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79" r:id="rId2"/>
    <p:sldId id="280" r:id="rId3"/>
    <p:sldId id="281" r:id="rId4"/>
    <p:sldId id="282" r:id="rId5"/>
    <p:sldId id="283" r:id="rId6"/>
    <p:sldId id="284" r:id="rId7"/>
    <p:sldId id="285" r:id="rId8"/>
    <p:sldId id="286" r:id="rId9"/>
    <p:sldId id="287" r:id="rId10"/>
    <p:sldId id="288" r:id="rId11"/>
    <p:sldId id="256" r:id="rId12"/>
    <p:sldId id="257" r:id="rId13"/>
    <p:sldId id="271" r:id="rId14"/>
    <p:sldId id="260" r:id="rId15"/>
    <p:sldId id="258" r:id="rId16"/>
    <p:sldId id="259" r:id="rId17"/>
    <p:sldId id="276" r:id="rId18"/>
    <p:sldId id="261" r:id="rId19"/>
    <p:sldId id="264" r:id="rId20"/>
    <p:sldId id="265" r:id="rId21"/>
    <p:sldId id="270" r:id="rId22"/>
    <p:sldId id="275" r:id="rId23"/>
    <p:sldId id="269" r:id="rId24"/>
    <p:sldId id="277" r:id="rId25"/>
    <p:sldId id="278" r:id="rId26"/>
    <p:sldId id="272" r:id="rId27"/>
    <p:sldId id="274" r:id="rId28"/>
  </p:sldIdLst>
  <p:sldSz cx="12188825" cy="6858000"/>
  <p:notesSz cx="6858000" cy="9144000"/>
  <p:embeddedFontLst>
    <p:embeddedFont>
      <p:font typeface="Calibri" panose="020F0502020204030204" pitchFamily="34" charset="0"/>
      <p:regular r:id="rId30"/>
      <p:bold r:id="rId31"/>
      <p:italic r:id="rId32"/>
      <p:boldItalic r:id="rId33"/>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E51"/>
    <a:srgbClr val="D37C6B"/>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9" d="100"/>
          <a:sy n="109" d="100"/>
        </p:scale>
        <p:origin x="636" y="10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BE136-D16E-4E10-B6EA-B8898F6059B1}"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E3877C-F613-4A6A-AA57-0865573BABA7}" type="slidenum">
              <a:rPr lang="en-US" smtClean="0"/>
              <a:t>‹#›</a:t>
            </a:fld>
            <a:endParaRPr lang="en-US"/>
          </a:p>
        </p:txBody>
      </p:sp>
    </p:spTree>
    <p:extLst>
      <p:ext uri="{BB962C8B-B14F-4D97-AF65-F5344CB8AC3E}">
        <p14:creationId xmlns:p14="http://schemas.microsoft.com/office/powerpoint/2010/main" val="3440593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142064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117585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4184971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58371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3722693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276004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2173762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803522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91680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20948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61558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890926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76019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0208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6190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51946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290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7/18/2023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21.xml"/><Relationship Id="rId2" Type="http://schemas.openxmlformats.org/officeDocument/2006/relationships/notesSlide" Target="../notesSlides/notesSlide7.xml"/><Relationship Id="rId16" Type="http://schemas.openxmlformats.org/officeDocument/2006/relationships/image" Target="../media/image20.png"/><Relationship Id="rId20" Type="http://schemas.openxmlformats.org/officeDocument/2006/relationships/image" Target="NULL"/><Relationship Id="rId1" Type="http://schemas.openxmlformats.org/officeDocument/2006/relationships/slideLayout" Target="../slideLayouts/slideLayout21.xml"/><Relationship Id="rId6" Type="http://schemas.openxmlformats.org/officeDocument/2006/relationships/image" Target="../media/image26.jpeg"/><Relationship Id="rId11" Type="http://schemas.openxmlformats.org/officeDocument/2006/relationships/image" Target="../media/image15.png"/><Relationship Id="rId5" Type="http://schemas.openxmlformats.org/officeDocument/2006/relationships/image" Target="NULL"/><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eg"/><Relationship Id="rId7" Type="http://schemas.openxmlformats.org/officeDocument/2006/relationships/image" Target="../media/image13.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5.sv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26.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18" Type="http://schemas.openxmlformats.org/officeDocument/2006/relationships/slide" Target="slide10.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slide" Target="slide8.xml"/><Relationship Id="rId17" Type="http://schemas.openxmlformats.org/officeDocument/2006/relationships/slide" Target="slide9.xml"/><Relationship Id="rId2" Type="http://schemas.openxmlformats.org/officeDocument/2006/relationships/notesSlide" Target="../notesSlides/notesSlide1.xml"/><Relationship Id="rId16"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NULL"/><Relationship Id="rId15" Type="http://schemas.openxmlformats.org/officeDocument/2006/relationships/slide" Target="slide18.xml"/><Relationship Id="rId10" Type="http://schemas.openxmlformats.org/officeDocument/2006/relationships/image" Target="NULL"/><Relationship Id="rId19" Type="http://schemas.openxmlformats.org/officeDocument/2006/relationships/slide" Target="slide11.xml"/><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53.png"/><Relationship Id="rId17" Type="http://schemas.openxmlformats.org/officeDocument/2006/relationships/image" Target="../media/image57.svg"/><Relationship Id="rId2" Type="http://schemas.openxmlformats.org/officeDocument/2006/relationships/image" Target="../media/image39.jpe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1.svg"/><Relationship Id="rId5" Type="http://schemas.openxmlformats.org/officeDocument/2006/relationships/image" Target="../media/image49.png"/><Relationship Id="rId15" Type="http://schemas.openxmlformats.org/officeDocument/2006/relationships/image" Target="../media/image55.svg"/><Relationship Id="rId10" Type="http://schemas.openxmlformats.org/officeDocument/2006/relationships/image" Target="../media/image52.png"/><Relationship Id="rId4" Type="http://schemas.openxmlformats.org/officeDocument/2006/relationships/image" Target="../media/image46.svg"/><Relationship Id="rId9" Type="http://schemas.openxmlformats.org/officeDocument/2006/relationships/image" Target="../media/image6.svg"/><Relationship Id="rId1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slide" Target="slide21.xml"/><Relationship Id="rId11" Type="http://schemas.openxmlformats.org/officeDocument/2006/relationships/image" Target="../media/image12.png"/><Relationship Id="rId5" Type="http://schemas.openxmlformats.org/officeDocument/2006/relationships/image" Target="NULL"/><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NULL"/><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2.xml"/><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21.xml"/><Relationship Id="rId2" Type="http://schemas.openxmlformats.org/officeDocument/2006/relationships/audio" Target="../media/audio1.wav"/><Relationship Id="rId16" Type="http://schemas.openxmlformats.org/officeDocument/2006/relationships/image" Target="../media/image20.png"/><Relationship Id="rId20" Type="http://schemas.openxmlformats.org/officeDocument/2006/relationships/image" Target="NULL"/><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22.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10.png"/><Relationship Id="rId4" Type="http://schemas.openxmlformats.org/officeDocument/2006/relationships/image" Target="NULL"/><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21.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21.xml"/><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NULL"/><Relationship Id="rId1" Type="http://schemas.openxmlformats.org/officeDocument/2006/relationships/slideLayout" Target="../slideLayouts/slideLayout17.xml"/><Relationship Id="rId6" Type="http://schemas.openxmlformats.org/officeDocument/2006/relationships/image" Target="../media/image24.jpeg"/><Relationship Id="rId11" Type="http://schemas.openxmlformats.org/officeDocument/2006/relationships/image" Target="../media/image15.png"/><Relationship Id="rId5" Type="http://schemas.openxmlformats.org/officeDocument/2006/relationships/image" Target="NULL"/><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21.xml"/><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NUL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NULL"/><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21.xml"/><Relationship Id="rId2" Type="http://schemas.openxmlformats.org/officeDocument/2006/relationships/notesSlide" Target="../notesSlides/notesSlide5.xml"/><Relationship Id="rId16" Type="http://schemas.openxmlformats.org/officeDocument/2006/relationships/image" Target="../media/image20.png"/><Relationship Id="rId20" Type="http://schemas.openxmlformats.org/officeDocument/2006/relationships/image" Target="NULL"/><Relationship Id="rId1" Type="http://schemas.openxmlformats.org/officeDocument/2006/relationships/slideLayout" Target="../slideLayouts/slideLayout19.xml"/><Relationship Id="rId6" Type="http://schemas.openxmlformats.org/officeDocument/2006/relationships/image" Target="../media/image26.jpeg"/><Relationship Id="rId11" Type="http://schemas.openxmlformats.org/officeDocument/2006/relationships/image" Target="../media/image15.png"/><Relationship Id="rId5" Type="http://schemas.openxmlformats.org/officeDocument/2006/relationships/image" Target="NULL"/><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21.xml"/><Relationship Id="rId2" Type="http://schemas.openxmlformats.org/officeDocument/2006/relationships/notesSlide" Target="../notesSlides/notesSlide6.xml"/><Relationship Id="rId16" Type="http://schemas.openxmlformats.org/officeDocument/2006/relationships/image" Target="../media/image20.png"/><Relationship Id="rId20" Type="http://schemas.openxmlformats.org/officeDocument/2006/relationships/image" Target="NULL"/><Relationship Id="rId1" Type="http://schemas.openxmlformats.org/officeDocument/2006/relationships/slideLayout" Target="../slideLayouts/slideLayout20.xml"/><Relationship Id="rId6" Type="http://schemas.openxmlformats.org/officeDocument/2006/relationships/image" Target="../media/image26.jpeg"/><Relationship Id="rId11" Type="http://schemas.openxmlformats.org/officeDocument/2006/relationships/image" Target="../media/image15.png"/><Relationship Id="rId5" Type="http://schemas.openxmlformats.org/officeDocument/2006/relationships/image" Target="NULL"/><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817356" y="2725021"/>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3508245" y="2788966"/>
            <a:ext cx="447649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7996727" y="2829631"/>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2942129" y="2829631"/>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009772" y="2818917"/>
            <a:ext cx="2851687" cy="6316436"/>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833671" y="-1881971"/>
            <a:ext cx="4017061" cy="4131641"/>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925580" y="199551"/>
            <a:ext cx="10225733" cy="2430802"/>
          </a:xfrm>
          <a:prstGeom prst="rect">
            <a:avLst/>
          </a:prstGeom>
          <a:noFill/>
        </p:spPr>
        <p:txBody>
          <a:bodyPr wrap="square" rtlCol="0">
            <a:spAutoFit/>
          </a:bodyPr>
          <a:lstStyle/>
          <a:p>
            <a:pPr algn="ctr"/>
            <a:r>
              <a:rPr lang="en-US" sz="3199" b="1" dirty="0">
                <a:solidFill>
                  <a:srgbClr val="FC6E51"/>
                </a:solidFill>
                <a:effectLst>
                  <a:outerShdw blurRad="38100" dist="38100" dir="2700000" algn="tl">
                    <a:srgbClr val="000000">
                      <a:alpha val="43137"/>
                    </a:srgbClr>
                  </a:outerShdw>
                </a:effectLst>
                <a:latin typeface="Times New Roman" panose="02020603050405020304" pitchFamily="18" charset="0"/>
              </a:rPr>
              <a:t>KHTN8</a:t>
            </a:r>
          </a:p>
          <a:p>
            <a:pPr algn="ctr"/>
            <a:r>
              <a:rPr lang="en-US" sz="5998" b="1" dirty="0">
                <a:solidFill>
                  <a:srgbClr val="FC6E51"/>
                </a:solidFill>
                <a:effectLst>
                  <a:outerShdw blurRad="38100" dist="38100" dir="2700000" algn="tl">
                    <a:srgbClr val="000000">
                      <a:alpha val="43137"/>
                    </a:srgbClr>
                  </a:outerShdw>
                </a:effectLst>
                <a:latin typeface="Times New Roman" panose="02020603050405020304" pitchFamily="18" charset="0"/>
              </a:rPr>
              <a:t>HỆ THẦN KINH VÀ CÁC GIÁC QUAN Ở NGƯỜI</a:t>
            </a:r>
          </a:p>
        </p:txBody>
      </p:sp>
      <p:sp>
        <p:nvSpPr>
          <p:cNvPr id="17" name="!!1a">
            <a:extLst>
              <a:ext uri="{FF2B5EF4-FFF2-40B4-BE49-F238E27FC236}">
                <a16:creationId xmlns:a16="http://schemas.microsoft.com/office/drawing/2014/main" id="{65DA152C-4C6C-4037-B246-7F8E64CF95AF}"/>
              </a:ext>
            </a:extLst>
          </p:cNvPr>
          <p:cNvSpPr txBox="1"/>
          <p:nvPr/>
        </p:nvSpPr>
        <p:spPr>
          <a:xfrm>
            <a:off x="159528" y="3725632"/>
            <a:ext cx="11313312"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trả</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lời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dirty="0" err="1">
                <a:solidFill>
                  <a:schemeClr val="accent3">
                    <a:lumMod val="75000"/>
                  </a:schemeClr>
                </a:solidFill>
                <a:latin typeface="Times New Roman" panose="02020603050405020304" pitchFamily="18" charset="0"/>
              </a:rPr>
              <a:t>Câu</a:t>
            </a:r>
            <a:r>
              <a:rPr lang="en-US" sz="2399" dirty="0">
                <a:solidFill>
                  <a:schemeClr val="accent3">
                    <a:lumMod val="75000"/>
                  </a:schemeClr>
                </a:solidFill>
                <a:latin typeface="Times New Roman" panose="02020603050405020304" pitchFamily="18" charset="0"/>
              </a:rPr>
              <a:t> </a:t>
            </a:r>
            <a:r>
              <a:rPr lang="en-US" sz="2399" dirty="0" err="1">
                <a:solidFill>
                  <a:schemeClr val="accent3">
                    <a:lumMod val="75000"/>
                  </a:schemeClr>
                </a:solidFill>
                <a:latin typeface="Times New Roman" panose="02020603050405020304" pitchFamily="18" charset="0"/>
              </a:rPr>
              <a:t>trả</a:t>
            </a:r>
            <a:r>
              <a:rPr lang="en-US" sz="2399" dirty="0">
                <a:solidFill>
                  <a:schemeClr val="accent3">
                    <a:lumMod val="75000"/>
                  </a:schemeClr>
                </a:solidFill>
                <a:latin typeface="Times New Roman" panose="02020603050405020304" pitchFamily="18" charset="0"/>
              </a:rPr>
              <a:t> </a:t>
            </a:r>
            <a:r>
              <a:rPr lang="en-US" sz="2399" dirty="0" err="1">
                <a:solidFill>
                  <a:schemeClr val="accent3">
                    <a:lumMod val="75000"/>
                  </a:schemeClr>
                </a:solidFill>
                <a:latin typeface="Times New Roman" panose="02020603050405020304" pitchFamily="18" charset="0"/>
              </a:rPr>
              <a:t>lời</a:t>
            </a:r>
            <a:r>
              <a:rPr lang="en-US" sz="2399" dirty="0">
                <a:solidFill>
                  <a:schemeClr val="accent3">
                    <a:lumMod val="75000"/>
                  </a:schemeClr>
                </a:solidFill>
                <a:latin typeface="Times New Roman" panose="02020603050405020304" pitchFamily="18" charset="0"/>
              </a:rPr>
              <a:t> </a:t>
            </a:r>
            <a:r>
              <a:rPr lang="en-US" sz="2399" dirty="0" err="1">
                <a:solidFill>
                  <a:schemeClr val="accent3">
                    <a:lumMod val="75000"/>
                  </a:schemeClr>
                </a:solidFill>
                <a:latin typeface="Times New Roman" panose="02020603050405020304" pitchFamily="18" charset="0"/>
              </a:rPr>
              <a:t>đúng</a:t>
            </a:r>
            <a:r>
              <a:rPr lang="en-US" sz="2399" dirty="0">
                <a:solidFill>
                  <a:schemeClr val="accent3">
                    <a:lumMod val="75000"/>
                  </a:schemeClr>
                </a:solidFill>
                <a:latin typeface="Times New Roman" panose="02020603050405020304" pitchFamily="18" charset="0"/>
              </a:rPr>
              <a:t> </a:t>
            </a:r>
            <a:r>
              <a:rPr lang="en-US" sz="2399" dirty="0">
                <a:solidFill>
                  <a:schemeClr val="accent5"/>
                </a:solidFill>
                <a:latin typeface="Times New Roman" panose="02020603050405020304" pitchFamily="18" charset="0"/>
              </a:rPr>
              <a:t>+1đ</a:t>
            </a:r>
          </a:p>
          <a:p>
            <a:pPr algn="ctr">
              <a:lnSpc>
                <a:spcPct val="150000"/>
              </a:lnSpc>
            </a:pPr>
            <a:r>
              <a:rPr lang="en-US" sz="2399" dirty="0" err="1">
                <a:solidFill>
                  <a:schemeClr val="accent3">
                    <a:lumMod val="75000"/>
                  </a:schemeClr>
                </a:solidFill>
                <a:latin typeface="Times New Roman" panose="02020603050405020304" pitchFamily="18" charset="0"/>
              </a:rPr>
              <a:t>Từ</a:t>
            </a:r>
            <a:r>
              <a:rPr lang="en-US" sz="2399" dirty="0">
                <a:solidFill>
                  <a:schemeClr val="accent3">
                    <a:lumMod val="75000"/>
                  </a:schemeClr>
                </a:solidFill>
                <a:latin typeface="Times New Roman" panose="02020603050405020304" pitchFamily="18" charset="0"/>
              </a:rPr>
              <a:t> </a:t>
            </a:r>
            <a:r>
              <a:rPr lang="en-US" sz="2399" dirty="0" err="1">
                <a:solidFill>
                  <a:schemeClr val="accent3">
                    <a:lumMod val="75000"/>
                  </a:schemeClr>
                </a:solidFill>
                <a:latin typeface="Times New Roman" panose="02020603050405020304" pitchFamily="18" charset="0"/>
              </a:rPr>
              <a:t>khóa</a:t>
            </a:r>
            <a:r>
              <a:rPr lang="en-US" sz="2399" dirty="0">
                <a:solidFill>
                  <a:schemeClr val="accent3">
                    <a:lumMod val="75000"/>
                  </a:schemeClr>
                </a:solidFill>
                <a:latin typeface="Times New Roman" panose="02020603050405020304" pitchFamily="18" charset="0"/>
              </a:rPr>
              <a:t> </a:t>
            </a:r>
            <a:r>
              <a:rPr lang="en-US" sz="2399" dirty="0" err="1">
                <a:solidFill>
                  <a:schemeClr val="accent3">
                    <a:lumMod val="75000"/>
                  </a:schemeClr>
                </a:solidFill>
                <a:latin typeface="Times New Roman" panose="02020603050405020304" pitchFamily="18" charset="0"/>
              </a:rPr>
              <a:t>đúng</a:t>
            </a:r>
            <a:r>
              <a:rPr lang="en-US" sz="2399" dirty="0">
                <a:solidFill>
                  <a:schemeClr val="accent3">
                    <a:lumMod val="75000"/>
                  </a:schemeClr>
                </a:solidFill>
                <a:latin typeface="Times New Roman" panose="02020603050405020304" pitchFamily="18" charset="0"/>
              </a:rPr>
              <a:t> </a:t>
            </a:r>
            <a:r>
              <a:rPr lang="en-US" sz="2399" b="1" dirty="0">
                <a:solidFill>
                  <a:schemeClr val="accent5"/>
                </a:solidFill>
                <a:latin typeface="Times New Roman" panose="02020603050405020304" pitchFamily="18" charset="0"/>
              </a:rPr>
              <a:t>+3đ</a:t>
            </a:r>
          </a:p>
        </p:txBody>
      </p:sp>
    </p:spTree>
    <p:extLst>
      <p:ext uri="{BB962C8B-B14F-4D97-AF65-F5344CB8AC3E}">
        <p14:creationId xmlns:p14="http://schemas.microsoft.com/office/powerpoint/2010/main" val="4288877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0 3.7037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1.11111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875E-6 2.22222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22222E-6 L -0.003 -0.58658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0 -7.40741E-7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3.54167E-6 -4.44444E-6 L -0.00065 -0.82916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43238" y="1161328"/>
            <a:ext cx="10497694" cy="2662009"/>
          </a:xfrm>
          <a:prstGeom prst="roundRect">
            <a:avLst>
              <a:gd name="adj" fmla="val 2243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36105" y="421819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dirty="0" err="1">
                  <a:solidFill>
                    <a:srgbClr val="EE4036"/>
                  </a:solidFill>
                  <a:latin typeface="Times New Roman" panose="02020603050405020304" pitchFamily="18" charset="0"/>
                </a:rPr>
                <a:t>Đây</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là</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gì</a:t>
              </a:r>
              <a:r>
                <a:rPr lang="en-US" sz="2699"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853286" y="2205911"/>
            <a:ext cx="10494140" cy="584623"/>
          </a:xfrm>
          <a:prstGeom prst="rect">
            <a:avLst/>
          </a:prstGeom>
          <a:noFill/>
          <a:ln>
            <a:noFill/>
          </a:ln>
        </p:spPr>
        <p:txBody>
          <a:bodyPr wrap="square">
            <a:spAutoFit/>
          </a:bodyPr>
          <a:lstStyle/>
          <a:p>
            <a:pPr algn="ctr"/>
            <a:r>
              <a:rPr lang="en-US" sz="3199" dirty="0" err="1">
                <a:solidFill>
                  <a:srgbClr val="EE4036"/>
                </a:solidFill>
                <a:latin typeface="Times New Roman" panose="02020603050405020304" pitchFamily="18" charset="0"/>
              </a:rPr>
              <a:t>Giác</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quan</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tiếp</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thu</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âm</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thanh</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là</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gì</a:t>
            </a:r>
            <a:r>
              <a:rPr lang="en-US" sz="3199" dirty="0">
                <a:solidFill>
                  <a:srgbClr val="EE4036"/>
                </a:solidFill>
                <a:latin typeface="Times New Roman" panose="02020603050405020304" pitchFamily="18" charset="0"/>
              </a:rPr>
              <a:t>?</a:t>
            </a:r>
          </a:p>
        </p:txBody>
      </p:sp>
      <p:sp>
        <p:nvSpPr>
          <p:cNvPr id="96" name="!!o4a">
            <a:extLst>
              <a:ext uri="{FF2B5EF4-FFF2-40B4-BE49-F238E27FC236}">
                <a16:creationId xmlns:a16="http://schemas.microsoft.com/office/drawing/2014/main" id="{03CD02AD-A0B0-4461-82E4-ADE45F3505A9}"/>
              </a:ext>
            </a:extLst>
          </p:cNvPr>
          <p:cNvSpPr/>
          <p:nvPr/>
        </p:nvSpPr>
        <p:spPr>
          <a:xfrm>
            <a:off x="6854185" y="538903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7029483" y="543955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98" name="!!o4a">
            <a:extLst>
              <a:ext uri="{FF2B5EF4-FFF2-40B4-BE49-F238E27FC236}">
                <a16:creationId xmlns:a16="http://schemas.microsoft.com/office/drawing/2014/main" id="{03CD02AD-A0B0-4461-82E4-ADE45F3505A9}"/>
              </a:ext>
            </a:extLst>
          </p:cNvPr>
          <p:cNvSpPr/>
          <p:nvPr/>
        </p:nvSpPr>
        <p:spPr>
          <a:xfrm>
            <a:off x="5683432" y="538328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4a">
            <a:extLst>
              <a:ext uri="{FF2B5EF4-FFF2-40B4-BE49-F238E27FC236}">
                <a16:creationId xmlns:a16="http://schemas.microsoft.com/office/drawing/2014/main" id="{7D7392F9-B328-40CF-A436-C3974F476E3C}"/>
              </a:ext>
            </a:extLst>
          </p:cNvPr>
          <p:cNvSpPr txBox="1"/>
          <p:nvPr/>
        </p:nvSpPr>
        <p:spPr>
          <a:xfrm>
            <a:off x="5858730" y="543380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02" name="!!o4a">
            <a:extLst>
              <a:ext uri="{FF2B5EF4-FFF2-40B4-BE49-F238E27FC236}">
                <a16:creationId xmlns:a16="http://schemas.microsoft.com/office/drawing/2014/main" id="{03CD02AD-A0B0-4461-82E4-ADE45F3505A9}"/>
              </a:ext>
            </a:extLst>
          </p:cNvPr>
          <p:cNvSpPr/>
          <p:nvPr/>
        </p:nvSpPr>
        <p:spPr>
          <a:xfrm>
            <a:off x="4497709" y="538328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a">
            <a:extLst>
              <a:ext uri="{FF2B5EF4-FFF2-40B4-BE49-F238E27FC236}">
                <a16:creationId xmlns:a16="http://schemas.microsoft.com/office/drawing/2014/main" id="{7D7392F9-B328-40CF-A436-C3974F476E3C}"/>
              </a:ext>
            </a:extLst>
          </p:cNvPr>
          <p:cNvSpPr txBox="1"/>
          <p:nvPr/>
        </p:nvSpPr>
        <p:spPr>
          <a:xfrm>
            <a:off x="4673007" y="543380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 name="!!o4a">
            <a:extLst>
              <a:ext uri="{FF2B5EF4-FFF2-40B4-BE49-F238E27FC236}">
                <a16:creationId xmlns:a16="http://schemas.microsoft.com/office/drawing/2014/main" id="{A3B0D492-A40D-687C-011D-4E15E19A979A}"/>
              </a:ext>
            </a:extLst>
          </p:cNvPr>
          <p:cNvSpPr/>
          <p:nvPr/>
        </p:nvSpPr>
        <p:spPr>
          <a:xfrm>
            <a:off x="3311986" y="53641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4a">
            <a:extLst>
              <a:ext uri="{FF2B5EF4-FFF2-40B4-BE49-F238E27FC236}">
                <a16:creationId xmlns:a16="http://schemas.microsoft.com/office/drawing/2014/main" id="{02B9BB03-ACA3-CC29-F4FA-A962E30CBC2D}"/>
              </a:ext>
            </a:extLst>
          </p:cNvPr>
          <p:cNvSpPr txBox="1"/>
          <p:nvPr/>
        </p:nvSpPr>
        <p:spPr>
          <a:xfrm>
            <a:off x="3487284" y="541464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í</a:t>
            </a:r>
          </a:p>
        </p:txBody>
      </p:sp>
      <p:sp>
        <p:nvSpPr>
          <p:cNvPr id="4" name="!!o4a">
            <a:extLst>
              <a:ext uri="{FF2B5EF4-FFF2-40B4-BE49-F238E27FC236}">
                <a16:creationId xmlns:a16="http://schemas.microsoft.com/office/drawing/2014/main" id="{A7A9EE6B-F517-0B57-6B79-4F0A0789E1F7}"/>
              </a:ext>
            </a:extLst>
          </p:cNvPr>
          <p:cNvSpPr/>
          <p:nvPr/>
        </p:nvSpPr>
        <p:spPr>
          <a:xfrm>
            <a:off x="2141233" y="535838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 name="!!4a">
            <a:extLst>
              <a:ext uri="{FF2B5EF4-FFF2-40B4-BE49-F238E27FC236}">
                <a16:creationId xmlns:a16="http://schemas.microsoft.com/office/drawing/2014/main" id="{5EB26DE2-D1A8-60ED-76B5-EB5F760EF879}"/>
              </a:ext>
            </a:extLst>
          </p:cNvPr>
          <p:cNvSpPr txBox="1"/>
          <p:nvPr/>
        </p:nvSpPr>
        <p:spPr>
          <a:xfrm>
            <a:off x="2316531" y="54089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6" name="!!o4a">
            <a:extLst>
              <a:ext uri="{FF2B5EF4-FFF2-40B4-BE49-F238E27FC236}">
                <a16:creationId xmlns:a16="http://schemas.microsoft.com/office/drawing/2014/main" id="{A36B8E1A-CBEA-2A44-F186-500DCC6C30C1}"/>
              </a:ext>
            </a:extLst>
          </p:cNvPr>
          <p:cNvSpPr/>
          <p:nvPr/>
        </p:nvSpPr>
        <p:spPr>
          <a:xfrm>
            <a:off x="955510" y="535838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 name="!!4a">
            <a:extLst>
              <a:ext uri="{FF2B5EF4-FFF2-40B4-BE49-F238E27FC236}">
                <a16:creationId xmlns:a16="http://schemas.microsoft.com/office/drawing/2014/main" id="{1AA537D8-9133-FF9A-9AAD-84FA5E62D592}"/>
              </a:ext>
            </a:extLst>
          </p:cNvPr>
          <p:cNvSpPr txBox="1"/>
          <p:nvPr/>
        </p:nvSpPr>
        <p:spPr>
          <a:xfrm>
            <a:off x="1130808" y="54089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 name="!!o4a">
            <a:extLst>
              <a:ext uri="{FF2B5EF4-FFF2-40B4-BE49-F238E27FC236}">
                <a16:creationId xmlns:a16="http://schemas.microsoft.com/office/drawing/2014/main" id="{EA23E5E3-6932-9324-F65B-116EF6486F9B}"/>
              </a:ext>
            </a:extLst>
          </p:cNvPr>
          <p:cNvSpPr/>
          <p:nvPr/>
        </p:nvSpPr>
        <p:spPr>
          <a:xfrm>
            <a:off x="10316812" y="540606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 name="!!4a">
            <a:extLst>
              <a:ext uri="{FF2B5EF4-FFF2-40B4-BE49-F238E27FC236}">
                <a16:creationId xmlns:a16="http://schemas.microsoft.com/office/drawing/2014/main" id="{FCF064FA-6B60-F04E-8F77-46C593D1D003}"/>
              </a:ext>
            </a:extLst>
          </p:cNvPr>
          <p:cNvSpPr txBox="1"/>
          <p:nvPr/>
        </p:nvSpPr>
        <p:spPr>
          <a:xfrm>
            <a:off x="10492110" y="545657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2" name="!!o4a">
            <a:extLst>
              <a:ext uri="{FF2B5EF4-FFF2-40B4-BE49-F238E27FC236}">
                <a16:creationId xmlns:a16="http://schemas.microsoft.com/office/drawing/2014/main" id="{894BC190-F309-CFB9-F5D8-A74C6EB0163A}"/>
              </a:ext>
            </a:extLst>
          </p:cNvPr>
          <p:cNvSpPr/>
          <p:nvPr/>
        </p:nvSpPr>
        <p:spPr>
          <a:xfrm>
            <a:off x="9146059" y="540031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3" name="!!4a">
            <a:extLst>
              <a:ext uri="{FF2B5EF4-FFF2-40B4-BE49-F238E27FC236}">
                <a16:creationId xmlns:a16="http://schemas.microsoft.com/office/drawing/2014/main" id="{9F76CE6C-9622-751A-1D5D-5B68DC2AD586}"/>
              </a:ext>
            </a:extLst>
          </p:cNvPr>
          <p:cNvSpPr txBox="1"/>
          <p:nvPr/>
        </p:nvSpPr>
        <p:spPr>
          <a:xfrm>
            <a:off x="9321357" y="545082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14" name="!!o4a">
            <a:extLst>
              <a:ext uri="{FF2B5EF4-FFF2-40B4-BE49-F238E27FC236}">
                <a16:creationId xmlns:a16="http://schemas.microsoft.com/office/drawing/2014/main" id="{745F4C13-573F-6602-C052-6AD2EED926D7}"/>
              </a:ext>
            </a:extLst>
          </p:cNvPr>
          <p:cNvSpPr/>
          <p:nvPr/>
        </p:nvSpPr>
        <p:spPr>
          <a:xfrm>
            <a:off x="7960336" y="540031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4a">
            <a:extLst>
              <a:ext uri="{FF2B5EF4-FFF2-40B4-BE49-F238E27FC236}">
                <a16:creationId xmlns:a16="http://schemas.microsoft.com/office/drawing/2014/main" id="{6507EE8A-763B-C016-7B65-6494EA57E43B}"/>
              </a:ext>
            </a:extLst>
          </p:cNvPr>
          <p:cNvSpPr txBox="1"/>
          <p:nvPr/>
        </p:nvSpPr>
        <p:spPr>
          <a:xfrm>
            <a:off x="8135634" y="545082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pic>
        <p:nvPicPr>
          <p:cNvPr id="99" name="Picture 2" descr="Con người không chỉ có 5 giác quan, mà còn có các cơ quan thụ cảm"/>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8075" y="1003030"/>
            <a:ext cx="4531951" cy="280591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E2A24C98-35A3-45FF-9431-2BE835010581}"/>
              </a:ext>
            </a:extLst>
          </p:cNvPr>
          <p:cNvPicPr>
            <a:picLocks noChangeAspect="1"/>
          </p:cNvPicPr>
          <p:nvPr/>
        </p:nvPicPr>
        <p:blipFill>
          <a:blip r:embed="rId7"/>
          <a:stretch>
            <a:fillRect/>
          </a:stretch>
        </p:blipFill>
        <p:spPr>
          <a:xfrm>
            <a:off x="4296465" y="-631090"/>
            <a:ext cx="359906" cy="214559"/>
          </a:xfrm>
          <a:prstGeom prst="rect">
            <a:avLst/>
          </a:prstGeom>
        </p:spPr>
      </p:pic>
      <p:pic>
        <p:nvPicPr>
          <p:cNvPr id="104" name="Picture 103">
            <a:extLst>
              <a:ext uri="{FF2B5EF4-FFF2-40B4-BE49-F238E27FC236}">
                <a16:creationId xmlns:a16="http://schemas.microsoft.com/office/drawing/2014/main" id="{6F0C86CA-0091-4117-BFEC-2073208776D8}"/>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105" name="Picture 104">
            <a:extLst>
              <a:ext uri="{FF2B5EF4-FFF2-40B4-BE49-F238E27FC236}">
                <a16:creationId xmlns:a16="http://schemas.microsoft.com/office/drawing/2014/main" id="{68C8D11E-0AFE-4F7B-B87C-5545F5E6C086}"/>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106" name="Picture 105">
            <a:extLst>
              <a:ext uri="{FF2B5EF4-FFF2-40B4-BE49-F238E27FC236}">
                <a16:creationId xmlns:a16="http://schemas.microsoft.com/office/drawing/2014/main" id="{0D814C9E-BF3B-4291-BE98-A970F732C6DC}"/>
              </a:ext>
            </a:extLst>
          </p:cNvPr>
          <p:cNvPicPr>
            <a:picLocks noChangeAspect="1"/>
          </p:cNvPicPr>
          <p:nvPr/>
        </p:nvPicPr>
        <p:blipFill>
          <a:blip r:embed="rId10"/>
          <a:stretch>
            <a:fillRect/>
          </a:stretch>
        </p:blipFill>
        <p:spPr>
          <a:xfrm>
            <a:off x="5328308" y="-719058"/>
            <a:ext cx="359906" cy="218018"/>
          </a:xfrm>
          <a:prstGeom prst="rect">
            <a:avLst/>
          </a:prstGeom>
        </p:spPr>
      </p:pic>
      <p:pic>
        <p:nvPicPr>
          <p:cNvPr id="107" name="Picture 106">
            <a:extLst>
              <a:ext uri="{FF2B5EF4-FFF2-40B4-BE49-F238E27FC236}">
                <a16:creationId xmlns:a16="http://schemas.microsoft.com/office/drawing/2014/main" id="{1045EAEC-7CAA-4B81-B22A-BBDE414E6E99}"/>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108" name="Picture 107">
            <a:extLst>
              <a:ext uri="{FF2B5EF4-FFF2-40B4-BE49-F238E27FC236}">
                <a16:creationId xmlns:a16="http://schemas.microsoft.com/office/drawing/2014/main" id="{E1EAAEDC-5B63-4ABF-950D-A3661A34B2A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109" name="Picture 108">
            <a:extLst>
              <a:ext uri="{FF2B5EF4-FFF2-40B4-BE49-F238E27FC236}">
                <a16:creationId xmlns:a16="http://schemas.microsoft.com/office/drawing/2014/main" id="{396E1D2C-F1DE-4F25-81DA-6E6028E048F9}"/>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110" name="Picture 109">
            <a:extLst>
              <a:ext uri="{FF2B5EF4-FFF2-40B4-BE49-F238E27FC236}">
                <a16:creationId xmlns:a16="http://schemas.microsoft.com/office/drawing/2014/main" id="{C67324EB-D3F2-4F0B-B911-CDA7A8304F3D}"/>
              </a:ext>
            </a:extLst>
          </p:cNvPr>
          <p:cNvPicPr>
            <a:picLocks noChangeAspect="1"/>
          </p:cNvPicPr>
          <p:nvPr/>
        </p:nvPicPr>
        <p:blipFill>
          <a:blip r:embed="rId14"/>
          <a:stretch>
            <a:fillRect/>
          </a:stretch>
        </p:blipFill>
        <p:spPr>
          <a:xfrm>
            <a:off x="9156703" y="-634549"/>
            <a:ext cx="359906" cy="218018"/>
          </a:xfrm>
          <a:prstGeom prst="rect">
            <a:avLst/>
          </a:prstGeom>
        </p:spPr>
      </p:pic>
      <p:pic>
        <p:nvPicPr>
          <p:cNvPr id="111" name="Picture 110">
            <a:extLst>
              <a:ext uri="{FF2B5EF4-FFF2-40B4-BE49-F238E27FC236}">
                <a16:creationId xmlns:a16="http://schemas.microsoft.com/office/drawing/2014/main" id="{BDB067EA-AB66-4605-8786-F0BD17037F44}"/>
              </a:ext>
            </a:extLst>
          </p:cNvPr>
          <p:cNvPicPr>
            <a:picLocks noChangeAspect="1"/>
          </p:cNvPicPr>
          <p:nvPr/>
        </p:nvPicPr>
        <p:blipFill>
          <a:blip r:embed="rId15"/>
          <a:stretch>
            <a:fillRect/>
          </a:stretch>
        </p:blipFill>
        <p:spPr>
          <a:xfrm>
            <a:off x="6912564" y="-556051"/>
            <a:ext cx="359906" cy="218018"/>
          </a:xfrm>
          <a:prstGeom prst="rect">
            <a:avLst/>
          </a:prstGeom>
        </p:spPr>
      </p:pic>
      <p:pic>
        <p:nvPicPr>
          <p:cNvPr id="112" name="Picture 111">
            <a:extLst>
              <a:ext uri="{FF2B5EF4-FFF2-40B4-BE49-F238E27FC236}">
                <a16:creationId xmlns:a16="http://schemas.microsoft.com/office/drawing/2014/main" id="{D59F442C-9BB5-43D0-B284-8EFE7D9150AA}"/>
              </a:ext>
            </a:extLst>
          </p:cNvPr>
          <p:cNvPicPr>
            <a:picLocks noChangeAspect="1"/>
          </p:cNvPicPr>
          <p:nvPr/>
        </p:nvPicPr>
        <p:blipFill>
          <a:blip r:embed="rId16"/>
          <a:stretch>
            <a:fillRect/>
          </a:stretch>
        </p:blipFill>
        <p:spPr>
          <a:xfrm>
            <a:off x="2749158" y="-705460"/>
            <a:ext cx="359906" cy="218018"/>
          </a:xfrm>
          <a:prstGeom prst="rect">
            <a:avLst/>
          </a:prstGeom>
        </p:spPr>
      </p:pic>
      <p:pic>
        <p:nvPicPr>
          <p:cNvPr id="113" name="Picture 112">
            <a:extLst>
              <a:ext uri="{FF2B5EF4-FFF2-40B4-BE49-F238E27FC236}">
                <a16:creationId xmlns:a16="http://schemas.microsoft.com/office/drawing/2014/main" id="{7DB10253-8425-4F19-B995-DCA5C90F411A}"/>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14" name="Picture 113">
            <a:extLst>
              <a:ext uri="{FF2B5EF4-FFF2-40B4-BE49-F238E27FC236}">
                <a16:creationId xmlns:a16="http://schemas.microsoft.com/office/drawing/2014/main" id="{A9DFF7EA-3F47-420E-BAB4-B4D4EAC8CE20}"/>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15" name="Picture 114">
            <a:extLst>
              <a:ext uri="{FF2B5EF4-FFF2-40B4-BE49-F238E27FC236}">
                <a16:creationId xmlns:a16="http://schemas.microsoft.com/office/drawing/2014/main" id="{CB19D85A-DBE2-4D1C-81E5-7D5F799CB541}"/>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16" name="Picture 115">
            <a:extLst>
              <a:ext uri="{FF2B5EF4-FFF2-40B4-BE49-F238E27FC236}">
                <a16:creationId xmlns:a16="http://schemas.microsoft.com/office/drawing/2014/main" id="{1571BFB6-F40C-4995-A85E-E041985AA4EE}"/>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17" name="Picture 116">
            <a:extLst>
              <a:ext uri="{FF2B5EF4-FFF2-40B4-BE49-F238E27FC236}">
                <a16:creationId xmlns:a16="http://schemas.microsoft.com/office/drawing/2014/main" id="{4CE6C58B-82FB-4AC7-AD34-D55656BEEFAF}"/>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18" name="Picture 117">
            <a:extLst>
              <a:ext uri="{FF2B5EF4-FFF2-40B4-BE49-F238E27FC236}">
                <a16:creationId xmlns:a16="http://schemas.microsoft.com/office/drawing/2014/main" id="{669FFAF8-4030-42C1-8181-04368FB8726A}"/>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19" name="Picture 118">
            <a:extLst>
              <a:ext uri="{FF2B5EF4-FFF2-40B4-BE49-F238E27FC236}">
                <a16:creationId xmlns:a16="http://schemas.microsoft.com/office/drawing/2014/main" id="{91E80C74-3176-4BBC-BD54-D2910A4B7BAC}"/>
              </a:ext>
            </a:extLst>
          </p:cNvPr>
          <p:cNvPicPr>
            <a:picLocks noChangeAspect="1"/>
          </p:cNvPicPr>
          <p:nvPr/>
        </p:nvPicPr>
        <p:blipFill>
          <a:blip r:embed="rId8"/>
          <a:stretch>
            <a:fillRect/>
          </a:stretch>
        </p:blipFill>
        <p:spPr>
          <a:xfrm>
            <a:off x="2242746" y="-698828"/>
            <a:ext cx="359906" cy="214559"/>
          </a:xfrm>
          <a:prstGeom prst="rect">
            <a:avLst/>
          </a:prstGeom>
        </p:spPr>
      </p:pic>
      <p:pic>
        <p:nvPicPr>
          <p:cNvPr id="120" name="Picture 119">
            <a:extLst>
              <a:ext uri="{FF2B5EF4-FFF2-40B4-BE49-F238E27FC236}">
                <a16:creationId xmlns:a16="http://schemas.microsoft.com/office/drawing/2014/main" id="{BF80EC7E-5859-465E-8871-B259D7CF0038}"/>
              </a:ext>
            </a:extLst>
          </p:cNvPr>
          <p:cNvPicPr>
            <a:picLocks noChangeAspect="1"/>
          </p:cNvPicPr>
          <p:nvPr/>
        </p:nvPicPr>
        <p:blipFill>
          <a:blip r:embed="rId9"/>
          <a:stretch>
            <a:fillRect/>
          </a:stretch>
        </p:blipFill>
        <p:spPr>
          <a:xfrm>
            <a:off x="3781861" y="-1029245"/>
            <a:ext cx="359906" cy="218018"/>
          </a:xfrm>
          <a:prstGeom prst="rect">
            <a:avLst/>
          </a:prstGeom>
        </p:spPr>
      </p:pic>
      <p:pic>
        <p:nvPicPr>
          <p:cNvPr id="121" name="Picture 120">
            <a:extLst>
              <a:ext uri="{FF2B5EF4-FFF2-40B4-BE49-F238E27FC236}">
                <a16:creationId xmlns:a16="http://schemas.microsoft.com/office/drawing/2014/main" id="{CFCC4645-75D6-4985-BB16-8B625A7F7030}"/>
              </a:ext>
            </a:extLst>
          </p:cNvPr>
          <p:cNvPicPr>
            <a:picLocks noChangeAspect="1"/>
          </p:cNvPicPr>
          <p:nvPr/>
        </p:nvPicPr>
        <p:blipFill>
          <a:blip r:embed="rId16"/>
          <a:stretch>
            <a:fillRect/>
          </a:stretch>
        </p:blipFill>
        <p:spPr>
          <a:xfrm>
            <a:off x="2969542" y="-724075"/>
            <a:ext cx="359906" cy="218018"/>
          </a:xfrm>
          <a:prstGeom prst="rect">
            <a:avLst/>
          </a:prstGeom>
        </p:spPr>
      </p:pic>
      <p:pic>
        <p:nvPicPr>
          <p:cNvPr id="122" name="Picture 121">
            <a:extLst>
              <a:ext uri="{FF2B5EF4-FFF2-40B4-BE49-F238E27FC236}">
                <a16:creationId xmlns:a16="http://schemas.microsoft.com/office/drawing/2014/main" id="{2A628FAA-7798-4AE3-9E71-65587129DF17}"/>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123" name="Picture 122">
            <a:extLst>
              <a:ext uri="{FF2B5EF4-FFF2-40B4-BE49-F238E27FC236}">
                <a16:creationId xmlns:a16="http://schemas.microsoft.com/office/drawing/2014/main" id="{9A00F9A9-3E3F-4628-9532-16A3E13760BC}"/>
              </a:ext>
            </a:extLst>
          </p:cNvPr>
          <p:cNvPicPr>
            <a:picLocks noChangeAspect="1"/>
          </p:cNvPicPr>
          <p:nvPr/>
        </p:nvPicPr>
        <p:blipFill>
          <a:blip r:embed="rId11"/>
          <a:stretch>
            <a:fillRect/>
          </a:stretch>
        </p:blipFill>
        <p:spPr>
          <a:xfrm>
            <a:off x="4048907" y="-978201"/>
            <a:ext cx="359906" cy="214559"/>
          </a:xfrm>
          <a:prstGeom prst="rect">
            <a:avLst/>
          </a:prstGeom>
        </p:spPr>
      </p:pic>
      <p:pic>
        <p:nvPicPr>
          <p:cNvPr id="124" name="Picture 123">
            <a:extLst>
              <a:ext uri="{FF2B5EF4-FFF2-40B4-BE49-F238E27FC236}">
                <a16:creationId xmlns:a16="http://schemas.microsoft.com/office/drawing/2014/main" id="{177AA96B-48C8-4C60-B922-9ABA2EE54110}"/>
              </a:ext>
            </a:extLst>
          </p:cNvPr>
          <p:cNvPicPr>
            <a:picLocks noChangeAspect="1"/>
          </p:cNvPicPr>
          <p:nvPr/>
        </p:nvPicPr>
        <p:blipFill>
          <a:blip r:embed="rId12"/>
          <a:stretch>
            <a:fillRect/>
          </a:stretch>
        </p:blipFill>
        <p:spPr>
          <a:xfrm>
            <a:off x="5266837" y="-945010"/>
            <a:ext cx="359906" cy="218018"/>
          </a:xfrm>
          <a:prstGeom prst="rect">
            <a:avLst/>
          </a:prstGeom>
        </p:spPr>
      </p:pic>
      <p:pic>
        <p:nvPicPr>
          <p:cNvPr id="125" name="Picture 124">
            <a:extLst>
              <a:ext uri="{FF2B5EF4-FFF2-40B4-BE49-F238E27FC236}">
                <a16:creationId xmlns:a16="http://schemas.microsoft.com/office/drawing/2014/main" id="{7D34D429-619F-4567-AE95-0002F7F728BE}"/>
              </a:ext>
            </a:extLst>
          </p:cNvPr>
          <p:cNvPicPr>
            <a:picLocks noChangeAspect="1"/>
          </p:cNvPicPr>
          <p:nvPr/>
        </p:nvPicPr>
        <p:blipFill>
          <a:blip r:embed="rId9"/>
          <a:stretch>
            <a:fillRect/>
          </a:stretch>
        </p:blipFill>
        <p:spPr>
          <a:xfrm>
            <a:off x="6199933" y="-1027629"/>
            <a:ext cx="359906" cy="218018"/>
          </a:xfrm>
          <a:prstGeom prst="rect">
            <a:avLst/>
          </a:prstGeom>
        </p:spPr>
      </p:pic>
      <p:pic>
        <p:nvPicPr>
          <p:cNvPr id="126" name="Picture 125">
            <a:extLst>
              <a:ext uri="{FF2B5EF4-FFF2-40B4-BE49-F238E27FC236}">
                <a16:creationId xmlns:a16="http://schemas.microsoft.com/office/drawing/2014/main" id="{77044C68-7973-4EA4-AFFF-3066205CECAF}"/>
              </a:ext>
            </a:extLst>
          </p:cNvPr>
          <p:cNvPicPr>
            <a:picLocks noChangeAspect="1"/>
          </p:cNvPicPr>
          <p:nvPr/>
        </p:nvPicPr>
        <p:blipFill>
          <a:blip r:embed="rId12"/>
          <a:stretch>
            <a:fillRect/>
          </a:stretch>
        </p:blipFill>
        <p:spPr>
          <a:xfrm>
            <a:off x="5158989" y="-577380"/>
            <a:ext cx="359906" cy="218018"/>
          </a:xfrm>
          <a:prstGeom prst="rect">
            <a:avLst/>
          </a:prstGeom>
        </p:spPr>
      </p:pic>
      <p:pic>
        <p:nvPicPr>
          <p:cNvPr id="127" name="Picture 126">
            <a:extLst>
              <a:ext uri="{FF2B5EF4-FFF2-40B4-BE49-F238E27FC236}">
                <a16:creationId xmlns:a16="http://schemas.microsoft.com/office/drawing/2014/main" id="{B54F87DA-BE54-437B-85B3-5691899ADA41}"/>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28" name="Picture 127">
            <a:extLst>
              <a:ext uri="{FF2B5EF4-FFF2-40B4-BE49-F238E27FC236}">
                <a16:creationId xmlns:a16="http://schemas.microsoft.com/office/drawing/2014/main" id="{750F0249-3D57-4EA8-B6F3-CA5D1360BF14}"/>
              </a:ext>
            </a:extLst>
          </p:cNvPr>
          <p:cNvPicPr>
            <a:picLocks noChangeAspect="1"/>
          </p:cNvPicPr>
          <p:nvPr/>
        </p:nvPicPr>
        <p:blipFill>
          <a:blip r:embed="rId9"/>
          <a:stretch>
            <a:fillRect/>
          </a:stretch>
        </p:blipFill>
        <p:spPr>
          <a:xfrm>
            <a:off x="6092085" y="-660000"/>
            <a:ext cx="359906" cy="218018"/>
          </a:xfrm>
          <a:prstGeom prst="rect">
            <a:avLst/>
          </a:prstGeom>
        </p:spPr>
      </p:pic>
      <p:pic>
        <p:nvPicPr>
          <p:cNvPr id="129" name="Picture 128">
            <a:extLst>
              <a:ext uri="{FF2B5EF4-FFF2-40B4-BE49-F238E27FC236}">
                <a16:creationId xmlns:a16="http://schemas.microsoft.com/office/drawing/2014/main" id="{8845B16D-EB99-4335-B391-498FC4C4C7E4}"/>
              </a:ext>
            </a:extLst>
          </p:cNvPr>
          <p:cNvPicPr>
            <a:picLocks noChangeAspect="1"/>
          </p:cNvPicPr>
          <p:nvPr/>
        </p:nvPicPr>
        <p:blipFill>
          <a:blip r:embed="rId16"/>
          <a:stretch>
            <a:fillRect/>
          </a:stretch>
        </p:blipFill>
        <p:spPr>
          <a:xfrm>
            <a:off x="5279766" y="-354830"/>
            <a:ext cx="359906" cy="218018"/>
          </a:xfrm>
          <a:prstGeom prst="rect">
            <a:avLst/>
          </a:prstGeom>
        </p:spPr>
      </p:pic>
      <p:pic>
        <p:nvPicPr>
          <p:cNvPr id="130" name="Picture 129">
            <a:extLst>
              <a:ext uri="{FF2B5EF4-FFF2-40B4-BE49-F238E27FC236}">
                <a16:creationId xmlns:a16="http://schemas.microsoft.com/office/drawing/2014/main" id="{1C125569-1989-4359-9AB3-9A5179BE08F7}"/>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31" name="Picture 130">
            <a:extLst>
              <a:ext uri="{FF2B5EF4-FFF2-40B4-BE49-F238E27FC236}">
                <a16:creationId xmlns:a16="http://schemas.microsoft.com/office/drawing/2014/main" id="{292483AD-5130-449D-A62E-D13857C9C572}"/>
              </a:ext>
            </a:extLst>
          </p:cNvPr>
          <p:cNvPicPr>
            <a:picLocks noChangeAspect="1"/>
          </p:cNvPicPr>
          <p:nvPr/>
        </p:nvPicPr>
        <p:blipFill>
          <a:blip r:embed="rId9"/>
          <a:stretch>
            <a:fillRect/>
          </a:stretch>
        </p:blipFill>
        <p:spPr>
          <a:xfrm>
            <a:off x="3882001" y="-503957"/>
            <a:ext cx="359906" cy="218018"/>
          </a:xfrm>
          <a:prstGeom prst="rect">
            <a:avLst/>
          </a:prstGeom>
        </p:spPr>
      </p:pic>
      <p:grpSp>
        <p:nvGrpSpPr>
          <p:cNvPr id="76" name="Group 7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7"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38528894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3"/>
                                        </p:tgtEl>
                                      </p:cBhvr>
                                    </p:animEffect>
                                    <p:animScale>
                                      <p:cBhvr>
                                        <p:cTn id="45"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5"/>
                                        </p:tgtEl>
                                      </p:cBhvr>
                                    </p:animEffect>
                                    <p:animScale>
                                      <p:cBhvr>
                                        <p:cTn id="56"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
                                        </p:tgtEl>
                                      </p:cBhvr>
                                    </p:animEffect>
                                    <p:animScale>
                                      <p:cBhvr>
                                        <p:cTn id="67"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fill="hold"/>
                                        <p:tgtEl>
                                          <p:spTgt spid="11"/>
                                        </p:tgtEl>
                                        <p:attrNameLst>
                                          <p:attrName>ppt_w</p:attrName>
                                        </p:attrNameLst>
                                      </p:cBhvr>
                                      <p:tavLst>
                                        <p:tav tm="0">
                                          <p:val>
                                            <p:fltVal val="0"/>
                                          </p:val>
                                        </p:tav>
                                        <p:tav tm="100000">
                                          <p:val>
                                            <p:strVal val="#ppt_w"/>
                                          </p:val>
                                        </p:tav>
                                      </p:tavLst>
                                    </p:anim>
                                    <p:anim calcmode="lin" valueType="num">
                                      <p:cBhvr>
                                        <p:cTn id="74" dur="500" fill="hold"/>
                                        <p:tgtEl>
                                          <p:spTgt spid="11"/>
                                        </p:tgtEl>
                                        <p:attrNameLst>
                                          <p:attrName>ppt_h</p:attrName>
                                        </p:attrNameLst>
                                      </p:cBhvr>
                                      <p:tavLst>
                                        <p:tav tm="0">
                                          <p:val>
                                            <p:fltVal val="0"/>
                                          </p:val>
                                        </p:tav>
                                        <p:tav tm="100000">
                                          <p:val>
                                            <p:strVal val="#ppt_h"/>
                                          </p:val>
                                        </p:tav>
                                      </p:tavLst>
                                    </p:anim>
                                    <p:animEffect transition="in" filter="fade">
                                      <p:cBhvr>
                                        <p:cTn id="75" dur="500"/>
                                        <p:tgtEl>
                                          <p:spTgt spid="11"/>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1"/>
                                        </p:tgtEl>
                                      </p:cBhvr>
                                    </p:animEffect>
                                    <p:animScale>
                                      <p:cBhvr>
                                        <p:cTn id="78"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Effect transition="in" filter="fade">
                                      <p:cBhvr>
                                        <p:cTn id="86" dur="500"/>
                                        <p:tgtEl>
                                          <p:spTgt spid="13"/>
                                        </p:tgtEl>
                                      </p:cBhvr>
                                    </p:animEffect>
                                  </p:childTnLst>
                                  <p:subTnLst>
                                    <p:audio>
                                      <p:cMediaNode>
                                        <p:cTn display="0" masterRel="sameClick">
                                          <p:stCondLst>
                                            <p:cond evt="begin" delay="0">
                                              <p:tn val="82"/>
                                            </p:cond>
                                          </p:stCondLst>
                                          <p:endCondLst>
                                            <p:cond evt="onStopAudio" delay="0">
                                              <p:tgtEl>
                                                <p:sldTgt/>
                                              </p:tgtEl>
                                            </p:cond>
                                          </p:endCondLst>
                                        </p:cTn>
                                        <p:tgtEl>
                                          <p:sndTgt r:embed="rId3"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13"/>
                                        </p:tgtEl>
                                      </p:cBhvr>
                                    </p:animEffect>
                                    <p:animScale>
                                      <p:cBhvr>
                                        <p:cTn id="89" dur="250" autoRev="1" fill="hold"/>
                                        <p:tgtEl>
                                          <p:spTgt spid="13"/>
                                        </p:tgtEl>
                                      </p:cBhvr>
                                      <p:by x="105000" y="105000"/>
                                    </p:animScale>
                                  </p:childTnLst>
                                </p:cTn>
                              </p:par>
                              <p:par>
                                <p:cTn id="9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1" dur="2000" fill="hold"/>
                                        <p:tgtEl>
                                          <p:spTgt spid="104"/>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3" dur="2000" fill="hold"/>
                                        <p:tgtEl>
                                          <p:spTgt spid="112"/>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5" dur="2000" fill="hold"/>
                                        <p:tgtEl>
                                          <p:spTgt spid="10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97" dur="2000" fill="hold"/>
                                        <p:tgtEl>
                                          <p:spTgt spid="101"/>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99" dur="2000" fill="hold"/>
                                        <p:tgtEl>
                                          <p:spTgt spid="10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01" dur="2000" fill="hold"/>
                                        <p:tgtEl>
                                          <p:spTgt spid="107"/>
                                        </p:tgtEl>
                                        <p:attrNameLst>
                                          <p:attrName>ppt_x</p:attrName>
                                          <p:attrName>ppt_y</p:attrName>
                                        </p:attrNameLst>
                                      </p:cBhvr>
                                      <p:rCtr x="-4792" y="65810"/>
                                    </p:animMotion>
                                  </p:childTnLst>
                                </p:cTn>
                              </p:par>
                              <p:par>
                                <p:cTn id="102"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3" dur="2000" fill="hold"/>
                                        <p:tgtEl>
                                          <p:spTgt spid="111"/>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108"/>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7" dur="2000" fill="hold"/>
                                        <p:tgtEl>
                                          <p:spTgt spid="109"/>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9" dur="2000" fill="hold"/>
                                        <p:tgtEl>
                                          <p:spTgt spid="110"/>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1" dur="2000" fill="hold"/>
                                        <p:tgtEl>
                                          <p:spTgt spid="113"/>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3" dur="2000" fill="hold"/>
                                        <p:tgtEl>
                                          <p:spTgt spid="115"/>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114"/>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7" dur="2000" fill="hold"/>
                                        <p:tgtEl>
                                          <p:spTgt spid="116"/>
                                        </p:tgtEl>
                                        <p:attrNameLst>
                                          <p:attrName>ppt_x</p:attrName>
                                          <p:attrName>ppt_y</p:attrName>
                                        </p:attrNameLst>
                                      </p:cBhvr>
                                      <p:rCtr x="18750" y="58287"/>
                                    </p:animMotion>
                                  </p:childTnLst>
                                </p:cTn>
                              </p:par>
                              <p:par>
                                <p:cTn id="11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9" dur="2000" fill="hold"/>
                                        <p:tgtEl>
                                          <p:spTgt spid="117"/>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1" dur="2000" fill="hold"/>
                                        <p:tgtEl>
                                          <p:spTgt spid="118"/>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3" dur="2000" fill="hold"/>
                                        <p:tgtEl>
                                          <p:spTgt spid="119"/>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5" dur="2000" fill="hold"/>
                                        <p:tgtEl>
                                          <p:spTgt spid="121"/>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7" dur="2000" fill="hold"/>
                                        <p:tgtEl>
                                          <p:spTgt spid="120"/>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9" dur="2000" fill="hold"/>
                                        <p:tgtEl>
                                          <p:spTgt spid="122"/>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1" dur="2000" fill="hold"/>
                                        <p:tgtEl>
                                          <p:spTgt spid="123"/>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3" dur="2000" fill="hold"/>
                                        <p:tgtEl>
                                          <p:spTgt spid="124"/>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5" dur="2000" fill="hold"/>
                                        <p:tgtEl>
                                          <p:spTgt spid="125"/>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7" dur="2000" fill="hold"/>
                                        <p:tgtEl>
                                          <p:spTgt spid="126"/>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9" dur="2000" fill="hold"/>
                                        <p:tgtEl>
                                          <p:spTgt spid="127"/>
                                        </p:tgtEl>
                                        <p:attrNameLst>
                                          <p:attrName>ppt_x</p:attrName>
                                          <p:attrName>ppt_y</p:attrName>
                                        </p:attrNameLst>
                                      </p:cBhvr>
                                    </p:animMotion>
                                  </p:childTnLst>
                                </p:cTn>
                              </p:par>
                              <p:par>
                                <p:cTn id="14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1" dur="2000" fill="hold"/>
                                        <p:tgtEl>
                                          <p:spTgt spid="129"/>
                                        </p:tgtEl>
                                        <p:attrNameLst>
                                          <p:attrName>ppt_x</p:attrName>
                                          <p:attrName>ppt_y</p:attrName>
                                        </p:attrNameLst>
                                      </p:cBhvr>
                                    </p:animMotion>
                                  </p:childTnLst>
                                </p:cTn>
                              </p:par>
                              <p:par>
                                <p:cTn id="14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3" dur="2000" fill="hold"/>
                                        <p:tgtEl>
                                          <p:spTgt spid="128"/>
                                        </p:tgtEl>
                                        <p:attrNameLst>
                                          <p:attrName>ppt_x</p:attrName>
                                          <p:attrName>ppt_y</p:attrName>
                                        </p:attrNameLst>
                                      </p:cBhvr>
                                    </p:animMotion>
                                  </p:childTnLst>
                                </p:cTn>
                              </p:par>
                              <p:par>
                                <p:cTn id="14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2000" fill="hold"/>
                                        <p:tgtEl>
                                          <p:spTgt spid="130"/>
                                        </p:tgtEl>
                                        <p:attrNameLst>
                                          <p:attrName>ppt_x</p:attrName>
                                          <p:attrName>ppt_y</p:attrName>
                                        </p:attrNameLst>
                                      </p:cBhvr>
                                    </p:animMotion>
                                  </p:childTnLst>
                                </p:cTn>
                              </p:par>
                              <p:par>
                                <p:cTn id="14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7" dur="2000" fill="hold"/>
                                        <p:tgtEl>
                                          <p:spTgt spid="131"/>
                                        </p:tgtEl>
                                        <p:attrNameLst>
                                          <p:attrName>ppt_x</p:attrName>
                                          <p:attrName>ppt_y</p:attrName>
                                        </p:attrNameLst>
                                      </p:cBhvr>
                                    </p:animMotion>
                                  </p:childTnLst>
                                </p:cTn>
                              </p:par>
                            </p:childTnLst>
                          </p:cTn>
                        </p:par>
                      </p:childTnLst>
                    </p:cTn>
                  </p:par>
                </p:childTnLst>
              </p:cTn>
              <p:nextCondLst>
                <p:cond evt="onClick" delay="0">
                  <p:tgtEl>
                    <p:spTgt spid="12"/>
                  </p:tgtEl>
                </p:cond>
              </p:nextCondLst>
            </p:seq>
            <p:seq concurrent="1" nextAc="seek">
              <p:cTn id="148" restart="whenNotActive" fill="hold" evtFilter="cancelBubble" nodeType="interactiveSeq">
                <p:stCondLst>
                  <p:cond evt="onClick" delay="0">
                    <p:tgtEl>
                      <p:spTgt spid="14"/>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5"/>
                                        </p:tgtEl>
                                        <p:attrNameLst>
                                          <p:attrName>style.visibility</p:attrName>
                                        </p:attrNameLst>
                                      </p:cBhvr>
                                      <p:to>
                                        <p:strVal val="visible"/>
                                      </p:to>
                                    </p:set>
                                    <p:anim calcmode="lin" valueType="num">
                                      <p:cBhvr>
                                        <p:cTn id="153" dur="500" fill="hold"/>
                                        <p:tgtEl>
                                          <p:spTgt spid="15"/>
                                        </p:tgtEl>
                                        <p:attrNameLst>
                                          <p:attrName>ppt_w</p:attrName>
                                        </p:attrNameLst>
                                      </p:cBhvr>
                                      <p:tavLst>
                                        <p:tav tm="0">
                                          <p:val>
                                            <p:fltVal val="0"/>
                                          </p:val>
                                        </p:tav>
                                        <p:tav tm="100000">
                                          <p:val>
                                            <p:strVal val="#ppt_w"/>
                                          </p:val>
                                        </p:tav>
                                      </p:tavLst>
                                    </p:anim>
                                    <p:anim calcmode="lin" valueType="num">
                                      <p:cBhvr>
                                        <p:cTn id="154" dur="500" fill="hold"/>
                                        <p:tgtEl>
                                          <p:spTgt spid="15"/>
                                        </p:tgtEl>
                                        <p:attrNameLst>
                                          <p:attrName>ppt_h</p:attrName>
                                        </p:attrNameLst>
                                      </p:cBhvr>
                                      <p:tavLst>
                                        <p:tav tm="0">
                                          <p:val>
                                            <p:fltVal val="0"/>
                                          </p:val>
                                        </p:tav>
                                        <p:tav tm="100000">
                                          <p:val>
                                            <p:strVal val="#ppt_h"/>
                                          </p:val>
                                        </p:tav>
                                      </p:tavLst>
                                    </p:anim>
                                    <p:animEffect transition="in" filter="fade">
                                      <p:cBhvr>
                                        <p:cTn id="155" dur="500"/>
                                        <p:tgtEl>
                                          <p:spTgt spid="15"/>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5"/>
                                        </p:tgtEl>
                                      </p:cBhvr>
                                    </p:animEffect>
                                    <p:animScale>
                                      <p:cBhvr>
                                        <p:cTn id="158" dur="250" autoRev="1" fill="hold"/>
                                        <p:tgtEl>
                                          <p:spTgt spid="15"/>
                                        </p:tgtEl>
                                      </p:cBhvr>
                                      <p:by x="105000" y="105000"/>
                                    </p:animScale>
                                  </p:childTnLst>
                                </p:cTn>
                              </p:par>
                            </p:childTnLst>
                          </p:cTn>
                        </p:par>
                      </p:childTnLst>
                    </p:cTn>
                  </p:par>
                </p:childTnLst>
              </p:cTn>
              <p:nextCondLst>
                <p:cond evt="onClick" delay="0">
                  <p:tgtEl>
                    <p:spTgt spid="14"/>
                  </p:tgtEl>
                </p:cond>
              </p:nextCondLst>
            </p:seq>
          </p:childTnLst>
        </p:cTn>
      </p:par>
    </p:tnLst>
    <p:bldLst>
      <p:bldP spid="97" grpId="0"/>
      <p:bldP spid="97" grpId="1"/>
      <p:bldP spid="100" grpId="0"/>
      <p:bldP spid="100" grpId="1"/>
      <p:bldP spid="103" grpId="0"/>
      <p:bldP spid="103" grpId="1"/>
      <p:bldP spid="3" grpId="0"/>
      <p:bldP spid="3" grpId="1"/>
      <p:bldP spid="5" grpId="0"/>
      <p:bldP spid="5" grpId="1"/>
      <p:bldP spid="9" grpId="0"/>
      <p:bldP spid="9" grpId="1"/>
      <p:bldP spid="11" grpId="0"/>
      <p:bldP spid="11" grpId="1"/>
      <p:bldP spid="13" grpId="0"/>
      <p:bldP spid="13"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8000"/>
          </a:blip>
          <a:srcRect l="8834" t="8998" b="14031"/>
          <a:stretch>
            <a:fillRect/>
          </a:stretch>
        </p:blipFill>
        <p:spPr>
          <a:xfrm>
            <a:off x="0" y="0"/>
            <a:ext cx="12188825" cy="6858000"/>
          </a:xfrm>
          <a:prstGeom prst="rect">
            <a:avLst/>
          </a:prstGeom>
        </p:spPr>
      </p:pic>
      <p:grpSp>
        <p:nvGrpSpPr>
          <p:cNvPr id="3" name="Group 3"/>
          <p:cNvGrpSpPr/>
          <p:nvPr/>
        </p:nvGrpSpPr>
        <p:grpSpPr>
          <a:xfrm>
            <a:off x="4696919" y="5163278"/>
            <a:ext cx="2305507" cy="2017844"/>
            <a:chOff x="0" y="0"/>
            <a:chExt cx="812800" cy="711200"/>
          </a:xfrm>
        </p:grpSpPr>
        <p:sp>
          <p:nvSpPr>
            <p:cNvPr id="4" name="Freeform 4"/>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91E39"/>
            </a:solidFill>
          </p:spPr>
        </p:sp>
        <p:sp>
          <p:nvSpPr>
            <p:cNvPr id="5" name="TextBox 5"/>
            <p:cNvSpPr txBox="1"/>
            <p:nvPr/>
          </p:nvSpPr>
          <p:spPr>
            <a:xfrm>
              <a:off x="127000" y="50800"/>
              <a:ext cx="558800" cy="330200"/>
            </a:xfrm>
            <a:prstGeom prst="rect">
              <a:avLst/>
            </a:prstGeom>
          </p:spPr>
          <p:txBody>
            <a:bodyPr lIns="50800" tIns="50800" rIns="50800" bIns="50800" rtlCol="0" anchor="ctr"/>
            <a:lstStyle/>
            <a:p>
              <a:pPr algn="ctr">
                <a:lnSpc>
                  <a:spcPts val="1693"/>
                </a:lnSpc>
              </a:pPr>
              <a:endParaRPr>
                <a:latin typeface="Arial" pitchFamily="34" charset="0"/>
              </a:endParaRPr>
            </a:p>
          </p:txBody>
        </p:sp>
      </p:grpSp>
      <p:grpSp>
        <p:nvGrpSpPr>
          <p:cNvPr id="6" name="Group 6"/>
          <p:cNvGrpSpPr/>
          <p:nvPr/>
        </p:nvGrpSpPr>
        <p:grpSpPr>
          <a:xfrm rot="755098">
            <a:off x="6458777" y="-1307501"/>
            <a:ext cx="1853447" cy="9473003"/>
            <a:chOff x="0" y="0"/>
            <a:chExt cx="732416" cy="3742421"/>
          </a:xfrm>
        </p:grpSpPr>
        <p:sp>
          <p:nvSpPr>
            <p:cNvPr id="7" name="Freeform 7"/>
            <p:cNvSpPr/>
            <p:nvPr/>
          </p:nvSpPr>
          <p:spPr>
            <a:xfrm>
              <a:off x="0" y="0"/>
              <a:ext cx="732416" cy="3742421"/>
            </a:xfrm>
            <a:custGeom>
              <a:avLst/>
              <a:gdLst/>
              <a:ahLst/>
              <a:cxnLst/>
              <a:rect l="l" t="t" r="r" b="b"/>
              <a:pathLst>
                <a:path w="732416" h="3742421">
                  <a:moveTo>
                    <a:pt x="0" y="0"/>
                  </a:moveTo>
                  <a:lnTo>
                    <a:pt x="732416" y="0"/>
                  </a:lnTo>
                  <a:lnTo>
                    <a:pt x="732416" y="3742421"/>
                  </a:lnTo>
                  <a:lnTo>
                    <a:pt x="0" y="3742421"/>
                  </a:lnTo>
                  <a:close/>
                </a:path>
              </a:pathLst>
            </a:custGeom>
            <a:solidFill>
              <a:srgbClr val="0F3566"/>
            </a:solidFill>
          </p:spPr>
        </p:sp>
        <p:sp>
          <p:nvSpPr>
            <p:cNvPr id="8" name="TextBox 8"/>
            <p:cNvSpPr txBox="1"/>
            <p:nvPr/>
          </p:nvSpPr>
          <p:spPr>
            <a:xfrm>
              <a:off x="0" y="0"/>
              <a:ext cx="812800" cy="812800"/>
            </a:xfrm>
            <a:prstGeom prst="rect">
              <a:avLst/>
            </a:prstGeom>
          </p:spPr>
          <p:txBody>
            <a:bodyPr lIns="50800" tIns="50800" rIns="50800" bIns="50800" rtlCol="0" anchor="ctr"/>
            <a:lstStyle/>
            <a:p>
              <a:pPr algn="ctr">
                <a:lnSpc>
                  <a:spcPts val="1693"/>
                </a:lnSpc>
              </a:pPr>
              <a:endParaRPr>
                <a:latin typeface="Arial" pitchFamily="34" charset="0"/>
              </a:endParaRPr>
            </a:p>
          </p:txBody>
        </p:sp>
      </p:grpSp>
      <p:grpSp>
        <p:nvGrpSpPr>
          <p:cNvPr id="9" name="Group 9"/>
          <p:cNvGrpSpPr>
            <a:grpSpLocks noChangeAspect="1"/>
          </p:cNvGrpSpPr>
          <p:nvPr/>
        </p:nvGrpSpPr>
        <p:grpSpPr>
          <a:xfrm>
            <a:off x="6454604" y="0"/>
            <a:ext cx="5734222" cy="6858000"/>
            <a:chOff x="0" y="0"/>
            <a:chExt cx="8603361" cy="10286746"/>
          </a:xfrm>
        </p:grpSpPr>
        <p:sp>
          <p:nvSpPr>
            <p:cNvPr id="10" name="Freeform 10"/>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7923" r="-71539"/>
              </a:stretch>
            </a:blipFill>
          </p:spPr>
        </p:sp>
      </p:grpSp>
      <p:grpSp>
        <p:nvGrpSpPr>
          <p:cNvPr id="11" name="Group 11"/>
          <p:cNvGrpSpPr/>
          <p:nvPr/>
        </p:nvGrpSpPr>
        <p:grpSpPr>
          <a:xfrm rot="-10800000">
            <a:off x="4354944" y="1632469"/>
            <a:ext cx="2305507" cy="2017844"/>
            <a:chOff x="0" y="0"/>
            <a:chExt cx="812800" cy="711200"/>
          </a:xfrm>
        </p:grpSpPr>
        <p:sp>
          <p:nvSpPr>
            <p:cNvPr id="12" name="Freeform 12"/>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91E39"/>
            </a:solidFill>
          </p:spPr>
        </p:sp>
        <p:sp>
          <p:nvSpPr>
            <p:cNvPr id="13" name="TextBox 13"/>
            <p:cNvSpPr txBox="1"/>
            <p:nvPr/>
          </p:nvSpPr>
          <p:spPr>
            <a:xfrm>
              <a:off x="127000" y="50800"/>
              <a:ext cx="558800" cy="330200"/>
            </a:xfrm>
            <a:prstGeom prst="rect">
              <a:avLst/>
            </a:prstGeom>
          </p:spPr>
          <p:txBody>
            <a:bodyPr lIns="50800" tIns="50800" rIns="50800" bIns="50800" rtlCol="0" anchor="ctr"/>
            <a:lstStyle/>
            <a:p>
              <a:pPr algn="ctr">
                <a:lnSpc>
                  <a:spcPts val="1693"/>
                </a:lnSpc>
              </a:pPr>
              <a:endParaRPr>
                <a:latin typeface="Arial" pitchFamily="34" charset="0"/>
              </a:endParaRPr>
            </a:p>
          </p:txBody>
        </p:sp>
      </p:grpSp>
      <p:grpSp>
        <p:nvGrpSpPr>
          <p:cNvPr id="14" name="Group 14"/>
          <p:cNvGrpSpPr/>
          <p:nvPr/>
        </p:nvGrpSpPr>
        <p:grpSpPr>
          <a:xfrm>
            <a:off x="-3274979" y="2135742"/>
            <a:ext cx="10277406" cy="3029143"/>
            <a:chOff x="0" y="0"/>
            <a:chExt cx="3013007" cy="887817"/>
          </a:xfrm>
        </p:grpSpPr>
        <p:sp>
          <p:nvSpPr>
            <p:cNvPr id="15" name="Freeform 15"/>
            <p:cNvSpPr/>
            <p:nvPr/>
          </p:nvSpPr>
          <p:spPr>
            <a:xfrm>
              <a:off x="0" y="0"/>
              <a:ext cx="3013007" cy="887817"/>
            </a:xfrm>
            <a:custGeom>
              <a:avLst/>
              <a:gdLst/>
              <a:ahLst/>
              <a:cxnLst/>
              <a:rect l="l" t="t" r="r" b="b"/>
              <a:pathLst>
                <a:path w="3013007" h="887817">
                  <a:moveTo>
                    <a:pt x="203200" y="0"/>
                  </a:moveTo>
                  <a:lnTo>
                    <a:pt x="3013007" y="0"/>
                  </a:lnTo>
                  <a:lnTo>
                    <a:pt x="2809807" y="887817"/>
                  </a:lnTo>
                  <a:lnTo>
                    <a:pt x="0" y="887817"/>
                  </a:lnTo>
                  <a:lnTo>
                    <a:pt x="203200" y="0"/>
                  </a:lnTo>
                  <a:close/>
                </a:path>
              </a:pathLst>
            </a:custGeom>
            <a:solidFill>
              <a:srgbClr val="2586AF"/>
            </a:solidFill>
          </p:spPr>
        </p:sp>
        <p:sp>
          <p:nvSpPr>
            <p:cNvPr id="16" name="TextBox 16"/>
            <p:cNvSpPr txBox="1"/>
            <p:nvPr/>
          </p:nvSpPr>
          <p:spPr>
            <a:xfrm>
              <a:off x="101600" y="0"/>
              <a:ext cx="609600" cy="609600"/>
            </a:xfrm>
            <a:prstGeom prst="rect">
              <a:avLst/>
            </a:prstGeom>
          </p:spPr>
          <p:txBody>
            <a:bodyPr lIns="50800" tIns="50800" rIns="50800" bIns="50800" rtlCol="0" anchor="ctr"/>
            <a:lstStyle/>
            <a:p>
              <a:pPr algn="ctr">
                <a:lnSpc>
                  <a:spcPts val="1693"/>
                </a:lnSpc>
              </a:pPr>
              <a:endParaRPr>
                <a:latin typeface="Arial" pitchFamily="34" charset="0"/>
              </a:endParaRPr>
            </a:p>
          </p:txBody>
        </p:sp>
      </p:grpSp>
      <p:grpSp>
        <p:nvGrpSpPr>
          <p:cNvPr id="17" name="Group 17"/>
          <p:cNvGrpSpPr/>
          <p:nvPr/>
        </p:nvGrpSpPr>
        <p:grpSpPr>
          <a:xfrm>
            <a:off x="1614768" y="1632469"/>
            <a:ext cx="3901156" cy="765869"/>
            <a:chOff x="0" y="0"/>
            <a:chExt cx="4523508" cy="887817"/>
          </a:xfrm>
        </p:grpSpPr>
        <p:sp>
          <p:nvSpPr>
            <p:cNvPr id="18" name="Freeform 18"/>
            <p:cNvSpPr/>
            <p:nvPr/>
          </p:nvSpPr>
          <p:spPr>
            <a:xfrm>
              <a:off x="0" y="0"/>
              <a:ext cx="4523508" cy="887817"/>
            </a:xfrm>
            <a:custGeom>
              <a:avLst/>
              <a:gdLst/>
              <a:ahLst/>
              <a:cxnLst/>
              <a:rect l="l" t="t" r="r" b="b"/>
              <a:pathLst>
                <a:path w="4523508" h="887817">
                  <a:moveTo>
                    <a:pt x="203200" y="0"/>
                  </a:moveTo>
                  <a:lnTo>
                    <a:pt x="4523508" y="0"/>
                  </a:lnTo>
                  <a:lnTo>
                    <a:pt x="4320308" y="887817"/>
                  </a:lnTo>
                  <a:lnTo>
                    <a:pt x="0" y="887817"/>
                  </a:lnTo>
                  <a:lnTo>
                    <a:pt x="203200" y="0"/>
                  </a:lnTo>
                  <a:close/>
                </a:path>
              </a:pathLst>
            </a:custGeom>
            <a:solidFill>
              <a:srgbClr val="0F3566"/>
            </a:solidFill>
          </p:spPr>
        </p:sp>
        <p:sp>
          <p:nvSpPr>
            <p:cNvPr id="19" name="TextBox 19"/>
            <p:cNvSpPr txBox="1"/>
            <p:nvPr/>
          </p:nvSpPr>
          <p:spPr>
            <a:xfrm>
              <a:off x="101600" y="0"/>
              <a:ext cx="609600" cy="609600"/>
            </a:xfrm>
            <a:prstGeom prst="rect">
              <a:avLst/>
            </a:prstGeom>
          </p:spPr>
          <p:txBody>
            <a:bodyPr lIns="50800" tIns="50800" rIns="50800" bIns="50800" rtlCol="0" anchor="ctr"/>
            <a:lstStyle/>
            <a:p>
              <a:pPr algn="ctr">
                <a:lnSpc>
                  <a:spcPts val="1693"/>
                </a:lnSpc>
              </a:pPr>
              <a:endParaRPr>
                <a:latin typeface="Arial" pitchFamily="34" charset="0"/>
              </a:endParaRPr>
            </a:p>
          </p:txBody>
        </p:sp>
      </p:grpSp>
      <p:sp>
        <p:nvSpPr>
          <p:cNvPr id="20" name="TextBox 20"/>
          <p:cNvSpPr txBox="1"/>
          <p:nvPr/>
        </p:nvSpPr>
        <p:spPr>
          <a:xfrm>
            <a:off x="675882" y="2396906"/>
            <a:ext cx="5600067" cy="2487861"/>
          </a:xfrm>
          <a:prstGeom prst="rect">
            <a:avLst/>
          </a:prstGeom>
        </p:spPr>
        <p:txBody>
          <a:bodyPr lIns="0" tIns="0" rIns="0" bIns="0" rtlCol="0" anchor="t">
            <a:spAutoFit/>
          </a:bodyPr>
          <a:lstStyle/>
          <a:p>
            <a:pPr algn="ctr">
              <a:lnSpc>
                <a:spcPts val="9748"/>
              </a:lnSpc>
            </a:pPr>
            <a:r>
              <a:rPr lang="en-US" sz="6600" b="1">
                <a:solidFill>
                  <a:srgbClr val="FFFFFF"/>
                </a:solidFill>
                <a:latin typeface="Arial" pitchFamily="34" charset="0"/>
              </a:rPr>
              <a:t>HỆ NỘI TIẾT</a:t>
            </a:r>
          </a:p>
          <a:p>
            <a:pPr algn="ctr">
              <a:lnSpc>
                <a:spcPts val="9748"/>
              </a:lnSpc>
            </a:pPr>
            <a:r>
              <a:rPr lang="en-US" sz="6600" b="1">
                <a:solidFill>
                  <a:srgbClr val="FFFFFF"/>
                </a:solidFill>
                <a:latin typeface="Arial" pitchFamily="34" charset="0"/>
              </a:rPr>
              <a:t>Ở NGƯỜI</a:t>
            </a:r>
          </a:p>
        </p:txBody>
      </p:sp>
      <p:sp>
        <p:nvSpPr>
          <p:cNvPr id="21" name="TextBox 21"/>
          <p:cNvSpPr txBox="1"/>
          <p:nvPr/>
        </p:nvSpPr>
        <p:spPr>
          <a:xfrm>
            <a:off x="1866118" y="1736004"/>
            <a:ext cx="3398455" cy="491481"/>
          </a:xfrm>
          <a:prstGeom prst="rect">
            <a:avLst/>
          </a:prstGeom>
        </p:spPr>
        <p:txBody>
          <a:bodyPr lIns="0" tIns="0" rIns="0" bIns="0" rtlCol="0" anchor="t">
            <a:spAutoFit/>
          </a:bodyPr>
          <a:lstStyle/>
          <a:p>
            <a:pPr algn="ctr">
              <a:lnSpc>
                <a:spcPts val="4198"/>
              </a:lnSpc>
            </a:pPr>
            <a:r>
              <a:rPr lang="en-US" sz="3000" b="1">
                <a:solidFill>
                  <a:srgbClr val="FFFFFF"/>
                </a:solidFill>
                <a:latin typeface="Arial" pitchFamily="34" charset="0"/>
              </a:rPr>
              <a:t>BÀI </a:t>
            </a:r>
            <a:r>
              <a:rPr lang="en-US" sz="3000" b="1" smtClean="0">
                <a:solidFill>
                  <a:srgbClr val="FFFFFF"/>
                </a:solidFill>
                <a:latin typeface="Arial" pitchFamily="34" charset="0"/>
              </a:rPr>
              <a:t>38</a:t>
            </a:r>
            <a:endParaRPr lang="en-US" sz="3000" b="1">
              <a:solidFill>
                <a:srgbClr val="FFFFFF"/>
              </a:solidFill>
              <a:latin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303604"/>
            <a:ext cx="10817582" cy="1870755"/>
            <a:chOff x="0" y="-192881"/>
            <a:chExt cx="21640800" cy="3741508"/>
          </a:xfrm>
        </p:grpSpPr>
        <p:grpSp>
          <p:nvGrpSpPr>
            <p:cNvPr id="3" name="Group 3"/>
            <p:cNvGrpSpPr/>
            <p:nvPr/>
          </p:nvGrpSpPr>
          <p:grpSpPr>
            <a:xfrm>
              <a:off x="0" y="-192881"/>
              <a:ext cx="21640800" cy="3741508"/>
              <a:chOff x="0" y="-38100"/>
              <a:chExt cx="4274726" cy="739063"/>
            </a:xfrm>
          </p:grpSpPr>
          <p:sp>
            <p:nvSpPr>
              <p:cNvPr id="4" name="Freeform 4"/>
              <p:cNvSpPr/>
              <p:nvPr/>
            </p:nvSpPr>
            <p:spPr>
              <a:xfrm>
                <a:off x="0" y="9233"/>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txBody>
              <a:bodyPr/>
              <a:lstStyle/>
              <a:p>
                <a:endParaRPr lang="en-US" dirty="0"/>
              </a:p>
            </p:txBody>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6" name="TextBox 6"/>
            <p:cNvSpPr txBox="1"/>
            <p:nvPr/>
          </p:nvSpPr>
          <p:spPr>
            <a:xfrm>
              <a:off x="447559" y="105359"/>
              <a:ext cx="20472772" cy="3323985"/>
            </a:xfrm>
            <a:prstGeom prst="rect">
              <a:avLst/>
            </a:prstGeom>
          </p:spPr>
          <p:txBody>
            <a:bodyPr lIns="0" tIns="0" rIns="0" bIns="0" rtlCol="0" anchor="t">
              <a:spAutoFit/>
            </a:bodyPr>
            <a:lstStyle/>
            <a:p>
              <a:r>
                <a:rPr lang="vi-VN" sz="1800" b="1" dirty="0" smtClean="0">
                  <a:solidFill>
                    <a:srgbClr val="000000"/>
                  </a:solidFill>
                  <a:latin typeface="Arial" pitchFamily="34" charset="0"/>
                </a:rPr>
                <a:t>Với chiều cao 2,51 m, anh Kosen người Thổ Nhĩ Kỳ được sách Kỷ lục Guinness ghi nhận là người đàn ông cao nhất thế giới vào ngày 9/5/2011. Ngược lại, với chiều cao 0,51 m, anh Dangi người Nepal được ghi nhận là người đàn ông trưởng thành thấp nhất thế giới vào ngày 26/2/2012. Điều gì khiến họ cao lớn hoặc thấp bé bất thường so với chúng ta?</a:t>
              </a:r>
            </a:p>
            <a:p>
              <a:r>
                <a:rPr lang="vi-VN" sz="1800" b="1" dirty="0" smtClean="0">
                  <a:solidFill>
                    <a:srgbClr val="000000"/>
                  </a:solidFill>
                  <a:latin typeface="Arial" pitchFamily="34" charset="0"/>
                </a:rPr>
                <a:t/>
              </a:r>
              <a:br>
                <a:rPr lang="vi-VN" sz="1800" b="1" dirty="0" smtClean="0">
                  <a:solidFill>
                    <a:srgbClr val="000000"/>
                  </a:solidFill>
                  <a:latin typeface="Arial" pitchFamily="34" charset="0"/>
                </a:rPr>
              </a:br>
              <a:endParaRPr lang="en-US" sz="1800" b="1" dirty="0">
                <a:solidFill>
                  <a:srgbClr val="000000"/>
                </a:solidFill>
                <a:latin typeface="Arial" pitchFamily="34" charset="0"/>
              </a:endParaRPr>
            </a:p>
          </p:txBody>
        </p:sp>
      </p:grpSp>
      <p:pic>
        <p:nvPicPr>
          <p:cNvPr id="1026" name="Picture 2" descr="Nỗi niềm' của người đàn ông cao nhất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912" y="1828800"/>
            <a:ext cx="8610600" cy="4844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MỘT SỐ BỆNH VỀ TUYẾN NỘI TIẾT</a:t>
            </a:r>
          </a:p>
        </p:txBody>
      </p:sp>
      <p:grpSp>
        <p:nvGrpSpPr>
          <p:cNvPr id="4" name="Group 4"/>
          <p:cNvGrpSpPr/>
          <p:nvPr/>
        </p:nvGrpSpPr>
        <p:grpSpPr>
          <a:xfrm>
            <a:off x="379412" y="379944"/>
            <a:ext cx="10817582" cy="1205737"/>
            <a:chOff x="0" y="0"/>
            <a:chExt cx="21640800" cy="2411474"/>
          </a:xfrm>
        </p:grpSpPr>
        <p:grpSp>
          <p:nvGrpSpPr>
            <p:cNvPr id="5" name="Group 5"/>
            <p:cNvGrpSpPr/>
            <p:nvPr/>
          </p:nvGrpSpPr>
          <p:grpSpPr>
            <a:xfrm>
              <a:off x="815061" y="554958"/>
              <a:ext cx="20825739" cy="1856516"/>
              <a:chOff x="0" y="0"/>
              <a:chExt cx="4113726" cy="366719"/>
            </a:xfrm>
          </p:grpSpPr>
          <p:sp>
            <p:nvSpPr>
              <p:cNvPr id="6" name="Freeform 6"/>
              <p:cNvSpPr/>
              <p:nvPr/>
            </p:nvSpPr>
            <p:spPr>
              <a:xfrm>
                <a:off x="0" y="0"/>
                <a:ext cx="4113726" cy="366719"/>
              </a:xfrm>
              <a:custGeom>
                <a:avLst/>
                <a:gdLst/>
                <a:ahLst/>
                <a:cxnLst/>
                <a:rect l="l" t="t" r="r" b="b"/>
                <a:pathLst>
                  <a:path w="4113726" h="366719">
                    <a:moveTo>
                      <a:pt x="0" y="0"/>
                    </a:moveTo>
                    <a:lnTo>
                      <a:pt x="4113726" y="0"/>
                    </a:lnTo>
                    <a:lnTo>
                      <a:pt x="4113726" y="366719"/>
                    </a:lnTo>
                    <a:lnTo>
                      <a:pt x="0" y="366719"/>
                    </a:lnTo>
                    <a:close/>
                  </a:path>
                </a:pathLst>
              </a:custGeom>
              <a:solidFill>
                <a:srgbClr val="D2C7FF"/>
              </a:solidFill>
            </p:spPr>
            <p:txBody>
              <a:bodyPr/>
              <a:lstStyle/>
              <a:p>
                <a:endParaRPr lang="en-US" dirty="0"/>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630123" cy="1734173"/>
            </a:xfrm>
            <a:prstGeom prst="rect">
              <a:avLst/>
            </a:prstGeom>
          </p:spPr>
        </p:pic>
        <p:sp>
          <p:nvSpPr>
            <p:cNvPr id="9" name="TextBox 9"/>
            <p:cNvSpPr txBox="1"/>
            <p:nvPr/>
          </p:nvSpPr>
          <p:spPr>
            <a:xfrm>
              <a:off x="1593277" y="703630"/>
              <a:ext cx="19679405" cy="1615444"/>
            </a:xfrm>
            <a:prstGeom prst="rect">
              <a:avLst/>
            </a:prstGeom>
          </p:spPr>
          <p:txBody>
            <a:bodyPr lIns="0" tIns="0" rIns="0" bIns="0" rtlCol="0" anchor="t">
              <a:spAutoFit/>
            </a:bodyPr>
            <a:lstStyle/>
            <a:p>
              <a:pPr>
                <a:lnSpc>
                  <a:spcPts val="3266"/>
                </a:lnSpc>
                <a:spcBef>
                  <a:spcPct val="0"/>
                </a:spcBef>
              </a:pPr>
              <a:r>
                <a:rPr lang="vi-VN" sz="2300" b="1" dirty="0" smtClean="0">
                  <a:solidFill>
                    <a:srgbClr val="000000"/>
                  </a:solidFill>
                  <a:latin typeface="Arial" pitchFamily="34" charset="0"/>
                </a:rPr>
                <a:t>Vận dụng hiểu biết đã học về yếu tố ảnh hưởng tới quá trình phát triển chiều cao ở người.</a:t>
              </a:r>
              <a:endParaRPr lang="en-US" sz="2300" b="1" dirty="0">
                <a:solidFill>
                  <a:srgbClr val="000000"/>
                </a:solidFill>
                <a:latin typeface="Arial" pitchFamily="34" charset="0"/>
              </a:endParaRPr>
            </a:p>
          </p:txBody>
        </p:sp>
      </p:grpSp>
      <p:sp>
        <p:nvSpPr>
          <p:cNvPr id="10" name="TextBox 10"/>
          <p:cNvSpPr txBox="1"/>
          <p:nvPr/>
        </p:nvSpPr>
        <p:spPr>
          <a:xfrm>
            <a:off x="685622" y="2485804"/>
            <a:ext cx="10817582" cy="1477328"/>
          </a:xfrm>
          <a:prstGeom prst="rect">
            <a:avLst/>
          </a:prstGeom>
        </p:spPr>
        <p:txBody>
          <a:bodyPr wrap="square" lIns="0" tIns="0" rIns="0" bIns="0" rtlCol="0" anchor="t">
            <a:spAutoFit/>
          </a:bodyPr>
          <a:lstStyle/>
          <a:p>
            <a:r>
              <a:rPr lang="vi-VN" sz="2400" dirty="0">
                <a:latin typeface="Arial" pitchFamily="34" charset="0"/>
                <a:cs typeface="Arial" pitchFamily="34" charset="0"/>
              </a:rPr>
              <a:t>Điều khiến 2 nhân vật này cao lớn và thấp bé hơn so với người bình thường là do hàm lượng hormone tăng trưởng ở cơ thể họ nằm ngoài mức bình thường.</a:t>
            </a:r>
          </a:p>
          <a:p>
            <a:r>
              <a:rPr lang="vi-VN" sz="2400" dirty="0">
                <a:latin typeface="Arial" pitchFamily="34" charset="0"/>
                <a:cs typeface="Arial" pitchFamily="34" charset="0"/>
              </a:rPr>
              <a:t>Nếu hàm lượng hormone tăng trưởng quá cao trong giai đoạn sinh trưởng và phát triển sẽ khiến cơ thể cao lớn bất thường.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88" b="44288"/>
          <a:stretch>
            <a:fillRect/>
          </a:stretch>
        </p:blipFill>
        <p:spPr>
          <a:xfrm>
            <a:off x="0" y="0"/>
            <a:ext cx="12188825" cy="1044443"/>
          </a:xfrm>
          <a:prstGeom prst="rect">
            <a:avLst/>
          </a:prstGeom>
        </p:spPr>
      </p:pic>
      <p:grpSp>
        <p:nvGrpSpPr>
          <p:cNvPr id="3" name="Group 3"/>
          <p:cNvGrpSpPr/>
          <p:nvPr/>
        </p:nvGrpSpPr>
        <p:grpSpPr>
          <a:xfrm>
            <a:off x="685622" y="1220279"/>
            <a:ext cx="10817582" cy="1024700"/>
            <a:chOff x="0" y="0"/>
            <a:chExt cx="21640800" cy="2049399"/>
          </a:xfrm>
        </p:grpSpPr>
        <p:grpSp>
          <p:nvGrpSpPr>
            <p:cNvPr id="4" name="Group 4"/>
            <p:cNvGrpSpPr/>
            <p:nvPr/>
          </p:nvGrpSpPr>
          <p:grpSpPr>
            <a:xfrm>
              <a:off x="0" y="0"/>
              <a:ext cx="21640800" cy="2049399"/>
              <a:chOff x="0" y="0"/>
              <a:chExt cx="4274726" cy="404820"/>
            </a:xfrm>
          </p:grpSpPr>
          <p:sp>
            <p:nvSpPr>
              <p:cNvPr id="5" name="Freeform 5"/>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692896" y="191792"/>
              <a:ext cx="20570347" cy="161544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nêu vị trí, chức năng của các tuyến nội tiết trong cơ thể. Từ đó cho biết hệ nội tiết là gì?</a:t>
              </a:r>
            </a:p>
          </p:txBody>
        </p:sp>
      </p:grpSp>
      <p:sp>
        <p:nvSpPr>
          <p:cNvPr id="8" name="TextBox 8"/>
          <p:cNvSpPr txBox="1"/>
          <p:nvPr/>
        </p:nvSpPr>
        <p:spPr>
          <a:xfrm>
            <a:off x="403079" y="2291477"/>
            <a:ext cx="3855232" cy="2215991"/>
          </a:xfrm>
          <a:prstGeom prst="rect">
            <a:avLst/>
          </a:prstGeom>
        </p:spPr>
        <p:txBody>
          <a:bodyPr wrap="square" lIns="0" tIns="0" rIns="0" bIns="0" rtlCol="0" anchor="t">
            <a:spAutoFit/>
          </a:bodyPr>
          <a:lstStyle/>
          <a:p>
            <a:pPr algn="just">
              <a:lnSpc>
                <a:spcPct val="120000"/>
              </a:lnSpc>
            </a:pPr>
            <a:r>
              <a:rPr lang="en-US" sz="2000" b="1">
                <a:solidFill>
                  <a:srgbClr val="C00000"/>
                </a:solidFill>
                <a:latin typeface="Arial" pitchFamily="34" charset="0"/>
              </a:rPr>
              <a:t>Tuyến yên</a:t>
            </a:r>
            <a:r>
              <a:rPr lang="en-US" sz="2000">
                <a:solidFill>
                  <a:srgbClr val="000000"/>
                </a:solidFill>
                <a:latin typeface="Arial" pitchFamily="34" charset="0"/>
              </a:rPr>
              <a:t>:</a:t>
            </a:r>
          </a:p>
          <a:p>
            <a:pPr algn="just">
              <a:lnSpc>
                <a:spcPct val="120000"/>
              </a:lnSpc>
            </a:pPr>
            <a:r>
              <a:rPr lang="en-US" sz="2000" i="1">
                <a:solidFill>
                  <a:srgbClr val="000000"/>
                </a:solidFill>
                <a:latin typeface="Arial" pitchFamily="34" charset="0"/>
              </a:rPr>
              <a:t>– Kích thích sinh trưởng (GH)</a:t>
            </a:r>
          </a:p>
          <a:p>
            <a:pPr algn="just">
              <a:lnSpc>
                <a:spcPct val="120000"/>
              </a:lnSpc>
            </a:pPr>
            <a:r>
              <a:rPr lang="en-US" sz="2000" i="1">
                <a:solidFill>
                  <a:srgbClr val="000000"/>
                </a:solidFill>
                <a:latin typeface="Arial" pitchFamily="34" charset="0"/>
              </a:rPr>
              <a:t>– Điều hoà hình thành và tiết </a:t>
            </a:r>
            <a:r>
              <a:rPr lang="en-US" sz="2000" i="1" smtClean="0">
                <a:solidFill>
                  <a:srgbClr val="000000"/>
                </a:solidFill>
                <a:latin typeface="Arial" pitchFamily="34" charset="0"/>
              </a:rPr>
              <a:t>sữa</a:t>
            </a:r>
          </a:p>
          <a:p>
            <a:pPr algn="just">
              <a:lnSpc>
                <a:spcPct val="120000"/>
              </a:lnSpc>
            </a:pPr>
            <a:r>
              <a:rPr lang="en-US" sz="2000" i="1" smtClean="0">
                <a:solidFill>
                  <a:srgbClr val="000000"/>
                </a:solidFill>
                <a:latin typeface="Arial" pitchFamily="34" charset="0"/>
              </a:rPr>
              <a:t>– </a:t>
            </a:r>
            <a:r>
              <a:rPr lang="en-US" sz="2000" i="1">
                <a:solidFill>
                  <a:srgbClr val="000000"/>
                </a:solidFill>
                <a:latin typeface="Arial" pitchFamily="34" charset="0"/>
              </a:rPr>
              <a:t>Điều hoà hoạt động tuyến giáp (TSH), tuyến thượng thận (ACTH), tuyến sinh dục (FSH, LH</a:t>
            </a:r>
            <a:r>
              <a:rPr lang="en-US" sz="2000">
                <a:solidFill>
                  <a:srgbClr val="000000"/>
                </a:solidFill>
                <a:latin typeface="Arial" pitchFamily="34" charset="0"/>
              </a:rPr>
              <a:t>)</a:t>
            </a:r>
          </a:p>
        </p:txBody>
      </p:sp>
      <p:pic>
        <p:nvPicPr>
          <p:cNvPr id="9" name="Picture 9"/>
          <p:cNvPicPr>
            <a:picLocks noChangeAspect="1"/>
          </p:cNvPicPr>
          <p:nvPr/>
        </p:nvPicPr>
        <p:blipFill>
          <a:blip r:embed="rId3"/>
          <a:srcRect l="9350" r="6843"/>
          <a:stretch>
            <a:fillRect/>
          </a:stretch>
        </p:blipFill>
        <p:spPr>
          <a:xfrm>
            <a:off x="4786521" y="2422779"/>
            <a:ext cx="6716683" cy="4209183"/>
          </a:xfrm>
          <a:prstGeom prst="rect">
            <a:avLst/>
          </a:prstGeom>
        </p:spPr>
      </p:pic>
      <p:sp>
        <p:nvSpPr>
          <p:cNvPr id="10" name="AutoShape 10"/>
          <p:cNvSpPr/>
          <p:nvPr/>
        </p:nvSpPr>
        <p:spPr>
          <a:xfrm flipV="1">
            <a:off x="4258310" y="3193902"/>
            <a:ext cx="4275883" cy="286003"/>
          </a:xfrm>
          <a:prstGeom prst="line">
            <a:avLst/>
          </a:prstGeom>
          <a:ln w="47625" cap="flat">
            <a:solidFill>
              <a:srgbClr val="C01E27"/>
            </a:solidFill>
            <a:prstDash val="lgDash"/>
            <a:headEnd type="none" w="sm" len="sm"/>
            <a:tailEnd type="arrow" w="med" len="sm"/>
          </a:ln>
        </p:spPr>
      </p:sp>
      <p:sp>
        <p:nvSpPr>
          <p:cNvPr id="11" name="TextBox 11"/>
          <p:cNvSpPr txBox="1"/>
          <p:nvPr/>
        </p:nvSpPr>
        <p:spPr>
          <a:xfrm>
            <a:off x="685622" y="301030"/>
            <a:ext cx="7313790"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 CÁC TUYẾN NỘI </a:t>
            </a:r>
            <a:r>
              <a:rPr lang="en-US" sz="2300" b="1" dirty="0" smtClean="0">
                <a:solidFill>
                  <a:srgbClr val="FFFFFF"/>
                </a:solidFill>
                <a:latin typeface="Arial" pitchFamily="34" charset="0"/>
              </a:rPr>
              <a:t>TIẾT TRONG CƠ THỂ NGƯỜI</a:t>
            </a:r>
            <a:endParaRPr lang="en-US" sz="2300" b="1" dirty="0">
              <a:solidFill>
                <a:srgbClr val="FFFFFF"/>
              </a:solidFill>
              <a:latin typeface="Arial" pitchFamily="34" charset="0"/>
            </a:endParaRPr>
          </a:p>
        </p:txBody>
      </p:sp>
      <p:sp>
        <p:nvSpPr>
          <p:cNvPr id="12" name="TextBox 12"/>
          <p:cNvSpPr txBox="1"/>
          <p:nvPr/>
        </p:nvSpPr>
        <p:spPr>
          <a:xfrm>
            <a:off x="394853" y="4724400"/>
            <a:ext cx="3863457" cy="369332"/>
          </a:xfrm>
          <a:prstGeom prst="rect">
            <a:avLst/>
          </a:prstGeom>
        </p:spPr>
        <p:txBody>
          <a:bodyPr lIns="0" tIns="0" rIns="0" bIns="0" rtlCol="0" anchor="t">
            <a:spAutoFit/>
          </a:bodyPr>
          <a:lstStyle/>
          <a:p>
            <a:pPr algn="just">
              <a:lnSpc>
                <a:spcPct val="120000"/>
              </a:lnSpc>
              <a:spcBef>
                <a:spcPct val="0"/>
              </a:spcBef>
            </a:pPr>
            <a:r>
              <a:rPr lang="en-US" sz="2000" b="1">
                <a:solidFill>
                  <a:srgbClr val="C00000"/>
                </a:solidFill>
                <a:latin typeface="Arial" pitchFamily="34" charset="0"/>
              </a:rPr>
              <a:t>Tuyến tụy</a:t>
            </a:r>
            <a:r>
              <a:rPr lang="en-US" sz="2000">
                <a:solidFill>
                  <a:srgbClr val="000000"/>
                </a:solidFill>
                <a:latin typeface="Arial" pitchFamily="34" charset="0"/>
              </a:rPr>
              <a:t>: </a:t>
            </a:r>
            <a:r>
              <a:rPr lang="en-US" sz="2000" i="1">
                <a:solidFill>
                  <a:srgbClr val="000000"/>
                </a:solidFill>
                <a:latin typeface="Arial" pitchFamily="34" charset="0"/>
              </a:rPr>
              <a:t>điều hòa đường huyết </a:t>
            </a:r>
          </a:p>
        </p:txBody>
      </p:sp>
      <p:sp>
        <p:nvSpPr>
          <p:cNvPr id="13" name="AutoShape 13"/>
          <p:cNvSpPr/>
          <p:nvPr/>
        </p:nvSpPr>
        <p:spPr>
          <a:xfrm flipV="1">
            <a:off x="4258311" y="4527370"/>
            <a:ext cx="4276728" cy="381696"/>
          </a:xfrm>
          <a:prstGeom prst="line">
            <a:avLst/>
          </a:prstGeom>
          <a:ln w="47625" cap="flat">
            <a:solidFill>
              <a:srgbClr val="C01E27"/>
            </a:solidFill>
            <a:prstDash val="lgDash"/>
            <a:headEnd type="none" w="sm" len="sm"/>
            <a:tailEnd type="arrow" w="med" len="sm"/>
          </a:ln>
        </p:spPr>
      </p:sp>
      <p:sp>
        <p:nvSpPr>
          <p:cNvPr id="14" name="TextBox 14"/>
          <p:cNvSpPr txBox="1"/>
          <p:nvPr/>
        </p:nvSpPr>
        <p:spPr>
          <a:xfrm>
            <a:off x="394383" y="5228272"/>
            <a:ext cx="4696205" cy="1477328"/>
          </a:xfrm>
          <a:prstGeom prst="rect">
            <a:avLst/>
          </a:prstGeom>
        </p:spPr>
        <p:txBody>
          <a:bodyPr lIns="0" tIns="0" rIns="0" bIns="0" rtlCol="0" anchor="t">
            <a:spAutoFit/>
          </a:bodyPr>
          <a:lstStyle/>
          <a:p>
            <a:pPr algn="just">
              <a:lnSpc>
                <a:spcPct val="120000"/>
              </a:lnSpc>
              <a:spcBef>
                <a:spcPct val="0"/>
              </a:spcBef>
            </a:pPr>
            <a:r>
              <a:rPr lang="en-US" sz="2000" b="1">
                <a:solidFill>
                  <a:srgbClr val="C00000"/>
                </a:solidFill>
                <a:latin typeface="Arial" pitchFamily="34" charset="0"/>
              </a:rPr>
              <a:t>Tuyến trên thận</a:t>
            </a:r>
            <a:r>
              <a:rPr lang="en-US" sz="2000">
                <a:solidFill>
                  <a:srgbClr val="000000"/>
                </a:solidFill>
                <a:latin typeface="Arial" pitchFamily="34" charset="0"/>
              </a:rPr>
              <a:t>: </a:t>
            </a:r>
            <a:r>
              <a:rPr lang="en-US" sz="2000" i="1">
                <a:solidFill>
                  <a:srgbClr val="000000"/>
                </a:solidFill>
                <a:latin typeface="Arial" pitchFamily="34" charset="0"/>
              </a:rPr>
              <a:t>Điều hòa HA, thể tích máu (aldosterone), điều hóa trao đổi chất và năng lượng (cortisol), chống stress (adr và noradr, cortisol)</a:t>
            </a:r>
          </a:p>
        </p:txBody>
      </p:sp>
      <p:sp>
        <p:nvSpPr>
          <p:cNvPr id="15" name="AutoShape 15"/>
          <p:cNvSpPr/>
          <p:nvPr/>
        </p:nvSpPr>
        <p:spPr>
          <a:xfrm flipV="1">
            <a:off x="5092501" y="5321405"/>
            <a:ext cx="3442539" cy="762082"/>
          </a:xfrm>
          <a:prstGeom prst="line">
            <a:avLst/>
          </a:prstGeom>
          <a:ln w="47625" cap="flat">
            <a:solidFill>
              <a:srgbClr val="C01E27"/>
            </a:solidFill>
            <a:prstDash val="lgDash"/>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88" b="44288"/>
          <a:stretch>
            <a:fillRect/>
          </a:stretch>
        </p:blipFill>
        <p:spPr>
          <a:xfrm>
            <a:off x="0" y="0"/>
            <a:ext cx="12188825" cy="1044443"/>
          </a:xfrm>
          <a:prstGeom prst="rect">
            <a:avLst/>
          </a:prstGeom>
        </p:spPr>
      </p:pic>
      <p:grpSp>
        <p:nvGrpSpPr>
          <p:cNvPr id="3" name="Group 3"/>
          <p:cNvGrpSpPr/>
          <p:nvPr/>
        </p:nvGrpSpPr>
        <p:grpSpPr>
          <a:xfrm>
            <a:off x="685622" y="1220279"/>
            <a:ext cx="10817582" cy="1024700"/>
            <a:chOff x="0" y="0"/>
            <a:chExt cx="21640800" cy="2049399"/>
          </a:xfrm>
        </p:grpSpPr>
        <p:grpSp>
          <p:nvGrpSpPr>
            <p:cNvPr id="4" name="Group 4"/>
            <p:cNvGrpSpPr/>
            <p:nvPr/>
          </p:nvGrpSpPr>
          <p:grpSpPr>
            <a:xfrm>
              <a:off x="0" y="0"/>
              <a:ext cx="21640800" cy="2049399"/>
              <a:chOff x="0" y="0"/>
              <a:chExt cx="4274726" cy="404820"/>
            </a:xfrm>
          </p:grpSpPr>
          <p:sp>
            <p:nvSpPr>
              <p:cNvPr id="5" name="Freeform 5"/>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7" name="TextBox 7"/>
            <p:cNvSpPr txBox="1"/>
            <p:nvPr/>
          </p:nvSpPr>
          <p:spPr>
            <a:xfrm>
              <a:off x="692896" y="191792"/>
              <a:ext cx="20570347" cy="169892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nêu vị trí, chức năng của các tuyến nội tiết trong cơ thể. Từ đó cho biết hệ nội tiết là gì?</a:t>
              </a:r>
            </a:p>
          </p:txBody>
        </p:sp>
      </p:grpSp>
      <p:pic>
        <p:nvPicPr>
          <p:cNvPr id="9" name="Picture 9"/>
          <p:cNvPicPr>
            <a:picLocks noChangeAspect="1"/>
          </p:cNvPicPr>
          <p:nvPr/>
        </p:nvPicPr>
        <p:blipFill>
          <a:blip r:embed="rId3"/>
          <a:srcRect l="9350" r="6843"/>
          <a:stretch>
            <a:fillRect/>
          </a:stretch>
        </p:blipFill>
        <p:spPr>
          <a:xfrm>
            <a:off x="4786521" y="2422779"/>
            <a:ext cx="6716683" cy="4209183"/>
          </a:xfrm>
          <a:prstGeom prst="rect">
            <a:avLst/>
          </a:prstGeom>
        </p:spPr>
      </p:pic>
      <p:sp>
        <p:nvSpPr>
          <p:cNvPr id="11" name="TextBox 11"/>
          <p:cNvSpPr txBox="1"/>
          <p:nvPr/>
        </p:nvSpPr>
        <p:spPr>
          <a:xfrm>
            <a:off x="685622" y="301030"/>
            <a:ext cx="7618590"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 CÁC TUYẾN NỘI </a:t>
            </a:r>
            <a:r>
              <a:rPr lang="en-US" sz="2300" b="1" dirty="0" smtClean="0">
                <a:solidFill>
                  <a:srgbClr val="FFFFFF"/>
                </a:solidFill>
                <a:latin typeface="Arial" pitchFamily="34" charset="0"/>
              </a:rPr>
              <a:t>TIẾT TRONG CƠ THỂ NGƯỜI</a:t>
            </a:r>
            <a:endParaRPr lang="en-US" sz="2300" b="1" dirty="0">
              <a:solidFill>
                <a:srgbClr val="FFFFFF"/>
              </a:solidFill>
              <a:latin typeface="Arial" pitchFamily="34" charset="0"/>
            </a:endParaRPr>
          </a:p>
        </p:txBody>
      </p:sp>
      <p:sp>
        <p:nvSpPr>
          <p:cNvPr id="13" name="TextBox 13"/>
          <p:cNvSpPr txBox="1"/>
          <p:nvPr/>
        </p:nvSpPr>
        <p:spPr>
          <a:xfrm>
            <a:off x="394853" y="3048000"/>
            <a:ext cx="3541930" cy="2215991"/>
          </a:xfrm>
          <a:prstGeom prst="rect">
            <a:avLst/>
          </a:prstGeom>
        </p:spPr>
        <p:txBody>
          <a:bodyPr lIns="0" tIns="0" rIns="0" bIns="0" rtlCol="0" anchor="t">
            <a:spAutoFit/>
          </a:bodyPr>
          <a:lstStyle/>
          <a:p>
            <a:pPr algn="just">
              <a:lnSpc>
                <a:spcPct val="120000"/>
              </a:lnSpc>
            </a:pPr>
            <a:r>
              <a:rPr lang="en-US" sz="2000" b="1" dirty="0" err="1">
                <a:solidFill>
                  <a:srgbClr val="C00000"/>
                </a:solidFill>
                <a:latin typeface="Arial" pitchFamily="34" charset="0"/>
              </a:rPr>
              <a:t>Tuyến</a:t>
            </a:r>
            <a:r>
              <a:rPr lang="en-US" sz="2000" b="1" dirty="0">
                <a:solidFill>
                  <a:srgbClr val="C00000"/>
                </a:solidFill>
                <a:latin typeface="Arial" pitchFamily="34" charset="0"/>
              </a:rPr>
              <a:t> </a:t>
            </a:r>
            <a:r>
              <a:rPr lang="en-US" sz="2000" b="1" dirty="0" err="1">
                <a:solidFill>
                  <a:srgbClr val="C00000"/>
                </a:solidFill>
                <a:latin typeface="Arial" pitchFamily="34" charset="0"/>
              </a:rPr>
              <a:t>giáp</a:t>
            </a:r>
            <a:r>
              <a:rPr lang="en-US" sz="2000" dirty="0">
                <a:solidFill>
                  <a:srgbClr val="000000"/>
                </a:solidFill>
                <a:latin typeface="Arial" pitchFamily="34" charset="0"/>
              </a:rPr>
              <a:t>:</a:t>
            </a:r>
          </a:p>
          <a:p>
            <a:pPr algn="just">
              <a:lnSpc>
                <a:spcPct val="120000"/>
              </a:lnSpc>
            </a:pPr>
            <a:r>
              <a:rPr lang="en-US" sz="2000" i="1" dirty="0">
                <a:solidFill>
                  <a:srgbClr val="000000"/>
                </a:solidFill>
                <a:latin typeface="Arial" pitchFamily="34" charset="0"/>
              </a:rPr>
              <a:t>– </a:t>
            </a:r>
            <a:r>
              <a:rPr lang="en-US" sz="2000" i="1" dirty="0" err="1">
                <a:solidFill>
                  <a:srgbClr val="000000"/>
                </a:solidFill>
                <a:latin typeface="Arial" pitchFamily="34" charset="0"/>
              </a:rPr>
              <a:t>Điều</a:t>
            </a:r>
            <a:r>
              <a:rPr lang="en-US" sz="2000" i="1" dirty="0">
                <a:solidFill>
                  <a:srgbClr val="000000"/>
                </a:solidFill>
                <a:latin typeface="Arial" pitchFamily="34" charset="0"/>
              </a:rPr>
              <a:t> </a:t>
            </a:r>
            <a:r>
              <a:rPr lang="en-US" sz="2000" i="1" dirty="0" err="1">
                <a:solidFill>
                  <a:srgbClr val="000000"/>
                </a:solidFill>
                <a:latin typeface="Arial" pitchFamily="34" charset="0"/>
              </a:rPr>
              <a:t>hoà</a:t>
            </a:r>
            <a:r>
              <a:rPr lang="en-US" sz="2000" i="1" dirty="0">
                <a:solidFill>
                  <a:srgbClr val="000000"/>
                </a:solidFill>
                <a:latin typeface="Arial" pitchFamily="34" charset="0"/>
              </a:rPr>
              <a:t> </a:t>
            </a:r>
            <a:r>
              <a:rPr lang="en-US" sz="2000" i="1" dirty="0" err="1">
                <a:solidFill>
                  <a:srgbClr val="000000"/>
                </a:solidFill>
                <a:latin typeface="Arial" pitchFamily="34" charset="0"/>
              </a:rPr>
              <a:t>sinh</a:t>
            </a:r>
            <a:r>
              <a:rPr lang="en-US" sz="2000" i="1" dirty="0">
                <a:solidFill>
                  <a:srgbClr val="000000"/>
                </a:solidFill>
                <a:latin typeface="Arial" pitchFamily="34" charset="0"/>
              </a:rPr>
              <a:t> </a:t>
            </a:r>
            <a:r>
              <a:rPr lang="en-US" sz="2000" i="1" dirty="0" err="1">
                <a:solidFill>
                  <a:srgbClr val="000000"/>
                </a:solidFill>
                <a:latin typeface="Arial" pitchFamily="34" charset="0"/>
              </a:rPr>
              <a:t>trưởng</a:t>
            </a:r>
            <a:r>
              <a:rPr lang="en-US" sz="2000" i="1" dirty="0">
                <a:solidFill>
                  <a:srgbClr val="000000"/>
                </a:solidFill>
                <a:latin typeface="Arial" pitchFamily="34" charset="0"/>
              </a:rPr>
              <a:t>, </a:t>
            </a:r>
            <a:r>
              <a:rPr lang="en-US" sz="2000" i="1" dirty="0" err="1">
                <a:solidFill>
                  <a:srgbClr val="000000"/>
                </a:solidFill>
                <a:latin typeface="Arial" pitchFamily="34" charset="0"/>
              </a:rPr>
              <a:t>phát</a:t>
            </a:r>
            <a:r>
              <a:rPr lang="en-US" sz="2000" i="1" dirty="0">
                <a:solidFill>
                  <a:srgbClr val="000000"/>
                </a:solidFill>
                <a:latin typeface="Arial" pitchFamily="34" charset="0"/>
              </a:rPr>
              <a:t> </a:t>
            </a:r>
            <a:r>
              <a:rPr lang="en-US" sz="2000" i="1" dirty="0" err="1">
                <a:solidFill>
                  <a:srgbClr val="000000"/>
                </a:solidFill>
                <a:latin typeface="Arial" pitchFamily="34" charset="0"/>
              </a:rPr>
              <a:t>triển</a:t>
            </a:r>
            <a:r>
              <a:rPr lang="en-US" sz="2000" i="1" dirty="0">
                <a:solidFill>
                  <a:srgbClr val="000000"/>
                </a:solidFill>
                <a:latin typeface="Arial" pitchFamily="34" charset="0"/>
              </a:rPr>
              <a:t> (T3, T4) </a:t>
            </a:r>
          </a:p>
          <a:p>
            <a:pPr algn="just">
              <a:lnSpc>
                <a:spcPct val="120000"/>
              </a:lnSpc>
            </a:pPr>
            <a:r>
              <a:rPr lang="en-US" sz="2000" i="1" dirty="0">
                <a:solidFill>
                  <a:srgbClr val="000000"/>
                </a:solidFill>
                <a:latin typeface="Arial" pitchFamily="34" charset="0"/>
              </a:rPr>
              <a:t>– </a:t>
            </a:r>
            <a:r>
              <a:rPr lang="en-US" sz="2000" i="1" dirty="0" err="1">
                <a:solidFill>
                  <a:srgbClr val="000000"/>
                </a:solidFill>
                <a:latin typeface="Arial" pitchFamily="34" charset="0"/>
              </a:rPr>
              <a:t>Tăng</a:t>
            </a:r>
            <a:r>
              <a:rPr lang="en-US" sz="2000" i="1" dirty="0">
                <a:solidFill>
                  <a:srgbClr val="000000"/>
                </a:solidFill>
                <a:latin typeface="Arial" pitchFamily="34" charset="0"/>
              </a:rPr>
              <a:t> </a:t>
            </a:r>
            <a:r>
              <a:rPr lang="en-US" sz="2000" i="1" dirty="0" err="1">
                <a:solidFill>
                  <a:srgbClr val="000000"/>
                </a:solidFill>
                <a:latin typeface="Arial" pitchFamily="34" charset="0"/>
              </a:rPr>
              <a:t>cường</a:t>
            </a:r>
            <a:r>
              <a:rPr lang="en-US" sz="2000" i="1" dirty="0">
                <a:solidFill>
                  <a:srgbClr val="000000"/>
                </a:solidFill>
                <a:latin typeface="Arial" pitchFamily="34" charset="0"/>
              </a:rPr>
              <a:t> </a:t>
            </a:r>
            <a:r>
              <a:rPr lang="en-US" sz="2000" i="1" dirty="0" err="1">
                <a:solidFill>
                  <a:srgbClr val="000000"/>
                </a:solidFill>
                <a:latin typeface="Arial" pitchFamily="34" charset="0"/>
              </a:rPr>
              <a:t>trao</a:t>
            </a:r>
            <a:r>
              <a:rPr lang="en-US" sz="2000" i="1" dirty="0">
                <a:solidFill>
                  <a:srgbClr val="000000"/>
                </a:solidFill>
                <a:latin typeface="Arial" pitchFamily="34" charset="0"/>
              </a:rPr>
              <a:t> </a:t>
            </a:r>
            <a:r>
              <a:rPr lang="en-US" sz="2000" i="1" dirty="0" err="1">
                <a:solidFill>
                  <a:srgbClr val="000000"/>
                </a:solidFill>
                <a:latin typeface="Arial" pitchFamily="34" charset="0"/>
              </a:rPr>
              <a:t>đổi</a:t>
            </a:r>
            <a:r>
              <a:rPr lang="en-US" sz="2000" i="1" dirty="0">
                <a:solidFill>
                  <a:srgbClr val="000000"/>
                </a:solidFill>
                <a:latin typeface="Arial" pitchFamily="34" charset="0"/>
              </a:rPr>
              <a:t> </a:t>
            </a:r>
            <a:r>
              <a:rPr lang="en-US" sz="2000" i="1" dirty="0" err="1">
                <a:solidFill>
                  <a:srgbClr val="000000"/>
                </a:solidFill>
                <a:latin typeface="Arial" pitchFamily="34" charset="0"/>
              </a:rPr>
              <a:t>chất</a:t>
            </a:r>
            <a:r>
              <a:rPr lang="en-US" sz="2000" i="1" dirty="0">
                <a:solidFill>
                  <a:srgbClr val="000000"/>
                </a:solidFill>
                <a:latin typeface="Arial" pitchFamily="34" charset="0"/>
              </a:rPr>
              <a:t>, </a:t>
            </a:r>
            <a:r>
              <a:rPr lang="en-US" sz="2000" i="1" dirty="0" err="1">
                <a:solidFill>
                  <a:srgbClr val="000000"/>
                </a:solidFill>
                <a:latin typeface="Arial" pitchFamily="34" charset="0"/>
              </a:rPr>
              <a:t>sinh</a:t>
            </a:r>
            <a:r>
              <a:rPr lang="en-US" sz="2000" i="1" dirty="0">
                <a:solidFill>
                  <a:srgbClr val="000000"/>
                </a:solidFill>
                <a:latin typeface="Arial" pitchFamily="34" charset="0"/>
              </a:rPr>
              <a:t> </a:t>
            </a:r>
            <a:r>
              <a:rPr lang="en-US" sz="2000" i="1" dirty="0" err="1">
                <a:solidFill>
                  <a:srgbClr val="000000"/>
                </a:solidFill>
                <a:latin typeface="Arial" pitchFamily="34" charset="0"/>
              </a:rPr>
              <a:t>nhiệt</a:t>
            </a:r>
            <a:r>
              <a:rPr lang="en-US" sz="2000" i="1" dirty="0">
                <a:solidFill>
                  <a:srgbClr val="000000"/>
                </a:solidFill>
                <a:latin typeface="Arial" pitchFamily="34" charset="0"/>
              </a:rPr>
              <a:t> (T3, T4).</a:t>
            </a:r>
          </a:p>
          <a:p>
            <a:pPr algn="just">
              <a:lnSpc>
                <a:spcPct val="120000"/>
              </a:lnSpc>
              <a:spcBef>
                <a:spcPct val="0"/>
              </a:spcBef>
            </a:pPr>
            <a:r>
              <a:rPr lang="en-US" sz="2000" i="1" dirty="0">
                <a:solidFill>
                  <a:srgbClr val="000000"/>
                </a:solidFill>
                <a:latin typeface="Arial" pitchFamily="34" charset="0"/>
              </a:rPr>
              <a:t>– </a:t>
            </a:r>
            <a:r>
              <a:rPr lang="en-US" sz="2000" i="1" dirty="0" err="1">
                <a:solidFill>
                  <a:srgbClr val="000000"/>
                </a:solidFill>
                <a:latin typeface="Arial" pitchFamily="34" charset="0"/>
              </a:rPr>
              <a:t>Điều</a:t>
            </a:r>
            <a:r>
              <a:rPr lang="en-US" sz="2000" i="1" dirty="0">
                <a:solidFill>
                  <a:srgbClr val="000000"/>
                </a:solidFill>
                <a:latin typeface="Arial" pitchFamily="34" charset="0"/>
              </a:rPr>
              <a:t> </a:t>
            </a:r>
            <a:r>
              <a:rPr lang="en-US" sz="2000" i="1" dirty="0" err="1">
                <a:solidFill>
                  <a:srgbClr val="000000"/>
                </a:solidFill>
                <a:latin typeface="Arial" pitchFamily="34" charset="0"/>
              </a:rPr>
              <a:t>hoà</a:t>
            </a:r>
            <a:r>
              <a:rPr lang="en-US" sz="2000" i="1" dirty="0">
                <a:solidFill>
                  <a:srgbClr val="000000"/>
                </a:solidFill>
                <a:latin typeface="Arial" pitchFamily="34" charset="0"/>
              </a:rPr>
              <a:t> calcium </a:t>
            </a:r>
            <a:r>
              <a:rPr lang="en-US" sz="2000" i="1" dirty="0" err="1">
                <a:solidFill>
                  <a:srgbClr val="000000"/>
                </a:solidFill>
                <a:latin typeface="Arial" pitchFamily="34" charset="0"/>
              </a:rPr>
              <a:t>máu</a:t>
            </a:r>
            <a:endParaRPr lang="en-US" sz="2000" i="1" dirty="0">
              <a:solidFill>
                <a:srgbClr val="000000"/>
              </a:solidFill>
              <a:latin typeface="Arial" pitchFamily="34" charset="0"/>
            </a:endParaRPr>
          </a:p>
        </p:txBody>
      </p:sp>
      <p:sp>
        <p:nvSpPr>
          <p:cNvPr id="14" name="AutoShape 14"/>
          <p:cNvSpPr/>
          <p:nvPr/>
        </p:nvSpPr>
        <p:spPr>
          <a:xfrm>
            <a:off x="3936783" y="4124579"/>
            <a:ext cx="3751416" cy="1181100"/>
          </a:xfrm>
          <a:prstGeom prst="line">
            <a:avLst/>
          </a:prstGeom>
          <a:ln w="47625" cap="flat">
            <a:solidFill>
              <a:srgbClr val="BC1823"/>
            </a:solidFill>
            <a:prstDash val="lgDash"/>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88" b="44288"/>
          <a:stretch>
            <a:fillRect/>
          </a:stretch>
        </p:blipFill>
        <p:spPr>
          <a:xfrm>
            <a:off x="0" y="0"/>
            <a:ext cx="12188825" cy="1044443"/>
          </a:xfrm>
          <a:prstGeom prst="rect">
            <a:avLst/>
          </a:prstGeom>
        </p:spPr>
      </p:pic>
      <p:grpSp>
        <p:nvGrpSpPr>
          <p:cNvPr id="3" name="Group 3"/>
          <p:cNvGrpSpPr/>
          <p:nvPr/>
        </p:nvGrpSpPr>
        <p:grpSpPr>
          <a:xfrm>
            <a:off x="685622" y="1220279"/>
            <a:ext cx="10817582" cy="1024700"/>
            <a:chOff x="0" y="0"/>
            <a:chExt cx="21640800" cy="2049399"/>
          </a:xfrm>
        </p:grpSpPr>
        <p:grpSp>
          <p:nvGrpSpPr>
            <p:cNvPr id="4" name="Group 4"/>
            <p:cNvGrpSpPr/>
            <p:nvPr/>
          </p:nvGrpSpPr>
          <p:grpSpPr>
            <a:xfrm>
              <a:off x="0" y="0"/>
              <a:ext cx="21640800" cy="2049399"/>
              <a:chOff x="0" y="0"/>
              <a:chExt cx="4274726" cy="404820"/>
            </a:xfrm>
          </p:grpSpPr>
          <p:sp>
            <p:nvSpPr>
              <p:cNvPr id="5" name="Freeform 5"/>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7" name="TextBox 7"/>
            <p:cNvSpPr txBox="1"/>
            <p:nvPr/>
          </p:nvSpPr>
          <p:spPr>
            <a:xfrm>
              <a:off x="692896" y="191792"/>
              <a:ext cx="20570347" cy="161544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nêu vị trí, chức năng của các tuyến nội tiết trong cơ thể. Từ đó cho biết hệ nội tiết là gì?</a:t>
              </a:r>
            </a:p>
          </p:txBody>
        </p:sp>
      </p:grpSp>
      <p:sp>
        <p:nvSpPr>
          <p:cNvPr id="8" name="TextBox 8"/>
          <p:cNvSpPr txBox="1"/>
          <p:nvPr/>
        </p:nvSpPr>
        <p:spPr>
          <a:xfrm>
            <a:off x="394852" y="2286000"/>
            <a:ext cx="4251760" cy="2585323"/>
          </a:xfrm>
          <a:prstGeom prst="rect">
            <a:avLst/>
          </a:prstGeom>
        </p:spPr>
        <p:txBody>
          <a:bodyPr wrap="square" lIns="0" tIns="0" rIns="0" bIns="0" rtlCol="0" anchor="t">
            <a:spAutoFit/>
          </a:bodyPr>
          <a:lstStyle/>
          <a:p>
            <a:pPr algn="just">
              <a:lnSpc>
                <a:spcPct val="120000"/>
              </a:lnSpc>
            </a:pPr>
            <a:r>
              <a:rPr lang="en-US" sz="2000" b="1">
                <a:solidFill>
                  <a:srgbClr val="C00000"/>
                </a:solidFill>
                <a:latin typeface="Arial" pitchFamily="34" charset="0"/>
              </a:rPr>
              <a:t>Tuyến sinh dục nam</a:t>
            </a:r>
            <a:r>
              <a:rPr lang="en-US" sz="2000">
                <a:solidFill>
                  <a:srgbClr val="000000"/>
                </a:solidFill>
                <a:latin typeface="Arial" pitchFamily="34" charset="0"/>
              </a:rPr>
              <a:t>: </a:t>
            </a:r>
            <a:r>
              <a:rPr lang="en-US" sz="2000" i="1">
                <a:solidFill>
                  <a:srgbClr val="000000"/>
                </a:solidFill>
                <a:latin typeface="Arial" pitchFamily="34" charset="0"/>
              </a:rPr>
              <a:t>tinh hoàn (testosterone)</a:t>
            </a:r>
          </a:p>
          <a:p>
            <a:pPr algn="just">
              <a:lnSpc>
                <a:spcPct val="120000"/>
              </a:lnSpc>
            </a:pPr>
            <a:r>
              <a:rPr lang="en-US" sz="2000" b="1">
                <a:solidFill>
                  <a:srgbClr val="C00000"/>
                </a:solidFill>
                <a:latin typeface="Arial" pitchFamily="34" charset="0"/>
              </a:rPr>
              <a:t>Tuyến sinh dục nữ</a:t>
            </a:r>
            <a:r>
              <a:rPr lang="en-US" sz="2000">
                <a:solidFill>
                  <a:srgbClr val="000000"/>
                </a:solidFill>
                <a:latin typeface="Arial" pitchFamily="34" charset="0"/>
              </a:rPr>
              <a:t>: </a:t>
            </a:r>
            <a:r>
              <a:rPr lang="en-US" sz="2000" i="1">
                <a:solidFill>
                  <a:srgbClr val="000000"/>
                </a:solidFill>
                <a:latin typeface="Arial" pitchFamily="34" charset="0"/>
              </a:rPr>
              <a:t>buồng trứng (estrogen, progesterone)</a:t>
            </a:r>
          </a:p>
          <a:p>
            <a:pPr algn="just">
              <a:lnSpc>
                <a:spcPct val="120000"/>
              </a:lnSpc>
              <a:spcBef>
                <a:spcPct val="0"/>
              </a:spcBef>
            </a:pPr>
            <a:r>
              <a:rPr lang="en-US" sz="2000" i="1">
                <a:solidFill>
                  <a:srgbClr val="000000"/>
                </a:solidFill>
                <a:latin typeface="Arial" pitchFamily="34" charset="0"/>
              </a:rPr>
              <a:t>=&gt; Hình thành đặc điểm sinh dục thứ phát + Kích thích sinh trưởng, phát triển + Điều hòa chu kỳ sinh dục</a:t>
            </a:r>
          </a:p>
        </p:txBody>
      </p:sp>
      <p:pic>
        <p:nvPicPr>
          <p:cNvPr id="9" name="Picture 9"/>
          <p:cNvPicPr>
            <a:picLocks noChangeAspect="1"/>
          </p:cNvPicPr>
          <p:nvPr/>
        </p:nvPicPr>
        <p:blipFill>
          <a:blip r:embed="rId3"/>
          <a:srcRect l="9350" r="6843"/>
          <a:stretch>
            <a:fillRect/>
          </a:stretch>
        </p:blipFill>
        <p:spPr>
          <a:xfrm>
            <a:off x="4786521" y="2422779"/>
            <a:ext cx="6716683" cy="4209183"/>
          </a:xfrm>
          <a:prstGeom prst="rect">
            <a:avLst/>
          </a:prstGeom>
        </p:spPr>
      </p:pic>
      <p:sp>
        <p:nvSpPr>
          <p:cNvPr id="10" name="AutoShape 10"/>
          <p:cNvSpPr/>
          <p:nvPr/>
        </p:nvSpPr>
        <p:spPr>
          <a:xfrm>
            <a:off x="4646611" y="3641979"/>
            <a:ext cx="2756223" cy="2530221"/>
          </a:xfrm>
          <a:prstGeom prst="line">
            <a:avLst/>
          </a:prstGeom>
          <a:ln w="47625" cap="flat">
            <a:solidFill>
              <a:srgbClr val="C01E27"/>
            </a:solidFill>
            <a:prstDash val="lgDash"/>
            <a:headEnd type="none" w="sm" len="sm"/>
            <a:tailEnd type="arrow" w="med" len="sm"/>
          </a:ln>
        </p:spPr>
      </p:sp>
      <p:sp>
        <p:nvSpPr>
          <p:cNvPr id="11" name="TextBox 11"/>
          <p:cNvSpPr txBox="1"/>
          <p:nvPr/>
        </p:nvSpPr>
        <p:spPr>
          <a:xfrm>
            <a:off x="685622" y="301030"/>
            <a:ext cx="7008990"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 CÁC TUYẾN NỘI </a:t>
            </a:r>
            <a:r>
              <a:rPr lang="en-US" sz="2300" b="1" dirty="0" smtClean="0">
                <a:solidFill>
                  <a:srgbClr val="FFFFFF"/>
                </a:solidFill>
                <a:latin typeface="Arial" pitchFamily="34" charset="0"/>
              </a:rPr>
              <a:t>TIẾT TRONG CƠ THỂ NGƯỜI</a:t>
            </a:r>
            <a:endParaRPr lang="en-US" sz="2300" b="1" dirty="0">
              <a:solidFill>
                <a:srgbClr val="FFFFFF"/>
              </a:solidFill>
              <a:latin typeface="Arial" pitchFamily="34" charset="0"/>
            </a:endParaRPr>
          </a:p>
        </p:txBody>
      </p:sp>
      <p:sp>
        <p:nvSpPr>
          <p:cNvPr id="14" name="AutoShape 14"/>
          <p:cNvSpPr/>
          <p:nvPr/>
        </p:nvSpPr>
        <p:spPr>
          <a:xfrm>
            <a:off x="4646611" y="3651884"/>
            <a:ext cx="3762083" cy="2387435"/>
          </a:xfrm>
          <a:prstGeom prst="line">
            <a:avLst/>
          </a:prstGeom>
          <a:ln w="47625" cap="flat">
            <a:solidFill>
              <a:srgbClr val="C01E27"/>
            </a:solidFill>
            <a:prstDash val="lgDash"/>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88" b="44288"/>
          <a:stretch>
            <a:fillRect/>
          </a:stretch>
        </p:blipFill>
        <p:spPr>
          <a:xfrm>
            <a:off x="0" y="0"/>
            <a:ext cx="12188825" cy="1044443"/>
          </a:xfrm>
          <a:prstGeom prst="rect">
            <a:avLst/>
          </a:prstGeom>
        </p:spPr>
      </p:pic>
      <p:grpSp>
        <p:nvGrpSpPr>
          <p:cNvPr id="3" name="Group 3"/>
          <p:cNvGrpSpPr/>
          <p:nvPr/>
        </p:nvGrpSpPr>
        <p:grpSpPr>
          <a:xfrm>
            <a:off x="685622" y="1220999"/>
            <a:ext cx="10817582" cy="1519064"/>
            <a:chOff x="0" y="-25871"/>
            <a:chExt cx="21640800" cy="2470291"/>
          </a:xfrm>
        </p:grpSpPr>
        <p:grpSp>
          <p:nvGrpSpPr>
            <p:cNvPr id="4" name="Group 4"/>
            <p:cNvGrpSpPr/>
            <p:nvPr/>
          </p:nvGrpSpPr>
          <p:grpSpPr>
            <a:xfrm>
              <a:off x="0" y="0"/>
              <a:ext cx="21640800" cy="2049399"/>
              <a:chOff x="0" y="0"/>
              <a:chExt cx="4274726" cy="404820"/>
            </a:xfrm>
          </p:grpSpPr>
          <p:sp>
            <p:nvSpPr>
              <p:cNvPr id="5" name="Freeform 5"/>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7" name="TextBox 7"/>
            <p:cNvSpPr txBox="1"/>
            <p:nvPr/>
          </p:nvSpPr>
          <p:spPr>
            <a:xfrm>
              <a:off x="302059" y="-25871"/>
              <a:ext cx="20570347" cy="2470291"/>
            </a:xfrm>
            <a:prstGeom prst="rect">
              <a:avLst/>
            </a:prstGeom>
          </p:spPr>
          <p:txBody>
            <a:bodyPr lIns="0" tIns="0" rIns="0" bIns="0" rtlCol="0" anchor="t">
              <a:spAutoFit/>
            </a:bodyPr>
            <a:lstStyle/>
            <a:p>
              <a:pPr algn="just">
                <a:lnSpc>
                  <a:spcPct val="120000"/>
                </a:lnSpc>
              </a:pPr>
              <a:r>
                <a:rPr lang="vi-VN" sz="2300" b="1" dirty="0">
                  <a:solidFill>
                    <a:srgbClr val="000000"/>
                  </a:solidFill>
                  <a:latin typeface="Arial" pitchFamily="34" charset="0"/>
                </a:rPr>
                <a:t>Em hãy giải thích vì sao hoạt động của các hormone tuyến tụy giúp ổn định lượng đường trong máu. Quá trình tiết hormone điều hòa đường huyết bị rối loạn có thể dẫn đến hậu quả gì?</a:t>
              </a:r>
              <a:endParaRPr lang="en-US" sz="2300" b="1" dirty="0">
                <a:solidFill>
                  <a:srgbClr val="000000"/>
                </a:solidFill>
                <a:latin typeface="Arial" pitchFamily="34" charset="0"/>
              </a:endParaRPr>
            </a:p>
          </p:txBody>
        </p:sp>
      </p:grpSp>
      <p:sp>
        <p:nvSpPr>
          <p:cNvPr id="8" name="TextBox 8"/>
          <p:cNvSpPr txBox="1"/>
          <p:nvPr/>
        </p:nvSpPr>
        <p:spPr>
          <a:xfrm>
            <a:off x="685622" y="3581400"/>
            <a:ext cx="10742790" cy="2154436"/>
          </a:xfrm>
          <a:prstGeom prst="rect">
            <a:avLst/>
          </a:prstGeom>
        </p:spPr>
        <p:txBody>
          <a:bodyPr wrap="square" lIns="0" tIns="0" rIns="0" bIns="0" rtlCol="0" anchor="t">
            <a:spAutoFit/>
          </a:bodyPr>
          <a:lstStyle/>
          <a:p>
            <a:r>
              <a:rPr lang="vi-VN" sz="2000" i="1" dirty="0">
                <a:solidFill>
                  <a:srgbClr val="000000"/>
                </a:solidFill>
                <a:latin typeface="Arial" pitchFamily="34" charset="0"/>
              </a:rPr>
              <a:t>Tuyến tụy tiết hai loại hormone đóng vai trò điều hòa đường huyết là: insulin và glucagon.</a:t>
            </a:r>
          </a:p>
          <a:p>
            <a:r>
              <a:rPr lang="vi-VN" sz="2000" i="1" dirty="0">
                <a:solidFill>
                  <a:srgbClr val="000000"/>
                </a:solidFill>
                <a:latin typeface="Arial" pitchFamily="34" charset="0"/>
              </a:rPr>
              <a:t>- Insulin có vai trò chuyển hóa glucose máu thành glycogen dự trữ ở gan → làm giảm glucose trong máu.</a:t>
            </a:r>
          </a:p>
          <a:p>
            <a:r>
              <a:rPr lang="vi-VN" sz="2000" i="1" dirty="0">
                <a:solidFill>
                  <a:srgbClr val="000000"/>
                </a:solidFill>
                <a:latin typeface="Arial" pitchFamily="34" charset="0"/>
              </a:rPr>
              <a:t>- Glucagon có vai trò giải phóng glycogen và phân giải glycogen thành glucose đi vào máu → làm tăng đường máu.</a:t>
            </a:r>
          </a:p>
          <a:p>
            <a:r>
              <a:rPr lang="vi-VN" sz="2000" i="1" dirty="0">
                <a:solidFill>
                  <a:srgbClr val="000000"/>
                </a:solidFill>
                <a:latin typeface="Arial" pitchFamily="34" charset="0"/>
              </a:rPr>
              <a:t>Quá trình tiết hormone điều hòa đường huyết bị rối loạn có thể dẫn đến rối loạn đường huyết, mắc bệnh tiểu đường, …</a:t>
            </a:r>
          </a:p>
        </p:txBody>
      </p:sp>
      <p:sp>
        <p:nvSpPr>
          <p:cNvPr id="11" name="TextBox 11"/>
          <p:cNvSpPr txBox="1"/>
          <p:nvPr/>
        </p:nvSpPr>
        <p:spPr>
          <a:xfrm>
            <a:off x="685622" y="301030"/>
            <a:ext cx="7008990"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 CÁC TUYẾN NỘI </a:t>
            </a:r>
            <a:r>
              <a:rPr lang="en-US" sz="2300" b="1" dirty="0" smtClean="0">
                <a:solidFill>
                  <a:srgbClr val="FFFFFF"/>
                </a:solidFill>
                <a:latin typeface="Arial" pitchFamily="34" charset="0"/>
              </a:rPr>
              <a:t>TIẾT TRONG CƠ THỂ NGƯỜI</a:t>
            </a:r>
            <a:endParaRPr lang="en-US" sz="2300" b="1" dirty="0">
              <a:solidFill>
                <a:srgbClr val="FFFFFF"/>
              </a:solidFill>
              <a:latin typeface="Arial" pitchFamily="34" charset="0"/>
            </a:endParaRPr>
          </a:p>
        </p:txBody>
      </p:sp>
    </p:spTree>
    <p:extLst>
      <p:ext uri="{BB962C8B-B14F-4D97-AF65-F5344CB8AC3E}">
        <p14:creationId xmlns:p14="http://schemas.microsoft.com/office/powerpoint/2010/main" val="1346746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88" b="44288"/>
          <a:stretch>
            <a:fillRect/>
          </a:stretch>
        </p:blipFill>
        <p:spPr>
          <a:xfrm>
            <a:off x="0" y="0"/>
            <a:ext cx="12188825" cy="1044443"/>
          </a:xfrm>
          <a:prstGeom prst="rect">
            <a:avLst/>
          </a:prstGeom>
        </p:spPr>
      </p:pic>
      <p:grpSp>
        <p:nvGrpSpPr>
          <p:cNvPr id="3" name="Group 3"/>
          <p:cNvGrpSpPr/>
          <p:nvPr/>
        </p:nvGrpSpPr>
        <p:grpSpPr>
          <a:xfrm>
            <a:off x="685622" y="1228697"/>
            <a:ext cx="10817582" cy="5197297"/>
            <a:chOff x="0" y="0"/>
            <a:chExt cx="4274726" cy="2053253"/>
          </a:xfrm>
        </p:grpSpPr>
        <p:sp>
          <p:nvSpPr>
            <p:cNvPr id="4" name="Freeform 4"/>
            <p:cNvSpPr/>
            <p:nvPr/>
          </p:nvSpPr>
          <p:spPr>
            <a:xfrm>
              <a:off x="0" y="0"/>
              <a:ext cx="4274726" cy="2053253"/>
            </a:xfrm>
            <a:custGeom>
              <a:avLst/>
              <a:gdLst/>
              <a:ahLst/>
              <a:cxnLst/>
              <a:rect l="l" t="t" r="r" b="b"/>
              <a:pathLst>
                <a:path w="4274726" h="2053253">
                  <a:moveTo>
                    <a:pt x="24327" y="0"/>
                  </a:moveTo>
                  <a:lnTo>
                    <a:pt x="4250399" y="0"/>
                  </a:lnTo>
                  <a:cubicBezTo>
                    <a:pt x="4263834" y="0"/>
                    <a:pt x="4274726" y="10891"/>
                    <a:pt x="4274726" y="24327"/>
                  </a:cubicBezTo>
                  <a:lnTo>
                    <a:pt x="4274726" y="2028927"/>
                  </a:lnTo>
                  <a:cubicBezTo>
                    <a:pt x="4274726" y="2042362"/>
                    <a:pt x="4263834" y="2053253"/>
                    <a:pt x="4250399" y="2053253"/>
                  </a:cubicBezTo>
                  <a:lnTo>
                    <a:pt x="24327" y="2053253"/>
                  </a:lnTo>
                  <a:cubicBezTo>
                    <a:pt x="10891" y="2053253"/>
                    <a:pt x="0" y="2042362"/>
                    <a:pt x="0" y="2028927"/>
                  </a:cubicBezTo>
                  <a:lnTo>
                    <a:pt x="0" y="24327"/>
                  </a:lnTo>
                  <a:cubicBezTo>
                    <a:pt x="0" y="10891"/>
                    <a:pt x="10891" y="0"/>
                    <a:pt x="24327" y="0"/>
                  </a:cubicBezTo>
                  <a:close/>
                </a:path>
              </a:pathLst>
            </a:custGeom>
            <a:solidFill>
              <a:srgbClr val="FFDE59"/>
            </a:solidFill>
          </p:spPr>
        </p:sp>
        <p:sp>
          <p:nvSpPr>
            <p:cNvPr id="5" name="TextBox 5"/>
            <p:cNvSpPr txBox="1"/>
            <p:nvPr/>
          </p:nvSpPr>
          <p:spPr>
            <a:xfrm>
              <a:off x="0" y="0"/>
              <a:ext cx="812800" cy="812800"/>
            </a:xfrm>
            <a:prstGeom prst="rect">
              <a:avLst/>
            </a:prstGeom>
          </p:spPr>
          <p:txBody>
            <a:bodyPr lIns="50800" tIns="50800" rIns="50800" bIns="50800" rtlCol="0" anchor="ctr"/>
            <a:lstStyle/>
            <a:p>
              <a:pPr algn="ctr">
                <a:lnSpc>
                  <a:spcPts val="1693"/>
                </a:lnSpc>
              </a:pPr>
              <a:endParaRPr>
                <a:latin typeface="Arial" pitchFamily="34" charset="0"/>
              </a:endParaRPr>
            </a:p>
          </p:txBody>
        </p:sp>
      </p:grpSp>
      <p:pic>
        <p:nvPicPr>
          <p:cNvPr id="6" name="Picture 6"/>
          <p:cNvPicPr>
            <a:picLocks noChangeAspect="1"/>
          </p:cNvPicPr>
          <p:nvPr/>
        </p:nvPicPr>
        <p:blipFill>
          <a:blip r:embed="rId3"/>
          <a:srcRect/>
          <a:stretch>
            <a:fillRect/>
          </a:stretch>
        </p:blipFill>
        <p:spPr>
          <a:xfrm>
            <a:off x="7292217" y="2377386"/>
            <a:ext cx="3889291" cy="3836803"/>
          </a:xfrm>
          <a:prstGeom prst="rect">
            <a:avLst/>
          </a:prstGeom>
        </p:spPr>
      </p:pic>
      <p:pic>
        <p:nvPicPr>
          <p:cNvPr id="7" name="Picture 7"/>
          <p:cNvPicPr>
            <a:picLocks noChangeAspect="1"/>
          </p:cNvPicPr>
          <p:nvPr/>
        </p:nvPicPr>
        <p:blipFill>
          <a:blip r:embed="rId4"/>
          <a:srcRect t="4996" r="51557" b="27338"/>
          <a:stretch>
            <a:fillRect/>
          </a:stretch>
        </p:blipFill>
        <p:spPr>
          <a:xfrm>
            <a:off x="854052" y="2377386"/>
            <a:ext cx="6297609" cy="2595659"/>
          </a:xfrm>
          <a:prstGeom prst="rect">
            <a:avLst/>
          </a:prstGeom>
        </p:spPr>
      </p:pic>
      <p:pic>
        <p:nvPicPr>
          <p:cNvPr id="8" name="Picture 8"/>
          <p:cNvPicPr>
            <a:picLocks noChangeAspect="1"/>
          </p:cNvPicPr>
          <p:nvPr/>
        </p:nvPicPr>
        <p:blipFill>
          <a:blip r:embed="rId5"/>
          <a:srcRect/>
          <a:stretch>
            <a:fillRect/>
          </a:stretch>
        </p:blipFill>
        <p:spPr>
          <a:xfrm>
            <a:off x="364649" y="1409500"/>
            <a:ext cx="978808" cy="1455855"/>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65092" y="2542267"/>
            <a:ext cx="4875530" cy="32308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6042223" y="5062762"/>
            <a:ext cx="569265" cy="1649612"/>
          </a:xfrm>
          <a:prstGeom prst="rect">
            <a:avLst/>
          </a:prstGeom>
        </p:spPr>
      </p:pic>
      <p:sp>
        <p:nvSpPr>
          <p:cNvPr id="11" name="TextBox 11"/>
          <p:cNvSpPr txBox="1"/>
          <p:nvPr/>
        </p:nvSpPr>
        <p:spPr>
          <a:xfrm>
            <a:off x="1034059" y="2819400"/>
            <a:ext cx="5937597" cy="2123658"/>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tuyến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hormone </a:t>
            </a:r>
            <a:r>
              <a:rPr lang="en-US" sz="2300" b="1" dirty="0" err="1" smtClean="0">
                <a:solidFill>
                  <a:srgbClr val="000000"/>
                </a:solidFill>
                <a:latin typeface="Arial" pitchFamily="34" charset="0"/>
              </a:rPr>
              <a:t>vận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chuyển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theo</a:t>
            </a:r>
            <a:r>
              <a:rPr lang="en-US" sz="2300" b="1" dirty="0" smtClean="0">
                <a:solidFill>
                  <a:srgbClr val="000000"/>
                </a:solidFill>
                <a:latin typeface="Arial" pitchFamily="34" charset="0"/>
              </a:rPr>
              <a:t> </a:t>
            </a:r>
            <a:r>
              <a:rPr lang="en-US" sz="2300" b="1" dirty="0" err="1" smtClean="0">
                <a:solidFill>
                  <a:srgbClr val="FF0000"/>
                </a:solidFill>
                <a:latin typeface="Arial" pitchFamily="34" charset="0"/>
              </a:rPr>
              <a:t>đường</a:t>
            </a:r>
            <a:r>
              <a:rPr lang="en-US" sz="2300" b="1" dirty="0" smtClean="0">
                <a:solidFill>
                  <a:srgbClr val="FF0000"/>
                </a:solidFill>
                <a:latin typeface="Arial" pitchFamily="34" charset="0"/>
              </a:rPr>
              <a:t> </a:t>
            </a:r>
            <a:r>
              <a:rPr lang="en-US" sz="2300" b="1" dirty="0" err="1" smtClean="0">
                <a:solidFill>
                  <a:srgbClr val="FF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đích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giúp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hòa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nói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riêng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nói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chung</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sp>
        <p:nvSpPr>
          <p:cNvPr id="12" name="TextBox 12"/>
          <p:cNvSpPr txBox="1"/>
          <p:nvPr/>
        </p:nvSpPr>
        <p:spPr>
          <a:xfrm>
            <a:off x="685622" y="301030"/>
            <a:ext cx="7237590"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 CÁC TUYẾN NỘI </a:t>
            </a:r>
            <a:r>
              <a:rPr lang="en-US" sz="2300" b="1" dirty="0" smtClean="0">
                <a:solidFill>
                  <a:srgbClr val="FFFFFF"/>
                </a:solidFill>
                <a:latin typeface="Arial" pitchFamily="34" charset="0"/>
              </a:rPr>
              <a:t>TIẾT TRONG CƠ THỂ NGƯỜI</a:t>
            </a:r>
            <a:endParaRPr lang="en-US" sz="2300" b="1" dirty="0">
              <a:solidFill>
                <a:srgbClr val="FFFFFF"/>
              </a:solidFill>
              <a:latin typeface="Arial" pitchFamily="34" charset="0"/>
            </a:endParaRPr>
          </a:p>
        </p:txBody>
      </p:sp>
      <p:sp>
        <p:nvSpPr>
          <p:cNvPr id="13" name="TextBox 13"/>
          <p:cNvSpPr txBox="1"/>
          <p:nvPr/>
        </p:nvSpPr>
        <p:spPr>
          <a:xfrm>
            <a:off x="1007317" y="1426227"/>
            <a:ext cx="10174192" cy="849463"/>
          </a:xfrm>
          <a:prstGeom prst="rect">
            <a:avLst/>
          </a:prstGeom>
        </p:spPr>
        <p:txBody>
          <a:bodyPr lIns="0" tIns="0" rIns="0" bIns="0" rtlCol="0" anchor="t">
            <a:spAutoFit/>
          </a:bodyPr>
          <a:lstStyle/>
          <a:p>
            <a:pPr algn="ctr">
              <a:lnSpc>
                <a:spcPct val="120000"/>
              </a:lnSpc>
              <a:spcBef>
                <a:spcPct val="0"/>
              </a:spcBef>
            </a:pP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tuyến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tuyến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tuyến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tuyến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tụy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tuyến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tuyến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sp>
        <p:nvSpPr>
          <p:cNvPr id="14" name="TextBox 14"/>
          <p:cNvSpPr txBox="1"/>
          <p:nvPr/>
        </p:nvSpPr>
        <p:spPr>
          <a:xfrm>
            <a:off x="854053" y="5169896"/>
            <a:ext cx="5683764"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Tuyến nội tiết và cơ quan đích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8964"/>
            <a:ext cx="822751" cy="7156217"/>
          </a:xfrm>
          <a:prstGeom prst="rect">
            <a:avLst/>
          </a:prstGeom>
        </p:spPr>
      </p:pic>
      <p:pic>
        <p:nvPicPr>
          <p:cNvPr id="3" name="Picture 3"/>
          <p:cNvPicPr>
            <a:picLocks noChangeAspect="1"/>
          </p:cNvPicPr>
          <p:nvPr/>
        </p:nvPicPr>
        <p:blipFill>
          <a:blip r:embed="rId3"/>
          <a:srcRect t="42385" b="42385"/>
          <a:stretch>
            <a:fillRect/>
          </a:stretch>
        </p:blipFill>
        <p:spPr>
          <a:xfrm>
            <a:off x="0" y="0"/>
            <a:ext cx="12188825" cy="1044443"/>
          </a:xfrm>
          <a:prstGeom prst="rect">
            <a:avLst/>
          </a:prstGeom>
        </p:spPr>
      </p:pic>
      <p:pic>
        <p:nvPicPr>
          <p:cNvPr id="4" name="Picture 4"/>
          <p:cNvPicPr>
            <a:picLocks noChangeAspect="1"/>
          </p:cNvPicPr>
          <p:nvPr/>
        </p:nvPicPr>
        <p:blipFill>
          <a:blip r:embed="rId4"/>
          <a:srcRect/>
          <a:stretch>
            <a:fillRect/>
          </a:stretch>
        </p:blipFill>
        <p:spPr>
          <a:xfrm>
            <a:off x="685621" y="1204309"/>
            <a:ext cx="6067761" cy="5481493"/>
          </a:xfrm>
          <a:prstGeom prst="rect">
            <a:avLst/>
          </a:prstGeom>
        </p:spPr>
      </p:pic>
      <p:pic>
        <p:nvPicPr>
          <p:cNvPr id="5" name="Picture 5"/>
          <p:cNvPicPr>
            <a:picLocks noChangeAspect="1"/>
          </p:cNvPicPr>
          <p:nvPr/>
        </p:nvPicPr>
        <p:blipFill>
          <a:blip r:embed="rId5"/>
          <a:srcRect/>
          <a:stretch>
            <a:fillRect/>
          </a:stretch>
        </p:blipFill>
        <p:spPr>
          <a:xfrm>
            <a:off x="7006464" y="1204309"/>
            <a:ext cx="4100535" cy="215357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6753383" y="2621633"/>
            <a:ext cx="5100993" cy="202817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753382" y="5043227"/>
            <a:ext cx="4749821" cy="1211520"/>
          </a:xfrm>
          <a:prstGeom prst="rect">
            <a:avLst/>
          </a:prstGeom>
        </p:spPr>
      </p:pic>
      <p:sp>
        <p:nvSpPr>
          <p:cNvPr id="8" name="TextBox 8"/>
          <p:cNvSpPr txBox="1"/>
          <p:nvPr/>
        </p:nvSpPr>
        <p:spPr>
          <a:xfrm>
            <a:off x="685621" y="301030"/>
            <a:ext cx="7313791"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 MỘT SỐ BỆNH </a:t>
            </a:r>
            <a:r>
              <a:rPr lang="en-US" sz="2300" b="1" dirty="0" smtClean="0">
                <a:solidFill>
                  <a:srgbClr val="FFFFFF"/>
                </a:solidFill>
                <a:latin typeface="Arial" pitchFamily="34" charset="0"/>
              </a:rPr>
              <a:t>LIÊN QUAN ĐẾN HỆ NỘI </a:t>
            </a:r>
            <a:r>
              <a:rPr lang="en-US" sz="2300" b="1" dirty="0">
                <a:solidFill>
                  <a:srgbClr val="FFFFFF"/>
                </a:solidFill>
                <a:latin typeface="Arial" pitchFamily="34" charset="0"/>
              </a:rPr>
              <a:t>TIẾT</a:t>
            </a:r>
          </a:p>
        </p:txBody>
      </p:sp>
      <p:sp>
        <p:nvSpPr>
          <p:cNvPr id="9" name="TextBox 9"/>
          <p:cNvSpPr txBox="1"/>
          <p:nvPr/>
        </p:nvSpPr>
        <p:spPr>
          <a:xfrm>
            <a:off x="7432640" y="5217656"/>
            <a:ext cx="3391307" cy="807722"/>
          </a:xfrm>
          <a:prstGeom prst="rect">
            <a:avLst/>
          </a:prstGeom>
        </p:spPr>
        <p:txBody>
          <a:bodyPr lIns="0" tIns="0" rIns="0" bIns="0" rtlCol="0" anchor="t">
            <a:spAutoFit/>
          </a:bodyPr>
          <a:lstStyle/>
          <a:p>
            <a:pPr algn="ctr">
              <a:lnSpc>
                <a:spcPct val="120000"/>
              </a:lnSpc>
              <a:spcBef>
                <a:spcPct val="0"/>
              </a:spcBef>
            </a:pPr>
            <a:r>
              <a:rPr lang="en-US" sz="2300" b="1">
                <a:solidFill>
                  <a:srgbClr val="FFFFFF"/>
                </a:solidFill>
                <a:latin typeface="Arial" pitchFamily="34" charset="0"/>
              </a:rPr>
              <a:t>Đái tháo đường </a:t>
            </a:r>
          </a:p>
          <a:p>
            <a:pPr algn="ctr">
              <a:lnSpc>
                <a:spcPct val="120000"/>
              </a:lnSpc>
              <a:spcBef>
                <a:spcPct val="0"/>
              </a:spcBef>
            </a:pPr>
            <a:r>
              <a:rPr lang="en-US" sz="2300" b="1">
                <a:solidFill>
                  <a:srgbClr val="FFFFFF"/>
                </a:solidFill>
                <a:latin typeface="Arial" pitchFamily="34" charset="0"/>
              </a:rPr>
              <a:t>(bất thường tuyến tụy)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860608" y="82276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93506" y="935325"/>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60254" y="982178"/>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860608" y="157057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93506" y="168314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60254" y="1729998"/>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853304" y="457899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6202" y="4691560"/>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2951" y="4738416"/>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853304" y="37941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6202" y="3906667"/>
            <a:ext cx="254768" cy="295437"/>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2951" y="3953522"/>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853304" y="303338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6202" y="3145949"/>
            <a:ext cx="254768" cy="295437"/>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2951" y="3192804"/>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853304" y="22999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hlinkClick r:id="rId15" action="ppaction://hlinksldjump"/>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6202" y="2412548"/>
            <a:ext cx="254768" cy="295437"/>
          </a:xfrm>
          <a:prstGeom prst="rect">
            <a:avLst/>
          </a:prstGeom>
        </p:spPr>
      </p:pic>
      <p:pic>
        <p:nvPicPr>
          <p:cNvPr id="151" name="!!MatThu1a">
            <a:hlinkClick r:id="rId16"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2951" y="2459403"/>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844929" y="535145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77827" y="5464020"/>
            <a:ext cx="254768" cy="295437"/>
          </a:xfrm>
          <a:prstGeom prst="rect">
            <a:avLst/>
          </a:prstGeom>
        </p:spPr>
      </p:pic>
      <p:pic>
        <p:nvPicPr>
          <p:cNvPr id="152"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44575" y="5510875"/>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853304" y="61347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6202" y="6247301"/>
            <a:ext cx="254768" cy="295437"/>
          </a:xfrm>
          <a:prstGeom prst="rect">
            <a:avLst/>
          </a:prstGeom>
        </p:spPr>
      </p:pic>
      <p:pic>
        <p:nvPicPr>
          <p:cNvPr id="171" name="!!MatThu1a">
            <a:hlinkClick r:id="rId18"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2951" y="6294156"/>
            <a:ext cx="310064" cy="201728"/>
          </a:xfrm>
          <a:prstGeom prst="rect">
            <a:avLst/>
          </a:prstGeom>
        </p:spPr>
      </p:pic>
      <p:sp>
        <p:nvSpPr>
          <p:cNvPr id="12" name="Rounded Rectangle 11"/>
          <p:cNvSpPr/>
          <p:nvPr/>
        </p:nvSpPr>
        <p:spPr>
          <a:xfrm>
            <a:off x="6399132" y="776142"/>
            <a:ext cx="676623" cy="67662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a:off x="6399132" y="1522397"/>
            <a:ext cx="676623" cy="67662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6399132" y="2267353"/>
            <a:ext cx="676623" cy="67662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a:off x="6399132" y="3013608"/>
            <a:ext cx="676623" cy="67662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6399132" y="3758564"/>
            <a:ext cx="676623" cy="67662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6399132" y="4504818"/>
            <a:ext cx="676623" cy="67662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152"/>
          <p:cNvSpPr/>
          <p:nvPr/>
        </p:nvSpPr>
        <p:spPr>
          <a:xfrm>
            <a:off x="6399132" y="5249774"/>
            <a:ext cx="676623" cy="67662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6399132" y="5996029"/>
            <a:ext cx="676623" cy="67662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5627334" y="776142"/>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5627334" y="1522397"/>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5627334" y="2267353"/>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a:off x="5627334" y="3013608"/>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5627334" y="3758564"/>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a:off x="5630275" y="4500802"/>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a:off x="5627334" y="5249774"/>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5627334" y="5996029"/>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a:off x="4855536" y="776142"/>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a:off x="4855536" y="1522397"/>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172"/>
          <p:cNvSpPr/>
          <p:nvPr/>
        </p:nvSpPr>
        <p:spPr>
          <a:xfrm>
            <a:off x="4855536" y="3013608"/>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173"/>
          <p:cNvSpPr/>
          <p:nvPr/>
        </p:nvSpPr>
        <p:spPr>
          <a:xfrm>
            <a:off x="4855536" y="3758564"/>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174"/>
          <p:cNvSpPr/>
          <p:nvPr/>
        </p:nvSpPr>
        <p:spPr>
          <a:xfrm>
            <a:off x="4858477" y="4500802"/>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a:off x="4855536" y="5996029"/>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77"/>
          <p:cNvSpPr/>
          <p:nvPr/>
        </p:nvSpPr>
        <p:spPr>
          <a:xfrm>
            <a:off x="4083738" y="776142"/>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4083738" y="3013608"/>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4086679" y="4500802"/>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ed Rectangle 186"/>
          <p:cNvSpPr/>
          <p:nvPr/>
        </p:nvSpPr>
        <p:spPr>
          <a:xfrm>
            <a:off x="4083738" y="5996029"/>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ounded Rectangle 187"/>
          <p:cNvSpPr/>
          <p:nvPr/>
        </p:nvSpPr>
        <p:spPr>
          <a:xfrm>
            <a:off x="3311940" y="776142"/>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a:off x="3311940" y="3013608"/>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ed Rectangle 204"/>
          <p:cNvSpPr/>
          <p:nvPr/>
        </p:nvSpPr>
        <p:spPr>
          <a:xfrm>
            <a:off x="9486324" y="4504818"/>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ed Rectangle 206"/>
          <p:cNvSpPr/>
          <p:nvPr/>
        </p:nvSpPr>
        <p:spPr>
          <a:xfrm>
            <a:off x="9486324" y="5996029"/>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207"/>
          <p:cNvSpPr/>
          <p:nvPr/>
        </p:nvSpPr>
        <p:spPr>
          <a:xfrm>
            <a:off x="8714526" y="776142"/>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a:off x="8714526" y="3013608"/>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a:off x="8714526" y="3758564"/>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ed Rectangle 212"/>
          <p:cNvSpPr/>
          <p:nvPr/>
        </p:nvSpPr>
        <p:spPr>
          <a:xfrm>
            <a:off x="8714526" y="4504818"/>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a:off x="8714526" y="5996029"/>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7942728" y="776142"/>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218"/>
          <p:cNvSpPr/>
          <p:nvPr/>
        </p:nvSpPr>
        <p:spPr>
          <a:xfrm>
            <a:off x="7942728" y="3013608"/>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7942728" y="3758564"/>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220"/>
          <p:cNvSpPr/>
          <p:nvPr/>
        </p:nvSpPr>
        <p:spPr>
          <a:xfrm>
            <a:off x="7942728" y="4504818"/>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a:off x="7942728" y="5996029"/>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223"/>
          <p:cNvSpPr/>
          <p:nvPr/>
        </p:nvSpPr>
        <p:spPr>
          <a:xfrm>
            <a:off x="7170930" y="776142"/>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7170930" y="3013608"/>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7170930" y="3758564"/>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a:off x="7170930" y="4504818"/>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230"/>
          <p:cNvSpPr/>
          <p:nvPr/>
        </p:nvSpPr>
        <p:spPr>
          <a:xfrm>
            <a:off x="7170930" y="5996029"/>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ounded Rectangle 231"/>
          <p:cNvSpPr/>
          <p:nvPr/>
        </p:nvSpPr>
        <p:spPr>
          <a:xfrm>
            <a:off x="10258122" y="5996029"/>
            <a:ext cx="676623" cy="67662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1a">
            <a:extLst>
              <a:ext uri="{FF2B5EF4-FFF2-40B4-BE49-F238E27FC236}">
                <a16:creationId xmlns:a16="http://schemas.microsoft.com/office/drawing/2014/main" id="{A4C5BF4D-AF3F-4127-9FFB-EAAC0C17D6EF}"/>
              </a:ext>
            </a:extLst>
          </p:cNvPr>
          <p:cNvSpPr txBox="1"/>
          <p:nvPr/>
        </p:nvSpPr>
        <p:spPr>
          <a:xfrm>
            <a:off x="6505470" y="80523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34" name="!!1b">
            <a:extLst>
              <a:ext uri="{FF2B5EF4-FFF2-40B4-BE49-F238E27FC236}">
                <a16:creationId xmlns:a16="http://schemas.microsoft.com/office/drawing/2014/main" id="{4E56BF15-812F-4F84-BAE1-53E891CC19A0}"/>
              </a:ext>
            </a:extLst>
          </p:cNvPr>
          <p:cNvSpPr txBox="1"/>
          <p:nvPr/>
        </p:nvSpPr>
        <p:spPr>
          <a:xfrm>
            <a:off x="7272036" y="82337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236" name="!!1b">
            <a:extLst>
              <a:ext uri="{FF2B5EF4-FFF2-40B4-BE49-F238E27FC236}">
                <a16:creationId xmlns:a16="http://schemas.microsoft.com/office/drawing/2014/main" id="{80096221-4F47-478A-8870-9E3B047E13ED}"/>
              </a:ext>
            </a:extLst>
          </p:cNvPr>
          <p:cNvSpPr txBox="1"/>
          <p:nvPr/>
        </p:nvSpPr>
        <p:spPr>
          <a:xfrm>
            <a:off x="6483144" y="158804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237" name="!!3d">
            <a:extLst>
              <a:ext uri="{FF2B5EF4-FFF2-40B4-BE49-F238E27FC236}">
                <a16:creationId xmlns:a16="http://schemas.microsoft.com/office/drawing/2014/main" id="{8AEA43A7-2C03-42AB-B340-1270A6DF37BC}"/>
              </a:ext>
            </a:extLst>
          </p:cNvPr>
          <p:cNvSpPr txBox="1"/>
          <p:nvPr/>
        </p:nvSpPr>
        <p:spPr>
          <a:xfrm>
            <a:off x="6483144" y="23133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38" name="!!4b">
            <a:extLst>
              <a:ext uri="{FF2B5EF4-FFF2-40B4-BE49-F238E27FC236}">
                <a16:creationId xmlns:a16="http://schemas.microsoft.com/office/drawing/2014/main" id="{E5A34208-80A6-4370-A798-D80ED92CD4C5}"/>
              </a:ext>
            </a:extLst>
          </p:cNvPr>
          <p:cNvSpPr txBox="1"/>
          <p:nvPr/>
        </p:nvSpPr>
        <p:spPr>
          <a:xfrm>
            <a:off x="6483144" y="30606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239" name="!!4c">
            <a:extLst>
              <a:ext uri="{FF2B5EF4-FFF2-40B4-BE49-F238E27FC236}">
                <a16:creationId xmlns:a16="http://schemas.microsoft.com/office/drawing/2014/main" id="{8356DB26-E9BF-414B-8AC7-E1769603FF32}"/>
              </a:ext>
            </a:extLst>
          </p:cNvPr>
          <p:cNvSpPr txBox="1"/>
          <p:nvPr/>
        </p:nvSpPr>
        <p:spPr>
          <a:xfrm>
            <a:off x="8050013" y="82370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40" name="!!6d">
            <a:extLst>
              <a:ext uri="{FF2B5EF4-FFF2-40B4-BE49-F238E27FC236}">
                <a16:creationId xmlns:a16="http://schemas.microsoft.com/office/drawing/2014/main" id="{E1DD5BC0-8741-4818-896B-6C8355D3C1FC}"/>
              </a:ext>
            </a:extLst>
          </p:cNvPr>
          <p:cNvSpPr txBox="1"/>
          <p:nvPr/>
        </p:nvSpPr>
        <p:spPr>
          <a:xfrm>
            <a:off x="6505187" y="454100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41" name="!!6e">
            <a:extLst>
              <a:ext uri="{FF2B5EF4-FFF2-40B4-BE49-F238E27FC236}">
                <a16:creationId xmlns:a16="http://schemas.microsoft.com/office/drawing/2014/main" id="{FD8EAF7B-1976-4595-9D26-91DEBA7DF582}"/>
              </a:ext>
            </a:extLst>
          </p:cNvPr>
          <p:cNvSpPr txBox="1"/>
          <p:nvPr/>
        </p:nvSpPr>
        <p:spPr>
          <a:xfrm>
            <a:off x="7247250" y="453113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43" name="!!6d">
            <a:extLst>
              <a:ext uri="{FF2B5EF4-FFF2-40B4-BE49-F238E27FC236}">
                <a16:creationId xmlns:a16="http://schemas.microsoft.com/office/drawing/2014/main" id="{E1DD5BC0-8741-4818-896B-6C8355D3C1FC}"/>
              </a:ext>
            </a:extLst>
          </p:cNvPr>
          <p:cNvSpPr txBox="1"/>
          <p:nvPr/>
        </p:nvSpPr>
        <p:spPr>
          <a:xfrm>
            <a:off x="6469550" y="529634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44" name="!!6e">
            <a:extLst>
              <a:ext uri="{FF2B5EF4-FFF2-40B4-BE49-F238E27FC236}">
                <a16:creationId xmlns:a16="http://schemas.microsoft.com/office/drawing/2014/main" id="{FD8EAF7B-1976-4595-9D26-91DEBA7DF582}"/>
              </a:ext>
            </a:extLst>
          </p:cNvPr>
          <p:cNvSpPr txBox="1"/>
          <p:nvPr/>
        </p:nvSpPr>
        <p:spPr>
          <a:xfrm>
            <a:off x="6480455" y="603434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45" name="!!6f">
            <a:extLst>
              <a:ext uri="{FF2B5EF4-FFF2-40B4-BE49-F238E27FC236}">
                <a16:creationId xmlns:a16="http://schemas.microsoft.com/office/drawing/2014/main" id="{718678B9-2AE5-405F-86C5-1897ADA8872B}"/>
              </a:ext>
            </a:extLst>
          </p:cNvPr>
          <p:cNvSpPr txBox="1"/>
          <p:nvPr/>
        </p:nvSpPr>
        <p:spPr>
          <a:xfrm>
            <a:off x="5735576" y="605984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246" name="!!4a">
            <a:extLst>
              <a:ext uri="{FF2B5EF4-FFF2-40B4-BE49-F238E27FC236}">
                <a16:creationId xmlns:a16="http://schemas.microsoft.com/office/drawing/2014/main" id="{45C80C97-0521-4C37-9622-9F2872ED57D7}"/>
              </a:ext>
            </a:extLst>
          </p:cNvPr>
          <p:cNvSpPr txBox="1"/>
          <p:nvPr/>
        </p:nvSpPr>
        <p:spPr>
          <a:xfrm>
            <a:off x="8000293" y="305125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47" name="!!6a">
            <a:extLst>
              <a:ext uri="{FF2B5EF4-FFF2-40B4-BE49-F238E27FC236}">
                <a16:creationId xmlns:a16="http://schemas.microsoft.com/office/drawing/2014/main" id="{44BB4971-F9DB-44A8-9470-87DD42F9005E}"/>
              </a:ext>
            </a:extLst>
          </p:cNvPr>
          <p:cNvSpPr txBox="1"/>
          <p:nvPr/>
        </p:nvSpPr>
        <p:spPr>
          <a:xfrm>
            <a:off x="7285127" y="6026034"/>
            <a:ext cx="458381" cy="60733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48" name="!!6b">
            <a:extLst>
              <a:ext uri="{FF2B5EF4-FFF2-40B4-BE49-F238E27FC236}">
                <a16:creationId xmlns:a16="http://schemas.microsoft.com/office/drawing/2014/main" id="{5FF2194D-BE2B-4907-86C6-A1AC1C9E5EC9}"/>
              </a:ext>
            </a:extLst>
          </p:cNvPr>
          <p:cNvSpPr txBox="1"/>
          <p:nvPr/>
        </p:nvSpPr>
        <p:spPr>
          <a:xfrm>
            <a:off x="6483144" y="379727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q</a:t>
            </a:r>
          </a:p>
        </p:txBody>
      </p:sp>
      <p:sp>
        <p:nvSpPr>
          <p:cNvPr id="253" name="!!6c">
            <a:extLst>
              <a:ext uri="{FF2B5EF4-FFF2-40B4-BE49-F238E27FC236}">
                <a16:creationId xmlns:a16="http://schemas.microsoft.com/office/drawing/2014/main" id="{46798CD4-5576-4B38-B7D4-CA6AF9A50B7A}"/>
              </a:ext>
            </a:extLst>
          </p:cNvPr>
          <p:cNvSpPr txBox="1"/>
          <p:nvPr/>
        </p:nvSpPr>
        <p:spPr>
          <a:xfrm>
            <a:off x="5728652" y="380456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254" name="!!6b">
            <a:extLst>
              <a:ext uri="{FF2B5EF4-FFF2-40B4-BE49-F238E27FC236}">
                <a16:creationId xmlns:a16="http://schemas.microsoft.com/office/drawing/2014/main" id="{5FF2194D-BE2B-4907-86C6-A1AC1C9E5EC9}"/>
              </a:ext>
            </a:extLst>
          </p:cNvPr>
          <p:cNvSpPr txBox="1"/>
          <p:nvPr/>
        </p:nvSpPr>
        <p:spPr>
          <a:xfrm>
            <a:off x="4938571" y="379149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255" name="!!3g">
            <a:extLst>
              <a:ext uri="{FF2B5EF4-FFF2-40B4-BE49-F238E27FC236}">
                <a16:creationId xmlns:a16="http://schemas.microsoft.com/office/drawing/2014/main" id="{85635BD7-087E-4F1A-95B1-E4E076C8BD3B}"/>
              </a:ext>
            </a:extLst>
          </p:cNvPr>
          <p:cNvSpPr txBox="1"/>
          <p:nvPr/>
        </p:nvSpPr>
        <p:spPr>
          <a:xfrm>
            <a:off x="5707030" y="232385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256" name="!!6e">
            <a:extLst>
              <a:ext uri="{FF2B5EF4-FFF2-40B4-BE49-F238E27FC236}">
                <a16:creationId xmlns:a16="http://schemas.microsoft.com/office/drawing/2014/main" id="{FD8EAF7B-1976-4595-9D26-91DEBA7DF582}"/>
              </a:ext>
            </a:extLst>
          </p:cNvPr>
          <p:cNvSpPr txBox="1"/>
          <p:nvPr/>
        </p:nvSpPr>
        <p:spPr>
          <a:xfrm>
            <a:off x="5738518" y="456005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57" name="!!4a">
            <a:extLst>
              <a:ext uri="{FF2B5EF4-FFF2-40B4-BE49-F238E27FC236}">
                <a16:creationId xmlns:a16="http://schemas.microsoft.com/office/drawing/2014/main" id="{B3F3B303-0CBF-E831-450E-DA557CB93FC2}"/>
              </a:ext>
            </a:extLst>
          </p:cNvPr>
          <p:cNvSpPr txBox="1"/>
          <p:nvPr/>
        </p:nvSpPr>
        <p:spPr>
          <a:xfrm>
            <a:off x="8803118" y="30606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258" name="!!4c">
            <a:extLst>
              <a:ext uri="{FF2B5EF4-FFF2-40B4-BE49-F238E27FC236}">
                <a16:creationId xmlns:a16="http://schemas.microsoft.com/office/drawing/2014/main" id="{78F7BFD9-71F5-7A9F-3978-67A575B63877}"/>
              </a:ext>
            </a:extLst>
          </p:cNvPr>
          <p:cNvSpPr txBox="1"/>
          <p:nvPr/>
        </p:nvSpPr>
        <p:spPr>
          <a:xfrm>
            <a:off x="4181647" y="8237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59" name="!!3g">
            <a:extLst>
              <a:ext uri="{FF2B5EF4-FFF2-40B4-BE49-F238E27FC236}">
                <a16:creationId xmlns:a16="http://schemas.microsoft.com/office/drawing/2014/main" id="{91C6408E-7E4D-00CC-AD60-5C981D197A96}"/>
              </a:ext>
            </a:extLst>
          </p:cNvPr>
          <p:cNvSpPr txBox="1"/>
          <p:nvPr/>
        </p:nvSpPr>
        <p:spPr>
          <a:xfrm>
            <a:off x="5738992" y="155294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60" name="!!4c">
            <a:extLst>
              <a:ext uri="{FF2B5EF4-FFF2-40B4-BE49-F238E27FC236}">
                <a16:creationId xmlns:a16="http://schemas.microsoft.com/office/drawing/2014/main" id="{21B106EE-01D7-5366-4141-EC9C91CBDDDF}"/>
              </a:ext>
            </a:extLst>
          </p:cNvPr>
          <p:cNvSpPr txBox="1"/>
          <p:nvPr/>
        </p:nvSpPr>
        <p:spPr>
          <a:xfrm>
            <a:off x="4979782" y="82370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61" name="!!6c">
            <a:extLst>
              <a:ext uri="{FF2B5EF4-FFF2-40B4-BE49-F238E27FC236}">
                <a16:creationId xmlns:a16="http://schemas.microsoft.com/office/drawing/2014/main" id="{B3A5FA4A-5C9B-2127-CA28-A0D4875AA1D9}"/>
              </a:ext>
            </a:extLst>
          </p:cNvPr>
          <p:cNvSpPr txBox="1"/>
          <p:nvPr/>
        </p:nvSpPr>
        <p:spPr>
          <a:xfrm>
            <a:off x="8821811" y="383032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62" name="!!6b">
            <a:extLst>
              <a:ext uri="{FF2B5EF4-FFF2-40B4-BE49-F238E27FC236}">
                <a16:creationId xmlns:a16="http://schemas.microsoft.com/office/drawing/2014/main" id="{EF1801CC-FEA8-D09E-3869-72D88EEF6F60}"/>
              </a:ext>
            </a:extLst>
          </p:cNvPr>
          <p:cNvSpPr txBox="1"/>
          <p:nvPr/>
        </p:nvSpPr>
        <p:spPr>
          <a:xfrm>
            <a:off x="8042576" y="37895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63" name="!!4c">
            <a:extLst>
              <a:ext uri="{FF2B5EF4-FFF2-40B4-BE49-F238E27FC236}">
                <a16:creationId xmlns:a16="http://schemas.microsoft.com/office/drawing/2014/main" id="{76BAB8C3-EC55-522C-CE45-9EE067958305}"/>
              </a:ext>
            </a:extLst>
          </p:cNvPr>
          <p:cNvSpPr txBox="1"/>
          <p:nvPr/>
        </p:nvSpPr>
        <p:spPr>
          <a:xfrm>
            <a:off x="5721453" y="82370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64" name="!!4a">
            <a:extLst>
              <a:ext uri="{FF2B5EF4-FFF2-40B4-BE49-F238E27FC236}">
                <a16:creationId xmlns:a16="http://schemas.microsoft.com/office/drawing/2014/main" id="{90F2FCB3-BD60-1599-3F76-94B55EA8C3D7}"/>
              </a:ext>
            </a:extLst>
          </p:cNvPr>
          <p:cNvSpPr txBox="1"/>
          <p:nvPr/>
        </p:nvSpPr>
        <p:spPr>
          <a:xfrm>
            <a:off x="7266990" y="30606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65" name="!!6b">
            <a:extLst>
              <a:ext uri="{FF2B5EF4-FFF2-40B4-BE49-F238E27FC236}">
                <a16:creationId xmlns:a16="http://schemas.microsoft.com/office/drawing/2014/main" id="{5D6EF906-6DD8-1F24-A0C0-5BB7B51D5FC9}"/>
              </a:ext>
            </a:extLst>
          </p:cNvPr>
          <p:cNvSpPr txBox="1"/>
          <p:nvPr/>
        </p:nvSpPr>
        <p:spPr>
          <a:xfrm>
            <a:off x="7277766" y="379149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66" name="!!6e">
            <a:extLst>
              <a:ext uri="{FF2B5EF4-FFF2-40B4-BE49-F238E27FC236}">
                <a16:creationId xmlns:a16="http://schemas.microsoft.com/office/drawing/2014/main" id="{56B1127F-9859-683D-F0E0-68CC11858AFB}"/>
              </a:ext>
            </a:extLst>
          </p:cNvPr>
          <p:cNvSpPr txBox="1"/>
          <p:nvPr/>
        </p:nvSpPr>
        <p:spPr>
          <a:xfrm>
            <a:off x="8050013" y="455821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267" name="!!6e">
            <a:extLst>
              <a:ext uri="{FF2B5EF4-FFF2-40B4-BE49-F238E27FC236}">
                <a16:creationId xmlns:a16="http://schemas.microsoft.com/office/drawing/2014/main" id="{1E1651E7-B76A-4349-EAF2-D4EBB6F51A95}"/>
              </a:ext>
            </a:extLst>
          </p:cNvPr>
          <p:cNvSpPr txBox="1"/>
          <p:nvPr/>
        </p:nvSpPr>
        <p:spPr>
          <a:xfrm>
            <a:off x="8821811" y="453113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68" name="!!6e">
            <a:extLst>
              <a:ext uri="{FF2B5EF4-FFF2-40B4-BE49-F238E27FC236}">
                <a16:creationId xmlns:a16="http://schemas.microsoft.com/office/drawing/2014/main" id="{5BC4F731-534D-0A41-D10D-37B96B822F74}"/>
              </a:ext>
            </a:extLst>
          </p:cNvPr>
          <p:cNvSpPr txBox="1"/>
          <p:nvPr/>
        </p:nvSpPr>
        <p:spPr>
          <a:xfrm>
            <a:off x="9593609" y="455821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269" name="!!6e">
            <a:extLst>
              <a:ext uri="{FF2B5EF4-FFF2-40B4-BE49-F238E27FC236}">
                <a16:creationId xmlns:a16="http://schemas.microsoft.com/office/drawing/2014/main" id="{F92E5504-5740-6979-8245-DDAF0F8B18AB}"/>
              </a:ext>
            </a:extLst>
          </p:cNvPr>
          <p:cNvSpPr txBox="1"/>
          <p:nvPr/>
        </p:nvSpPr>
        <p:spPr>
          <a:xfrm>
            <a:off x="4955071" y="455419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70" name="!!6b">
            <a:extLst>
              <a:ext uri="{FF2B5EF4-FFF2-40B4-BE49-F238E27FC236}">
                <a16:creationId xmlns:a16="http://schemas.microsoft.com/office/drawing/2014/main" id="{86D8296A-EED6-7362-9516-B3B12558686B}"/>
              </a:ext>
            </a:extLst>
          </p:cNvPr>
          <p:cNvSpPr txBox="1"/>
          <p:nvPr/>
        </p:nvSpPr>
        <p:spPr>
          <a:xfrm>
            <a:off x="5717963" y="527384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271" name="!!4c">
            <a:extLst>
              <a:ext uri="{FF2B5EF4-FFF2-40B4-BE49-F238E27FC236}">
                <a16:creationId xmlns:a16="http://schemas.microsoft.com/office/drawing/2014/main" id="{F8612ABA-C77F-B2EF-F06C-1C5D059419E2}"/>
              </a:ext>
            </a:extLst>
          </p:cNvPr>
          <p:cNvSpPr txBox="1"/>
          <p:nvPr/>
        </p:nvSpPr>
        <p:spPr>
          <a:xfrm>
            <a:off x="3420565" y="81101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272" name="!!4c">
            <a:extLst>
              <a:ext uri="{FF2B5EF4-FFF2-40B4-BE49-F238E27FC236}">
                <a16:creationId xmlns:a16="http://schemas.microsoft.com/office/drawing/2014/main" id="{A9E28FC5-93DF-EB25-5FE4-AA12ABFE6282}"/>
              </a:ext>
            </a:extLst>
          </p:cNvPr>
          <p:cNvSpPr txBox="1"/>
          <p:nvPr/>
        </p:nvSpPr>
        <p:spPr>
          <a:xfrm>
            <a:off x="8803118" y="82214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273" name="!!3g">
            <a:extLst>
              <a:ext uri="{FF2B5EF4-FFF2-40B4-BE49-F238E27FC236}">
                <a16:creationId xmlns:a16="http://schemas.microsoft.com/office/drawing/2014/main" id="{2611CCAC-8581-E4DC-3F9B-802F42F90F85}"/>
              </a:ext>
            </a:extLst>
          </p:cNvPr>
          <p:cNvSpPr txBox="1"/>
          <p:nvPr/>
        </p:nvSpPr>
        <p:spPr>
          <a:xfrm>
            <a:off x="4956801" y="156190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74" name="!!4a">
            <a:extLst>
              <a:ext uri="{FF2B5EF4-FFF2-40B4-BE49-F238E27FC236}">
                <a16:creationId xmlns:a16="http://schemas.microsoft.com/office/drawing/2014/main" id="{FFF2A38B-6AD1-A5DB-5A71-B336ED36CC78}"/>
              </a:ext>
            </a:extLst>
          </p:cNvPr>
          <p:cNvSpPr txBox="1"/>
          <p:nvPr/>
        </p:nvSpPr>
        <p:spPr>
          <a:xfrm>
            <a:off x="4945774" y="305120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75" name="!!4a">
            <a:extLst>
              <a:ext uri="{FF2B5EF4-FFF2-40B4-BE49-F238E27FC236}">
                <a16:creationId xmlns:a16="http://schemas.microsoft.com/office/drawing/2014/main" id="{ECC0C849-95CF-78B0-1651-F993DABA07D1}"/>
              </a:ext>
            </a:extLst>
          </p:cNvPr>
          <p:cNvSpPr txBox="1"/>
          <p:nvPr/>
        </p:nvSpPr>
        <p:spPr>
          <a:xfrm>
            <a:off x="5717963" y="30606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276" name="!!4a">
            <a:extLst>
              <a:ext uri="{FF2B5EF4-FFF2-40B4-BE49-F238E27FC236}">
                <a16:creationId xmlns:a16="http://schemas.microsoft.com/office/drawing/2014/main" id="{DB848CE6-D7BE-54F0-D9F7-AF7042591ADF}"/>
              </a:ext>
            </a:extLst>
          </p:cNvPr>
          <p:cNvSpPr txBox="1"/>
          <p:nvPr/>
        </p:nvSpPr>
        <p:spPr>
          <a:xfrm>
            <a:off x="4195360" y="305161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77" name="!!4a">
            <a:extLst>
              <a:ext uri="{FF2B5EF4-FFF2-40B4-BE49-F238E27FC236}">
                <a16:creationId xmlns:a16="http://schemas.microsoft.com/office/drawing/2014/main" id="{BC5F0244-DAC9-3240-1A76-8244F4BE15F5}"/>
              </a:ext>
            </a:extLst>
          </p:cNvPr>
          <p:cNvSpPr txBox="1"/>
          <p:nvPr/>
        </p:nvSpPr>
        <p:spPr>
          <a:xfrm>
            <a:off x="3408391" y="305122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78" name="!!6e">
            <a:extLst>
              <a:ext uri="{FF2B5EF4-FFF2-40B4-BE49-F238E27FC236}">
                <a16:creationId xmlns:a16="http://schemas.microsoft.com/office/drawing/2014/main" id="{6D69D09C-4561-F720-3869-31C563504848}"/>
              </a:ext>
            </a:extLst>
          </p:cNvPr>
          <p:cNvSpPr txBox="1"/>
          <p:nvPr/>
        </p:nvSpPr>
        <p:spPr>
          <a:xfrm>
            <a:off x="4184588" y="454908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279" name="!!6e">
            <a:extLst>
              <a:ext uri="{FF2B5EF4-FFF2-40B4-BE49-F238E27FC236}">
                <a16:creationId xmlns:a16="http://schemas.microsoft.com/office/drawing/2014/main" id="{7F12914B-B4DC-0A49-749C-21AC91187158}"/>
              </a:ext>
            </a:extLst>
          </p:cNvPr>
          <p:cNvSpPr txBox="1"/>
          <p:nvPr/>
        </p:nvSpPr>
        <p:spPr>
          <a:xfrm>
            <a:off x="4167417" y="603434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80" name="!!6a">
            <a:extLst>
              <a:ext uri="{FF2B5EF4-FFF2-40B4-BE49-F238E27FC236}">
                <a16:creationId xmlns:a16="http://schemas.microsoft.com/office/drawing/2014/main" id="{E128188F-FDD3-31AC-92C9-7E5249541DF3}"/>
              </a:ext>
            </a:extLst>
          </p:cNvPr>
          <p:cNvSpPr txBox="1"/>
          <p:nvPr/>
        </p:nvSpPr>
        <p:spPr>
          <a:xfrm>
            <a:off x="4960470" y="6051847"/>
            <a:ext cx="458381" cy="60733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81" name="!!6e">
            <a:extLst>
              <a:ext uri="{FF2B5EF4-FFF2-40B4-BE49-F238E27FC236}">
                <a16:creationId xmlns:a16="http://schemas.microsoft.com/office/drawing/2014/main" id="{B70CDFCD-5112-4CE1-9C35-85A8BB05FAAD}"/>
              </a:ext>
            </a:extLst>
          </p:cNvPr>
          <p:cNvSpPr txBox="1"/>
          <p:nvPr/>
        </p:nvSpPr>
        <p:spPr>
          <a:xfrm>
            <a:off x="8818135" y="60570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282" name="!!6f">
            <a:extLst>
              <a:ext uri="{FF2B5EF4-FFF2-40B4-BE49-F238E27FC236}">
                <a16:creationId xmlns:a16="http://schemas.microsoft.com/office/drawing/2014/main" id="{FEE05885-2E98-7F60-3089-15BA5F9413B8}"/>
              </a:ext>
            </a:extLst>
          </p:cNvPr>
          <p:cNvSpPr txBox="1"/>
          <p:nvPr/>
        </p:nvSpPr>
        <p:spPr>
          <a:xfrm>
            <a:off x="8038463" y="600184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83" name="!!6a">
            <a:extLst>
              <a:ext uri="{FF2B5EF4-FFF2-40B4-BE49-F238E27FC236}">
                <a16:creationId xmlns:a16="http://schemas.microsoft.com/office/drawing/2014/main" id="{E92C8146-44AE-15EE-D6EB-643DF96FD999}"/>
              </a:ext>
            </a:extLst>
          </p:cNvPr>
          <p:cNvSpPr txBox="1"/>
          <p:nvPr/>
        </p:nvSpPr>
        <p:spPr>
          <a:xfrm>
            <a:off x="9600515" y="6034341"/>
            <a:ext cx="458381" cy="60733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84" name="!!6a">
            <a:extLst>
              <a:ext uri="{FF2B5EF4-FFF2-40B4-BE49-F238E27FC236}">
                <a16:creationId xmlns:a16="http://schemas.microsoft.com/office/drawing/2014/main" id="{4A5441E9-5EEA-67BB-4363-4557898B3A15}"/>
              </a:ext>
            </a:extLst>
          </p:cNvPr>
          <p:cNvSpPr txBox="1"/>
          <p:nvPr/>
        </p:nvSpPr>
        <p:spPr>
          <a:xfrm>
            <a:off x="10367242" y="6030673"/>
            <a:ext cx="458381" cy="60733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2" name="Right Arrow 1">
            <a:hlinkClick r:id="rId19" action="ppaction://hlinksldjump"/>
          </p:cNvPr>
          <p:cNvSpPr/>
          <p:nvPr/>
        </p:nvSpPr>
        <p:spPr>
          <a:xfrm>
            <a:off x="11276012" y="6247301"/>
            <a:ext cx="762000" cy="386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79894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2"/>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233"/>
                                        </p:tgtEl>
                                        <p:attrNameLst>
                                          <p:attrName>style.visibility</p:attrName>
                                        </p:attrNameLst>
                                      </p:cBhvr>
                                      <p:to>
                                        <p:strVal val="visible"/>
                                      </p:to>
                                    </p:set>
                                    <p:anim calcmode="lin" valueType="num">
                                      <p:cBhvr>
                                        <p:cTn id="119" dur="500" fill="hold"/>
                                        <p:tgtEl>
                                          <p:spTgt spid="233"/>
                                        </p:tgtEl>
                                        <p:attrNameLst>
                                          <p:attrName>ppt_w</p:attrName>
                                        </p:attrNameLst>
                                      </p:cBhvr>
                                      <p:tavLst>
                                        <p:tav tm="0">
                                          <p:val>
                                            <p:fltVal val="0"/>
                                          </p:val>
                                        </p:tav>
                                        <p:tav tm="100000">
                                          <p:val>
                                            <p:strVal val="#ppt_w"/>
                                          </p:val>
                                        </p:tav>
                                      </p:tavLst>
                                    </p:anim>
                                    <p:anim calcmode="lin" valueType="num">
                                      <p:cBhvr>
                                        <p:cTn id="120" dur="500" fill="hold"/>
                                        <p:tgtEl>
                                          <p:spTgt spid="233"/>
                                        </p:tgtEl>
                                        <p:attrNameLst>
                                          <p:attrName>ppt_h</p:attrName>
                                        </p:attrNameLst>
                                      </p:cBhvr>
                                      <p:tavLst>
                                        <p:tav tm="0">
                                          <p:val>
                                            <p:fltVal val="0"/>
                                          </p:val>
                                        </p:tav>
                                        <p:tav tm="100000">
                                          <p:val>
                                            <p:strVal val="#ppt_h"/>
                                          </p:val>
                                        </p:tav>
                                      </p:tavLst>
                                    </p:anim>
                                    <p:animEffect transition="in" filter="fade">
                                      <p:cBhvr>
                                        <p:cTn id="121" dur="500"/>
                                        <p:tgtEl>
                                          <p:spTgt spid="233"/>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233"/>
                                        </p:tgtEl>
                                      </p:cBhvr>
                                    </p:animEffect>
                                    <p:animScale>
                                      <p:cBhvr>
                                        <p:cTn id="124" dur="250" autoRev="1" fill="hold"/>
                                        <p:tgtEl>
                                          <p:spTgt spid="233"/>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234"/>
                                        </p:tgtEl>
                                        <p:attrNameLst>
                                          <p:attrName>style.visibility</p:attrName>
                                        </p:attrNameLst>
                                      </p:cBhvr>
                                      <p:to>
                                        <p:strVal val="visible"/>
                                      </p:to>
                                    </p:set>
                                    <p:anim calcmode="lin" valueType="num">
                                      <p:cBhvr>
                                        <p:cTn id="127" dur="500" fill="hold"/>
                                        <p:tgtEl>
                                          <p:spTgt spid="234"/>
                                        </p:tgtEl>
                                        <p:attrNameLst>
                                          <p:attrName>ppt_w</p:attrName>
                                        </p:attrNameLst>
                                      </p:cBhvr>
                                      <p:tavLst>
                                        <p:tav tm="0">
                                          <p:val>
                                            <p:fltVal val="0"/>
                                          </p:val>
                                        </p:tav>
                                        <p:tav tm="100000">
                                          <p:val>
                                            <p:strVal val="#ppt_w"/>
                                          </p:val>
                                        </p:tav>
                                      </p:tavLst>
                                    </p:anim>
                                    <p:anim calcmode="lin" valueType="num">
                                      <p:cBhvr>
                                        <p:cTn id="128" dur="500" fill="hold"/>
                                        <p:tgtEl>
                                          <p:spTgt spid="234"/>
                                        </p:tgtEl>
                                        <p:attrNameLst>
                                          <p:attrName>ppt_h</p:attrName>
                                        </p:attrNameLst>
                                      </p:cBhvr>
                                      <p:tavLst>
                                        <p:tav tm="0">
                                          <p:val>
                                            <p:fltVal val="0"/>
                                          </p:val>
                                        </p:tav>
                                        <p:tav tm="100000">
                                          <p:val>
                                            <p:strVal val="#ppt_h"/>
                                          </p:val>
                                        </p:tav>
                                      </p:tavLst>
                                    </p:anim>
                                    <p:animEffect transition="in" filter="fade">
                                      <p:cBhvr>
                                        <p:cTn id="129" dur="500"/>
                                        <p:tgtEl>
                                          <p:spTgt spid="234"/>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234"/>
                                        </p:tgtEl>
                                      </p:cBhvr>
                                    </p:animEffect>
                                    <p:animScale>
                                      <p:cBhvr>
                                        <p:cTn id="132" dur="250" autoRev="1" fill="hold"/>
                                        <p:tgtEl>
                                          <p:spTgt spid="234"/>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258"/>
                                        </p:tgtEl>
                                        <p:attrNameLst>
                                          <p:attrName>style.visibility</p:attrName>
                                        </p:attrNameLst>
                                      </p:cBhvr>
                                      <p:to>
                                        <p:strVal val="visible"/>
                                      </p:to>
                                    </p:set>
                                    <p:anim calcmode="lin" valueType="num">
                                      <p:cBhvr>
                                        <p:cTn id="135" dur="500" fill="hold"/>
                                        <p:tgtEl>
                                          <p:spTgt spid="258"/>
                                        </p:tgtEl>
                                        <p:attrNameLst>
                                          <p:attrName>ppt_w</p:attrName>
                                        </p:attrNameLst>
                                      </p:cBhvr>
                                      <p:tavLst>
                                        <p:tav tm="0">
                                          <p:val>
                                            <p:fltVal val="0"/>
                                          </p:val>
                                        </p:tav>
                                        <p:tav tm="100000">
                                          <p:val>
                                            <p:strVal val="#ppt_w"/>
                                          </p:val>
                                        </p:tav>
                                      </p:tavLst>
                                    </p:anim>
                                    <p:anim calcmode="lin" valueType="num">
                                      <p:cBhvr>
                                        <p:cTn id="136" dur="500" fill="hold"/>
                                        <p:tgtEl>
                                          <p:spTgt spid="258"/>
                                        </p:tgtEl>
                                        <p:attrNameLst>
                                          <p:attrName>ppt_h</p:attrName>
                                        </p:attrNameLst>
                                      </p:cBhvr>
                                      <p:tavLst>
                                        <p:tav tm="0">
                                          <p:val>
                                            <p:fltVal val="0"/>
                                          </p:val>
                                        </p:tav>
                                        <p:tav tm="100000">
                                          <p:val>
                                            <p:strVal val="#ppt_h"/>
                                          </p:val>
                                        </p:tav>
                                      </p:tavLst>
                                    </p:anim>
                                    <p:animEffect transition="in" filter="fade">
                                      <p:cBhvr>
                                        <p:cTn id="137" dur="500"/>
                                        <p:tgtEl>
                                          <p:spTgt spid="258"/>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258"/>
                                        </p:tgtEl>
                                      </p:cBhvr>
                                    </p:animEffect>
                                    <p:animScale>
                                      <p:cBhvr>
                                        <p:cTn id="140" dur="250" autoRev="1" fill="hold"/>
                                        <p:tgtEl>
                                          <p:spTgt spid="258"/>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260"/>
                                        </p:tgtEl>
                                        <p:attrNameLst>
                                          <p:attrName>style.visibility</p:attrName>
                                        </p:attrNameLst>
                                      </p:cBhvr>
                                      <p:to>
                                        <p:strVal val="visible"/>
                                      </p:to>
                                    </p:set>
                                    <p:anim calcmode="lin" valueType="num">
                                      <p:cBhvr>
                                        <p:cTn id="143" dur="500" fill="hold"/>
                                        <p:tgtEl>
                                          <p:spTgt spid="260"/>
                                        </p:tgtEl>
                                        <p:attrNameLst>
                                          <p:attrName>ppt_w</p:attrName>
                                        </p:attrNameLst>
                                      </p:cBhvr>
                                      <p:tavLst>
                                        <p:tav tm="0">
                                          <p:val>
                                            <p:fltVal val="0"/>
                                          </p:val>
                                        </p:tav>
                                        <p:tav tm="100000">
                                          <p:val>
                                            <p:strVal val="#ppt_w"/>
                                          </p:val>
                                        </p:tav>
                                      </p:tavLst>
                                    </p:anim>
                                    <p:anim calcmode="lin" valueType="num">
                                      <p:cBhvr>
                                        <p:cTn id="144" dur="500" fill="hold"/>
                                        <p:tgtEl>
                                          <p:spTgt spid="260"/>
                                        </p:tgtEl>
                                        <p:attrNameLst>
                                          <p:attrName>ppt_h</p:attrName>
                                        </p:attrNameLst>
                                      </p:cBhvr>
                                      <p:tavLst>
                                        <p:tav tm="0">
                                          <p:val>
                                            <p:fltVal val="0"/>
                                          </p:val>
                                        </p:tav>
                                        <p:tav tm="100000">
                                          <p:val>
                                            <p:strVal val="#ppt_h"/>
                                          </p:val>
                                        </p:tav>
                                      </p:tavLst>
                                    </p:anim>
                                    <p:animEffect transition="in" filter="fade">
                                      <p:cBhvr>
                                        <p:cTn id="145" dur="500"/>
                                        <p:tgtEl>
                                          <p:spTgt spid="260"/>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260"/>
                                        </p:tgtEl>
                                      </p:cBhvr>
                                    </p:animEffect>
                                    <p:animScale>
                                      <p:cBhvr>
                                        <p:cTn id="148" dur="250" autoRev="1" fill="hold"/>
                                        <p:tgtEl>
                                          <p:spTgt spid="260"/>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263"/>
                                        </p:tgtEl>
                                        <p:attrNameLst>
                                          <p:attrName>style.visibility</p:attrName>
                                        </p:attrNameLst>
                                      </p:cBhvr>
                                      <p:to>
                                        <p:strVal val="visible"/>
                                      </p:to>
                                    </p:set>
                                    <p:anim calcmode="lin" valueType="num">
                                      <p:cBhvr>
                                        <p:cTn id="151" dur="500" fill="hold"/>
                                        <p:tgtEl>
                                          <p:spTgt spid="263"/>
                                        </p:tgtEl>
                                        <p:attrNameLst>
                                          <p:attrName>ppt_w</p:attrName>
                                        </p:attrNameLst>
                                      </p:cBhvr>
                                      <p:tavLst>
                                        <p:tav tm="0">
                                          <p:val>
                                            <p:fltVal val="0"/>
                                          </p:val>
                                        </p:tav>
                                        <p:tav tm="100000">
                                          <p:val>
                                            <p:strVal val="#ppt_w"/>
                                          </p:val>
                                        </p:tav>
                                      </p:tavLst>
                                    </p:anim>
                                    <p:anim calcmode="lin" valueType="num">
                                      <p:cBhvr>
                                        <p:cTn id="152" dur="500" fill="hold"/>
                                        <p:tgtEl>
                                          <p:spTgt spid="263"/>
                                        </p:tgtEl>
                                        <p:attrNameLst>
                                          <p:attrName>ppt_h</p:attrName>
                                        </p:attrNameLst>
                                      </p:cBhvr>
                                      <p:tavLst>
                                        <p:tav tm="0">
                                          <p:val>
                                            <p:fltVal val="0"/>
                                          </p:val>
                                        </p:tav>
                                        <p:tav tm="100000">
                                          <p:val>
                                            <p:strVal val="#ppt_h"/>
                                          </p:val>
                                        </p:tav>
                                      </p:tavLst>
                                    </p:anim>
                                    <p:animEffect transition="in" filter="fade">
                                      <p:cBhvr>
                                        <p:cTn id="153" dur="500"/>
                                        <p:tgtEl>
                                          <p:spTgt spid="263"/>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263"/>
                                        </p:tgtEl>
                                      </p:cBhvr>
                                    </p:animEffect>
                                    <p:animScale>
                                      <p:cBhvr>
                                        <p:cTn id="156" dur="250" autoRev="1" fill="hold"/>
                                        <p:tgtEl>
                                          <p:spTgt spid="263"/>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271"/>
                                        </p:tgtEl>
                                        <p:attrNameLst>
                                          <p:attrName>style.visibility</p:attrName>
                                        </p:attrNameLst>
                                      </p:cBhvr>
                                      <p:to>
                                        <p:strVal val="visible"/>
                                      </p:to>
                                    </p:set>
                                    <p:anim calcmode="lin" valueType="num">
                                      <p:cBhvr>
                                        <p:cTn id="159" dur="500" fill="hold"/>
                                        <p:tgtEl>
                                          <p:spTgt spid="271"/>
                                        </p:tgtEl>
                                        <p:attrNameLst>
                                          <p:attrName>ppt_w</p:attrName>
                                        </p:attrNameLst>
                                      </p:cBhvr>
                                      <p:tavLst>
                                        <p:tav tm="0">
                                          <p:val>
                                            <p:fltVal val="0"/>
                                          </p:val>
                                        </p:tav>
                                        <p:tav tm="100000">
                                          <p:val>
                                            <p:strVal val="#ppt_w"/>
                                          </p:val>
                                        </p:tav>
                                      </p:tavLst>
                                    </p:anim>
                                    <p:anim calcmode="lin" valueType="num">
                                      <p:cBhvr>
                                        <p:cTn id="160" dur="500" fill="hold"/>
                                        <p:tgtEl>
                                          <p:spTgt spid="271"/>
                                        </p:tgtEl>
                                        <p:attrNameLst>
                                          <p:attrName>ppt_h</p:attrName>
                                        </p:attrNameLst>
                                      </p:cBhvr>
                                      <p:tavLst>
                                        <p:tav tm="0">
                                          <p:val>
                                            <p:fltVal val="0"/>
                                          </p:val>
                                        </p:tav>
                                        <p:tav tm="100000">
                                          <p:val>
                                            <p:strVal val="#ppt_h"/>
                                          </p:val>
                                        </p:tav>
                                      </p:tavLst>
                                    </p:anim>
                                    <p:animEffect transition="in" filter="fade">
                                      <p:cBhvr>
                                        <p:cTn id="161" dur="500"/>
                                        <p:tgtEl>
                                          <p:spTgt spid="271"/>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271"/>
                                        </p:tgtEl>
                                      </p:cBhvr>
                                    </p:animEffect>
                                    <p:animScale>
                                      <p:cBhvr>
                                        <p:cTn id="164" dur="250" autoRev="1" fill="hold"/>
                                        <p:tgtEl>
                                          <p:spTgt spid="271"/>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272"/>
                                        </p:tgtEl>
                                        <p:attrNameLst>
                                          <p:attrName>style.visibility</p:attrName>
                                        </p:attrNameLst>
                                      </p:cBhvr>
                                      <p:to>
                                        <p:strVal val="visible"/>
                                      </p:to>
                                    </p:set>
                                    <p:anim calcmode="lin" valueType="num">
                                      <p:cBhvr>
                                        <p:cTn id="167" dur="500" fill="hold"/>
                                        <p:tgtEl>
                                          <p:spTgt spid="272"/>
                                        </p:tgtEl>
                                        <p:attrNameLst>
                                          <p:attrName>ppt_w</p:attrName>
                                        </p:attrNameLst>
                                      </p:cBhvr>
                                      <p:tavLst>
                                        <p:tav tm="0">
                                          <p:val>
                                            <p:fltVal val="0"/>
                                          </p:val>
                                        </p:tav>
                                        <p:tav tm="100000">
                                          <p:val>
                                            <p:strVal val="#ppt_w"/>
                                          </p:val>
                                        </p:tav>
                                      </p:tavLst>
                                    </p:anim>
                                    <p:anim calcmode="lin" valueType="num">
                                      <p:cBhvr>
                                        <p:cTn id="168" dur="500" fill="hold"/>
                                        <p:tgtEl>
                                          <p:spTgt spid="272"/>
                                        </p:tgtEl>
                                        <p:attrNameLst>
                                          <p:attrName>ppt_h</p:attrName>
                                        </p:attrNameLst>
                                      </p:cBhvr>
                                      <p:tavLst>
                                        <p:tav tm="0">
                                          <p:val>
                                            <p:fltVal val="0"/>
                                          </p:val>
                                        </p:tav>
                                        <p:tav tm="100000">
                                          <p:val>
                                            <p:strVal val="#ppt_h"/>
                                          </p:val>
                                        </p:tav>
                                      </p:tavLst>
                                    </p:anim>
                                    <p:animEffect transition="in" filter="fade">
                                      <p:cBhvr>
                                        <p:cTn id="169" dur="500"/>
                                        <p:tgtEl>
                                          <p:spTgt spid="272"/>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272"/>
                                        </p:tgtEl>
                                      </p:cBhvr>
                                    </p:animEffect>
                                    <p:animScale>
                                      <p:cBhvr>
                                        <p:cTn id="172" dur="250" autoRev="1" fill="hold"/>
                                        <p:tgtEl>
                                          <p:spTgt spid="272"/>
                                        </p:tgtEl>
                                      </p:cBhvr>
                                      <p:by x="105000" y="105000"/>
                                    </p:animScale>
                                  </p:childTnLst>
                                </p:cTn>
                              </p:par>
                              <p:par>
                                <p:cTn id="173" presetID="53" presetClass="entr" presetSubtype="16" fill="hold" grpId="0" nodeType="withEffect">
                                  <p:stCondLst>
                                    <p:cond delay="0"/>
                                  </p:stCondLst>
                                  <p:childTnLst>
                                    <p:set>
                                      <p:cBhvr>
                                        <p:cTn id="174" dur="1" fill="hold">
                                          <p:stCondLst>
                                            <p:cond delay="0"/>
                                          </p:stCondLst>
                                        </p:cTn>
                                        <p:tgtEl>
                                          <p:spTgt spid="239"/>
                                        </p:tgtEl>
                                        <p:attrNameLst>
                                          <p:attrName>style.visibility</p:attrName>
                                        </p:attrNameLst>
                                      </p:cBhvr>
                                      <p:to>
                                        <p:strVal val="visible"/>
                                      </p:to>
                                    </p:set>
                                    <p:anim calcmode="lin" valueType="num">
                                      <p:cBhvr>
                                        <p:cTn id="175" dur="500" fill="hold"/>
                                        <p:tgtEl>
                                          <p:spTgt spid="239"/>
                                        </p:tgtEl>
                                        <p:attrNameLst>
                                          <p:attrName>ppt_w</p:attrName>
                                        </p:attrNameLst>
                                      </p:cBhvr>
                                      <p:tavLst>
                                        <p:tav tm="0">
                                          <p:val>
                                            <p:fltVal val="0"/>
                                          </p:val>
                                        </p:tav>
                                        <p:tav tm="100000">
                                          <p:val>
                                            <p:strVal val="#ppt_w"/>
                                          </p:val>
                                        </p:tav>
                                      </p:tavLst>
                                    </p:anim>
                                    <p:anim calcmode="lin" valueType="num">
                                      <p:cBhvr>
                                        <p:cTn id="176" dur="500" fill="hold"/>
                                        <p:tgtEl>
                                          <p:spTgt spid="239"/>
                                        </p:tgtEl>
                                        <p:attrNameLst>
                                          <p:attrName>ppt_h</p:attrName>
                                        </p:attrNameLst>
                                      </p:cBhvr>
                                      <p:tavLst>
                                        <p:tav tm="0">
                                          <p:val>
                                            <p:fltVal val="0"/>
                                          </p:val>
                                        </p:tav>
                                        <p:tav tm="100000">
                                          <p:val>
                                            <p:strVal val="#ppt_h"/>
                                          </p:val>
                                        </p:tav>
                                      </p:tavLst>
                                    </p:anim>
                                    <p:animEffect transition="in" filter="fade">
                                      <p:cBhvr>
                                        <p:cTn id="177" dur="500"/>
                                        <p:tgtEl>
                                          <p:spTgt spid="239"/>
                                        </p:tgtEl>
                                      </p:cBhvr>
                                    </p:animEffect>
                                  </p:childTnLst>
                                  <p:subTnLst>
                                    <p:audio>
                                      <p:cMediaNode>
                                        <p:cTn display="0" masterRel="sameClick">
                                          <p:stCondLst>
                                            <p:cond evt="begin" delay="0">
                                              <p:tn val="173"/>
                                            </p:cond>
                                          </p:stCondLst>
                                          <p:endCondLst>
                                            <p:cond evt="onStopAudio" delay="0">
                                              <p:tgtEl>
                                                <p:sldTgt/>
                                              </p:tgtEl>
                                            </p:cond>
                                          </p:endCondLst>
                                        </p:cTn>
                                        <p:tgtEl>
                                          <p:sndTgt r:embed="rId3" name="Bling.wav"/>
                                        </p:tgtEl>
                                      </p:cMediaNode>
                                    </p:audio>
                                  </p:subTnLst>
                                </p:cTn>
                              </p:par>
                              <p:par>
                                <p:cTn id="178" presetID="26" presetClass="emph" presetSubtype="0" fill="hold" grpId="1" nodeType="withEffect">
                                  <p:stCondLst>
                                    <p:cond delay="500"/>
                                  </p:stCondLst>
                                  <p:childTnLst>
                                    <p:animEffect transition="out" filter="fade">
                                      <p:cBhvr>
                                        <p:cTn id="179" dur="500" tmFilter="0, 0; .2, .5; .8, .5; 1, 0"/>
                                        <p:tgtEl>
                                          <p:spTgt spid="239"/>
                                        </p:tgtEl>
                                      </p:cBhvr>
                                    </p:animEffect>
                                    <p:animScale>
                                      <p:cBhvr>
                                        <p:cTn id="180" dur="250" autoRev="1" fill="hold"/>
                                        <p:tgtEl>
                                          <p:spTgt spid="239"/>
                                        </p:tgtEl>
                                      </p:cBhvr>
                                      <p:by x="105000" y="105000"/>
                                    </p:animScale>
                                  </p:childTnLst>
                                </p:cTn>
                              </p:par>
                            </p:childTnLst>
                          </p:cTn>
                        </p:par>
                      </p:childTnLst>
                    </p:cTn>
                  </p:par>
                </p:childTnLst>
              </p:cTn>
              <p:nextCondLst>
                <p:cond evt="onClick" delay="0">
                  <p:tgtEl>
                    <p:spTgt spid="12"/>
                  </p:tgtEl>
                </p:cond>
              </p:nextCondLst>
            </p:seq>
            <p:seq concurrent="1" nextAc="seek">
              <p:cTn id="181" restart="whenNotActive" fill="hold" evtFilter="cancelBubble" nodeType="interactiveSeq">
                <p:stCondLst>
                  <p:cond evt="onClick" delay="0">
                    <p:tgtEl>
                      <p:spTgt spid="128"/>
                    </p:tgtEl>
                  </p:cond>
                </p:stCondLst>
                <p:endSync evt="end" delay="0">
                  <p:rtn val="all"/>
                </p:endSync>
                <p:childTnLst>
                  <p:par>
                    <p:cTn id="182" fill="hold">
                      <p:stCondLst>
                        <p:cond delay="0"/>
                      </p:stCondLst>
                      <p:childTnLst>
                        <p:par>
                          <p:cTn id="183" fill="hold">
                            <p:stCondLst>
                              <p:cond delay="0"/>
                            </p:stCondLst>
                            <p:childTnLst>
                              <p:par>
                                <p:cTn id="184" presetID="53" presetClass="entr" presetSubtype="16" fill="hold" grpId="0" nodeType="withEffect">
                                  <p:stCondLst>
                                    <p:cond delay="0"/>
                                  </p:stCondLst>
                                  <p:childTnLst>
                                    <p:set>
                                      <p:cBhvr>
                                        <p:cTn id="185" dur="1" fill="hold">
                                          <p:stCondLst>
                                            <p:cond delay="0"/>
                                          </p:stCondLst>
                                        </p:cTn>
                                        <p:tgtEl>
                                          <p:spTgt spid="259"/>
                                        </p:tgtEl>
                                        <p:attrNameLst>
                                          <p:attrName>style.visibility</p:attrName>
                                        </p:attrNameLst>
                                      </p:cBhvr>
                                      <p:to>
                                        <p:strVal val="visible"/>
                                      </p:to>
                                    </p:set>
                                    <p:anim calcmode="lin" valueType="num">
                                      <p:cBhvr>
                                        <p:cTn id="186" dur="500" fill="hold"/>
                                        <p:tgtEl>
                                          <p:spTgt spid="259"/>
                                        </p:tgtEl>
                                        <p:attrNameLst>
                                          <p:attrName>ppt_w</p:attrName>
                                        </p:attrNameLst>
                                      </p:cBhvr>
                                      <p:tavLst>
                                        <p:tav tm="0">
                                          <p:val>
                                            <p:fltVal val="0"/>
                                          </p:val>
                                        </p:tav>
                                        <p:tav tm="100000">
                                          <p:val>
                                            <p:strVal val="#ppt_w"/>
                                          </p:val>
                                        </p:tav>
                                      </p:tavLst>
                                    </p:anim>
                                    <p:anim calcmode="lin" valueType="num">
                                      <p:cBhvr>
                                        <p:cTn id="187" dur="500" fill="hold"/>
                                        <p:tgtEl>
                                          <p:spTgt spid="259"/>
                                        </p:tgtEl>
                                        <p:attrNameLst>
                                          <p:attrName>ppt_h</p:attrName>
                                        </p:attrNameLst>
                                      </p:cBhvr>
                                      <p:tavLst>
                                        <p:tav tm="0">
                                          <p:val>
                                            <p:fltVal val="0"/>
                                          </p:val>
                                        </p:tav>
                                        <p:tav tm="100000">
                                          <p:val>
                                            <p:strVal val="#ppt_h"/>
                                          </p:val>
                                        </p:tav>
                                      </p:tavLst>
                                    </p:anim>
                                    <p:animEffect transition="in" filter="fade">
                                      <p:cBhvr>
                                        <p:cTn id="188" dur="500"/>
                                        <p:tgtEl>
                                          <p:spTgt spid="259"/>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259"/>
                                        </p:tgtEl>
                                      </p:cBhvr>
                                    </p:animEffect>
                                    <p:animScale>
                                      <p:cBhvr>
                                        <p:cTn id="191" dur="250" autoRev="1" fill="hold"/>
                                        <p:tgtEl>
                                          <p:spTgt spid="259"/>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273"/>
                                        </p:tgtEl>
                                        <p:attrNameLst>
                                          <p:attrName>style.visibility</p:attrName>
                                        </p:attrNameLst>
                                      </p:cBhvr>
                                      <p:to>
                                        <p:strVal val="visible"/>
                                      </p:to>
                                    </p:set>
                                    <p:anim calcmode="lin" valueType="num">
                                      <p:cBhvr>
                                        <p:cTn id="194" dur="500" fill="hold"/>
                                        <p:tgtEl>
                                          <p:spTgt spid="273"/>
                                        </p:tgtEl>
                                        <p:attrNameLst>
                                          <p:attrName>ppt_w</p:attrName>
                                        </p:attrNameLst>
                                      </p:cBhvr>
                                      <p:tavLst>
                                        <p:tav tm="0">
                                          <p:val>
                                            <p:fltVal val="0"/>
                                          </p:val>
                                        </p:tav>
                                        <p:tav tm="100000">
                                          <p:val>
                                            <p:strVal val="#ppt_w"/>
                                          </p:val>
                                        </p:tav>
                                      </p:tavLst>
                                    </p:anim>
                                    <p:anim calcmode="lin" valueType="num">
                                      <p:cBhvr>
                                        <p:cTn id="195" dur="500" fill="hold"/>
                                        <p:tgtEl>
                                          <p:spTgt spid="273"/>
                                        </p:tgtEl>
                                        <p:attrNameLst>
                                          <p:attrName>ppt_h</p:attrName>
                                        </p:attrNameLst>
                                      </p:cBhvr>
                                      <p:tavLst>
                                        <p:tav tm="0">
                                          <p:val>
                                            <p:fltVal val="0"/>
                                          </p:val>
                                        </p:tav>
                                        <p:tav tm="100000">
                                          <p:val>
                                            <p:strVal val="#ppt_h"/>
                                          </p:val>
                                        </p:tav>
                                      </p:tavLst>
                                    </p:anim>
                                    <p:animEffect transition="in" filter="fade">
                                      <p:cBhvr>
                                        <p:cTn id="196" dur="500"/>
                                        <p:tgtEl>
                                          <p:spTgt spid="273"/>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273"/>
                                        </p:tgtEl>
                                      </p:cBhvr>
                                    </p:animEffect>
                                    <p:animScale>
                                      <p:cBhvr>
                                        <p:cTn id="199" dur="250" autoRev="1" fill="hold"/>
                                        <p:tgtEl>
                                          <p:spTgt spid="273"/>
                                        </p:tgtEl>
                                      </p:cBhvr>
                                      <p:by x="105000" y="105000"/>
                                    </p:animScale>
                                  </p:childTnLst>
                                </p:cTn>
                              </p:par>
                              <p:par>
                                <p:cTn id="200" presetID="53" presetClass="entr" presetSubtype="16" fill="hold" grpId="0" nodeType="withEffect">
                                  <p:stCondLst>
                                    <p:cond delay="0"/>
                                  </p:stCondLst>
                                  <p:childTnLst>
                                    <p:set>
                                      <p:cBhvr>
                                        <p:cTn id="201" dur="1" fill="hold">
                                          <p:stCondLst>
                                            <p:cond delay="0"/>
                                          </p:stCondLst>
                                        </p:cTn>
                                        <p:tgtEl>
                                          <p:spTgt spid="236"/>
                                        </p:tgtEl>
                                        <p:attrNameLst>
                                          <p:attrName>style.visibility</p:attrName>
                                        </p:attrNameLst>
                                      </p:cBhvr>
                                      <p:to>
                                        <p:strVal val="visible"/>
                                      </p:to>
                                    </p:set>
                                    <p:anim calcmode="lin" valueType="num">
                                      <p:cBhvr>
                                        <p:cTn id="202" dur="500" fill="hold"/>
                                        <p:tgtEl>
                                          <p:spTgt spid="236"/>
                                        </p:tgtEl>
                                        <p:attrNameLst>
                                          <p:attrName>ppt_w</p:attrName>
                                        </p:attrNameLst>
                                      </p:cBhvr>
                                      <p:tavLst>
                                        <p:tav tm="0">
                                          <p:val>
                                            <p:fltVal val="0"/>
                                          </p:val>
                                        </p:tav>
                                        <p:tav tm="100000">
                                          <p:val>
                                            <p:strVal val="#ppt_w"/>
                                          </p:val>
                                        </p:tav>
                                      </p:tavLst>
                                    </p:anim>
                                    <p:anim calcmode="lin" valueType="num">
                                      <p:cBhvr>
                                        <p:cTn id="203" dur="500" fill="hold"/>
                                        <p:tgtEl>
                                          <p:spTgt spid="236"/>
                                        </p:tgtEl>
                                        <p:attrNameLst>
                                          <p:attrName>ppt_h</p:attrName>
                                        </p:attrNameLst>
                                      </p:cBhvr>
                                      <p:tavLst>
                                        <p:tav tm="0">
                                          <p:val>
                                            <p:fltVal val="0"/>
                                          </p:val>
                                        </p:tav>
                                        <p:tav tm="100000">
                                          <p:val>
                                            <p:strVal val="#ppt_h"/>
                                          </p:val>
                                        </p:tav>
                                      </p:tavLst>
                                    </p:anim>
                                    <p:animEffect transition="in" filter="fade">
                                      <p:cBhvr>
                                        <p:cTn id="204" dur="500"/>
                                        <p:tgtEl>
                                          <p:spTgt spid="236"/>
                                        </p:tgtEl>
                                      </p:cBhvr>
                                    </p:animEffect>
                                  </p:childTnLst>
                                  <p:subTnLst>
                                    <p:audio>
                                      <p:cMediaNode>
                                        <p:cTn display="0" masterRel="sameClick">
                                          <p:stCondLst>
                                            <p:cond evt="begin" delay="0">
                                              <p:tn val="200"/>
                                            </p:cond>
                                          </p:stCondLst>
                                          <p:endCondLst>
                                            <p:cond evt="onStopAudio" delay="0">
                                              <p:tgtEl>
                                                <p:sldTgt/>
                                              </p:tgtEl>
                                            </p:cond>
                                          </p:endCondLst>
                                        </p:cTn>
                                        <p:tgtEl>
                                          <p:sndTgt r:embed="rId3" name="Bling.wav"/>
                                        </p:tgtEl>
                                      </p:cMediaNode>
                                    </p:audio>
                                  </p:subTnLst>
                                </p:cTn>
                              </p:par>
                              <p:par>
                                <p:cTn id="205" presetID="26" presetClass="emph" presetSubtype="0" fill="hold" grpId="1" nodeType="withEffect">
                                  <p:stCondLst>
                                    <p:cond delay="500"/>
                                  </p:stCondLst>
                                  <p:childTnLst>
                                    <p:animEffect transition="out" filter="fade">
                                      <p:cBhvr>
                                        <p:cTn id="206" dur="500" tmFilter="0, 0; .2, .5; .8, .5; 1, 0"/>
                                        <p:tgtEl>
                                          <p:spTgt spid="236"/>
                                        </p:tgtEl>
                                      </p:cBhvr>
                                    </p:animEffect>
                                    <p:animScale>
                                      <p:cBhvr>
                                        <p:cTn id="207" dur="250" autoRev="1" fill="hold"/>
                                        <p:tgtEl>
                                          <p:spTgt spid="236"/>
                                        </p:tgtEl>
                                      </p:cBhvr>
                                      <p:by x="105000" y="105000"/>
                                    </p:animScale>
                                  </p:childTnLst>
                                </p:cTn>
                              </p:par>
                            </p:childTnLst>
                          </p:cTn>
                        </p:par>
                      </p:childTnLst>
                    </p:cTn>
                  </p:par>
                </p:childTnLst>
              </p:cTn>
              <p:nextCondLst>
                <p:cond evt="onClick" delay="0">
                  <p:tgtEl>
                    <p:spTgt spid="128"/>
                  </p:tgtEl>
                </p:cond>
              </p:nextCondLst>
            </p:seq>
            <p:seq concurrent="1" nextAc="seek">
              <p:cTn id="208" restart="whenNotActive" fill="hold" evtFilter="cancelBubble" nodeType="interactiveSeq">
                <p:stCondLst>
                  <p:cond evt="onClick" delay="0">
                    <p:tgtEl>
                      <p:spTgt spid="131"/>
                    </p:tgtEl>
                  </p:cond>
                </p:stCondLst>
                <p:endSync evt="end" delay="0">
                  <p:rtn val="all"/>
                </p:endSync>
                <p:childTnLst>
                  <p:par>
                    <p:cTn id="209" fill="hold">
                      <p:stCondLst>
                        <p:cond delay="0"/>
                      </p:stCondLst>
                      <p:childTnLst>
                        <p:par>
                          <p:cTn id="210" fill="hold">
                            <p:stCondLst>
                              <p:cond delay="0"/>
                            </p:stCondLst>
                            <p:childTnLst>
                              <p:par>
                                <p:cTn id="211" presetID="53" presetClass="entr" presetSubtype="16" fill="hold" grpId="0" nodeType="withEffect">
                                  <p:stCondLst>
                                    <p:cond delay="0"/>
                                  </p:stCondLst>
                                  <p:childTnLst>
                                    <p:set>
                                      <p:cBhvr>
                                        <p:cTn id="212" dur="1" fill="hold">
                                          <p:stCondLst>
                                            <p:cond delay="0"/>
                                          </p:stCondLst>
                                        </p:cTn>
                                        <p:tgtEl>
                                          <p:spTgt spid="255"/>
                                        </p:tgtEl>
                                        <p:attrNameLst>
                                          <p:attrName>style.visibility</p:attrName>
                                        </p:attrNameLst>
                                      </p:cBhvr>
                                      <p:to>
                                        <p:strVal val="visible"/>
                                      </p:to>
                                    </p:set>
                                    <p:anim calcmode="lin" valueType="num">
                                      <p:cBhvr>
                                        <p:cTn id="213" dur="500" fill="hold"/>
                                        <p:tgtEl>
                                          <p:spTgt spid="255"/>
                                        </p:tgtEl>
                                        <p:attrNameLst>
                                          <p:attrName>ppt_w</p:attrName>
                                        </p:attrNameLst>
                                      </p:cBhvr>
                                      <p:tavLst>
                                        <p:tav tm="0">
                                          <p:val>
                                            <p:fltVal val="0"/>
                                          </p:val>
                                        </p:tav>
                                        <p:tav tm="100000">
                                          <p:val>
                                            <p:strVal val="#ppt_w"/>
                                          </p:val>
                                        </p:tav>
                                      </p:tavLst>
                                    </p:anim>
                                    <p:anim calcmode="lin" valueType="num">
                                      <p:cBhvr>
                                        <p:cTn id="214" dur="500" fill="hold"/>
                                        <p:tgtEl>
                                          <p:spTgt spid="255"/>
                                        </p:tgtEl>
                                        <p:attrNameLst>
                                          <p:attrName>ppt_h</p:attrName>
                                        </p:attrNameLst>
                                      </p:cBhvr>
                                      <p:tavLst>
                                        <p:tav tm="0">
                                          <p:val>
                                            <p:fltVal val="0"/>
                                          </p:val>
                                        </p:tav>
                                        <p:tav tm="100000">
                                          <p:val>
                                            <p:strVal val="#ppt_h"/>
                                          </p:val>
                                        </p:tav>
                                      </p:tavLst>
                                    </p:anim>
                                    <p:animEffect transition="in" filter="fade">
                                      <p:cBhvr>
                                        <p:cTn id="215" dur="500"/>
                                        <p:tgtEl>
                                          <p:spTgt spid="255"/>
                                        </p:tgtEl>
                                      </p:cBhvr>
                                    </p:animEffect>
                                  </p:childTnLst>
                                  <p:subTnLst>
                                    <p:audio>
                                      <p:cMediaNode>
                                        <p:cTn display="0" masterRel="sameClick">
                                          <p:stCondLst>
                                            <p:cond evt="begin" delay="0">
                                              <p:tn val="211"/>
                                            </p:cond>
                                          </p:stCondLst>
                                          <p:endCondLst>
                                            <p:cond evt="onStopAudio" delay="0">
                                              <p:tgtEl>
                                                <p:sldTgt/>
                                              </p:tgtEl>
                                            </p:cond>
                                          </p:endCondLst>
                                        </p:cTn>
                                        <p:tgtEl>
                                          <p:sndTgt r:embed="rId3" name="Bling.wav"/>
                                        </p:tgtEl>
                                      </p:cMediaNode>
                                    </p:audio>
                                  </p:subTnLst>
                                </p:cTn>
                              </p:par>
                              <p:par>
                                <p:cTn id="216" presetID="26" presetClass="emph" presetSubtype="0" fill="hold" grpId="1" nodeType="withEffect">
                                  <p:stCondLst>
                                    <p:cond delay="500"/>
                                  </p:stCondLst>
                                  <p:childTnLst>
                                    <p:animEffect transition="out" filter="fade">
                                      <p:cBhvr>
                                        <p:cTn id="217" dur="500" tmFilter="0, 0; .2, .5; .8, .5; 1, 0"/>
                                        <p:tgtEl>
                                          <p:spTgt spid="255"/>
                                        </p:tgtEl>
                                      </p:cBhvr>
                                    </p:animEffect>
                                    <p:animScale>
                                      <p:cBhvr>
                                        <p:cTn id="218" dur="250" autoRev="1" fill="hold"/>
                                        <p:tgtEl>
                                          <p:spTgt spid="255"/>
                                        </p:tgtEl>
                                      </p:cBhvr>
                                      <p:by x="105000" y="105000"/>
                                    </p:animScale>
                                  </p:childTnLst>
                                </p:cTn>
                              </p:par>
                              <p:par>
                                <p:cTn id="219" presetID="53" presetClass="entr" presetSubtype="16" fill="hold" grpId="0" nodeType="withEffect">
                                  <p:stCondLst>
                                    <p:cond delay="0"/>
                                  </p:stCondLst>
                                  <p:childTnLst>
                                    <p:set>
                                      <p:cBhvr>
                                        <p:cTn id="220" dur="1" fill="hold">
                                          <p:stCondLst>
                                            <p:cond delay="0"/>
                                          </p:stCondLst>
                                        </p:cTn>
                                        <p:tgtEl>
                                          <p:spTgt spid="237"/>
                                        </p:tgtEl>
                                        <p:attrNameLst>
                                          <p:attrName>style.visibility</p:attrName>
                                        </p:attrNameLst>
                                      </p:cBhvr>
                                      <p:to>
                                        <p:strVal val="visible"/>
                                      </p:to>
                                    </p:set>
                                    <p:anim calcmode="lin" valueType="num">
                                      <p:cBhvr>
                                        <p:cTn id="221" dur="500" fill="hold"/>
                                        <p:tgtEl>
                                          <p:spTgt spid="237"/>
                                        </p:tgtEl>
                                        <p:attrNameLst>
                                          <p:attrName>ppt_w</p:attrName>
                                        </p:attrNameLst>
                                      </p:cBhvr>
                                      <p:tavLst>
                                        <p:tav tm="0">
                                          <p:val>
                                            <p:fltVal val="0"/>
                                          </p:val>
                                        </p:tav>
                                        <p:tav tm="100000">
                                          <p:val>
                                            <p:strVal val="#ppt_w"/>
                                          </p:val>
                                        </p:tav>
                                      </p:tavLst>
                                    </p:anim>
                                    <p:anim calcmode="lin" valueType="num">
                                      <p:cBhvr>
                                        <p:cTn id="222" dur="500" fill="hold"/>
                                        <p:tgtEl>
                                          <p:spTgt spid="237"/>
                                        </p:tgtEl>
                                        <p:attrNameLst>
                                          <p:attrName>ppt_h</p:attrName>
                                        </p:attrNameLst>
                                      </p:cBhvr>
                                      <p:tavLst>
                                        <p:tav tm="0">
                                          <p:val>
                                            <p:fltVal val="0"/>
                                          </p:val>
                                        </p:tav>
                                        <p:tav tm="100000">
                                          <p:val>
                                            <p:strVal val="#ppt_h"/>
                                          </p:val>
                                        </p:tav>
                                      </p:tavLst>
                                    </p:anim>
                                    <p:animEffect transition="in" filter="fade">
                                      <p:cBhvr>
                                        <p:cTn id="223" dur="500"/>
                                        <p:tgtEl>
                                          <p:spTgt spid="237"/>
                                        </p:tgtEl>
                                      </p:cBhvr>
                                    </p:animEffect>
                                  </p:childTnLst>
                                  <p:subTnLst>
                                    <p:audio>
                                      <p:cMediaNode>
                                        <p:cTn display="0" masterRel="sameClick">
                                          <p:stCondLst>
                                            <p:cond evt="begin" delay="0">
                                              <p:tn val="219"/>
                                            </p:cond>
                                          </p:stCondLst>
                                          <p:endCondLst>
                                            <p:cond evt="onStopAudio" delay="0">
                                              <p:tgtEl>
                                                <p:sldTgt/>
                                              </p:tgtEl>
                                            </p:cond>
                                          </p:endCondLst>
                                        </p:cTn>
                                        <p:tgtEl>
                                          <p:sndTgt r:embed="rId3" name="Bling.wav"/>
                                        </p:tgtEl>
                                      </p:cMediaNode>
                                    </p:audio>
                                  </p:subTnLst>
                                </p:cTn>
                              </p:par>
                              <p:par>
                                <p:cTn id="224" presetID="26" presetClass="emph" presetSubtype="0" fill="hold" grpId="1" nodeType="withEffect">
                                  <p:stCondLst>
                                    <p:cond delay="500"/>
                                  </p:stCondLst>
                                  <p:childTnLst>
                                    <p:animEffect transition="out" filter="fade">
                                      <p:cBhvr>
                                        <p:cTn id="225" dur="500" tmFilter="0, 0; .2, .5; .8, .5; 1, 0"/>
                                        <p:tgtEl>
                                          <p:spTgt spid="237"/>
                                        </p:tgtEl>
                                      </p:cBhvr>
                                    </p:animEffect>
                                    <p:animScale>
                                      <p:cBhvr>
                                        <p:cTn id="226" dur="250" autoRev="1" fill="hold"/>
                                        <p:tgtEl>
                                          <p:spTgt spid="237"/>
                                        </p:tgtEl>
                                      </p:cBhvr>
                                      <p:by x="105000" y="105000"/>
                                    </p:animScale>
                                  </p:childTnLst>
                                </p:cTn>
                              </p:par>
                            </p:childTnLst>
                          </p:cTn>
                        </p:par>
                      </p:childTnLst>
                    </p:cTn>
                  </p:par>
                </p:childTnLst>
              </p:cTn>
              <p:nextCondLst>
                <p:cond evt="onClick" delay="0">
                  <p:tgtEl>
                    <p:spTgt spid="131"/>
                  </p:tgtEl>
                </p:cond>
              </p:nextCondLst>
            </p:seq>
            <p:seq concurrent="1" nextAc="seek">
              <p:cTn id="227" restart="whenNotActive" fill="hold" evtFilter="cancelBubble" nodeType="interactiveSeq">
                <p:stCondLst>
                  <p:cond evt="onClick" delay="0">
                    <p:tgtEl>
                      <p:spTgt spid="132"/>
                    </p:tgtEl>
                  </p:cond>
                </p:stCondLst>
                <p:endSync evt="end" delay="0">
                  <p:rtn val="all"/>
                </p:endSync>
                <p:childTnLst>
                  <p:par>
                    <p:cTn id="228" fill="hold">
                      <p:stCondLst>
                        <p:cond delay="0"/>
                      </p:stCondLst>
                      <p:childTnLst>
                        <p:par>
                          <p:cTn id="229" fill="hold">
                            <p:stCondLst>
                              <p:cond delay="0"/>
                            </p:stCondLst>
                            <p:childTnLst>
                              <p:par>
                                <p:cTn id="230" presetID="53" presetClass="entr" presetSubtype="16" fill="hold" grpId="0" nodeType="withEffect">
                                  <p:stCondLst>
                                    <p:cond delay="0"/>
                                  </p:stCondLst>
                                  <p:childTnLst>
                                    <p:set>
                                      <p:cBhvr>
                                        <p:cTn id="231" dur="1" fill="hold">
                                          <p:stCondLst>
                                            <p:cond delay="0"/>
                                          </p:stCondLst>
                                        </p:cTn>
                                        <p:tgtEl>
                                          <p:spTgt spid="238"/>
                                        </p:tgtEl>
                                        <p:attrNameLst>
                                          <p:attrName>style.visibility</p:attrName>
                                        </p:attrNameLst>
                                      </p:cBhvr>
                                      <p:to>
                                        <p:strVal val="visible"/>
                                      </p:to>
                                    </p:set>
                                    <p:anim calcmode="lin" valueType="num">
                                      <p:cBhvr>
                                        <p:cTn id="232" dur="500" fill="hold"/>
                                        <p:tgtEl>
                                          <p:spTgt spid="238"/>
                                        </p:tgtEl>
                                        <p:attrNameLst>
                                          <p:attrName>ppt_w</p:attrName>
                                        </p:attrNameLst>
                                      </p:cBhvr>
                                      <p:tavLst>
                                        <p:tav tm="0">
                                          <p:val>
                                            <p:fltVal val="0"/>
                                          </p:val>
                                        </p:tav>
                                        <p:tav tm="100000">
                                          <p:val>
                                            <p:strVal val="#ppt_w"/>
                                          </p:val>
                                        </p:tav>
                                      </p:tavLst>
                                    </p:anim>
                                    <p:anim calcmode="lin" valueType="num">
                                      <p:cBhvr>
                                        <p:cTn id="233" dur="500" fill="hold"/>
                                        <p:tgtEl>
                                          <p:spTgt spid="238"/>
                                        </p:tgtEl>
                                        <p:attrNameLst>
                                          <p:attrName>ppt_h</p:attrName>
                                        </p:attrNameLst>
                                      </p:cBhvr>
                                      <p:tavLst>
                                        <p:tav tm="0">
                                          <p:val>
                                            <p:fltVal val="0"/>
                                          </p:val>
                                        </p:tav>
                                        <p:tav tm="100000">
                                          <p:val>
                                            <p:strVal val="#ppt_h"/>
                                          </p:val>
                                        </p:tav>
                                      </p:tavLst>
                                    </p:anim>
                                    <p:animEffect transition="in" filter="fade">
                                      <p:cBhvr>
                                        <p:cTn id="234" dur="500"/>
                                        <p:tgtEl>
                                          <p:spTgt spid="238"/>
                                        </p:tgtEl>
                                      </p:cBhvr>
                                    </p:animEffect>
                                  </p:childTnLst>
                                  <p:subTnLst>
                                    <p:audio>
                                      <p:cMediaNode>
                                        <p:cTn display="0" masterRel="sameClick">
                                          <p:stCondLst>
                                            <p:cond evt="begin" delay="0">
                                              <p:tn val="230"/>
                                            </p:cond>
                                          </p:stCondLst>
                                          <p:endCondLst>
                                            <p:cond evt="onStopAudio" delay="0">
                                              <p:tgtEl>
                                                <p:sldTgt/>
                                              </p:tgtEl>
                                            </p:cond>
                                          </p:endCondLst>
                                        </p:cTn>
                                        <p:tgtEl>
                                          <p:sndTgt r:embed="rId3" name="Bling.wav"/>
                                        </p:tgtEl>
                                      </p:cMediaNode>
                                    </p:audio>
                                  </p:subTnLst>
                                </p:cTn>
                              </p:par>
                              <p:par>
                                <p:cTn id="235" presetID="26" presetClass="emph" presetSubtype="0" fill="hold" grpId="1" nodeType="withEffect">
                                  <p:stCondLst>
                                    <p:cond delay="500"/>
                                  </p:stCondLst>
                                  <p:childTnLst>
                                    <p:animEffect transition="out" filter="fade">
                                      <p:cBhvr>
                                        <p:cTn id="236" dur="500" tmFilter="0, 0; .2, .5; .8, .5; 1, 0"/>
                                        <p:tgtEl>
                                          <p:spTgt spid="238"/>
                                        </p:tgtEl>
                                      </p:cBhvr>
                                    </p:animEffect>
                                    <p:animScale>
                                      <p:cBhvr>
                                        <p:cTn id="237" dur="250" autoRev="1" fill="hold"/>
                                        <p:tgtEl>
                                          <p:spTgt spid="238"/>
                                        </p:tgtEl>
                                      </p:cBhvr>
                                      <p:by x="105000" y="105000"/>
                                    </p:animScale>
                                  </p:childTnLst>
                                </p:cTn>
                              </p:par>
                              <p:par>
                                <p:cTn id="238" presetID="53" presetClass="entr" presetSubtype="16" fill="hold" grpId="0" nodeType="withEffect">
                                  <p:stCondLst>
                                    <p:cond delay="0"/>
                                  </p:stCondLst>
                                  <p:childTnLst>
                                    <p:set>
                                      <p:cBhvr>
                                        <p:cTn id="239" dur="1" fill="hold">
                                          <p:stCondLst>
                                            <p:cond delay="0"/>
                                          </p:stCondLst>
                                        </p:cTn>
                                        <p:tgtEl>
                                          <p:spTgt spid="246"/>
                                        </p:tgtEl>
                                        <p:attrNameLst>
                                          <p:attrName>style.visibility</p:attrName>
                                        </p:attrNameLst>
                                      </p:cBhvr>
                                      <p:to>
                                        <p:strVal val="visible"/>
                                      </p:to>
                                    </p:set>
                                    <p:anim calcmode="lin" valueType="num">
                                      <p:cBhvr>
                                        <p:cTn id="240" dur="500" fill="hold"/>
                                        <p:tgtEl>
                                          <p:spTgt spid="246"/>
                                        </p:tgtEl>
                                        <p:attrNameLst>
                                          <p:attrName>ppt_w</p:attrName>
                                        </p:attrNameLst>
                                      </p:cBhvr>
                                      <p:tavLst>
                                        <p:tav tm="0">
                                          <p:val>
                                            <p:fltVal val="0"/>
                                          </p:val>
                                        </p:tav>
                                        <p:tav tm="100000">
                                          <p:val>
                                            <p:strVal val="#ppt_w"/>
                                          </p:val>
                                        </p:tav>
                                      </p:tavLst>
                                    </p:anim>
                                    <p:anim calcmode="lin" valueType="num">
                                      <p:cBhvr>
                                        <p:cTn id="241" dur="500" fill="hold"/>
                                        <p:tgtEl>
                                          <p:spTgt spid="246"/>
                                        </p:tgtEl>
                                        <p:attrNameLst>
                                          <p:attrName>ppt_h</p:attrName>
                                        </p:attrNameLst>
                                      </p:cBhvr>
                                      <p:tavLst>
                                        <p:tav tm="0">
                                          <p:val>
                                            <p:fltVal val="0"/>
                                          </p:val>
                                        </p:tav>
                                        <p:tav tm="100000">
                                          <p:val>
                                            <p:strVal val="#ppt_h"/>
                                          </p:val>
                                        </p:tav>
                                      </p:tavLst>
                                    </p:anim>
                                    <p:animEffect transition="in" filter="fade">
                                      <p:cBhvr>
                                        <p:cTn id="242" dur="500"/>
                                        <p:tgtEl>
                                          <p:spTgt spid="246"/>
                                        </p:tgtEl>
                                      </p:cBhvr>
                                    </p:animEffect>
                                  </p:childTnLst>
                                  <p:subTnLst>
                                    <p:audio>
                                      <p:cMediaNode>
                                        <p:cTn display="0" masterRel="sameClick">
                                          <p:stCondLst>
                                            <p:cond evt="begin" delay="0">
                                              <p:tn val="238"/>
                                            </p:cond>
                                          </p:stCondLst>
                                          <p:endCondLst>
                                            <p:cond evt="onStopAudio" delay="0">
                                              <p:tgtEl>
                                                <p:sldTgt/>
                                              </p:tgtEl>
                                            </p:cond>
                                          </p:endCondLst>
                                        </p:cTn>
                                        <p:tgtEl>
                                          <p:sndTgt r:embed="rId3" name="Bling.wav"/>
                                        </p:tgtEl>
                                      </p:cMediaNode>
                                    </p:audio>
                                  </p:subTnLst>
                                </p:cTn>
                              </p:par>
                              <p:par>
                                <p:cTn id="243" presetID="26" presetClass="emph" presetSubtype="0" fill="hold" grpId="1" nodeType="withEffect">
                                  <p:stCondLst>
                                    <p:cond delay="500"/>
                                  </p:stCondLst>
                                  <p:childTnLst>
                                    <p:animEffect transition="out" filter="fade">
                                      <p:cBhvr>
                                        <p:cTn id="244" dur="500" tmFilter="0, 0; .2, .5; .8, .5; 1, 0"/>
                                        <p:tgtEl>
                                          <p:spTgt spid="246"/>
                                        </p:tgtEl>
                                      </p:cBhvr>
                                    </p:animEffect>
                                    <p:animScale>
                                      <p:cBhvr>
                                        <p:cTn id="245" dur="250" autoRev="1" fill="hold"/>
                                        <p:tgtEl>
                                          <p:spTgt spid="246"/>
                                        </p:tgtEl>
                                      </p:cBhvr>
                                      <p:by x="105000" y="105000"/>
                                    </p:animScale>
                                  </p:childTnLst>
                                </p:cTn>
                              </p:par>
                              <p:par>
                                <p:cTn id="246" presetID="53" presetClass="entr" presetSubtype="16" fill="hold" grpId="0" nodeType="withEffect">
                                  <p:stCondLst>
                                    <p:cond delay="0"/>
                                  </p:stCondLst>
                                  <p:childTnLst>
                                    <p:set>
                                      <p:cBhvr>
                                        <p:cTn id="247" dur="1" fill="hold">
                                          <p:stCondLst>
                                            <p:cond delay="0"/>
                                          </p:stCondLst>
                                        </p:cTn>
                                        <p:tgtEl>
                                          <p:spTgt spid="257"/>
                                        </p:tgtEl>
                                        <p:attrNameLst>
                                          <p:attrName>style.visibility</p:attrName>
                                        </p:attrNameLst>
                                      </p:cBhvr>
                                      <p:to>
                                        <p:strVal val="visible"/>
                                      </p:to>
                                    </p:set>
                                    <p:anim calcmode="lin" valueType="num">
                                      <p:cBhvr>
                                        <p:cTn id="248" dur="500" fill="hold"/>
                                        <p:tgtEl>
                                          <p:spTgt spid="257"/>
                                        </p:tgtEl>
                                        <p:attrNameLst>
                                          <p:attrName>ppt_w</p:attrName>
                                        </p:attrNameLst>
                                      </p:cBhvr>
                                      <p:tavLst>
                                        <p:tav tm="0">
                                          <p:val>
                                            <p:fltVal val="0"/>
                                          </p:val>
                                        </p:tav>
                                        <p:tav tm="100000">
                                          <p:val>
                                            <p:strVal val="#ppt_w"/>
                                          </p:val>
                                        </p:tav>
                                      </p:tavLst>
                                    </p:anim>
                                    <p:anim calcmode="lin" valueType="num">
                                      <p:cBhvr>
                                        <p:cTn id="249" dur="500" fill="hold"/>
                                        <p:tgtEl>
                                          <p:spTgt spid="257"/>
                                        </p:tgtEl>
                                        <p:attrNameLst>
                                          <p:attrName>ppt_h</p:attrName>
                                        </p:attrNameLst>
                                      </p:cBhvr>
                                      <p:tavLst>
                                        <p:tav tm="0">
                                          <p:val>
                                            <p:fltVal val="0"/>
                                          </p:val>
                                        </p:tav>
                                        <p:tav tm="100000">
                                          <p:val>
                                            <p:strVal val="#ppt_h"/>
                                          </p:val>
                                        </p:tav>
                                      </p:tavLst>
                                    </p:anim>
                                    <p:animEffect transition="in" filter="fade">
                                      <p:cBhvr>
                                        <p:cTn id="250" dur="500"/>
                                        <p:tgtEl>
                                          <p:spTgt spid="257"/>
                                        </p:tgtEl>
                                      </p:cBhvr>
                                    </p:animEffect>
                                  </p:childTnLst>
                                  <p:subTnLst>
                                    <p:audio>
                                      <p:cMediaNode>
                                        <p:cTn display="0" masterRel="sameClick">
                                          <p:stCondLst>
                                            <p:cond evt="begin" delay="0">
                                              <p:tn val="246"/>
                                            </p:cond>
                                          </p:stCondLst>
                                          <p:endCondLst>
                                            <p:cond evt="onStopAudio" delay="0">
                                              <p:tgtEl>
                                                <p:sldTgt/>
                                              </p:tgtEl>
                                            </p:cond>
                                          </p:endCondLst>
                                        </p:cTn>
                                        <p:tgtEl>
                                          <p:sndTgt r:embed="rId3" name="Bling.wav"/>
                                        </p:tgtEl>
                                      </p:cMediaNode>
                                    </p:audio>
                                  </p:subTnLst>
                                </p:cTn>
                              </p:par>
                              <p:par>
                                <p:cTn id="251" presetID="26" presetClass="emph" presetSubtype="0" fill="hold" grpId="1" nodeType="withEffect">
                                  <p:stCondLst>
                                    <p:cond delay="500"/>
                                  </p:stCondLst>
                                  <p:childTnLst>
                                    <p:animEffect transition="out" filter="fade">
                                      <p:cBhvr>
                                        <p:cTn id="252" dur="500" tmFilter="0, 0; .2, .5; .8, .5; 1, 0"/>
                                        <p:tgtEl>
                                          <p:spTgt spid="257"/>
                                        </p:tgtEl>
                                      </p:cBhvr>
                                    </p:animEffect>
                                    <p:animScale>
                                      <p:cBhvr>
                                        <p:cTn id="253" dur="250" autoRev="1" fill="hold"/>
                                        <p:tgtEl>
                                          <p:spTgt spid="257"/>
                                        </p:tgtEl>
                                      </p:cBhvr>
                                      <p:by x="105000" y="105000"/>
                                    </p:animScale>
                                  </p:childTnLst>
                                </p:cTn>
                              </p:par>
                              <p:par>
                                <p:cTn id="254" presetID="53" presetClass="entr" presetSubtype="16" fill="hold" grpId="0" nodeType="withEffect">
                                  <p:stCondLst>
                                    <p:cond delay="0"/>
                                  </p:stCondLst>
                                  <p:childTnLst>
                                    <p:set>
                                      <p:cBhvr>
                                        <p:cTn id="255" dur="1" fill="hold">
                                          <p:stCondLst>
                                            <p:cond delay="0"/>
                                          </p:stCondLst>
                                        </p:cTn>
                                        <p:tgtEl>
                                          <p:spTgt spid="264"/>
                                        </p:tgtEl>
                                        <p:attrNameLst>
                                          <p:attrName>style.visibility</p:attrName>
                                        </p:attrNameLst>
                                      </p:cBhvr>
                                      <p:to>
                                        <p:strVal val="visible"/>
                                      </p:to>
                                    </p:set>
                                    <p:anim calcmode="lin" valueType="num">
                                      <p:cBhvr>
                                        <p:cTn id="256" dur="500" fill="hold"/>
                                        <p:tgtEl>
                                          <p:spTgt spid="264"/>
                                        </p:tgtEl>
                                        <p:attrNameLst>
                                          <p:attrName>ppt_w</p:attrName>
                                        </p:attrNameLst>
                                      </p:cBhvr>
                                      <p:tavLst>
                                        <p:tav tm="0">
                                          <p:val>
                                            <p:fltVal val="0"/>
                                          </p:val>
                                        </p:tav>
                                        <p:tav tm="100000">
                                          <p:val>
                                            <p:strVal val="#ppt_w"/>
                                          </p:val>
                                        </p:tav>
                                      </p:tavLst>
                                    </p:anim>
                                    <p:anim calcmode="lin" valueType="num">
                                      <p:cBhvr>
                                        <p:cTn id="257" dur="500" fill="hold"/>
                                        <p:tgtEl>
                                          <p:spTgt spid="264"/>
                                        </p:tgtEl>
                                        <p:attrNameLst>
                                          <p:attrName>ppt_h</p:attrName>
                                        </p:attrNameLst>
                                      </p:cBhvr>
                                      <p:tavLst>
                                        <p:tav tm="0">
                                          <p:val>
                                            <p:fltVal val="0"/>
                                          </p:val>
                                        </p:tav>
                                        <p:tav tm="100000">
                                          <p:val>
                                            <p:strVal val="#ppt_h"/>
                                          </p:val>
                                        </p:tav>
                                      </p:tavLst>
                                    </p:anim>
                                    <p:animEffect transition="in" filter="fade">
                                      <p:cBhvr>
                                        <p:cTn id="258" dur="500"/>
                                        <p:tgtEl>
                                          <p:spTgt spid="264"/>
                                        </p:tgtEl>
                                      </p:cBhvr>
                                    </p:animEffect>
                                  </p:childTnLst>
                                  <p:subTnLst>
                                    <p:audio>
                                      <p:cMediaNode>
                                        <p:cTn display="0" masterRel="sameClick">
                                          <p:stCondLst>
                                            <p:cond evt="begin" delay="0">
                                              <p:tn val="254"/>
                                            </p:cond>
                                          </p:stCondLst>
                                          <p:endCondLst>
                                            <p:cond evt="onStopAudio" delay="0">
                                              <p:tgtEl>
                                                <p:sldTgt/>
                                              </p:tgtEl>
                                            </p:cond>
                                          </p:endCondLst>
                                        </p:cTn>
                                        <p:tgtEl>
                                          <p:sndTgt r:embed="rId3" name="Bling.wav"/>
                                        </p:tgtEl>
                                      </p:cMediaNode>
                                    </p:audio>
                                  </p:subTnLst>
                                </p:cTn>
                              </p:par>
                              <p:par>
                                <p:cTn id="259" presetID="26" presetClass="emph" presetSubtype="0" fill="hold" grpId="1" nodeType="withEffect">
                                  <p:stCondLst>
                                    <p:cond delay="500"/>
                                  </p:stCondLst>
                                  <p:childTnLst>
                                    <p:animEffect transition="out" filter="fade">
                                      <p:cBhvr>
                                        <p:cTn id="260" dur="500" tmFilter="0, 0; .2, .5; .8, .5; 1, 0"/>
                                        <p:tgtEl>
                                          <p:spTgt spid="264"/>
                                        </p:tgtEl>
                                      </p:cBhvr>
                                    </p:animEffect>
                                    <p:animScale>
                                      <p:cBhvr>
                                        <p:cTn id="261" dur="250" autoRev="1" fill="hold"/>
                                        <p:tgtEl>
                                          <p:spTgt spid="264"/>
                                        </p:tgtEl>
                                      </p:cBhvr>
                                      <p:by x="105000" y="105000"/>
                                    </p:animScale>
                                  </p:childTnLst>
                                </p:cTn>
                              </p:par>
                              <p:par>
                                <p:cTn id="262" presetID="53" presetClass="entr" presetSubtype="16" fill="hold" grpId="0" nodeType="withEffect">
                                  <p:stCondLst>
                                    <p:cond delay="0"/>
                                  </p:stCondLst>
                                  <p:childTnLst>
                                    <p:set>
                                      <p:cBhvr>
                                        <p:cTn id="263" dur="1" fill="hold">
                                          <p:stCondLst>
                                            <p:cond delay="0"/>
                                          </p:stCondLst>
                                        </p:cTn>
                                        <p:tgtEl>
                                          <p:spTgt spid="274"/>
                                        </p:tgtEl>
                                        <p:attrNameLst>
                                          <p:attrName>style.visibility</p:attrName>
                                        </p:attrNameLst>
                                      </p:cBhvr>
                                      <p:to>
                                        <p:strVal val="visible"/>
                                      </p:to>
                                    </p:set>
                                    <p:anim calcmode="lin" valueType="num">
                                      <p:cBhvr>
                                        <p:cTn id="264" dur="500" fill="hold"/>
                                        <p:tgtEl>
                                          <p:spTgt spid="274"/>
                                        </p:tgtEl>
                                        <p:attrNameLst>
                                          <p:attrName>ppt_w</p:attrName>
                                        </p:attrNameLst>
                                      </p:cBhvr>
                                      <p:tavLst>
                                        <p:tav tm="0">
                                          <p:val>
                                            <p:fltVal val="0"/>
                                          </p:val>
                                        </p:tav>
                                        <p:tav tm="100000">
                                          <p:val>
                                            <p:strVal val="#ppt_w"/>
                                          </p:val>
                                        </p:tav>
                                      </p:tavLst>
                                    </p:anim>
                                    <p:anim calcmode="lin" valueType="num">
                                      <p:cBhvr>
                                        <p:cTn id="265" dur="500" fill="hold"/>
                                        <p:tgtEl>
                                          <p:spTgt spid="274"/>
                                        </p:tgtEl>
                                        <p:attrNameLst>
                                          <p:attrName>ppt_h</p:attrName>
                                        </p:attrNameLst>
                                      </p:cBhvr>
                                      <p:tavLst>
                                        <p:tav tm="0">
                                          <p:val>
                                            <p:fltVal val="0"/>
                                          </p:val>
                                        </p:tav>
                                        <p:tav tm="100000">
                                          <p:val>
                                            <p:strVal val="#ppt_h"/>
                                          </p:val>
                                        </p:tav>
                                      </p:tavLst>
                                    </p:anim>
                                    <p:animEffect transition="in" filter="fade">
                                      <p:cBhvr>
                                        <p:cTn id="266" dur="500"/>
                                        <p:tgtEl>
                                          <p:spTgt spid="274"/>
                                        </p:tgtEl>
                                      </p:cBhvr>
                                    </p:animEffect>
                                  </p:childTnLst>
                                  <p:subTnLst>
                                    <p:audio>
                                      <p:cMediaNode>
                                        <p:cTn display="0" masterRel="sameClick">
                                          <p:stCondLst>
                                            <p:cond evt="begin" delay="0">
                                              <p:tn val="262"/>
                                            </p:cond>
                                          </p:stCondLst>
                                          <p:endCondLst>
                                            <p:cond evt="onStopAudio" delay="0">
                                              <p:tgtEl>
                                                <p:sldTgt/>
                                              </p:tgtEl>
                                            </p:cond>
                                          </p:endCondLst>
                                        </p:cTn>
                                        <p:tgtEl>
                                          <p:sndTgt r:embed="rId3" name="Bling.wav"/>
                                        </p:tgtEl>
                                      </p:cMediaNode>
                                    </p:audio>
                                  </p:subTnLst>
                                </p:cTn>
                              </p:par>
                              <p:par>
                                <p:cTn id="267" presetID="26" presetClass="emph" presetSubtype="0" fill="hold" grpId="1" nodeType="withEffect">
                                  <p:stCondLst>
                                    <p:cond delay="500"/>
                                  </p:stCondLst>
                                  <p:childTnLst>
                                    <p:animEffect transition="out" filter="fade">
                                      <p:cBhvr>
                                        <p:cTn id="268" dur="500" tmFilter="0, 0; .2, .5; .8, .5; 1, 0"/>
                                        <p:tgtEl>
                                          <p:spTgt spid="274"/>
                                        </p:tgtEl>
                                      </p:cBhvr>
                                    </p:animEffect>
                                    <p:animScale>
                                      <p:cBhvr>
                                        <p:cTn id="269" dur="250" autoRev="1" fill="hold"/>
                                        <p:tgtEl>
                                          <p:spTgt spid="274"/>
                                        </p:tgtEl>
                                      </p:cBhvr>
                                      <p:by x="105000" y="105000"/>
                                    </p:animScale>
                                  </p:childTnLst>
                                </p:cTn>
                              </p:par>
                              <p:par>
                                <p:cTn id="270" presetID="53" presetClass="entr" presetSubtype="16" fill="hold" grpId="0" nodeType="withEffect">
                                  <p:stCondLst>
                                    <p:cond delay="0"/>
                                  </p:stCondLst>
                                  <p:childTnLst>
                                    <p:set>
                                      <p:cBhvr>
                                        <p:cTn id="271" dur="1" fill="hold">
                                          <p:stCondLst>
                                            <p:cond delay="0"/>
                                          </p:stCondLst>
                                        </p:cTn>
                                        <p:tgtEl>
                                          <p:spTgt spid="275"/>
                                        </p:tgtEl>
                                        <p:attrNameLst>
                                          <p:attrName>style.visibility</p:attrName>
                                        </p:attrNameLst>
                                      </p:cBhvr>
                                      <p:to>
                                        <p:strVal val="visible"/>
                                      </p:to>
                                    </p:set>
                                    <p:anim calcmode="lin" valueType="num">
                                      <p:cBhvr>
                                        <p:cTn id="272" dur="500" fill="hold"/>
                                        <p:tgtEl>
                                          <p:spTgt spid="275"/>
                                        </p:tgtEl>
                                        <p:attrNameLst>
                                          <p:attrName>ppt_w</p:attrName>
                                        </p:attrNameLst>
                                      </p:cBhvr>
                                      <p:tavLst>
                                        <p:tav tm="0">
                                          <p:val>
                                            <p:fltVal val="0"/>
                                          </p:val>
                                        </p:tav>
                                        <p:tav tm="100000">
                                          <p:val>
                                            <p:strVal val="#ppt_w"/>
                                          </p:val>
                                        </p:tav>
                                      </p:tavLst>
                                    </p:anim>
                                    <p:anim calcmode="lin" valueType="num">
                                      <p:cBhvr>
                                        <p:cTn id="273" dur="500" fill="hold"/>
                                        <p:tgtEl>
                                          <p:spTgt spid="275"/>
                                        </p:tgtEl>
                                        <p:attrNameLst>
                                          <p:attrName>ppt_h</p:attrName>
                                        </p:attrNameLst>
                                      </p:cBhvr>
                                      <p:tavLst>
                                        <p:tav tm="0">
                                          <p:val>
                                            <p:fltVal val="0"/>
                                          </p:val>
                                        </p:tav>
                                        <p:tav tm="100000">
                                          <p:val>
                                            <p:strVal val="#ppt_h"/>
                                          </p:val>
                                        </p:tav>
                                      </p:tavLst>
                                    </p:anim>
                                    <p:animEffect transition="in" filter="fade">
                                      <p:cBhvr>
                                        <p:cTn id="274" dur="500"/>
                                        <p:tgtEl>
                                          <p:spTgt spid="275"/>
                                        </p:tgtEl>
                                      </p:cBhvr>
                                    </p:animEffect>
                                  </p:childTnLst>
                                  <p:subTnLst>
                                    <p:audio>
                                      <p:cMediaNode>
                                        <p:cTn display="0" masterRel="sameClick">
                                          <p:stCondLst>
                                            <p:cond evt="begin" delay="0">
                                              <p:tn val="270"/>
                                            </p:cond>
                                          </p:stCondLst>
                                          <p:endCondLst>
                                            <p:cond evt="onStopAudio" delay="0">
                                              <p:tgtEl>
                                                <p:sldTgt/>
                                              </p:tgtEl>
                                            </p:cond>
                                          </p:endCondLst>
                                        </p:cTn>
                                        <p:tgtEl>
                                          <p:sndTgt r:embed="rId3" name="Bling.wav"/>
                                        </p:tgtEl>
                                      </p:cMediaNode>
                                    </p:audio>
                                  </p:subTnLst>
                                </p:cTn>
                              </p:par>
                              <p:par>
                                <p:cTn id="275" presetID="26" presetClass="emph" presetSubtype="0" fill="hold" grpId="1" nodeType="withEffect">
                                  <p:stCondLst>
                                    <p:cond delay="500"/>
                                  </p:stCondLst>
                                  <p:childTnLst>
                                    <p:animEffect transition="out" filter="fade">
                                      <p:cBhvr>
                                        <p:cTn id="276" dur="500" tmFilter="0, 0; .2, .5; .8, .5; 1, 0"/>
                                        <p:tgtEl>
                                          <p:spTgt spid="275"/>
                                        </p:tgtEl>
                                      </p:cBhvr>
                                    </p:animEffect>
                                    <p:animScale>
                                      <p:cBhvr>
                                        <p:cTn id="277" dur="250" autoRev="1" fill="hold"/>
                                        <p:tgtEl>
                                          <p:spTgt spid="275"/>
                                        </p:tgtEl>
                                      </p:cBhvr>
                                      <p:by x="105000" y="105000"/>
                                    </p:animScale>
                                  </p:childTnLst>
                                </p:cTn>
                              </p:par>
                              <p:par>
                                <p:cTn id="278" presetID="53" presetClass="entr" presetSubtype="16" fill="hold" grpId="0" nodeType="withEffect">
                                  <p:stCondLst>
                                    <p:cond delay="0"/>
                                  </p:stCondLst>
                                  <p:childTnLst>
                                    <p:set>
                                      <p:cBhvr>
                                        <p:cTn id="279" dur="1" fill="hold">
                                          <p:stCondLst>
                                            <p:cond delay="0"/>
                                          </p:stCondLst>
                                        </p:cTn>
                                        <p:tgtEl>
                                          <p:spTgt spid="276"/>
                                        </p:tgtEl>
                                        <p:attrNameLst>
                                          <p:attrName>style.visibility</p:attrName>
                                        </p:attrNameLst>
                                      </p:cBhvr>
                                      <p:to>
                                        <p:strVal val="visible"/>
                                      </p:to>
                                    </p:set>
                                    <p:anim calcmode="lin" valueType="num">
                                      <p:cBhvr>
                                        <p:cTn id="280" dur="500" fill="hold"/>
                                        <p:tgtEl>
                                          <p:spTgt spid="276"/>
                                        </p:tgtEl>
                                        <p:attrNameLst>
                                          <p:attrName>ppt_w</p:attrName>
                                        </p:attrNameLst>
                                      </p:cBhvr>
                                      <p:tavLst>
                                        <p:tav tm="0">
                                          <p:val>
                                            <p:fltVal val="0"/>
                                          </p:val>
                                        </p:tav>
                                        <p:tav tm="100000">
                                          <p:val>
                                            <p:strVal val="#ppt_w"/>
                                          </p:val>
                                        </p:tav>
                                      </p:tavLst>
                                    </p:anim>
                                    <p:anim calcmode="lin" valueType="num">
                                      <p:cBhvr>
                                        <p:cTn id="281" dur="500" fill="hold"/>
                                        <p:tgtEl>
                                          <p:spTgt spid="276"/>
                                        </p:tgtEl>
                                        <p:attrNameLst>
                                          <p:attrName>ppt_h</p:attrName>
                                        </p:attrNameLst>
                                      </p:cBhvr>
                                      <p:tavLst>
                                        <p:tav tm="0">
                                          <p:val>
                                            <p:fltVal val="0"/>
                                          </p:val>
                                        </p:tav>
                                        <p:tav tm="100000">
                                          <p:val>
                                            <p:strVal val="#ppt_h"/>
                                          </p:val>
                                        </p:tav>
                                      </p:tavLst>
                                    </p:anim>
                                    <p:animEffect transition="in" filter="fade">
                                      <p:cBhvr>
                                        <p:cTn id="282" dur="500"/>
                                        <p:tgtEl>
                                          <p:spTgt spid="276"/>
                                        </p:tgtEl>
                                      </p:cBhvr>
                                    </p:animEffect>
                                  </p:childTnLst>
                                  <p:subTnLst>
                                    <p:audio>
                                      <p:cMediaNode>
                                        <p:cTn display="0" masterRel="sameClick">
                                          <p:stCondLst>
                                            <p:cond evt="begin" delay="0">
                                              <p:tn val="278"/>
                                            </p:cond>
                                          </p:stCondLst>
                                          <p:endCondLst>
                                            <p:cond evt="onStopAudio" delay="0">
                                              <p:tgtEl>
                                                <p:sldTgt/>
                                              </p:tgtEl>
                                            </p:cond>
                                          </p:endCondLst>
                                        </p:cTn>
                                        <p:tgtEl>
                                          <p:sndTgt r:embed="rId3" name="Bling.wav"/>
                                        </p:tgtEl>
                                      </p:cMediaNode>
                                    </p:audio>
                                  </p:subTnLst>
                                </p:cTn>
                              </p:par>
                              <p:par>
                                <p:cTn id="283" presetID="26" presetClass="emph" presetSubtype="0" fill="hold" grpId="1" nodeType="withEffect">
                                  <p:stCondLst>
                                    <p:cond delay="500"/>
                                  </p:stCondLst>
                                  <p:childTnLst>
                                    <p:animEffect transition="out" filter="fade">
                                      <p:cBhvr>
                                        <p:cTn id="284" dur="500" tmFilter="0, 0; .2, .5; .8, .5; 1, 0"/>
                                        <p:tgtEl>
                                          <p:spTgt spid="276"/>
                                        </p:tgtEl>
                                      </p:cBhvr>
                                    </p:animEffect>
                                    <p:animScale>
                                      <p:cBhvr>
                                        <p:cTn id="285" dur="250" autoRev="1" fill="hold"/>
                                        <p:tgtEl>
                                          <p:spTgt spid="276"/>
                                        </p:tgtEl>
                                      </p:cBhvr>
                                      <p:by x="105000" y="105000"/>
                                    </p:animScale>
                                  </p:childTnLst>
                                </p:cTn>
                              </p:par>
                              <p:par>
                                <p:cTn id="286" presetID="53" presetClass="entr" presetSubtype="16" fill="hold" grpId="0" nodeType="withEffect">
                                  <p:stCondLst>
                                    <p:cond delay="0"/>
                                  </p:stCondLst>
                                  <p:childTnLst>
                                    <p:set>
                                      <p:cBhvr>
                                        <p:cTn id="287" dur="1" fill="hold">
                                          <p:stCondLst>
                                            <p:cond delay="0"/>
                                          </p:stCondLst>
                                        </p:cTn>
                                        <p:tgtEl>
                                          <p:spTgt spid="277"/>
                                        </p:tgtEl>
                                        <p:attrNameLst>
                                          <p:attrName>style.visibility</p:attrName>
                                        </p:attrNameLst>
                                      </p:cBhvr>
                                      <p:to>
                                        <p:strVal val="visible"/>
                                      </p:to>
                                    </p:set>
                                    <p:anim calcmode="lin" valueType="num">
                                      <p:cBhvr>
                                        <p:cTn id="288" dur="500" fill="hold"/>
                                        <p:tgtEl>
                                          <p:spTgt spid="277"/>
                                        </p:tgtEl>
                                        <p:attrNameLst>
                                          <p:attrName>ppt_w</p:attrName>
                                        </p:attrNameLst>
                                      </p:cBhvr>
                                      <p:tavLst>
                                        <p:tav tm="0">
                                          <p:val>
                                            <p:fltVal val="0"/>
                                          </p:val>
                                        </p:tav>
                                        <p:tav tm="100000">
                                          <p:val>
                                            <p:strVal val="#ppt_w"/>
                                          </p:val>
                                        </p:tav>
                                      </p:tavLst>
                                    </p:anim>
                                    <p:anim calcmode="lin" valueType="num">
                                      <p:cBhvr>
                                        <p:cTn id="289" dur="500" fill="hold"/>
                                        <p:tgtEl>
                                          <p:spTgt spid="277"/>
                                        </p:tgtEl>
                                        <p:attrNameLst>
                                          <p:attrName>ppt_h</p:attrName>
                                        </p:attrNameLst>
                                      </p:cBhvr>
                                      <p:tavLst>
                                        <p:tav tm="0">
                                          <p:val>
                                            <p:fltVal val="0"/>
                                          </p:val>
                                        </p:tav>
                                        <p:tav tm="100000">
                                          <p:val>
                                            <p:strVal val="#ppt_h"/>
                                          </p:val>
                                        </p:tav>
                                      </p:tavLst>
                                    </p:anim>
                                    <p:animEffect transition="in" filter="fade">
                                      <p:cBhvr>
                                        <p:cTn id="290" dur="500"/>
                                        <p:tgtEl>
                                          <p:spTgt spid="277"/>
                                        </p:tgtEl>
                                      </p:cBhvr>
                                    </p:animEffect>
                                  </p:childTnLst>
                                  <p:subTnLst>
                                    <p:audio>
                                      <p:cMediaNode>
                                        <p:cTn display="0" masterRel="sameClick">
                                          <p:stCondLst>
                                            <p:cond evt="begin" delay="0">
                                              <p:tn val="286"/>
                                            </p:cond>
                                          </p:stCondLst>
                                          <p:endCondLst>
                                            <p:cond evt="onStopAudio" delay="0">
                                              <p:tgtEl>
                                                <p:sldTgt/>
                                              </p:tgtEl>
                                            </p:cond>
                                          </p:endCondLst>
                                        </p:cTn>
                                        <p:tgtEl>
                                          <p:sndTgt r:embed="rId3" name="Bling.wav"/>
                                        </p:tgtEl>
                                      </p:cMediaNode>
                                    </p:audio>
                                  </p:subTnLst>
                                </p:cTn>
                              </p:par>
                              <p:par>
                                <p:cTn id="291" presetID="26" presetClass="emph" presetSubtype="0" fill="hold" grpId="1" nodeType="withEffect">
                                  <p:stCondLst>
                                    <p:cond delay="500"/>
                                  </p:stCondLst>
                                  <p:childTnLst>
                                    <p:animEffect transition="out" filter="fade">
                                      <p:cBhvr>
                                        <p:cTn id="292" dur="500" tmFilter="0, 0; .2, .5; .8, .5; 1, 0"/>
                                        <p:tgtEl>
                                          <p:spTgt spid="277"/>
                                        </p:tgtEl>
                                      </p:cBhvr>
                                    </p:animEffect>
                                    <p:animScale>
                                      <p:cBhvr>
                                        <p:cTn id="293" dur="250" autoRev="1" fill="hold"/>
                                        <p:tgtEl>
                                          <p:spTgt spid="277"/>
                                        </p:tgtEl>
                                      </p:cBhvr>
                                      <p:by x="105000" y="105000"/>
                                    </p:animScale>
                                  </p:childTnLst>
                                </p:cTn>
                              </p:par>
                            </p:childTnLst>
                          </p:cTn>
                        </p:par>
                      </p:childTnLst>
                    </p:cTn>
                  </p:par>
                </p:childTnLst>
              </p:cTn>
              <p:nextCondLst>
                <p:cond evt="onClick" delay="0">
                  <p:tgtEl>
                    <p:spTgt spid="132"/>
                  </p:tgtEl>
                </p:cond>
              </p:nextCondLst>
            </p:seq>
            <p:seq concurrent="1" nextAc="seek">
              <p:cTn id="294" restart="whenNotActive" fill="hold" evtFilter="cancelBubble" nodeType="interactiveSeq">
                <p:stCondLst>
                  <p:cond evt="onClick" delay="0">
                    <p:tgtEl>
                      <p:spTgt spid="133"/>
                    </p:tgtEl>
                  </p:cond>
                </p:stCondLst>
                <p:endSync evt="end" delay="0">
                  <p:rtn val="all"/>
                </p:endSync>
                <p:childTnLst>
                  <p:par>
                    <p:cTn id="295" fill="hold">
                      <p:stCondLst>
                        <p:cond delay="0"/>
                      </p:stCondLst>
                      <p:childTnLst>
                        <p:par>
                          <p:cTn id="296" fill="hold">
                            <p:stCondLst>
                              <p:cond delay="0"/>
                            </p:stCondLst>
                            <p:childTnLst>
                              <p:par>
                                <p:cTn id="297" presetID="53" presetClass="entr" presetSubtype="16" fill="hold" grpId="0" nodeType="withEffect">
                                  <p:stCondLst>
                                    <p:cond delay="0"/>
                                  </p:stCondLst>
                                  <p:childTnLst>
                                    <p:set>
                                      <p:cBhvr>
                                        <p:cTn id="298" dur="1" fill="hold">
                                          <p:stCondLst>
                                            <p:cond delay="0"/>
                                          </p:stCondLst>
                                        </p:cTn>
                                        <p:tgtEl>
                                          <p:spTgt spid="254"/>
                                        </p:tgtEl>
                                        <p:attrNameLst>
                                          <p:attrName>style.visibility</p:attrName>
                                        </p:attrNameLst>
                                      </p:cBhvr>
                                      <p:to>
                                        <p:strVal val="visible"/>
                                      </p:to>
                                    </p:set>
                                    <p:anim calcmode="lin" valueType="num">
                                      <p:cBhvr>
                                        <p:cTn id="299" dur="500" fill="hold"/>
                                        <p:tgtEl>
                                          <p:spTgt spid="254"/>
                                        </p:tgtEl>
                                        <p:attrNameLst>
                                          <p:attrName>ppt_w</p:attrName>
                                        </p:attrNameLst>
                                      </p:cBhvr>
                                      <p:tavLst>
                                        <p:tav tm="0">
                                          <p:val>
                                            <p:fltVal val="0"/>
                                          </p:val>
                                        </p:tav>
                                        <p:tav tm="100000">
                                          <p:val>
                                            <p:strVal val="#ppt_w"/>
                                          </p:val>
                                        </p:tav>
                                      </p:tavLst>
                                    </p:anim>
                                    <p:anim calcmode="lin" valueType="num">
                                      <p:cBhvr>
                                        <p:cTn id="300" dur="500" fill="hold"/>
                                        <p:tgtEl>
                                          <p:spTgt spid="254"/>
                                        </p:tgtEl>
                                        <p:attrNameLst>
                                          <p:attrName>ppt_h</p:attrName>
                                        </p:attrNameLst>
                                      </p:cBhvr>
                                      <p:tavLst>
                                        <p:tav tm="0">
                                          <p:val>
                                            <p:fltVal val="0"/>
                                          </p:val>
                                        </p:tav>
                                        <p:tav tm="100000">
                                          <p:val>
                                            <p:strVal val="#ppt_h"/>
                                          </p:val>
                                        </p:tav>
                                      </p:tavLst>
                                    </p:anim>
                                    <p:animEffect transition="in" filter="fade">
                                      <p:cBhvr>
                                        <p:cTn id="301" dur="500"/>
                                        <p:tgtEl>
                                          <p:spTgt spid="254"/>
                                        </p:tgtEl>
                                      </p:cBhvr>
                                    </p:animEffect>
                                  </p:childTnLst>
                                  <p:subTnLst>
                                    <p:audio>
                                      <p:cMediaNode>
                                        <p:cTn display="0" masterRel="sameClick">
                                          <p:stCondLst>
                                            <p:cond evt="begin" delay="0">
                                              <p:tn val="297"/>
                                            </p:cond>
                                          </p:stCondLst>
                                          <p:endCondLst>
                                            <p:cond evt="onStopAudio" delay="0">
                                              <p:tgtEl>
                                                <p:sldTgt/>
                                              </p:tgtEl>
                                            </p:cond>
                                          </p:endCondLst>
                                        </p:cTn>
                                        <p:tgtEl>
                                          <p:sndTgt r:embed="rId3" name="Bling.wav"/>
                                        </p:tgtEl>
                                      </p:cMediaNode>
                                    </p:audio>
                                  </p:subTnLst>
                                </p:cTn>
                              </p:par>
                              <p:par>
                                <p:cTn id="302" presetID="26" presetClass="emph" presetSubtype="0" fill="hold" grpId="1" nodeType="withEffect">
                                  <p:stCondLst>
                                    <p:cond delay="500"/>
                                  </p:stCondLst>
                                  <p:childTnLst>
                                    <p:animEffect transition="out" filter="fade">
                                      <p:cBhvr>
                                        <p:cTn id="303" dur="500" tmFilter="0, 0; .2, .5; .8, .5; 1, 0"/>
                                        <p:tgtEl>
                                          <p:spTgt spid="254"/>
                                        </p:tgtEl>
                                      </p:cBhvr>
                                    </p:animEffect>
                                    <p:animScale>
                                      <p:cBhvr>
                                        <p:cTn id="304" dur="250" autoRev="1" fill="hold"/>
                                        <p:tgtEl>
                                          <p:spTgt spid="254"/>
                                        </p:tgtEl>
                                      </p:cBhvr>
                                      <p:by x="105000" y="105000"/>
                                    </p:animScale>
                                  </p:childTnLst>
                                </p:cTn>
                              </p:par>
                              <p:par>
                                <p:cTn id="305" presetID="53" presetClass="entr" presetSubtype="16" fill="hold" grpId="0" nodeType="withEffect">
                                  <p:stCondLst>
                                    <p:cond delay="0"/>
                                  </p:stCondLst>
                                  <p:childTnLst>
                                    <p:set>
                                      <p:cBhvr>
                                        <p:cTn id="306" dur="1" fill="hold">
                                          <p:stCondLst>
                                            <p:cond delay="0"/>
                                          </p:stCondLst>
                                        </p:cTn>
                                        <p:tgtEl>
                                          <p:spTgt spid="253"/>
                                        </p:tgtEl>
                                        <p:attrNameLst>
                                          <p:attrName>style.visibility</p:attrName>
                                        </p:attrNameLst>
                                      </p:cBhvr>
                                      <p:to>
                                        <p:strVal val="visible"/>
                                      </p:to>
                                    </p:set>
                                    <p:anim calcmode="lin" valueType="num">
                                      <p:cBhvr>
                                        <p:cTn id="307" dur="500" fill="hold"/>
                                        <p:tgtEl>
                                          <p:spTgt spid="253"/>
                                        </p:tgtEl>
                                        <p:attrNameLst>
                                          <p:attrName>ppt_w</p:attrName>
                                        </p:attrNameLst>
                                      </p:cBhvr>
                                      <p:tavLst>
                                        <p:tav tm="0">
                                          <p:val>
                                            <p:fltVal val="0"/>
                                          </p:val>
                                        </p:tav>
                                        <p:tav tm="100000">
                                          <p:val>
                                            <p:strVal val="#ppt_w"/>
                                          </p:val>
                                        </p:tav>
                                      </p:tavLst>
                                    </p:anim>
                                    <p:anim calcmode="lin" valueType="num">
                                      <p:cBhvr>
                                        <p:cTn id="308" dur="500" fill="hold"/>
                                        <p:tgtEl>
                                          <p:spTgt spid="253"/>
                                        </p:tgtEl>
                                        <p:attrNameLst>
                                          <p:attrName>ppt_h</p:attrName>
                                        </p:attrNameLst>
                                      </p:cBhvr>
                                      <p:tavLst>
                                        <p:tav tm="0">
                                          <p:val>
                                            <p:fltVal val="0"/>
                                          </p:val>
                                        </p:tav>
                                        <p:tav tm="100000">
                                          <p:val>
                                            <p:strVal val="#ppt_h"/>
                                          </p:val>
                                        </p:tav>
                                      </p:tavLst>
                                    </p:anim>
                                    <p:animEffect transition="in" filter="fade">
                                      <p:cBhvr>
                                        <p:cTn id="309" dur="500"/>
                                        <p:tgtEl>
                                          <p:spTgt spid="253"/>
                                        </p:tgtEl>
                                      </p:cBhvr>
                                    </p:animEffect>
                                  </p:childTnLst>
                                  <p:subTnLst>
                                    <p:audio>
                                      <p:cMediaNode>
                                        <p:cTn display="0" masterRel="sameClick">
                                          <p:stCondLst>
                                            <p:cond evt="begin" delay="0">
                                              <p:tn val="305"/>
                                            </p:cond>
                                          </p:stCondLst>
                                          <p:endCondLst>
                                            <p:cond evt="onStopAudio" delay="0">
                                              <p:tgtEl>
                                                <p:sldTgt/>
                                              </p:tgtEl>
                                            </p:cond>
                                          </p:endCondLst>
                                        </p:cTn>
                                        <p:tgtEl>
                                          <p:sndTgt r:embed="rId3" name="Bling.wav"/>
                                        </p:tgtEl>
                                      </p:cMediaNode>
                                    </p:audio>
                                  </p:subTnLst>
                                </p:cTn>
                              </p:par>
                              <p:par>
                                <p:cTn id="310" presetID="26" presetClass="emph" presetSubtype="0" fill="hold" grpId="1" nodeType="withEffect">
                                  <p:stCondLst>
                                    <p:cond delay="500"/>
                                  </p:stCondLst>
                                  <p:childTnLst>
                                    <p:animEffect transition="out" filter="fade">
                                      <p:cBhvr>
                                        <p:cTn id="311" dur="500" tmFilter="0, 0; .2, .5; .8, .5; 1, 0"/>
                                        <p:tgtEl>
                                          <p:spTgt spid="253"/>
                                        </p:tgtEl>
                                      </p:cBhvr>
                                    </p:animEffect>
                                    <p:animScale>
                                      <p:cBhvr>
                                        <p:cTn id="312" dur="250" autoRev="1" fill="hold"/>
                                        <p:tgtEl>
                                          <p:spTgt spid="253"/>
                                        </p:tgtEl>
                                      </p:cBhvr>
                                      <p:by x="105000" y="105000"/>
                                    </p:animScale>
                                  </p:childTnLst>
                                </p:cTn>
                              </p:par>
                              <p:par>
                                <p:cTn id="313" presetID="53" presetClass="entr" presetSubtype="16" fill="hold" grpId="0" nodeType="withEffect">
                                  <p:stCondLst>
                                    <p:cond delay="0"/>
                                  </p:stCondLst>
                                  <p:childTnLst>
                                    <p:set>
                                      <p:cBhvr>
                                        <p:cTn id="314" dur="1" fill="hold">
                                          <p:stCondLst>
                                            <p:cond delay="0"/>
                                          </p:stCondLst>
                                        </p:cTn>
                                        <p:tgtEl>
                                          <p:spTgt spid="248"/>
                                        </p:tgtEl>
                                        <p:attrNameLst>
                                          <p:attrName>style.visibility</p:attrName>
                                        </p:attrNameLst>
                                      </p:cBhvr>
                                      <p:to>
                                        <p:strVal val="visible"/>
                                      </p:to>
                                    </p:set>
                                    <p:anim calcmode="lin" valueType="num">
                                      <p:cBhvr>
                                        <p:cTn id="315" dur="500" fill="hold"/>
                                        <p:tgtEl>
                                          <p:spTgt spid="248"/>
                                        </p:tgtEl>
                                        <p:attrNameLst>
                                          <p:attrName>ppt_w</p:attrName>
                                        </p:attrNameLst>
                                      </p:cBhvr>
                                      <p:tavLst>
                                        <p:tav tm="0">
                                          <p:val>
                                            <p:fltVal val="0"/>
                                          </p:val>
                                        </p:tav>
                                        <p:tav tm="100000">
                                          <p:val>
                                            <p:strVal val="#ppt_w"/>
                                          </p:val>
                                        </p:tav>
                                      </p:tavLst>
                                    </p:anim>
                                    <p:anim calcmode="lin" valueType="num">
                                      <p:cBhvr>
                                        <p:cTn id="316" dur="500" fill="hold"/>
                                        <p:tgtEl>
                                          <p:spTgt spid="248"/>
                                        </p:tgtEl>
                                        <p:attrNameLst>
                                          <p:attrName>ppt_h</p:attrName>
                                        </p:attrNameLst>
                                      </p:cBhvr>
                                      <p:tavLst>
                                        <p:tav tm="0">
                                          <p:val>
                                            <p:fltVal val="0"/>
                                          </p:val>
                                        </p:tav>
                                        <p:tav tm="100000">
                                          <p:val>
                                            <p:strVal val="#ppt_h"/>
                                          </p:val>
                                        </p:tav>
                                      </p:tavLst>
                                    </p:anim>
                                    <p:animEffect transition="in" filter="fade">
                                      <p:cBhvr>
                                        <p:cTn id="317" dur="500"/>
                                        <p:tgtEl>
                                          <p:spTgt spid="248"/>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248"/>
                                        </p:tgtEl>
                                      </p:cBhvr>
                                    </p:animEffect>
                                    <p:animScale>
                                      <p:cBhvr>
                                        <p:cTn id="320" dur="250" autoRev="1" fill="hold"/>
                                        <p:tgtEl>
                                          <p:spTgt spid="248"/>
                                        </p:tgtEl>
                                      </p:cBhvr>
                                      <p:by x="105000" y="105000"/>
                                    </p:animScale>
                                  </p:childTnLst>
                                </p:cTn>
                              </p:par>
                              <p:par>
                                <p:cTn id="321" presetID="53" presetClass="entr" presetSubtype="16" fill="hold" grpId="0" nodeType="withEffect">
                                  <p:stCondLst>
                                    <p:cond delay="0"/>
                                  </p:stCondLst>
                                  <p:childTnLst>
                                    <p:set>
                                      <p:cBhvr>
                                        <p:cTn id="322" dur="1" fill="hold">
                                          <p:stCondLst>
                                            <p:cond delay="0"/>
                                          </p:stCondLst>
                                        </p:cTn>
                                        <p:tgtEl>
                                          <p:spTgt spid="262"/>
                                        </p:tgtEl>
                                        <p:attrNameLst>
                                          <p:attrName>style.visibility</p:attrName>
                                        </p:attrNameLst>
                                      </p:cBhvr>
                                      <p:to>
                                        <p:strVal val="visible"/>
                                      </p:to>
                                    </p:set>
                                    <p:anim calcmode="lin" valueType="num">
                                      <p:cBhvr>
                                        <p:cTn id="323" dur="500" fill="hold"/>
                                        <p:tgtEl>
                                          <p:spTgt spid="262"/>
                                        </p:tgtEl>
                                        <p:attrNameLst>
                                          <p:attrName>ppt_w</p:attrName>
                                        </p:attrNameLst>
                                      </p:cBhvr>
                                      <p:tavLst>
                                        <p:tav tm="0">
                                          <p:val>
                                            <p:fltVal val="0"/>
                                          </p:val>
                                        </p:tav>
                                        <p:tav tm="100000">
                                          <p:val>
                                            <p:strVal val="#ppt_w"/>
                                          </p:val>
                                        </p:tav>
                                      </p:tavLst>
                                    </p:anim>
                                    <p:anim calcmode="lin" valueType="num">
                                      <p:cBhvr>
                                        <p:cTn id="324" dur="500" fill="hold"/>
                                        <p:tgtEl>
                                          <p:spTgt spid="262"/>
                                        </p:tgtEl>
                                        <p:attrNameLst>
                                          <p:attrName>ppt_h</p:attrName>
                                        </p:attrNameLst>
                                      </p:cBhvr>
                                      <p:tavLst>
                                        <p:tav tm="0">
                                          <p:val>
                                            <p:fltVal val="0"/>
                                          </p:val>
                                        </p:tav>
                                        <p:tav tm="100000">
                                          <p:val>
                                            <p:strVal val="#ppt_h"/>
                                          </p:val>
                                        </p:tav>
                                      </p:tavLst>
                                    </p:anim>
                                    <p:animEffect transition="in" filter="fade">
                                      <p:cBhvr>
                                        <p:cTn id="325" dur="500"/>
                                        <p:tgtEl>
                                          <p:spTgt spid="262"/>
                                        </p:tgtEl>
                                      </p:cBhvr>
                                    </p:animEffect>
                                  </p:childTnLst>
                                  <p:subTnLst>
                                    <p:audio>
                                      <p:cMediaNode>
                                        <p:cTn display="0" masterRel="sameClick">
                                          <p:stCondLst>
                                            <p:cond evt="begin" delay="0">
                                              <p:tn val="321"/>
                                            </p:cond>
                                          </p:stCondLst>
                                          <p:endCondLst>
                                            <p:cond evt="onStopAudio" delay="0">
                                              <p:tgtEl>
                                                <p:sldTgt/>
                                              </p:tgtEl>
                                            </p:cond>
                                          </p:endCondLst>
                                        </p:cTn>
                                        <p:tgtEl>
                                          <p:sndTgt r:embed="rId3" name="Bling.wav"/>
                                        </p:tgtEl>
                                      </p:cMediaNode>
                                    </p:audio>
                                  </p:subTnLst>
                                </p:cTn>
                              </p:par>
                              <p:par>
                                <p:cTn id="326" presetID="26" presetClass="emph" presetSubtype="0" fill="hold" grpId="1" nodeType="withEffect">
                                  <p:stCondLst>
                                    <p:cond delay="500"/>
                                  </p:stCondLst>
                                  <p:childTnLst>
                                    <p:animEffect transition="out" filter="fade">
                                      <p:cBhvr>
                                        <p:cTn id="327" dur="500" tmFilter="0, 0; .2, .5; .8, .5; 1, 0"/>
                                        <p:tgtEl>
                                          <p:spTgt spid="262"/>
                                        </p:tgtEl>
                                      </p:cBhvr>
                                    </p:animEffect>
                                    <p:animScale>
                                      <p:cBhvr>
                                        <p:cTn id="328" dur="250" autoRev="1" fill="hold"/>
                                        <p:tgtEl>
                                          <p:spTgt spid="262"/>
                                        </p:tgtEl>
                                      </p:cBhvr>
                                      <p:by x="105000" y="105000"/>
                                    </p:animScale>
                                  </p:childTnLst>
                                </p:cTn>
                              </p:par>
                              <p:par>
                                <p:cTn id="329" presetID="53" presetClass="entr" presetSubtype="16" fill="hold" grpId="0" nodeType="withEffect">
                                  <p:stCondLst>
                                    <p:cond delay="0"/>
                                  </p:stCondLst>
                                  <p:childTnLst>
                                    <p:set>
                                      <p:cBhvr>
                                        <p:cTn id="330" dur="1" fill="hold">
                                          <p:stCondLst>
                                            <p:cond delay="0"/>
                                          </p:stCondLst>
                                        </p:cTn>
                                        <p:tgtEl>
                                          <p:spTgt spid="261"/>
                                        </p:tgtEl>
                                        <p:attrNameLst>
                                          <p:attrName>style.visibility</p:attrName>
                                        </p:attrNameLst>
                                      </p:cBhvr>
                                      <p:to>
                                        <p:strVal val="visible"/>
                                      </p:to>
                                    </p:set>
                                    <p:anim calcmode="lin" valueType="num">
                                      <p:cBhvr>
                                        <p:cTn id="331" dur="500" fill="hold"/>
                                        <p:tgtEl>
                                          <p:spTgt spid="261"/>
                                        </p:tgtEl>
                                        <p:attrNameLst>
                                          <p:attrName>ppt_w</p:attrName>
                                        </p:attrNameLst>
                                      </p:cBhvr>
                                      <p:tavLst>
                                        <p:tav tm="0">
                                          <p:val>
                                            <p:fltVal val="0"/>
                                          </p:val>
                                        </p:tav>
                                        <p:tav tm="100000">
                                          <p:val>
                                            <p:strVal val="#ppt_w"/>
                                          </p:val>
                                        </p:tav>
                                      </p:tavLst>
                                    </p:anim>
                                    <p:anim calcmode="lin" valueType="num">
                                      <p:cBhvr>
                                        <p:cTn id="332" dur="500" fill="hold"/>
                                        <p:tgtEl>
                                          <p:spTgt spid="261"/>
                                        </p:tgtEl>
                                        <p:attrNameLst>
                                          <p:attrName>ppt_h</p:attrName>
                                        </p:attrNameLst>
                                      </p:cBhvr>
                                      <p:tavLst>
                                        <p:tav tm="0">
                                          <p:val>
                                            <p:fltVal val="0"/>
                                          </p:val>
                                        </p:tav>
                                        <p:tav tm="100000">
                                          <p:val>
                                            <p:strVal val="#ppt_h"/>
                                          </p:val>
                                        </p:tav>
                                      </p:tavLst>
                                    </p:anim>
                                    <p:animEffect transition="in" filter="fade">
                                      <p:cBhvr>
                                        <p:cTn id="333" dur="500"/>
                                        <p:tgtEl>
                                          <p:spTgt spid="261"/>
                                        </p:tgtEl>
                                      </p:cBhvr>
                                    </p:animEffect>
                                  </p:childTnLst>
                                  <p:subTnLst>
                                    <p:audio>
                                      <p:cMediaNode>
                                        <p:cTn display="0" masterRel="sameClick">
                                          <p:stCondLst>
                                            <p:cond evt="begin" delay="0">
                                              <p:tn val="329"/>
                                            </p:cond>
                                          </p:stCondLst>
                                          <p:endCondLst>
                                            <p:cond evt="onStopAudio" delay="0">
                                              <p:tgtEl>
                                                <p:sldTgt/>
                                              </p:tgtEl>
                                            </p:cond>
                                          </p:endCondLst>
                                        </p:cTn>
                                        <p:tgtEl>
                                          <p:sndTgt r:embed="rId3" name="Bling.wav"/>
                                        </p:tgtEl>
                                      </p:cMediaNode>
                                    </p:audio>
                                  </p:subTnLst>
                                </p:cTn>
                              </p:par>
                              <p:par>
                                <p:cTn id="334" presetID="26" presetClass="emph" presetSubtype="0" fill="hold" grpId="1" nodeType="withEffect">
                                  <p:stCondLst>
                                    <p:cond delay="500"/>
                                  </p:stCondLst>
                                  <p:childTnLst>
                                    <p:animEffect transition="out" filter="fade">
                                      <p:cBhvr>
                                        <p:cTn id="335" dur="500" tmFilter="0, 0; .2, .5; .8, .5; 1, 0"/>
                                        <p:tgtEl>
                                          <p:spTgt spid="261"/>
                                        </p:tgtEl>
                                      </p:cBhvr>
                                    </p:animEffect>
                                    <p:animScale>
                                      <p:cBhvr>
                                        <p:cTn id="336" dur="250" autoRev="1" fill="hold"/>
                                        <p:tgtEl>
                                          <p:spTgt spid="261"/>
                                        </p:tgtEl>
                                      </p:cBhvr>
                                      <p:by x="105000" y="105000"/>
                                    </p:animScale>
                                  </p:childTnLst>
                                </p:cTn>
                              </p:par>
                              <p:par>
                                <p:cTn id="337" presetID="53" presetClass="entr" presetSubtype="16" fill="hold" grpId="0" nodeType="withEffect">
                                  <p:stCondLst>
                                    <p:cond delay="0"/>
                                  </p:stCondLst>
                                  <p:childTnLst>
                                    <p:set>
                                      <p:cBhvr>
                                        <p:cTn id="338" dur="1" fill="hold">
                                          <p:stCondLst>
                                            <p:cond delay="0"/>
                                          </p:stCondLst>
                                        </p:cTn>
                                        <p:tgtEl>
                                          <p:spTgt spid="265"/>
                                        </p:tgtEl>
                                        <p:attrNameLst>
                                          <p:attrName>style.visibility</p:attrName>
                                        </p:attrNameLst>
                                      </p:cBhvr>
                                      <p:to>
                                        <p:strVal val="visible"/>
                                      </p:to>
                                    </p:set>
                                    <p:anim calcmode="lin" valueType="num">
                                      <p:cBhvr>
                                        <p:cTn id="339" dur="500" fill="hold"/>
                                        <p:tgtEl>
                                          <p:spTgt spid="265"/>
                                        </p:tgtEl>
                                        <p:attrNameLst>
                                          <p:attrName>ppt_w</p:attrName>
                                        </p:attrNameLst>
                                      </p:cBhvr>
                                      <p:tavLst>
                                        <p:tav tm="0">
                                          <p:val>
                                            <p:fltVal val="0"/>
                                          </p:val>
                                        </p:tav>
                                        <p:tav tm="100000">
                                          <p:val>
                                            <p:strVal val="#ppt_w"/>
                                          </p:val>
                                        </p:tav>
                                      </p:tavLst>
                                    </p:anim>
                                    <p:anim calcmode="lin" valueType="num">
                                      <p:cBhvr>
                                        <p:cTn id="340" dur="500" fill="hold"/>
                                        <p:tgtEl>
                                          <p:spTgt spid="265"/>
                                        </p:tgtEl>
                                        <p:attrNameLst>
                                          <p:attrName>ppt_h</p:attrName>
                                        </p:attrNameLst>
                                      </p:cBhvr>
                                      <p:tavLst>
                                        <p:tav tm="0">
                                          <p:val>
                                            <p:fltVal val="0"/>
                                          </p:val>
                                        </p:tav>
                                        <p:tav tm="100000">
                                          <p:val>
                                            <p:strVal val="#ppt_h"/>
                                          </p:val>
                                        </p:tav>
                                      </p:tavLst>
                                    </p:anim>
                                    <p:animEffect transition="in" filter="fade">
                                      <p:cBhvr>
                                        <p:cTn id="341" dur="500"/>
                                        <p:tgtEl>
                                          <p:spTgt spid="265"/>
                                        </p:tgtEl>
                                      </p:cBhvr>
                                    </p:animEffect>
                                  </p:childTnLst>
                                  <p:subTnLst>
                                    <p:audio>
                                      <p:cMediaNode>
                                        <p:cTn display="0" masterRel="sameClick">
                                          <p:stCondLst>
                                            <p:cond evt="begin" delay="0">
                                              <p:tn val="337"/>
                                            </p:cond>
                                          </p:stCondLst>
                                          <p:endCondLst>
                                            <p:cond evt="onStopAudio" delay="0">
                                              <p:tgtEl>
                                                <p:sldTgt/>
                                              </p:tgtEl>
                                            </p:cond>
                                          </p:endCondLst>
                                        </p:cTn>
                                        <p:tgtEl>
                                          <p:sndTgt r:embed="rId3" name="Bling.wav"/>
                                        </p:tgtEl>
                                      </p:cMediaNode>
                                    </p:audio>
                                  </p:subTnLst>
                                </p:cTn>
                              </p:par>
                              <p:par>
                                <p:cTn id="342" presetID="26" presetClass="emph" presetSubtype="0" fill="hold" grpId="1" nodeType="withEffect">
                                  <p:stCondLst>
                                    <p:cond delay="500"/>
                                  </p:stCondLst>
                                  <p:childTnLst>
                                    <p:animEffect transition="out" filter="fade">
                                      <p:cBhvr>
                                        <p:cTn id="343" dur="500" tmFilter="0, 0; .2, .5; .8, .5; 1, 0"/>
                                        <p:tgtEl>
                                          <p:spTgt spid="265"/>
                                        </p:tgtEl>
                                      </p:cBhvr>
                                    </p:animEffect>
                                    <p:animScale>
                                      <p:cBhvr>
                                        <p:cTn id="344" dur="250" autoRev="1" fill="hold"/>
                                        <p:tgtEl>
                                          <p:spTgt spid="265"/>
                                        </p:tgtEl>
                                      </p:cBhvr>
                                      <p:by x="105000" y="105000"/>
                                    </p:animScale>
                                  </p:childTnLst>
                                </p:cTn>
                              </p:par>
                            </p:childTnLst>
                          </p:cTn>
                        </p:par>
                      </p:childTnLst>
                    </p:cTn>
                  </p:par>
                </p:childTnLst>
              </p:cTn>
              <p:nextCondLst>
                <p:cond evt="onClick" delay="0">
                  <p:tgtEl>
                    <p:spTgt spid="133"/>
                  </p:tgtEl>
                </p:cond>
              </p:nextCondLst>
            </p:seq>
            <p:seq concurrent="1" nextAc="seek">
              <p:cTn id="345" restart="whenNotActive" fill="hold" evtFilter="cancelBubble" nodeType="interactiveSeq">
                <p:stCondLst>
                  <p:cond evt="onClick" delay="0">
                    <p:tgtEl>
                      <p:spTgt spid="134"/>
                    </p:tgtEl>
                  </p:cond>
                </p:stCondLst>
                <p:endSync evt="end" delay="0">
                  <p:rtn val="all"/>
                </p:endSync>
                <p:childTnLst>
                  <p:par>
                    <p:cTn id="346" fill="hold">
                      <p:stCondLst>
                        <p:cond delay="0"/>
                      </p:stCondLst>
                      <p:childTnLst>
                        <p:par>
                          <p:cTn id="347" fill="hold">
                            <p:stCondLst>
                              <p:cond delay="0"/>
                            </p:stCondLst>
                            <p:childTnLst>
                              <p:par>
                                <p:cTn id="348" presetID="53" presetClass="entr" presetSubtype="16" fill="hold" grpId="0" nodeType="withEffect">
                                  <p:stCondLst>
                                    <p:cond delay="0"/>
                                  </p:stCondLst>
                                  <p:childTnLst>
                                    <p:set>
                                      <p:cBhvr>
                                        <p:cTn id="349" dur="1" fill="hold">
                                          <p:stCondLst>
                                            <p:cond delay="0"/>
                                          </p:stCondLst>
                                        </p:cTn>
                                        <p:tgtEl>
                                          <p:spTgt spid="240"/>
                                        </p:tgtEl>
                                        <p:attrNameLst>
                                          <p:attrName>style.visibility</p:attrName>
                                        </p:attrNameLst>
                                      </p:cBhvr>
                                      <p:to>
                                        <p:strVal val="visible"/>
                                      </p:to>
                                    </p:set>
                                    <p:anim calcmode="lin" valueType="num">
                                      <p:cBhvr>
                                        <p:cTn id="350" dur="500" fill="hold"/>
                                        <p:tgtEl>
                                          <p:spTgt spid="240"/>
                                        </p:tgtEl>
                                        <p:attrNameLst>
                                          <p:attrName>ppt_w</p:attrName>
                                        </p:attrNameLst>
                                      </p:cBhvr>
                                      <p:tavLst>
                                        <p:tav tm="0">
                                          <p:val>
                                            <p:fltVal val="0"/>
                                          </p:val>
                                        </p:tav>
                                        <p:tav tm="100000">
                                          <p:val>
                                            <p:strVal val="#ppt_w"/>
                                          </p:val>
                                        </p:tav>
                                      </p:tavLst>
                                    </p:anim>
                                    <p:anim calcmode="lin" valueType="num">
                                      <p:cBhvr>
                                        <p:cTn id="351" dur="500" fill="hold"/>
                                        <p:tgtEl>
                                          <p:spTgt spid="240"/>
                                        </p:tgtEl>
                                        <p:attrNameLst>
                                          <p:attrName>ppt_h</p:attrName>
                                        </p:attrNameLst>
                                      </p:cBhvr>
                                      <p:tavLst>
                                        <p:tav tm="0">
                                          <p:val>
                                            <p:fltVal val="0"/>
                                          </p:val>
                                        </p:tav>
                                        <p:tav tm="100000">
                                          <p:val>
                                            <p:strVal val="#ppt_h"/>
                                          </p:val>
                                        </p:tav>
                                      </p:tavLst>
                                    </p:anim>
                                    <p:animEffect transition="in" filter="fade">
                                      <p:cBhvr>
                                        <p:cTn id="352" dur="500"/>
                                        <p:tgtEl>
                                          <p:spTgt spid="240"/>
                                        </p:tgtEl>
                                      </p:cBhvr>
                                    </p:animEffect>
                                  </p:childTnLst>
                                  <p:subTnLst>
                                    <p:audio>
                                      <p:cMediaNode>
                                        <p:cTn display="0" masterRel="sameClick">
                                          <p:stCondLst>
                                            <p:cond evt="begin" delay="0">
                                              <p:tn val="348"/>
                                            </p:cond>
                                          </p:stCondLst>
                                          <p:endCondLst>
                                            <p:cond evt="onStopAudio" delay="0">
                                              <p:tgtEl>
                                                <p:sldTgt/>
                                              </p:tgtEl>
                                            </p:cond>
                                          </p:endCondLst>
                                        </p:cTn>
                                        <p:tgtEl>
                                          <p:sndTgt r:embed="rId3" name="Bling.wav"/>
                                        </p:tgtEl>
                                      </p:cMediaNode>
                                    </p:audio>
                                  </p:subTnLst>
                                </p:cTn>
                              </p:par>
                              <p:par>
                                <p:cTn id="353" presetID="26" presetClass="emph" presetSubtype="0" fill="hold" grpId="1" nodeType="withEffect">
                                  <p:stCondLst>
                                    <p:cond delay="500"/>
                                  </p:stCondLst>
                                  <p:childTnLst>
                                    <p:animEffect transition="out" filter="fade">
                                      <p:cBhvr>
                                        <p:cTn id="354" dur="500" tmFilter="0, 0; .2, .5; .8, .5; 1, 0"/>
                                        <p:tgtEl>
                                          <p:spTgt spid="240"/>
                                        </p:tgtEl>
                                      </p:cBhvr>
                                    </p:animEffect>
                                    <p:animScale>
                                      <p:cBhvr>
                                        <p:cTn id="355" dur="250" autoRev="1" fill="hold"/>
                                        <p:tgtEl>
                                          <p:spTgt spid="240"/>
                                        </p:tgtEl>
                                      </p:cBhvr>
                                      <p:by x="105000" y="105000"/>
                                    </p:animScale>
                                  </p:childTnLst>
                                </p:cTn>
                              </p:par>
                              <p:par>
                                <p:cTn id="356" presetID="53" presetClass="entr" presetSubtype="16" fill="hold" grpId="0" nodeType="withEffect">
                                  <p:stCondLst>
                                    <p:cond delay="0"/>
                                  </p:stCondLst>
                                  <p:childTnLst>
                                    <p:set>
                                      <p:cBhvr>
                                        <p:cTn id="357" dur="1" fill="hold">
                                          <p:stCondLst>
                                            <p:cond delay="0"/>
                                          </p:stCondLst>
                                        </p:cTn>
                                        <p:tgtEl>
                                          <p:spTgt spid="241"/>
                                        </p:tgtEl>
                                        <p:attrNameLst>
                                          <p:attrName>style.visibility</p:attrName>
                                        </p:attrNameLst>
                                      </p:cBhvr>
                                      <p:to>
                                        <p:strVal val="visible"/>
                                      </p:to>
                                    </p:set>
                                    <p:anim calcmode="lin" valueType="num">
                                      <p:cBhvr>
                                        <p:cTn id="358" dur="500" fill="hold"/>
                                        <p:tgtEl>
                                          <p:spTgt spid="241"/>
                                        </p:tgtEl>
                                        <p:attrNameLst>
                                          <p:attrName>ppt_w</p:attrName>
                                        </p:attrNameLst>
                                      </p:cBhvr>
                                      <p:tavLst>
                                        <p:tav tm="0">
                                          <p:val>
                                            <p:fltVal val="0"/>
                                          </p:val>
                                        </p:tav>
                                        <p:tav tm="100000">
                                          <p:val>
                                            <p:strVal val="#ppt_w"/>
                                          </p:val>
                                        </p:tav>
                                      </p:tavLst>
                                    </p:anim>
                                    <p:anim calcmode="lin" valueType="num">
                                      <p:cBhvr>
                                        <p:cTn id="359" dur="500" fill="hold"/>
                                        <p:tgtEl>
                                          <p:spTgt spid="241"/>
                                        </p:tgtEl>
                                        <p:attrNameLst>
                                          <p:attrName>ppt_h</p:attrName>
                                        </p:attrNameLst>
                                      </p:cBhvr>
                                      <p:tavLst>
                                        <p:tav tm="0">
                                          <p:val>
                                            <p:fltVal val="0"/>
                                          </p:val>
                                        </p:tav>
                                        <p:tav tm="100000">
                                          <p:val>
                                            <p:strVal val="#ppt_h"/>
                                          </p:val>
                                        </p:tav>
                                      </p:tavLst>
                                    </p:anim>
                                    <p:animEffect transition="in" filter="fade">
                                      <p:cBhvr>
                                        <p:cTn id="360" dur="500"/>
                                        <p:tgtEl>
                                          <p:spTgt spid="241"/>
                                        </p:tgtEl>
                                      </p:cBhvr>
                                    </p:animEffect>
                                  </p:childTnLst>
                                  <p:subTnLst>
                                    <p:audio>
                                      <p:cMediaNode>
                                        <p:cTn display="0" masterRel="sameClick">
                                          <p:stCondLst>
                                            <p:cond evt="begin" delay="0">
                                              <p:tn val="356"/>
                                            </p:cond>
                                          </p:stCondLst>
                                          <p:endCondLst>
                                            <p:cond evt="onStopAudio" delay="0">
                                              <p:tgtEl>
                                                <p:sldTgt/>
                                              </p:tgtEl>
                                            </p:cond>
                                          </p:endCondLst>
                                        </p:cTn>
                                        <p:tgtEl>
                                          <p:sndTgt r:embed="rId3" name="Bling.wav"/>
                                        </p:tgtEl>
                                      </p:cMediaNode>
                                    </p:audio>
                                  </p:subTnLst>
                                </p:cTn>
                              </p:par>
                              <p:par>
                                <p:cTn id="361" presetID="26" presetClass="emph" presetSubtype="0" fill="hold" grpId="1" nodeType="withEffect">
                                  <p:stCondLst>
                                    <p:cond delay="500"/>
                                  </p:stCondLst>
                                  <p:childTnLst>
                                    <p:animEffect transition="out" filter="fade">
                                      <p:cBhvr>
                                        <p:cTn id="362" dur="500" tmFilter="0, 0; .2, .5; .8, .5; 1, 0"/>
                                        <p:tgtEl>
                                          <p:spTgt spid="241"/>
                                        </p:tgtEl>
                                      </p:cBhvr>
                                    </p:animEffect>
                                    <p:animScale>
                                      <p:cBhvr>
                                        <p:cTn id="363" dur="250" autoRev="1" fill="hold"/>
                                        <p:tgtEl>
                                          <p:spTgt spid="241"/>
                                        </p:tgtEl>
                                      </p:cBhvr>
                                      <p:by x="105000" y="105000"/>
                                    </p:animScale>
                                  </p:childTnLst>
                                </p:cTn>
                              </p:par>
                              <p:par>
                                <p:cTn id="364" presetID="53" presetClass="entr" presetSubtype="16" fill="hold" grpId="0" nodeType="withEffect">
                                  <p:stCondLst>
                                    <p:cond delay="0"/>
                                  </p:stCondLst>
                                  <p:childTnLst>
                                    <p:set>
                                      <p:cBhvr>
                                        <p:cTn id="365" dur="1" fill="hold">
                                          <p:stCondLst>
                                            <p:cond delay="0"/>
                                          </p:stCondLst>
                                        </p:cTn>
                                        <p:tgtEl>
                                          <p:spTgt spid="256"/>
                                        </p:tgtEl>
                                        <p:attrNameLst>
                                          <p:attrName>style.visibility</p:attrName>
                                        </p:attrNameLst>
                                      </p:cBhvr>
                                      <p:to>
                                        <p:strVal val="visible"/>
                                      </p:to>
                                    </p:set>
                                    <p:anim calcmode="lin" valueType="num">
                                      <p:cBhvr>
                                        <p:cTn id="366" dur="500" fill="hold"/>
                                        <p:tgtEl>
                                          <p:spTgt spid="256"/>
                                        </p:tgtEl>
                                        <p:attrNameLst>
                                          <p:attrName>ppt_w</p:attrName>
                                        </p:attrNameLst>
                                      </p:cBhvr>
                                      <p:tavLst>
                                        <p:tav tm="0">
                                          <p:val>
                                            <p:fltVal val="0"/>
                                          </p:val>
                                        </p:tav>
                                        <p:tav tm="100000">
                                          <p:val>
                                            <p:strVal val="#ppt_w"/>
                                          </p:val>
                                        </p:tav>
                                      </p:tavLst>
                                    </p:anim>
                                    <p:anim calcmode="lin" valueType="num">
                                      <p:cBhvr>
                                        <p:cTn id="367" dur="500" fill="hold"/>
                                        <p:tgtEl>
                                          <p:spTgt spid="256"/>
                                        </p:tgtEl>
                                        <p:attrNameLst>
                                          <p:attrName>ppt_h</p:attrName>
                                        </p:attrNameLst>
                                      </p:cBhvr>
                                      <p:tavLst>
                                        <p:tav tm="0">
                                          <p:val>
                                            <p:fltVal val="0"/>
                                          </p:val>
                                        </p:tav>
                                        <p:tav tm="100000">
                                          <p:val>
                                            <p:strVal val="#ppt_h"/>
                                          </p:val>
                                        </p:tav>
                                      </p:tavLst>
                                    </p:anim>
                                    <p:animEffect transition="in" filter="fade">
                                      <p:cBhvr>
                                        <p:cTn id="368" dur="500"/>
                                        <p:tgtEl>
                                          <p:spTgt spid="256"/>
                                        </p:tgtEl>
                                      </p:cBhvr>
                                    </p:animEffect>
                                  </p:childTnLst>
                                  <p:subTnLst>
                                    <p:audio>
                                      <p:cMediaNode>
                                        <p:cTn display="0" masterRel="sameClick">
                                          <p:stCondLst>
                                            <p:cond evt="begin" delay="0">
                                              <p:tn val="364"/>
                                            </p:cond>
                                          </p:stCondLst>
                                          <p:endCondLst>
                                            <p:cond evt="onStopAudio" delay="0">
                                              <p:tgtEl>
                                                <p:sldTgt/>
                                              </p:tgtEl>
                                            </p:cond>
                                          </p:endCondLst>
                                        </p:cTn>
                                        <p:tgtEl>
                                          <p:sndTgt r:embed="rId3" name="Bling.wav"/>
                                        </p:tgtEl>
                                      </p:cMediaNode>
                                    </p:audio>
                                  </p:subTnLst>
                                </p:cTn>
                              </p:par>
                              <p:par>
                                <p:cTn id="369" presetID="26" presetClass="emph" presetSubtype="0" fill="hold" grpId="1" nodeType="withEffect">
                                  <p:stCondLst>
                                    <p:cond delay="500"/>
                                  </p:stCondLst>
                                  <p:childTnLst>
                                    <p:animEffect transition="out" filter="fade">
                                      <p:cBhvr>
                                        <p:cTn id="370" dur="500" tmFilter="0, 0; .2, .5; .8, .5; 1, 0"/>
                                        <p:tgtEl>
                                          <p:spTgt spid="256"/>
                                        </p:tgtEl>
                                      </p:cBhvr>
                                    </p:animEffect>
                                    <p:animScale>
                                      <p:cBhvr>
                                        <p:cTn id="371" dur="250" autoRev="1" fill="hold"/>
                                        <p:tgtEl>
                                          <p:spTgt spid="256"/>
                                        </p:tgtEl>
                                      </p:cBhvr>
                                      <p:by x="105000" y="105000"/>
                                    </p:animScale>
                                  </p:childTnLst>
                                </p:cTn>
                              </p:par>
                              <p:par>
                                <p:cTn id="372" presetID="53" presetClass="entr" presetSubtype="16" fill="hold" grpId="0" nodeType="withEffect">
                                  <p:stCondLst>
                                    <p:cond delay="0"/>
                                  </p:stCondLst>
                                  <p:childTnLst>
                                    <p:set>
                                      <p:cBhvr>
                                        <p:cTn id="373" dur="1" fill="hold">
                                          <p:stCondLst>
                                            <p:cond delay="0"/>
                                          </p:stCondLst>
                                        </p:cTn>
                                        <p:tgtEl>
                                          <p:spTgt spid="266"/>
                                        </p:tgtEl>
                                        <p:attrNameLst>
                                          <p:attrName>style.visibility</p:attrName>
                                        </p:attrNameLst>
                                      </p:cBhvr>
                                      <p:to>
                                        <p:strVal val="visible"/>
                                      </p:to>
                                    </p:set>
                                    <p:anim calcmode="lin" valueType="num">
                                      <p:cBhvr>
                                        <p:cTn id="374" dur="500" fill="hold"/>
                                        <p:tgtEl>
                                          <p:spTgt spid="266"/>
                                        </p:tgtEl>
                                        <p:attrNameLst>
                                          <p:attrName>ppt_w</p:attrName>
                                        </p:attrNameLst>
                                      </p:cBhvr>
                                      <p:tavLst>
                                        <p:tav tm="0">
                                          <p:val>
                                            <p:fltVal val="0"/>
                                          </p:val>
                                        </p:tav>
                                        <p:tav tm="100000">
                                          <p:val>
                                            <p:strVal val="#ppt_w"/>
                                          </p:val>
                                        </p:tav>
                                      </p:tavLst>
                                    </p:anim>
                                    <p:anim calcmode="lin" valueType="num">
                                      <p:cBhvr>
                                        <p:cTn id="375" dur="500" fill="hold"/>
                                        <p:tgtEl>
                                          <p:spTgt spid="266"/>
                                        </p:tgtEl>
                                        <p:attrNameLst>
                                          <p:attrName>ppt_h</p:attrName>
                                        </p:attrNameLst>
                                      </p:cBhvr>
                                      <p:tavLst>
                                        <p:tav tm="0">
                                          <p:val>
                                            <p:fltVal val="0"/>
                                          </p:val>
                                        </p:tav>
                                        <p:tav tm="100000">
                                          <p:val>
                                            <p:strVal val="#ppt_h"/>
                                          </p:val>
                                        </p:tav>
                                      </p:tavLst>
                                    </p:anim>
                                    <p:animEffect transition="in" filter="fade">
                                      <p:cBhvr>
                                        <p:cTn id="376" dur="500"/>
                                        <p:tgtEl>
                                          <p:spTgt spid="266"/>
                                        </p:tgtEl>
                                      </p:cBhvr>
                                    </p:animEffect>
                                  </p:childTnLst>
                                  <p:subTnLst>
                                    <p:audio>
                                      <p:cMediaNode>
                                        <p:cTn display="0" masterRel="sameClick">
                                          <p:stCondLst>
                                            <p:cond evt="begin" delay="0">
                                              <p:tn val="372"/>
                                            </p:cond>
                                          </p:stCondLst>
                                          <p:endCondLst>
                                            <p:cond evt="onStopAudio" delay="0">
                                              <p:tgtEl>
                                                <p:sldTgt/>
                                              </p:tgtEl>
                                            </p:cond>
                                          </p:endCondLst>
                                        </p:cTn>
                                        <p:tgtEl>
                                          <p:sndTgt r:embed="rId3" name="Bling.wav"/>
                                        </p:tgtEl>
                                      </p:cMediaNode>
                                    </p:audio>
                                  </p:subTnLst>
                                </p:cTn>
                              </p:par>
                              <p:par>
                                <p:cTn id="377" presetID="26" presetClass="emph" presetSubtype="0" fill="hold" grpId="1" nodeType="withEffect">
                                  <p:stCondLst>
                                    <p:cond delay="500"/>
                                  </p:stCondLst>
                                  <p:childTnLst>
                                    <p:animEffect transition="out" filter="fade">
                                      <p:cBhvr>
                                        <p:cTn id="378" dur="500" tmFilter="0, 0; .2, .5; .8, .5; 1, 0"/>
                                        <p:tgtEl>
                                          <p:spTgt spid="266"/>
                                        </p:tgtEl>
                                      </p:cBhvr>
                                    </p:animEffect>
                                    <p:animScale>
                                      <p:cBhvr>
                                        <p:cTn id="379" dur="250" autoRev="1" fill="hold"/>
                                        <p:tgtEl>
                                          <p:spTgt spid="266"/>
                                        </p:tgtEl>
                                      </p:cBhvr>
                                      <p:by x="105000" y="105000"/>
                                    </p:animScale>
                                  </p:childTnLst>
                                </p:cTn>
                              </p:par>
                              <p:par>
                                <p:cTn id="380" presetID="53" presetClass="entr" presetSubtype="16" fill="hold" grpId="0" nodeType="withEffect">
                                  <p:stCondLst>
                                    <p:cond delay="0"/>
                                  </p:stCondLst>
                                  <p:childTnLst>
                                    <p:set>
                                      <p:cBhvr>
                                        <p:cTn id="381" dur="1" fill="hold">
                                          <p:stCondLst>
                                            <p:cond delay="0"/>
                                          </p:stCondLst>
                                        </p:cTn>
                                        <p:tgtEl>
                                          <p:spTgt spid="267"/>
                                        </p:tgtEl>
                                        <p:attrNameLst>
                                          <p:attrName>style.visibility</p:attrName>
                                        </p:attrNameLst>
                                      </p:cBhvr>
                                      <p:to>
                                        <p:strVal val="visible"/>
                                      </p:to>
                                    </p:set>
                                    <p:anim calcmode="lin" valueType="num">
                                      <p:cBhvr>
                                        <p:cTn id="382" dur="500" fill="hold"/>
                                        <p:tgtEl>
                                          <p:spTgt spid="267"/>
                                        </p:tgtEl>
                                        <p:attrNameLst>
                                          <p:attrName>ppt_w</p:attrName>
                                        </p:attrNameLst>
                                      </p:cBhvr>
                                      <p:tavLst>
                                        <p:tav tm="0">
                                          <p:val>
                                            <p:fltVal val="0"/>
                                          </p:val>
                                        </p:tav>
                                        <p:tav tm="100000">
                                          <p:val>
                                            <p:strVal val="#ppt_w"/>
                                          </p:val>
                                        </p:tav>
                                      </p:tavLst>
                                    </p:anim>
                                    <p:anim calcmode="lin" valueType="num">
                                      <p:cBhvr>
                                        <p:cTn id="383" dur="500" fill="hold"/>
                                        <p:tgtEl>
                                          <p:spTgt spid="267"/>
                                        </p:tgtEl>
                                        <p:attrNameLst>
                                          <p:attrName>ppt_h</p:attrName>
                                        </p:attrNameLst>
                                      </p:cBhvr>
                                      <p:tavLst>
                                        <p:tav tm="0">
                                          <p:val>
                                            <p:fltVal val="0"/>
                                          </p:val>
                                        </p:tav>
                                        <p:tav tm="100000">
                                          <p:val>
                                            <p:strVal val="#ppt_h"/>
                                          </p:val>
                                        </p:tav>
                                      </p:tavLst>
                                    </p:anim>
                                    <p:animEffect transition="in" filter="fade">
                                      <p:cBhvr>
                                        <p:cTn id="384" dur="500"/>
                                        <p:tgtEl>
                                          <p:spTgt spid="267"/>
                                        </p:tgtEl>
                                      </p:cBhvr>
                                    </p:animEffect>
                                  </p:childTnLst>
                                  <p:subTnLst>
                                    <p:audio>
                                      <p:cMediaNode>
                                        <p:cTn display="0" masterRel="sameClick">
                                          <p:stCondLst>
                                            <p:cond evt="begin" delay="0">
                                              <p:tn val="380"/>
                                            </p:cond>
                                          </p:stCondLst>
                                          <p:endCondLst>
                                            <p:cond evt="onStopAudio" delay="0">
                                              <p:tgtEl>
                                                <p:sldTgt/>
                                              </p:tgtEl>
                                            </p:cond>
                                          </p:endCondLst>
                                        </p:cTn>
                                        <p:tgtEl>
                                          <p:sndTgt r:embed="rId3" name="Bling.wav"/>
                                        </p:tgtEl>
                                      </p:cMediaNode>
                                    </p:audio>
                                  </p:subTnLst>
                                </p:cTn>
                              </p:par>
                              <p:par>
                                <p:cTn id="385" presetID="26" presetClass="emph" presetSubtype="0" fill="hold" grpId="1" nodeType="withEffect">
                                  <p:stCondLst>
                                    <p:cond delay="500"/>
                                  </p:stCondLst>
                                  <p:childTnLst>
                                    <p:animEffect transition="out" filter="fade">
                                      <p:cBhvr>
                                        <p:cTn id="386" dur="500" tmFilter="0, 0; .2, .5; .8, .5; 1, 0"/>
                                        <p:tgtEl>
                                          <p:spTgt spid="267"/>
                                        </p:tgtEl>
                                      </p:cBhvr>
                                    </p:animEffect>
                                    <p:animScale>
                                      <p:cBhvr>
                                        <p:cTn id="387" dur="250" autoRev="1" fill="hold"/>
                                        <p:tgtEl>
                                          <p:spTgt spid="267"/>
                                        </p:tgtEl>
                                      </p:cBhvr>
                                      <p:by x="105000" y="105000"/>
                                    </p:animScale>
                                  </p:childTnLst>
                                </p:cTn>
                              </p:par>
                              <p:par>
                                <p:cTn id="388" presetID="53" presetClass="entr" presetSubtype="16" fill="hold" grpId="0" nodeType="withEffect">
                                  <p:stCondLst>
                                    <p:cond delay="0"/>
                                  </p:stCondLst>
                                  <p:childTnLst>
                                    <p:set>
                                      <p:cBhvr>
                                        <p:cTn id="389" dur="1" fill="hold">
                                          <p:stCondLst>
                                            <p:cond delay="0"/>
                                          </p:stCondLst>
                                        </p:cTn>
                                        <p:tgtEl>
                                          <p:spTgt spid="268"/>
                                        </p:tgtEl>
                                        <p:attrNameLst>
                                          <p:attrName>style.visibility</p:attrName>
                                        </p:attrNameLst>
                                      </p:cBhvr>
                                      <p:to>
                                        <p:strVal val="visible"/>
                                      </p:to>
                                    </p:set>
                                    <p:anim calcmode="lin" valueType="num">
                                      <p:cBhvr>
                                        <p:cTn id="390" dur="500" fill="hold"/>
                                        <p:tgtEl>
                                          <p:spTgt spid="268"/>
                                        </p:tgtEl>
                                        <p:attrNameLst>
                                          <p:attrName>ppt_w</p:attrName>
                                        </p:attrNameLst>
                                      </p:cBhvr>
                                      <p:tavLst>
                                        <p:tav tm="0">
                                          <p:val>
                                            <p:fltVal val="0"/>
                                          </p:val>
                                        </p:tav>
                                        <p:tav tm="100000">
                                          <p:val>
                                            <p:strVal val="#ppt_w"/>
                                          </p:val>
                                        </p:tav>
                                      </p:tavLst>
                                    </p:anim>
                                    <p:anim calcmode="lin" valueType="num">
                                      <p:cBhvr>
                                        <p:cTn id="391" dur="500" fill="hold"/>
                                        <p:tgtEl>
                                          <p:spTgt spid="268"/>
                                        </p:tgtEl>
                                        <p:attrNameLst>
                                          <p:attrName>ppt_h</p:attrName>
                                        </p:attrNameLst>
                                      </p:cBhvr>
                                      <p:tavLst>
                                        <p:tav tm="0">
                                          <p:val>
                                            <p:fltVal val="0"/>
                                          </p:val>
                                        </p:tav>
                                        <p:tav tm="100000">
                                          <p:val>
                                            <p:strVal val="#ppt_h"/>
                                          </p:val>
                                        </p:tav>
                                      </p:tavLst>
                                    </p:anim>
                                    <p:animEffect transition="in" filter="fade">
                                      <p:cBhvr>
                                        <p:cTn id="392" dur="500"/>
                                        <p:tgtEl>
                                          <p:spTgt spid="268"/>
                                        </p:tgtEl>
                                      </p:cBhvr>
                                    </p:animEffect>
                                  </p:childTnLst>
                                  <p:subTnLst>
                                    <p:audio>
                                      <p:cMediaNode>
                                        <p:cTn display="0" masterRel="sameClick">
                                          <p:stCondLst>
                                            <p:cond evt="begin" delay="0">
                                              <p:tn val="388"/>
                                            </p:cond>
                                          </p:stCondLst>
                                          <p:endCondLst>
                                            <p:cond evt="onStopAudio" delay="0">
                                              <p:tgtEl>
                                                <p:sldTgt/>
                                              </p:tgtEl>
                                            </p:cond>
                                          </p:endCondLst>
                                        </p:cTn>
                                        <p:tgtEl>
                                          <p:sndTgt r:embed="rId3" name="Bling.wav"/>
                                        </p:tgtEl>
                                      </p:cMediaNode>
                                    </p:audio>
                                  </p:subTnLst>
                                </p:cTn>
                              </p:par>
                              <p:par>
                                <p:cTn id="393" presetID="26" presetClass="emph" presetSubtype="0" fill="hold" grpId="1" nodeType="withEffect">
                                  <p:stCondLst>
                                    <p:cond delay="500"/>
                                  </p:stCondLst>
                                  <p:childTnLst>
                                    <p:animEffect transition="out" filter="fade">
                                      <p:cBhvr>
                                        <p:cTn id="394" dur="500" tmFilter="0, 0; .2, .5; .8, .5; 1, 0"/>
                                        <p:tgtEl>
                                          <p:spTgt spid="268"/>
                                        </p:tgtEl>
                                      </p:cBhvr>
                                    </p:animEffect>
                                    <p:animScale>
                                      <p:cBhvr>
                                        <p:cTn id="395" dur="250" autoRev="1" fill="hold"/>
                                        <p:tgtEl>
                                          <p:spTgt spid="268"/>
                                        </p:tgtEl>
                                      </p:cBhvr>
                                      <p:by x="105000" y="105000"/>
                                    </p:animScale>
                                  </p:childTnLst>
                                </p:cTn>
                              </p:par>
                              <p:par>
                                <p:cTn id="396" presetID="53" presetClass="entr" presetSubtype="16" fill="hold" grpId="0" nodeType="withEffect">
                                  <p:stCondLst>
                                    <p:cond delay="0"/>
                                  </p:stCondLst>
                                  <p:childTnLst>
                                    <p:set>
                                      <p:cBhvr>
                                        <p:cTn id="397" dur="1" fill="hold">
                                          <p:stCondLst>
                                            <p:cond delay="0"/>
                                          </p:stCondLst>
                                        </p:cTn>
                                        <p:tgtEl>
                                          <p:spTgt spid="269"/>
                                        </p:tgtEl>
                                        <p:attrNameLst>
                                          <p:attrName>style.visibility</p:attrName>
                                        </p:attrNameLst>
                                      </p:cBhvr>
                                      <p:to>
                                        <p:strVal val="visible"/>
                                      </p:to>
                                    </p:set>
                                    <p:anim calcmode="lin" valueType="num">
                                      <p:cBhvr>
                                        <p:cTn id="398" dur="500" fill="hold"/>
                                        <p:tgtEl>
                                          <p:spTgt spid="269"/>
                                        </p:tgtEl>
                                        <p:attrNameLst>
                                          <p:attrName>ppt_w</p:attrName>
                                        </p:attrNameLst>
                                      </p:cBhvr>
                                      <p:tavLst>
                                        <p:tav tm="0">
                                          <p:val>
                                            <p:fltVal val="0"/>
                                          </p:val>
                                        </p:tav>
                                        <p:tav tm="100000">
                                          <p:val>
                                            <p:strVal val="#ppt_w"/>
                                          </p:val>
                                        </p:tav>
                                      </p:tavLst>
                                    </p:anim>
                                    <p:anim calcmode="lin" valueType="num">
                                      <p:cBhvr>
                                        <p:cTn id="399" dur="500" fill="hold"/>
                                        <p:tgtEl>
                                          <p:spTgt spid="269"/>
                                        </p:tgtEl>
                                        <p:attrNameLst>
                                          <p:attrName>ppt_h</p:attrName>
                                        </p:attrNameLst>
                                      </p:cBhvr>
                                      <p:tavLst>
                                        <p:tav tm="0">
                                          <p:val>
                                            <p:fltVal val="0"/>
                                          </p:val>
                                        </p:tav>
                                        <p:tav tm="100000">
                                          <p:val>
                                            <p:strVal val="#ppt_h"/>
                                          </p:val>
                                        </p:tav>
                                      </p:tavLst>
                                    </p:anim>
                                    <p:animEffect transition="in" filter="fade">
                                      <p:cBhvr>
                                        <p:cTn id="400" dur="500"/>
                                        <p:tgtEl>
                                          <p:spTgt spid="269"/>
                                        </p:tgtEl>
                                      </p:cBhvr>
                                    </p:animEffect>
                                  </p:childTnLst>
                                  <p:subTnLst>
                                    <p:audio>
                                      <p:cMediaNode>
                                        <p:cTn display="0" masterRel="sameClick">
                                          <p:stCondLst>
                                            <p:cond evt="begin" delay="0">
                                              <p:tn val="396"/>
                                            </p:cond>
                                          </p:stCondLst>
                                          <p:endCondLst>
                                            <p:cond evt="onStopAudio" delay="0">
                                              <p:tgtEl>
                                                <p:sldTgt/>
                                              </p:tgtEl>
                                            </p:cond>
                                          </p:endCondLst>
                                        </p:cTn>
                                        <p:tgtEl>
                                          <p:sndTgt r:embed="rId3"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269"/>
                                        </p:tgtEl>
                                      </p:cBhvr>
                                    </p:animEffect>
                                    <p:animScale>
                                      <p:cBhvr>
                                        <p:cTn id="403" dur="250" autoRev="1" fill="hold"/>
                                        <p:tgtEl>
                                          <p:spTgt spid="269"/>
                                        </p:tgtEl>
                                      </p:cBhvr>
                                      <p:by x="105000" y="105000"/>
                                    </p:animScale>
                                  </p:childTnLst>
                                </p:cTn>
                              </p:par>
                              <p:par>
                                <p:cTn id="404" presetID="53" presetClass="entr" presetSubtype="16" fill="hold" grpId="0" nodeType="withEffect">
                                  <p:stCondLst>
                                    <p:cond delay="0"/>
                                  </p:stCondLst>
                                  <p:childTnLst>
                                    <p:set>
                                      <p:cBhvr>
                                        <p:cTn id="405" dur="1" fill="hold">
                                          <p:stCondLst>
                                            <p:cond delay="0"/>
                                          </p:stCondLst>
                                        </p:cTn>
                                        <p:tgtEl>
                                          <p:spTgt spid="278"/>
                                        </p:tgtEl>
                                        <p:attrNameLst>
                                          <p:attrName>style.visibility</p:attrName>
                                        </p:attrNameLst>
                                      </p:cBhvr>
                                      <p:to>
                                        <p:strVal val="visible"/>
                                      </p:to>
                                    </p:set>
                                    <p:anim calcmode="lin" valueType="num">
                                      <p:cBhvr>
                                        <p:cTn id="406" dur="500" fill="hold"/>
                                        <p:tgtEl>
                                          <p:spTgt spid="278"/>
                                        </p:tgtEl>
                                        <p:attrNameLst>
                                          <p:attrName>ppt_w</p:attrName>
                                        </p:attrNameLst>
                                      </p:cBhvr>
                                      <p:tavLst>
                                        <p:tav tm="0">
                                          <p:val>
                                            <p:fltVal val="0"/>
                                          </p:val>
                                        </p:tav>
                                        <p:tav tm="100000">
                                          <p:val>
                                            <p:strVal val="#ppt_w"/>
                                          </p:val>
                                        </p:tav>
                                      </p:tavLst>
                                    </p:anim>
                                    <p:anim calcmode="lin" valueType="num">
                                      <p:cBhvr>
                                        <p:cTn id="407" dur="500" fill="hold"/>
                                        <p:tgtEl>
                                          <p:spTgt spid="278"/>
                                        </p:tgtEl>
                                        <p:attrNameLst>
                                          <p:attrName>ppt_h</p:attrName>
                                        </p:attrNameLst>
                                      </p:cBhvr>
                                      <p:tavLst>
                                        <p:tav tm="0">
                                          <p:val>
                                            <p:fltVal val="0"/>
                                          </p:val>
                                        </p:tav>
                                        <p:tav tm="100000">
                                          <p:val>
                                            <p:strVal val="#ppt_h"/>
                                          </p:val>
                                        </p:tav>
                                      </p:tavLst>
                                    </p:anim>
                                    <p:animEffect transition="in" filter="fade">
                                      <p:cBhvr>
                                        <p:cTn id="408" dur="500"/>
                                        <p:tgtEl>
                                          <p:spTgt spid="278"/>
                                        </p:tgtEl>
                                      </p:cBhvr>
                                    </p:animEffect>
                                  </p:childTnLst>
                                  <p:subTnLst>
                                    <p:audio>
                                      <p:cMediaNode>
                                        <p:cTn display="0" masterRel="sameClick">
                                          <p:stCondLst>
                                            <p:cond evt="begin" delay="0">
                                              <p:tn val="404"/>
                                            </p:cond>
                                          </p:stCondLst>
                                          <p:endCondLst>
                                            <p:cond evt="onStopAudio" delay="0">
                                              <p:tgtEl>
                                                <p:sldTgt/>
                                              </p:tgtEl>
                                            </p:cond>
                                          </p:endCondLst>
                                        </p:cTn>
                                        <p:tgtEl>
                                          <p:sndTgt r:embed="rId3" name="Bling.wav"/>
                                        </p:tgtEl>
                                      </p:cMediaNode>
                                    </p:audio>
                                  </p:subTnLst>
                                </p:cTn>
                              </p:par>
                              <p:par>
                                <p:cTn id="409" presetID="26" presetClass="emph" presetSubtype="0" fill="hold" grpId="1" nodeType="withEffect">
                                  <p:stCondLst>
                                    <p:cond delay="500"/>
                                  </p:stCondLst>
                                  <p:childTnLst>
                                    <p:animEffect transition="out" filter="fade">
                                      <p:cBhvr>
                                        <p:cTn id="410" dur="500" tmFilter="0, 0; .2, .5; .8, .5; 1, 0"/>
                                        <p:tgtEl>
                                          <p:spTgt spid="278"/>
                                        </p:tgtEl>
                                      </p:cBhvr>
                                    </p:animEffect>
                                    <p:animScale>
                                      <p:cBhvr>
                                        <p:cTn id="411" dur="250" autoRev="1" fill="hold"/>
                                        <p:tgtEl>
                                          <p:spTgt spid="278"/>
                                        </p:tgtEl>
                                      </p:cBhvr>
                                      <p:by x="105000" y="105000"/>
                                    </p:animScale>
                                  </p:childTnLst>
                                </p:cTn>
                              </p:par>
                            </p:childTnLst>
                          </p:cTn>
                        </p:par>
                      </p:childTnLst>
                    </p:cTn>
                  </p:par>
                </p:childTnLst>
              </p:cTn>
              <p:nextCondLst>
                <p:cond evt="onClick" delay="0">
                  <p:tgtEl>
                    <p:spTgt spid="134"/>
                  </p:tgtEl>
                </p:cond>
              </p:nextCondLst>
            </p:seq>
            <p:seq concurrent="1" nextAc="seek">
              <p:cTn id="412" restart="whenNotActive" fill="hold" evtFilter="cancelBubble" nodeType="interactiveSeq">
                <p:stCondLst>
                  <p:cond evt="onClick" delay="0">
                    <p:tgtEl>
                      <p:spTgt spid="153"/>
                    </p:tgtEl>
                  </p:cond>
                </p:stCondLst>
                <p:endSync evt="end" delay="0">
                  <p:rtn val="all"/>
                </p:endSync>
                <p:childTnLst>
                  <p:par>
                    <p:cTn id="413" fill="hold">
                      <p:stCondLst>
                        <p:cond delay="0"/>
                      </p:stCondLst>
                      <p:childTnLst>
                        <p:par>
                          <p:cTn id="414" fill="hold">
                            <p:stCondLst>
                              <p:cond delay="0"/>
                            </p:stCondLst>
                            <p:childTnLst>
                              <p:par>
                                <p:cTn id="415" presetID="53" presetClass="entr" presetSubtype="16" fill="hold" grpId="0" nodeType="withEffect">
                                  <p:stCondLst>
                                    <p:cond delay="0"/>
                                  </p:stCondLst>
                                  <p:childTnLst>
                                    <p:set>
                                      <p:cBhvr>
                                        <p:cTn id="416" dur="1" fill="hold">
                                          <p:stCondLst>
                                            <p:cond delay="0"/>
                                          </p:stCondLst>
                                        </p:cTn>
                                        <p:tgtEl>
                                          <p:spTgt spid="270"/>
                                        </p:tgtEl>
                                        <p:attrNameLst>
                                          <p:attrName>style.visibility</p:attrName>
                                        </p:attrNameLst>
                                      </p:cBhvr>
                                      <p:to>
                                        <p:strVal val="visible"/>
                                      </p:to>
                                    </p:set>
                                    <p:anim calcmode="lin" valueType="num">
                                      <p:cBhvr>
                                        <p:cTn id="417" dur="500" fill="hold"/>
                                        <p:tgtEl>
                                          <p:spTgt spid="270"/>
                                        </p:tgtEl>
                                        <p:attrNameLst>
                                          <p:attrName>ppt_w</p:attrName>
                                        </p:attrNameLst>
                                      </p:cBhvr>
                                      <p:tavLst>
                                        <p:tav tm="0">
                                          <p:val>
                                            <p:fltVal val="0"/>
                                          </p:val>
                                        </p:tav>
                                        <p:tav tm="100000">
                                          <p:val>
                                            <p:strVal val="#ppt_w"/>
                                          </p:val>
                                        </p:tav>
                                      </p:tavLst>
                                    </p:anim>
                                    <p:anim calcmode="lin" valueType="num">
                                      <p:cBhvr>
                                        <p:cTn id="418" dur="500" fill="hold"/>
                                        <p:tgtEl>
                                          <p:spTgt spid="270"/>
                                        </p:tgtEl>
                                        <p:attrNameLst>
                                          <p:attrName>ppt_h</p:attrName>
                                        </p:attrNameLst>
                                      </p:cBhvr>
                                      <p:tavLst>
                                        <p:tav tm="0">
                                          <p:val>
                                            <p:fltVal val="0"/>
                                          </p:val>
                                        </p:tav>
                                        <p:tav tm="100000">
                                          <p:val>
                                            <p:strVal val="#ppt_h"/>
                                          </p:val>
                                        </p:tav>
                                      </p:tavLst>
                                    </p:anim>
                                    <p:animEffect transition="in" filter="fade">
                                      <p:cBhvr>
                                        <p:cTn id="419" dur="500"/>
                                        <p:tgtEl>
                                          <p:spTgt spid="270"/>
                                        </p:tgtEl>
                                      </p:cBhvr>
                                    </p:animEffect>
                                  </p:childTnLst>
                                  <p:subTnLst>
                                    <p:audio>
                                      <p:cMediaNode>
                                        <p:cTn display="0" masterRel="sameClick">
                                          <p:stCondLst>
                                            <p:cond evt="begin" delay="0">
                                              <p:tn val="415"/>
                                            </p:cond>
                                          </p:stCondLst>
                                          <p:endCondLst>
                                            <p:cond evt="onStopAudio" delay="0">
                                              <p:tgtEl>
                                                <p:sldTgt/>
                                              </p:tgtEl>
                                            </p:cond>
                                          </p:endCondLst>
                                        </p:cTn>
                                        <p:tgtEl>
                                          <p:sndTgt r:embed="rId3" name="Bling.wav"/>
                                        </p:tgtEl>
                                      </p:cMediaNode>
                                    </p:audio>
                                  </p:subTnLst>
                                </p:cTn>
                              </p:par>
                              <p:par>
                                <p:cTn id="420" presetID="26" presetClass="emph" presetSubtype="0" fill="hold" grpId="1" nodeType="withEffect">
                                  <p:stCondLst>
                                    <p:cond delay="500"/>
                                  </p:stCondLst>
                                  <p:childTnLst>
                                    <p:animEffect transition="out" filter="fade">
                                      <p:cBhvr>
                                        <p:cTn id="421" dur="500" tmFilter="0, 0; .2, .5; .8, .5; 1, 0"/>
                                        <p:tgtEl>
                                          <p:spTgt spid="270"/>
                                        </p:tgtEl>
                                      </p:cBhvr>
                                    </p:animEffect>
                                    <p:animScale>
                                      <p:cBhvr>
                                        <p:cTn id="422" dur="250" autoRev="1" fill="hold"/>
                                        <p:tgtEl>
                                          <p:spTgt spid="270"/>
                                        </p:tgtEl>
                                      </p:cBhvr>
                                      <p:by x="105000" y="105000"/>
                                    </p:animScale>
                                  </p:childTnLst>
                                </p:cTn>
                              </p:par>
                              <p:par>
                                <p:cTn id="423" presetID="53" presetClass="entr" presetSubtype="16" fill="hold" grpId="0" nodeType="withEffect">
                                  <p:stCondLst>
                                    <p:cond delay="0"/>
                                  </p:stCondLst>
                                  <p:childTnLst>
                                    <p:set>
                                      <p:cBhvr>
                                        <p:cTn id="424" dur="1" fill="hold">
                                          <p:stCondLst>
                                            <p:cond delay="0"/>
                                          </p:stCondLst>
                                        </p:cTn>
                                        <p:tgtEl>
                                          <p:spTgt spid="243"/>
                                        </p:tgtEl>
                                        <p:attrNameLst>
                                          <p:attrName>style.visibility</p:attrName>
                                        </p:attrNameLst>
                                      </p:cBhvr>
                                      <p:to>
                                        <p:strVal val="visible"/>
                                      </p:to>
                                    </p:set>
                                    <p:anim calcmode="lin" valueType="num">
                                      <p:cBhvr>
                                        <p:cTn id="425" dur="500" fill="hold"/>
                                        <p:tgtEl>
                                          <p:spTgt spid="243"/>
                                        </p:tgtEl>
                                        <p:attrNameLst>
                                          <p:attrName>ppt_w</p:attrName>
                                        </p:attrNameLst>
                                      </p:cBhvr>
                                      <p:tavLst>
                                        <p:tav tm="0">
                                          <p:val>
                                            <p:fltVal val="0"/>
                                          </p:val>
                                        </p:tav>
                                        <p:tav tm="100000">
                                          <p:val>
                                            <p:strVal val="#ppt_w"/>
                                          </p:val>
                                        </p:tav>
                                      </p:tavLst>
                                    </p:anim>
                                    <p:anim calcmode="lin" valueType="num">
                                      <p:cBhvr>
                                        <p:cTn id="426" dur="500" fill="hold"/>
                                        <p:tgtEl>
                                          <p:spTgt spid="243"/>
                                        </p:tgtEl>
                                        <p:attrNameLst>
                                          <p:attrName>ppt_h</p:attrName>
                                        </p:attrNameLst>
                                      </p:cBhvr>
                                      <p:tavLst>
                                        <p:tav tm="0">
                                          <p:val>
                                            <p:fltVal val="0"/>
                                          </p:val>
                                        </p:tav>
                                        <p:tav tm="100000">
                                          <p:val>
                                            <p:strVal val="#ppt_h"/>
                                          </p:val>
                                        </p:tav>
                                      </p:tavLst>
                                    </p:anim>
                                    <p:animEffect transition="in" filter="fade">
                                      <p:cBhvr>
                                        <p:cTn id="427" dur="500"/>
                                        <p:tgtEl>
                                          <p:spTgt spid="243"/>
                                        </p:tgtEl>
                                      </p:cBhvr>
                                    </p:animEffect>
                                  </p:childTnLst>
                                  <p:subTnLst>
                                    <p:audio>
                                      <p:cMediaNode>
                                        <p:cTn display="0" masterRel="sameClick">
                                          <p:stCondLst>
                                            <p:cond evt="begin" delay="0">
                                              <p:tn val="423"/>
                                            </p:cond>
                                          </p:stCondLst>
                                          <p:endCondLst>
                                            <p:cond evt="onStopAudio" delay="0">
                                              <p:tgtEl>
                                                <p:sldTgt/>
                                              </p:tgtEl>
                                            </p:cond>
                                          </p:endCondLst>
                                        </p:cTn>
                                        <p:tgtEl>
                                          <p:sndTgt r:embed="rId3" name="Bling.wav"/>
                                        </p:tgtEl>
                                      </p:cMediaNode>
                                    </p:audio>
                                  </p:subTnLst>
                                </p:cTn>
                              </p:par>
                              <p:par>
                                <p:cTn id="428" presetID="26" presetClass="emph" presetSubtype="0" fill="hold" grpId="1" nodeType="withEffect">
                                  <p:stCondLst>
                                    <p:cond delay="500"/>
                                  </p:stCondLst>
                                  <p:childTnLst>
                                    <p:animEffect transition="out" filter="fade">
                                      <p:cBhvr>
                                        <p:cTn id="429" dur="500" tmFilter="0, 0; .2, .5; .8, .5; 1, 0"/>
                                        <p:tgtEl>
                                          <p:spTgt spid="243"/>
                                        </p:tgtEl>
                                      </p:cBhvr>
                                    </p:animEffect>
                                    <p:animScale>
                                      <p:cBhvr>
                                        <p:cTn id="430" dur="250" autoRev="1" fill="hold"/>
                                        <p:tgtEl>
                                          <p:spTgt spid="243"/>
                                        </p:tgtEl>
                                      </p:cBhvr>
                                      <p:by x="105000" y="105000"/>
                                    </p:animScale>
                                  </p:childTnLst>
                                </p:cTn>
                              </p:par>
                            </p:childTnLst>
                          </p:cTn>
                        </p:par>
                      </p:childTnLst>
                    </p:cTn>
                  </p:par>
                </p:childTnLst>
              </p:cTn>
              <p:nextCondLst>
                <p:cond evt="onClick" delay="0">
                  <p:tgtEl>
                    <p:spTgt spid="153"/>
                  </p:tgtEl>
                </p:cond>
              </p:nextCondLst>
            </p:seq>
            <p:seq concurrent="1" nextAc="seek">
              <p:cTn id="431" restart="whenNotActive" fill="hold" evtFilter="cancelBubble" nodeType="interactiveSeq">
                <p:stCondLst>
                  <p:cond evt="onClick" delay="0">
                    <p:tgtEl>
                      <p:spTgt spid="154"/>
                    </p:tgtEl>
                  </p:cond>
                </p:stCondLst>
                <p:endSync evt="end" delay="0">
                  <p:rtn val="all"/>
                </p:endSync>
                <p:childTnLst>
                  <p:par>
                    <p:cTn id="432" fill="hold">
                      <p:stCondLst>
                        <p:cond delay="0"/>
                      </p:stCondLst>
                      <p:childTnLst>
                        <p:par>
                          <p:cTn id="433" fill="hold">
                            <p:stCondLst>
                              <p:cond delay="0"/>
                            </p:stCondLst>
                            <p:childTnLst>
                              <p:par>
                                <p:cTn id="434" presetID="53" presetClass="entr" presetSubtype="16" fill="hold" grpId="0" nodeType="withEffect">
                                  <p:stCondLst>
                                    <p:cond delay="0"/>
                                  </p:stCondLst>
                                  <p:childTnLst>
                                    <p:set>
                                      <p:cBhvr>
                                        <p:cTn id="435" dur="1" fill="hold">
                                          <p:stCondLst>
                                            <p:cond delay="0"/>
                                          </p:stCondLst>
                                        </p:cTn>
                                        <p:tgtEl>
                                          <p:spTgt spid="247"/>
                                        </p:tgtEl>
                                        <p:attrNameLst>
                                          <p:attrName>style.visibility</p:attrName>
                                        </p:attrNameLst>
                                      </p:cBhvr>
                                      <p:to>
                                        <p:strVal val="visible"/>
                                      </p:to>
                                    </p:set>
                                    <p:anim calcmode="lin" valueType="num">
                                      <p:cBhvr>
                                        <p:cTn id="436" dur="500" fill="hold"/>
                                        <p:tgtEl>
                                          <p:spTgt spid="247"/>
                                        </p:tgtEl>
                                        <p:attrNameLst>
                                          <p:attrName>ppt_w</p:attrName>
                                        </p:attrNameLst>
                                      </p:cBhvr>
                                      <p:tavLst>
                                        <p:tav tm="0">
                                          <p:val>
                                            <p:fltVal val="0"/>
                                          </p:val>
                                        </p:tav>
                                        <p:tav tm="100000">
                                          <p:val>
                                            <p:strVal val="#ppt_w"/>
                                          </p:val>
                                        </p:tav>
                                      </p:tavLst>
                                    </p:anim>
                                    <p:anim calcmode="lin" valueType="num">
                                      <p:cBhvr>
                                        <p:cTn id="437" dur="500" fill="hold"/>
                                        <p:tgtEl>
                                          <p:spTgt spid="247"/>
                                        </p:tgtEl>
                                        <p:attrNameLst>
                                          <p:attrName>ppt_h</p:attrName>
                                        </p:attrNameLst>
                                      </p:cBhvr>
                                      <p:tavLst>
                                        <p:tav tm="0">
                                          <p:val>
                                            <p:fltVal val="0"/>
                                          </p:val>
                                        </p:tav>
                                        <p:tav tm="100000">
                                          <p:val>
                                            <p:strVal val="#ppt_h"/>
                                          </p:val>
                                        </p:tav>
                                      </p:tavLst>
                                    </p:anim>
                                    <p:animEffect transition="in" filter="fade">
                                      <p:cBhvr>
                                        <p:cTn id="438" dur="500"/>
                                        <p:tgtEl>
                                          <p:spTgt spid="247"/>
                                        </p:tgtEl>
                                      </p:cBhvr>
                                    </p:animEffect>
                                  </p:childTnLst>
                                  <p:subTnLst>
                                    <p:audio>
                                      <p:cMediaNode>
                                        <p:cTn display="0" masterRel="sameClick">
                                          <p:stCondLst>
                                            <p:cond evt="begin" delay="0">
                                              <p:tn val="434"/>
                                            </p:cond>
                                          </p:stCondLst>
                                          <p:endCondLst>
                                            <p:cond evt="onStopAudio" delay="0">
                                              <p:tgtEl>
                                                <p:sldTgt/>
                                              </p:tgtEl>
                                            </p:cond>
                                          </p:endCondLst>
                                        </p:cTn>
                                        <p:tgtEl>
                                          <p:sndTgt r:embed="rId3" name="Bling.wav"/>
                                        </p:tgtEl>
                                      </p:cMediaNode>
                                    </p:audio>
                                  </p:subTnLst>
                                </p:cTn>
                              </p:par>
                              <p:par>
                                <p:cTn id="439" presetID="26" presetClass="emph" presetSubtype="0" fill="hold" grpId="1" nodeType="withEffect">
                                  <p:stCondLst>
                                    <p:cond delay="500"/>
                                  </p:stCondLst>
                                  <p:childTnLst>
                                    <p:animEffect transition="out" filter="fade">
                                      <p:cBhvr>
                                        <p:cTn id="440" dur="500" tmFilter="0, 0; .2, .5; .8, .5; 1, 0"/>
                                        <p:tgtEl>
                                          <p:spTgt spid="247"/>
                                        </p:tgtEl>
                                      </p:cBhvr>
                                    </p:animEffect>
                                    <p:animScale>
                                      <p:cBhvr>
                                        <p:cTn id="441" dur="250" autoRev="1" fill="hold"/>
                                        <p:tgtEl>
                                          <p:spTgt spid="247"/>
                                        </p:tgtEl>
                                      </p:cBhvr>
                                      <p:by x="105000" y="105000"/>
                                    </p:animScale>
                                  </p:childTnLst>
                                </p:cTn>
                              </p:par>
                              <p:par>
                                <p:cTn id="442" presetID="53" presetClass="entr" presetSubtype="16" fill="hold" grpId="0" nodeType="withEffect">
                                  <p:stCondLst>
                                    <p:cond delay="0"/>
                                  </p:stCondLst>
                                  <p:childTnLst>
                                    <p:set>
                                      <p:cBhvr>
                                        <p:cTn id="443" dur="1" fill="hold">
                                          <p:stCondLst>
                                            <p:cond delay="0"/>
                                          </p:stCondLst>
                                        </p:cTn>
                                        <p:tgtEl>
                                          <p:spTgt spid="244"/>
                                        </p:tgtEl>
                                        <p:attrNameLst>
                                          <p:attrName>style.visibility</p:attrName>
                                        </p:attrNameLst>
                                      </p:cBhvr>
                                      <p:to>
                                        <p:strVal val="visible"/>
                                      </p:to>
                                    </p:set>
                                    <p:anim calcmode="lin" valueType="num">
                                      <p:cBhvr>
                                        <p:cTn id="444" dur="500" fill="hold"/>
                                        <p:tgtEl>
                                          <p:spTgt spid="244"/>
                                        </p:tgtEl>
                                        <p:attrNameLst>
                                          <p:attrName>ppt_w</p:attrName>
                                        </p:attrNameLst>
                                      </p:cBhvr>
                                      <p:tavLst>
                                        <p:tav tm="0">
                                          <p:val>
                                            <p:fltVal val="0"/>
                                          </p:val>
                                        </p:tav>
                                        <p:tav tm="100000">
                                          <p:val>
                                            <p:strVal val="#ppt_w"/>
                                          </p:val>
                                        </p:tav>
                                      </p:tavLst>
                                    </p:anim>
                                    <p:anim calcmode="lin" valueType="num">
                                      <p:cBhvr>
                                        <p:cTn id="445" dur="500" fill="hold"/>
                                        <p:tgtEl>
                                          <p:spTgt spid="244"/>
                                        </p:tgtEl>
                                        <p:attrNameLst>
                                          <p:attrName>ppt_h</p:attrName>
                                        </p:attrNameLst>
                                      </p:cBhvr>
                                      <p:tavLst>
                                        <p:tav tm="0">
                                          <p:val>
                                            <p:fltVal val="0"/>
                                          </p:val>
                                        </p:tav>
                                        <p:tav tm="100000">
                                          <p:val>
                                            <p:strVal val="#ppt_h"/>
                                          </p:val>
                                        </p:tav>
                                      </p:tavLst>
                                    </p:anim>
                                    <p:animEffect transition="in" filter="fade">
                                      <p:cBhvr>
                                        <p:cTn id="446" dur="500"/>
                                        <p:tgtEl>
                                          <p:spTgt spid="244"/>
                                        </p:tgtEl>
                                      </p:cBhvr>
                                    </p:animEffect>
                                  </p:childTnLst>
                                  <p:subTnLst>
                                    <p:audio>
                                      <p:cMediaNode>
                                        <p:cTn display="0" masterRel="sameClick">
                                          <p:stCondLst>
                                            <p:cond evt="begin" delay="0">
                                              <p:tn val="442"/>
                                            </p:cond>
                                          </p:stCondLst>
                                          <p:endCondLst>
                                            <p:cond evt="onStopAudio" delay="0">
                                              <p:tgtEl>
                                                <p:sldTgt/>
                                              </p:tgtEl>
                                            </p:cond>
                                          </p:endCondLst>
                                        </p:cTn>
                                        <p:tgtEl>
                                          <p:sndTgt r:embed="rId3" name="Bling.wav"/>
                                        </p:tgtEl>
                                      </p:cMediaNode>
                                    </p:audio>
                                  </p:subTnLst>
                                </p:cTn>
                              </p:par>
                              <p:par>
                                <p:cTn id="447" presetID="26" presetClass="emph" presetSubtype="0" fill="hold" grpId="1" nodeType="withEffect">
                                  <p:stCondLst>
                                    <p:cond delay="500"/>
                                  </p:stCondLst>
                                  <p:childTnLst>
                                    <p:animEffect transition="out" filter="fade">
                                      <p:cBhvr>
                                        <p:cTn id="448" dur="500" tmFilter="0, 0; .2, .5; .8, .5; 1, 0"/>
                                        <p:tgtEl>
                                          <p:spTgt spid="244"/>
                                        </p:tgtEl>
                                      </p:cBhvr>
                                    </p:animEffect>
                                    <p:animScale>
                                      <p:cBhvr>
                                        <p:cTn id="449" dur="250" autoRev="1" fill="hold"/>
                                        <p:tgtEl>
                                          <p:spTgt spid="244"/>
                                        </p:tgtEl>
                                      </p:cBhvr>
                                      <p:by x="105000" y="105000"/>
                                    </p:animScale>
                                  </p:childTnLst>
                                </p:cTn>
                              </p:par>
                              <p:par>
                                <p:cTn id="450" presetID="53" presetClass="entr" presetSubtype="16" fill="hold" grpId="0" nodeType="withEffect">
                                  <p:stCondLst>
                                    <p:cond delay="0"/>
                                  </p:stCondLst>
                                  <p:childTnLst>
                                    <p:set>
                                      <p:cBhvr>
                                        <p:cTn id="451" dur="1" fill="hold">
                                          <p:stCondLst>
                                            <p:cond delay="0"/>
                                          </p:stCondLst>
                                        </p:cTn>
                                        <p:tgtEl>
                                          <p:spTgt spid="245"/>
                                        </p:tgtEl>
                                        <p:attrNameLst>
                                          <p:attrName>style.visibility</p:attrName>
                                        </p:attrNameLst>
                                      </p:cBhvr>
                                      <p:to>
                                        <p:strVal val="visible"/>
                                      </p:to>
                                    </p:set>
                                    <p:anim calcmode="lin" valueType="num">
                                      <p:cBhvr>
                                        <p:cTn id="452" dur="500" fill="hold"/>
                                        <p:tgtEl>
                                          <p:spTgt spid="245"/>
                                        </p:tgtEl>
                                        <p:attrNameLst>
                                          <p:attrName>ppt_w</p:attrName>
                                        </p:attrNameLst>
                                      </p:cBhvr>
                                      <p:tavLst>
                                        <p:tav tm="0">
                                          <p:val>
                                            <p:fltVal val="0"/>
                                          </p:val>
                                        </p:tav>
                                        <p:tav tm="100000">
                                          <p:val>
                                            <p:strVal val="#ppt_w"/>
                                          </p:val>
                                        </p:tav>
                                      </p:tavLst>
                                    </p:anim>
                                    <p:anim calcmode="lin" valueType="num">
                                      <p:cBhvr>
                                        <p:cTn id="453" dur="500" fill="hold"/>
                                        <p:tgtEl>
                                          <p:spTgt spid="245"/>
                                        </p:tgtEl>
                                        <p:attrNameLst>
                                          <p:attrName>ppt_h</p:attrName>
                                        </p:attrNameLst>
                                      </p:cBhvr>
                                      <p:tavLst>
                                        <p:tav tm="0">
                                          <p:val>
                                            <p:fltVal val="0"/>
                                          </p:val>
                                        </p:tav>
                                        <p:tav tm="100000">
                                          <p:val>
                                            <p:strVal val="#ppt_h"/>
                                          </p:val>
                                        </p:tav>
                                      </p:tavLst>
                                    </p:anim>
                                    <p:animEffect transition="in" filter="fade">
                                      <p:cBhvr>
                                        <p:cTn id="454" dur="500"/>
                                        <p:tgtEl>
                                          <p:spTgt spid="245"/>
                                        </p:tgtEl>
                                      </p:cBhvr>
                                    </p:animEffect>
                                  </p:childTnLst>
                                  <p:subTnLst>
                                    <p:audio>
                                      <p:cMediaNode>
                                        <p:cTn display="0" masterRel="sameClick">
                                          <p:stCondLst>
                                            <p:cond evt="begin" delay="0">
                                              <p:tn val="450"/>
                                            </p:cond>
                                          </p:stCondLst>
                                          <p:endCondLst>
                                            <p:cond evt="onStopAudio" delay="0">
                                              <p:tgtEl>
                                                <p:sldTgt/>
                                              </p:tgtEl>
                                            </p:cond>
                                          </p:endCondLst>
                                        </p:cTn>
                                        <p:tgtEl>
                                          <p:sndTgt r:embed="rId3" name="Bling.wav"/>
                                        </p:tgtEl>
                                      </p:cMediaNode>
                                    </p:audio>
                                  </p:subTnLst>
                                </p:cTn>
                              </p:par>
                              <p:par>
                                <p:cTn id="455" presetID="26" presetClass="emph" presetSubtype="0" fill="hold" grpId="1" nodeType="withEffect">
                                  <p:stCondLst>
                                    <p:cond delay="500"/>
                                  </p:stCondLst>
                                  <p:childTnLst>
                                    <p:animEffect transition="out" filter="fade">
                                      <p:cBhvr>
                                        <p:cTn id="456" dur="500" tmFilter="0, 0; .2, .5; .8, .5; 1, 0"/>
                                        <p:tgtEl>
                                          <p:spTgt spid="245"/>
                                        </p:tgtEl>
                                      </p:cBhvr>
                                    </p:animEffect>
                                    <p:animScale>
                                      <p:cBhvr>
                                        <p:cTn id="457" dur="250" autoRev="1" fill="hold"/>
                                        <p:tgtEl>
                                          <p:spTgt spid="245"/>
                                        </p:tgtEl>
                                      </p:cBhvr>
                                      <p:by x="105000" y="105000"/>
                                    </p:animScale>
                                  </p:childTnLst>
                                </p:cTn>
                              </p:par>
                              <p:par>
                                <p:cTn id="458" presetID="53" presetClass="entr" presetSubtype="16" fill="hold" grpId="0" nodeType="withEffect">
                                  <p:stCondLst>
                                    <p:cond delay="0"/>
                                  </p:stCondLst>
                                  <p:childTnLst>
                                    <p:set>
                                      <p:cBhvr>
                                        <p:cTn id="459" dur="1" fill="hold">
                                          <p:stCondLst>
                                            <p:cond delay="0"/>
                                          </p:stCondLst>
                                        </p:cTn>
                                        <p:tgtEl>
                                          <p:spTgt spid="280"/>
                                        </p:tgtEl>
                                        <p:attrNameLst>
                                          <p:attrName>style.visibility</p:attrName>
                                        </p:attrNameLst>
                                      </p:cBhvr>
                                      <p:to>
                                        <p:strVal val="visible"/>
                                      </p:to>
                                    </p:set>
                                    <p:anim calcmode="lin" valueType="num">
                                      <p:cBhvr>
                                        <p:cTn id="460" dur="500" fill="hold"/>
                                        <p:tgtEl>
                                          <p:spTgt spid="280"/>
                                        </p:tgtEl>
                                        <p:attrNameLst>
                                          <p:attrName>ppt_w</p:attrName>
                                        </p:attrNameLst>
                                      </p:cBhvr>
                                      <p:tavLst>
                                        <p:tav tm="0">
                                          <p:val>
                                            <p:fltVal val="0"/>
                                          </p:val>
                                        </p:tav>
                                        <p:tav tm="100000">
                                          <p:val>
                                            <p:strVal val="#ppt_w"/>
                                          </p:val>
                                        </p:tav>
                                      </p:tavLst>
                                    </p:anim>
                                    <p:anim calcmode="lin" valueType="num">
                                      <p:cBhvr>
                                        <p:cTn id="461" dur="500" fill="hold"/>
                                        <p:tgtEl>
                                          <p:spTgt spid="280"/>
                                        </p:tgtEl>
                                        <p:attrNameLst>
                                          <p:attrName>ppt_h</p:attrName>
                                        </p:attrNameLst>
                                      </p:cBhvr>
                                      <p:tavLst>
                                        <p:tav tm="0">
                                          <p:val>
                                            <p:fltVal val="0"/>
                                          </p:val>
                                        </p:tav>
                                        <p:tav tm="100000">
                                          <p:val>
                                            <p:strVal val="#ppt_h"/>
                                          </p:val>
                                        </p:tav>
                                      </p:tavLst>
                                    </p:anim>
                                    <p:animEffect transition="in" filter="fade">
                                      <p:cBhvr>
                                        <p:cTn id="462" dur="500"/>
                                        <p:tgtEl>
                                          <p:spTgt spid="280"/>
                                        </p:tgtEl>
                                      </p:cBhvr>
                                    </p:animEffect>
                                  </p:childTnLst>
                                  <p:subTnLst>
                                    <p:audio>
                                      <p:cMediaNode>
                                        <p:cTn display="0" masterRel="sameClick">
                                          <p:stCondLst>
                                            <p:cond evt="begin" delay="0">
                                              <p:tn val="458"/>
                                            </p:cond>
                                          </p:stCondLst>
                                          <p:endCondLst>
                                            <p:cond evt="onStopAudio" delay="0">
                                              <p:tgtEl>
                                                <p:sldTgt/>
                                              </p:tgtEl>
                                            </p:cond>
                                          </p:endCondLst>
                                        </p:cTn>
                                        <p:tgtEl>
                                          <p:sndTgt r:embed="rId3" name="Bling.wav"/>
                                        </p:tgtEl>
                                      </p:cMediaNode>
                                    </p:audio>
                                  </p:subTnLst>
                                </p:cTn>
                              </p:par>
                              <p:par>
                                <p:cTn id="463" presetID="26" presetClass="emph" presetSubtype="0" fill="hold" grpId="1" nodeType="withEffect">
                                  <p:stCondLst>
                                    <p:cond delay="500"/>
                                  </p:stCondLst>
                                  <p:childTnLst>
                                    <p:animEffect transition="out" filter="fade">
                                      <p:cBhvr>
                                        <p:cTn id="464" dur="500" tmFilter="0, 0; .2, .5; .8, .5; 1, 0"/>
                                        <p:tgtEl>
                                          <p:spTgt spid="280"/>
                                        </p:tgtEl>
                                      </p:cBhvr>
                                    </p:animEffect>
                                    <p:animScale>
                                      <p:cBhvr>
                                        <p:cTn id="465" dur="250" autoRev="1" fill="hold"/>
                                        <p:tgtEl>
                                          <p:spTgt spid="280"/>
                                        </p:tgtEl>
                                      </p:cBhvr>
                                      <p:by x="105000" y="105000"/>
                                    </p:animScale>
                                  </p:childTnLst>
                                </p:cTn>
                              </p:par>
                              <p:par>
                                <p:cTn id="466" presetID="53" presetClass="entr" presetSubtype="16" fill="hold" grpId="0" nodeType="withEffect">
                                  <p:stCondLst>
                                    <p:cond delay="0"/>
                                  </p:stCondLst>
                                  <p:childTnLst>
                                    <p:set>
                                      <p:cBhvr>
                                        <p:cTn id="467" dur="1" fill="hold">
                                          <p:stCondLst>
                                            <p:cond delay="0"/>
                                          </p:stCondLst>
                                        </p:cTn>
                                        <p:tgtEl>
                                          <p:spTgt spid="279"/>
                                        </p:tgtEl>
                                        <p:attrNameLst>
                                          <p:attrName>style.visibility</p:attrName>
                                        </p:attrNameLst>
                                      </p:cBhvr>
                                      <p:to>
                                        <p:strVal val="visible"/>
                                      </p:to>
                                    </p:set>
                                    <p:anim calcmode="lin" valueType="num">
                                      <p:cBhvr>
                                        <p:cTn id="468" dur="500" fill="hold"/>
                                        <p:tgtEl>
                                          <p:spTgt spid="279"/>
                                        </p:tgtEl>
                                        <p:attrNameLst>
                                          <p:attrName>ppt_w</p:attrName>
                                        </p:attrNameLst>
                                      </p:cBhvr>
                                      <p:tavLst>
                                        <p:tav tm="0">
                                          <p:val>
                                            <p:fltVal val="0"/>
                                          </p:val>
                                        </p:tav>
                                        <p:tav tm="100000">
                                          <p:val>
                                            <p:strVal val="#ppt_w"/>
                                          </p:val>
                                        </p:tav>
                                      </p:tavLst>
                                    </p:anim>
                                    <p:anim calcmode="lin" valueType="num">
                                      <p:cBhvr>
                                        <p:cTn id="469" dur="500" fill="hold"/>
                                        <p:tgtEl>
                                          <p:spTgt spid="279"/>
                                        </p:tgtEl>
                                        <p:attrNameLst>
                                          <p:attrName>ppt_h</p:attrName>
                                        </p:attrNameLst>
                                      </p:cBhvr>
                                      <p:tavLst>
                                        <p:tav tm="0">
                                          <p:val>
                                            <p:fltVal val="0"/>
                                          </p:val>
                                        </p:tav>
                                        <p:tav tm="100000">
                                          <p:val>
                                            <p:strVal val="#ppt_h"/>
                                          </p:val>
                                        </p:tav>
                                      </p:tavLst>
                                    </p:anim>
                                    <p:animEffect transition="in" filter="fade">
                                      <p:cBhvr>
                                        <p:cTn id="470" dur="500"/>
                                        <p:tgtEl>
                                          <p:spTgt spid="279"/>
                                        </p:tgtEl>
                                      </p:cBhvr>
                                    </p:animEffect>
                                  </p:childTnLst>
                                  <p:subTnLst>
                                    <p:audio>
                                      <p:cMediaNode>
                                        <p:cTn display="0" masterRel="sameClick">
                                          <p:stCondLst>
                                            <p:cond evt="begin" delay="0">
                                              <p:tn val="466"/>
                                            </p:cond>
                                          </p:stCondLst>
                                          <p:endCondLst>
                                            <p:cond evt="onStopAudio" delay="0">
                                              <p:tgtEl>
                                                <p:sldTgt/>
                                              </p:tgtEl>
                                            </p:cond>
                                          </p:endCondLst>
                                        </p:cTn>
                                        <p:tgtEl>
                                          <p:sndTgt r:embed="rId3" name="Bling.wav"/>
                                        </p:tgtEl>
                                      </p:cMediaNode>
                                    </p:audio>
                                  </p:subTnLst>
                                </p:cTn>
                              </p:par>
                              <p:par>
                                <p:cTn id="471" presetID="26" presetClass="emph" presetSubtype="0" fill="hold" grpId="1" nodeType="withEffect">
                                  <p:stCondLst>
                                    <p:cond delay="500"/>
                                  </p:stCondLst>
                                  <p:childTnLst>
                                    <p:animEffect transition="out" filter="fade">
                                      <p:cBhvr>
                                        <p:cTn id="472" dur="500" tmFilter="0, 0; .2, .5; .8, .5; 1, 0"/>
                                        <p:tgtEl>
                                          <p:spTgt spid="279"/>
                                        </p:tgtEl>
                                      </p:cBhvr>
                                    </p:animEffect>
                                    <p:animScale>
                                      <p:cBhvr>
                                        <p:cTn id="473" dur="250" autoRev="1" fill="hold"/>
                                        <p:tgtEl>
                                          <p:spTgt spid="279"/>
                                        </p:tgtEl>
                                      </p:cBhvr>
                                      <p:by x="105000" y="105000"/>
                                    </p:animScale>
                                  </p:childTnLst>
                                </p:cTn>
                              </p:par>
                              <p:par>
                                <p:cTn id="474" presetID="53" presetClass="entr" presetSubtype="16" fill="hold" grpId="0" nodeType="withEffect">
                                  <p:stCondLst>
                                    <p:cond delay="0"/>
                                  </p:stCondLst>
                                  <p:childTnLst>
                                    <p:set>
                                      <p:cBhvr>
                                        <p:cTn id="475" dur="1" fill="hold">
                                          <p:stCondLst>
                                            <p:cond delay="0"/>
                                          </p:stCondLst>
                                        </p:cTn>
                                        <p:tgtEl>
                                          <p:spTgt spid="283"/>
                                        </p:tgtEl>
                                        <p:attrNameLst>
                                          <p:attrName>style.visibility</p:attrName>
                                        </p:attrNameLst>
                                      </p:cBhvr>
                                      <p:to>
                                        <p:strVal val="visible"/>
                                      </p:to>
                                    </p:set>
                                    <p:anim calcmode="lin" valueType="num">
                                      <p:cBhvr>
                                        <p:cTn id="476" dur="500" fill="hold"/>
                                        <p:tgtEl>
                                          <p:spTgt spid="283"/>
                                        </p:tgtEl>
                                        <p:attrNameLst>
                                          <p:attrName>ppt_w</p:attrName>
                                        </p:attrNameLst>
                                      </p:cBhvr>
                                      <p:tavLst>
                                        <p:tav tm="0">
                                          <p:val>
                                            <p:fltVal val="0"/>
                                          </p:val>
                                        </p:tav>
                                        <p:tav tm="100000">
                                          <p:val>
                                            <p:strVal val="#ppt_w"/>
                                          </p:val>
                                        </p:tav>
                                      </p:tavLst>
                                    </p:anim>
                                    <p:anim calcmode="lin" valueType="num">
                                      <p:cBhvr>
                                        <p:cTn id="477" dur="500" fill="hold"/>
                                        <p:tgtEl>
                                          <p:spTgt spid="283"/>
                                        </p:tgtEl>
                                        <p:attrNameLst>
                                          <p:attrName>ppt_h</p:attrName>
                                        </p:attrNameLst>
                                      </p:cBhvr>
                                      <p:tavLst>
                                        <p:tav tm="0">
                                          <p:val>
                                            <p:fltVal val="0"/>
                                          </p:val>
                                        </p:tav>
                                        <p:tav tm="100000">
                                          <p:val>
                                            <p:strVal val="#ppt_h"/>
                                          </p:val>
                                        </p:tav>
                                      </p:tavLst>
                                    </p:anim>
                                    <p:animEffect transition="in" filter="fade">
                                      <p:cBhvr>
                                        <p:cTn id="478" dur="500"/>
                                        <p:tgtEl>
                                          <p:spTgt spid="283"/>
                                        </p:tgtEl>
                                      </p:cBhvr>
                                    </p:animEffect>
                                  </p:childTnLst>
                                  <p:subTnLst>
                                    <p:audio>
                                      <p:cMediaNode>
                                        <p:cTn display="0" masterRel="sameClick">
                                          <p:stCondLst>
                                            <p:cond evt="begin" delay="0">
                                              <p:tn val="474"/>
                                            </p:cond>
                                          </p:stCondLst>
                                          <p:endCondLst>
                                            <p:cond evt="onStopAudio" delay="0">
                                              <p:tgtEl>
                                                <p:sldTgt/>
                                              </p:tgtEl>
                                            </p:cond>
                                          </p:endCondLst>
                                        </p:cTn>
                                        <p:tgtEl>
                                          <p:sndTgt r:embed="rId3" name="Bling.wav"/>
                                        </p:tgtEl>
                                      </p:cMediaNode>
                                    </p:audio>
                                  </p:subTnLst>
                                </p:cTn>
                              </p:par>
                              <p:par>
                                <p:cTn id="479" presetID="26" presetClass="emph" presetSubtype="0" fill="hold" grpId="1" nodeType="withEffect">
                                  <p:stCondLst>
                                    <p:cond delay="500"/>
                                  </p:stCondLst>
                                  <p:childTnLst>
                                    <p:animEffect transition="out" filter="fade">
                                      <p:cBhvr>
                                        <p:cTn id="480" dur="500" tmFilter="0, 0; .2, .5; .8, .5; 1, 0"/>
                                        <p:tgtEl>
                                          <p:spTgt spid="283"/>
                                        </p:tgtEl>
                                      </p:cBhvr>
                                    </p:animEffect>
                                    <p:animScale>
                                      <p:cBhvr>
                                        <p:cTn id="481" dur="250" autoRev="1" fill="hold"/>
                                        <p:tgtEl>
                                          <p:spTgt spid="283"/>
                                        </p:tgtEl>
                                      </p:cBhvr>
                                      <p:by x="105000" y="105000"/>
                                    </p:animScale>
                                  </p:childTnLst>
                                </p:cTn>
                              </p:par>
                              <p:par>
                                <p:cTn id="482" presetID="53" presetClass="entr" presetSubtype="16" fill="hold" grpId="0" nodeType="withEffect">
                                  <p:stCondLst>
                                    <p:cond delay="0"/>
                                  </p:stCondLst>
                                  <p:childTnLst>
                                    <p:set>
                                      <p:cBhvr>
                                        <p:cTn id="483" dur="1" fill="hold">
                                          <p:stCondLst>
                                            <p:cond delay="0"/>
                                          </p:stCondLst>
                                        </p:cTn>
                                        <p:tgtEl>
                                          <p:spTgt spid="281"/>
                                        </p:tgtEl>
                                        <p:attrNameLst>
                                          <p:attrName>style.visibility</p:attrName>
                                        </p:attrNameLst>
                                      </p:cBhvr>
                                      <p:to>
                                        <p:strVal val="visible"/>
                                      </p:to>
                                    </p:set>
                                    <p:anim calcmode="lin" valueType="num">
                                      <p:cBhvr>
                                        <p:cTn id="484" dur="500" fill="hold"/>
                                        <p:tgtEl>
                                          <p:spTgt spid="281"/>
                                        </p:tgtEl>
                                        <p:attrNameLst>
                                          <p:attrName>ppt_w</p:attrName>
                                        </p:attrNameLst>
                                      </p:cBhvr>
                                      <p:tavLst>
                                        <p:tav tm="0">
                                          <p:val>
                                            <p:fltVal val="0"/>
                                          </p:val>
                                        </p:tav>
                                        <p:tav tm="100000">
                                          <p:val>
                                            <p:strVal val="#ppt_w"/>
                                          </p:val>
                                        </p:tav>
                                      </p:tavLst>
                                    </p:anim>
                                    <p:anim calcmode="lin" valueType="num">
                                      <p:cBhvr>
                                        <p:cTn id="485" dur="500" fill="hold"/>
                                        <p:tgtEl>
                                          <p:spTgt spid="281"/>
                                        </p:tgtEl>
                                        <p:attrNameLst>
                                          <p:attrName>ppt_h</p:attrName>
                                        </p:attrNameLst>
                                      </p:cBhvr>
                                      <p:tavLst>
                                        <p:tav tm="0">
                                          <p:val>
                                            <p:fltVal val="0"/>
                                          </p:val>
                                        </p:tav>
                                        <p:tav tm="100000">
                                          <p:val>
                                            <p:strVal val="#ppt_h"/>
                                          </p:val>
                                        </p:tav>
                                      </p:tavLst>
                                    </p:anim>
                                    <p:animEffect transition="in" filter="fade">
                                      <p:cBhvr>
                                        <p:cTn id="486" dur="500"/>
                                        <p:tgtEl>
                                          <p:spTgt spid="281"/>
                                        </p:tgtEl>
                                      </p:cBhvr>
                                    </p:animEffect>
                                  </p:childTnLst>
                                  <p:subTnLst>
                                    <p:audio>
                                      <p:cMediaNode>
                                        <p:cTn display="0" masterRel="sameClick">
                                          <p:stCondLst>
                                            <p:cond evt="begin" delay="0">
                                              <p:tn val="482"/>
                                            </p:cond>
                                          </p:stCondLst>
                                          <p:endCondLst>
                                            <p:cond evt="onStopAudio" delay="0">
                                              <p:tgtEl>
                                                <p:sldTgt/>
                                              </p:tgtEl>
                                            </p:cond>
                                          </p:endCondLst>
                                        </p:cTn>
                                        <p:tgtEl>
                                          <p:sndTgt r:embed="rId3" name="Bling.wav"/>
                                        </p:tgtEl>
                                      </p:cMediaNode>
                                    </p:audio>
                                  </p:subTnLst>
                                </p:cTn>
                              </p:par>
                              <p:par>
                                <p:cTn id="487" presetID="26" presetClass="emph" presetSubtype="0" fill="hold" grpId="1" nodeType="withEffect">
                                  <p:stCondLst>
                                    <p:cond delay="500"/>
                                  </p:stCondLst>
                                  <p:childTnLst>
                                    <p:animEffect transition="out" filter="fade">
                                      <p:cBhvr>
                                        <p:cTn id="488" dur="500" tmFilter="0, 0; .2, .5; .8, .5; 1, 0"/>
                                        <p:tgtEl>
                                          <p:spTgt spid="281"/>
                                        </p:tgtEl>
                                      </p:cBhvr>
                                    </p:animEffect>
                                    <p:animScale>
                                      <p:cBhvr>
                                        <p:cTn id="489" dur="250" autoRev="1" fill="hold"/>
                                        <p:tgtEl>
                                          <p:spTgt spid="281"/>
                                        </p:tgtEl>
                                      </p:cBhvr>
                                      <p:by x="105000" y="105000"/>
                                    </p:animScale>
                                  </p:childTnLst>
                                </p:cTn>
                              </p:par>
                              <p:par>
                                <p:cTn id="490" presetID="53" presetClass="entr" presetSubtype="16" fill="hold" grpId="0" nodeType="withEffect">
                                  <p:stCondLst>
                                    <p:cond delay="0"/>
                                  </p:stCondLst>
                                  <p:childTnLst>
                                    <p:set>
                                      <p:cBhvr>
                                        <p:cTn id="491" dur="1" fill="hold">
                                          <p:stCondLst>
                                            <p:cond delay="0"/>
                                          </p:stCondLst>
                                        </p:cTn>
                                        <p:tgtEl>
                                          <p:spTgt spid="282"/>
                                        </p:tgtEl>
                                        <p:attrNameLst>
                                          <p:attrName>style.visibility</p:attrName>
                                        </p:attrNameLst>
                                      </p:cBhvr>
                                      <p:to>
                                        <p:strVal val="visible"/>
                                      </p:to>
                                    </p:set>
                                    <p:anim calcmode="lin" valueType="num">
                                      <p:cBhvr>
                                        <p:cTn id="492" dur="500" fill="hold"/>
                                        <p:tgtEl>
                                          <p:spTgt spid="282"/>
                                        </p:tgtEl>
                                        <p:attrNameLst>
                                          <p:attrName>ppt_w</p:attrName>
                                        </p:attrNameLst>
                                      </p:cBhvr>
                                      <p:tavLst>
                                        <p:tav tm="0">
                                          <p:val>
                                            <p:fltVal val="0"/>
                                          </p:val>
                                        </p:tav>
                                        <p:tav tm="100000">
                                          <p:val>
                                            <p:strVal val="#ppt_w"/>
                                          </p:val>
                                        </p:tav>
                                      </p:tavLst>
                                    </p:anim>
                                    <p:anim calcmode="lin" valueType="num">
                                      <p:cBhvr>
                                        <p:cTn id="493" dur="500" fill="hold"/>
                                        <p:tgtEl>
                                          <p:spTgt spid="282"/>
                                        </p:tgtEl>
                                        <p:attrNameLst>
                                          <p:attrName>ppt_h</p:attrName>
                                        </p:attrNameLst>
                                      </p:cBhvr>
                                      <p:tavLst>
                                        <p:tav tm="0">
                                          <p:val>
                                            <p:fltVal val="0"/>
                                          </p:val>
                                        </p:tav>
                                        <p:tav tm="100000">
                                          <p:val>
                                            <p:strVal val="#ppt_h"/>
                                          </p:val>
                                        </p:tav>
                                      </p:tavLst>
                                    </p:anim>
                                    <p:animEffect transition="in" filter="fade">
                                      <p:cBhvr>
                                        <p:cTn id="494" dur="500"/>
                                        <p:tgtEl>
                                          <p:spTgt spid="282"/>
                                        </p:tgtEl>
                                      </p:cBhvr>
                                    </p:animEffect>
                                  </p:childTnLst>
                                  <p:subTnLst>
                                    <p:audio>
                                      <p:cMediaNode>
                                        <p:cTn display="0" masterRel="sameClick">
                                          <p:stCondLst>
                                            <p:cond evt="begin" delay="0">
                                              <p:tn val="490"/>
                                            </p:cond>
                                          </p:stCondLst>
                                          <p:endCondLst>
                                            <p:cond evt="onStopAudio" delay="0">
                                              <p:tgtEl>
                                                <p:sldTgt/>
                                              </p:tgtEl>
                                            </p:cond>
                                          </p:endCondLst>
                                        </p:cTn>
                                        <p:tgtEl>
                                          <p:sndTgt r:embed="rId3" name="Bling.wav"/>
                                        </p:tgtEl>
                                      </p:cMediaNode>
                                    </p:audio>
                                  </p:subTnLst>
                                </p:cTn>
                              </p:par>
                              <p:par>
                                <p:cTn id="495" presetID="26" presetClass="emph" presetSubtype="0" fill="hold" grpId="1" nodeType="withEffect">
                                  <p:stCondLst>
                                    <p:cond delay="500"/>
                                  </p:stCondLst>
                                  <p:childTnLst>
                                    <p:animEffect transition="out" filter="fade">
                                      <p:cBhvr>
                                        <p:cTn id="496" dur="500" tmFilter="0, 0; .2, .5; .8, .5; 1, 0"/>
                                        <p:tgtEl>
                                          <p:spTgt spid="282"/>
                                        </p:tgtEl>
                                      </p:cBhvr>
                                    </p:animEffect>
                                    <p:animScale>
                                      <p:cBhvr>
                                        <p:cTn id="497" dur="250" autoRev="1" fill="hold"/>
                                        <p:tgtEl>
                                          <p:spTgt spid="282"/>
                                        </p:tgtEl>
                                      </p:cBhvr>
                                      <p:by x="105000" y="105000"/>
                                    </p:animScale>
                                  </p:childTnLst>
                                </p:cTn>
                              </p:par>
                              <p:par>
                                <p:cTn id="498" presetID="53" presetClass="entr" presetSubtype="16" fill="hold" grpId="0" nodeType="withEffect">
                                  <p:stCondLst>
                                    <p:cond delay="0"/>
                                  </p:stCondLst>
                                  <p:childTnLst>
                                    <p:set>
                                      <p:cBhvr>
                                        <p:cTn id="499" dur="1" fill="hold">
                                          <p:stCondLst>
                                            <p:cond delay="0"/>
                                          </p:stCondLst>
                                        </p:cTn>
                                        <p:tgtEl>
                                          <p:spTgt spid="284"/>
                                        </p:tgtEl>
                                        <p:attrNameLst>
                                          <p:attrName>style.visibility</p:attrName>
                                        </p:attrNameLst>
                                      </p:cBhvr>
                                      <p:to>
                                        <p:strVal val="visible"/>
                                      </p:to>
                                    </p:set>
                                    <p:anim calcmode="lin" valueType="num">
                                      <p:cBhvr>
                                        <p:cTn id="500" dur="500" fill="hold"/>
                                        <p:tgtEl>
                                          <p:spTgt spid="284"/>
                                        </p:tgtEl>
                                        <p:attrNameLst>
                                          <p:attrName>ppt_w</p:attrName>
                                        </p:attrNameLst>
                                      </p:cBhvr>
                                      <p:tavLst>
                                        <p:tav tm="0">
                                          <p:val>
                                            <p:fltVal val="0"/>
                                          </p:val>
                                        </p:tav>
                                        <p:tav tm="100000">
                                          <p:val>
                                            <p:strVal val="#ppt_w"/>
                                          </p:val>
                                        </p:tav>
                                      </p:tavLst>
                                    </p:anim>
                                    <p:anim calcmode="lin" valueType="num">
                                      <p:cBhvr>
                                        <p:cTn id="501" dur="500" fill="hold"/>
                                        <p:tgtEl>
                                          <p:spTgt spid="284"/>
                                        </p:tgtEl>
                                        <p:attrNameLst>
                                          <p:attrName>ppt_h</p:attrName>
                                        </p:attrNameLst>
                                      </p:cBhvr>
                                      <p:tavLst>
                                        <p:tav tm="0">
                                          <p:val>
                                            <p:fltVal val="0"/>
                                          </p:val>
                                        </p:tav>
                                        <p:tav tm="100000">
                                          <p:val>
                                            <p:strVal val="#ppt_h"/>
                                          </p:val>
                                        </p:tav>
                                      </p:tavLst>
                                    </p:anim>
                                    <p:animEffect transition="in" filter="fade">
                                      <p:cBhvr>
                                        <p:cTn id="502" dur="500"/>
                                        <p:tgtEl>
                                          <p:spTgt spid="284"/>
                                        </p:tgtEl>
                                      </p:cBhvr>
                                    </p:animEffect>
                                  </p:childTnLst>
                                  <p:subTnLst>
                                    <p:audio>
                                      <p:cMediaNode>
                                        <p:cTn display="0" masterRel="sameClick">
                                          <p:stCondLst>
                                            <p:cond evt="begin" delay="0">
                                              <p:tn val="498"/>
                                            </p:cond>
                                          </p:stCondLst>
                                          <p:endCondLst>
                                            <p:cond evt="onStopAudio" delay="0">
                                              <p:tgtEl>
                                                <p:sldTgt/>
                                              </p:tgtEl>
                                            </p:cond>
                                          </p:endCondLst>
                                        </p:cTn>
                                        <p:tgtEl>
                                          <p:sndTgt r:embed="rId3" name="Bling.wav"/>
                                        </p:tgtEl>
                                      </p:cMediaNode>
                                    </p:audio>
                                  </p:subTnLst>
                                </p:cTn>
                              </p:par>
                              <p:par>
                                <p:cTn id="503" presetID="26" presetClass="emph" presetSubtype="0" fill="hold" grpId="1" nodeType="withEffect">
                                  <p:stCondLst>
                                    <p:cond delay="500"/>
                                  </p:stCondLst>
                                  <p:childTnLst>
                                    <p:animEffect transition="out" filter="fade">
                                      <p:cBhvr>
                                        <p:cTn id="504" dur="500" tmFilter="0, 0; .2, .5; .8, .5; 1, 0"/>
                                        <p:tgtEl>
                                          <p:spTgt spid="284"/>
                                        </p:tgtEl>
                                      </p:cBhvr>
                                    </p:animEffect>
                                    <p:animScale>
                                      <p:cBhvr>
                                        <p:cTn id="505" dur="250" autoRev="1" fill="hold"/>
                                        <p:tgtEl>
                                          <p:spTgt spid="284"/>
                                        </p:tgtEl>
                                      </p:cBhvr>
                                      <p:by x="105000" y="105000"/>
                                    </p:animScale>
                                  </p:childTnLst>
                                </p:cTn>
                              </p:par>
                            </p:childTnLst>
                          </p:cTn>
                        </p:par>
                      </p:childTnLst>
                    </p:cTn>
                  </p:par>
                </p:childTnLst>
              </p:cTn>
              <p:nextCondLst>
                <p:cond evt="onClick" delay="0">
                  <p:tgtEl>
                    <p:spTgt spid="154"/>
                  </p:tgtEl>
                </p:cond>
              </p:nextCondLst>
            </p:seq>
          </p:childTnLst>
        </p:cTn>
      </p:par>
    </p:tnLst>
    <p:bldLst>
      <p:bldP spid="233" grpId="0"/>
      <p:bldP spid="233" grpId="1"/>
      <p:bldP spid="234" grpId="0"/>
      <p:bldP spid="234" grpId="1"/>
      <p:bldP spid="236" grpId="0"/>
      <p:bldP spid="236" grpId="1"/>
      <p:bldP spid="237" grpId="0"/>
      <p:bldP spid="237" grpId="1"/>
      <p:bldP spid="238" grpId="0"/>
      <p:bldP spid="238" grpId="1"/>
      <p:bldP spid="239" grpId="0"/>
      <p:bldP spid="239" grpId="1"/>
      <p:bldP spid="240" grpId="0"/>
      <p:bldP spid="240" grpId="1"/>
      <p:bldP spid="241" grpId="0"/>
      <p:bldP spid="241" grpId="1"/>
      <p:bldP spid="243" grpId="0"/>
      <p:bldP spid="243" grpId="1"/>
      <p:bldP spid="244" grpId="0"/>
      <p:bldP spid="244" grpId="1"/>
      <p:bldP spid="245" grpId="0"/>
      <p:bldP spid="245" grpId="1"/>
      <p:bldP spid="246" grpId="0"/>
      <p:bldP spid="246" grpId="1"/>
      <p:bldP spid="247" grpId="0"/>
      <p:bldP spid="247" grpId="1"/>
      <p:bldP spid="248" grpId="0"/>
      <p:bldP spid="248" grpId="1"/>
      <p:bldP spid="253" grpId="0"/>
      <p:bldP spid="253" grpId="1"/>
      <p:bldP spid="254" grpId="0"/>
      <p:bldP spid="254" grpId="1"/>
      <p:bldP spid="255" grpId="0"/>
      <p:bldP spid="255" grpId="1"/>
      <p:bldP spid="256" grpId="0"/>
      <p:bldP spid="256" grpId="1"/>
      <p:bldP spid="257" grpId="0"/>
      <p:bldP spid="257" grpId="1"/>
      <p:bldP spid="258" grpId="0"/>
      <p:bldP spid="258" grpId="1"/>
      <p:bldP spid="259" grpId="0"/>
      <p:bldP spid="259" grpId="1"/>
      <p:bldP spid="260" grpId="0"/>
      <p:bldP spid="260" grpId="1"/>
      <p:bldP spid="261" grpId="0"/>
      <p:bldP spid="261" grpId="1"/>
      <p:bldP spid="262" grpId="0"/>
      <p:bldP spid="262" grpId="1"/>
      <p:bldP spid="263" grpId="0"/>
      <p:bldP spid="263" grpId="1"/>
      <p:bldP spid="264" grpId="0"/>
      <p:bldP spid="264" grpId="1"/>
      <p:bldP spid="265" grpId="0"/>
      <p:bldP spid="265" grpId="1"/>
      <p:bldP spid="266" grpId="0"/>
      <p:bldP spid="266" grpId="1"/>
      <p:bldP spid="267" grpId="0"/>
      <p:bldP spid="267" grpId="1"/>
      <p:bldP spid="268" grpId="0"/>
      <p:bldP spid="268" grpId="1"/>
      <p:bldP spid="269" grpId="0"/>
      <p:bldP spid="269" grpId="1"/>
      <p:bldP spid="270" grpId="0"/>
      <p:bldP spid="270" grpId="1"/>
      <p:bldP spid="271" grpId="0"/>
      <p:bldP spid="271" grpId="1"/>
      <p:bldP spid="272" grpId="0"/>
      <p:bldP spid="272" grpId="1"/>
      <p:bldP spid="273" grpId="0"/>
      <p:bldP spid="273" grpId="1"/>
      <p:bldP spid="274" grpId="0"/>
      <p:bldP spid="274" grpId="1"/>
      <p:bldP spid="275" grpId="0"/>
      <p:bldP spid="275" grpId="1"/>
      <p:bldP spid="276" grpId="0"/>
      <p:bldP spid="276" grpId="1"/>
      <p:bldP spid="277" grpId="0"/>
      <p:bldP spid="277" grpId="1"/>
      <p:bldP spid="278" grpId="0"/>
      <p:bldP spid="278" grpId="1"/>
      <p:bldP spid="279" grpId="0"/>
      <p:bldP spid="279" grpId="1"/>
      <p:bldP spid="280" grpId="0"/>
      <p:bldP spid="280" grpId="1"/>
      <p:bldP spid="281" grpId="0"/>
      <p:bldP spid="281" grpId="1"/>
      <p:bldP spid="282" grpId="0"/>
      <p:bldP spid="282" grpId="1"/>
      <p:bldP spid="283" grpId="0"/>
      <p:bldP spid="283" grpId="1"/>
      <p:bldP spid="284" grpId="0"/>
      <p:bldP spid="28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8964"/>
            <a:ext cx="822751" cy="7156217"/>
          </a:xfrm>
          <a:prstGeom prst="rect">
            <a:avLst/>
          </a:prstGeom>
        </p:spPr>
      </p:pic>
      <p:pic>
        <p:nvPicPr>
          <p:cNvPr id="3" name="Picture 3"/>
          <p:cNvPicPr>
            <a:picLocks noChangeAspect="1"/>
          </p:cNvPicPr>
          <p:nvPr/>
        </p:nvPicPr>
        <p:blipFill>
          <a:blip r:embed="rId3"/>
          <a:srcRect/>
          <a:stretch>
            <a:fillRect/>
          </a:stretch>
        </p:blipFill>
        <p:spPr>
          <a:xfrm>
            <a:off x="7061501" y="1204308"/>
            <a:ext cx="3985860" cy="5402655"/>
          </a:xfrm>
          <a:prstGeom prst="rect">
            <a:avLst/>
          </a:prstGeom>
        </p:spPr>
      </p:pic>
      <p:pic>
        <p:nvPicPr>
          <p:cNvPr id="4" name="Picture 4"/>
          <p:cNvPicPr>
            <a:picLocks noChangeAspect="1"/>
          </p:cNvPicPr>
          <p:nvPr/>
        </p:nvPicPr>
        <p:blipFill>
          <a:blip r:embed="rId4"/>
          <a:srcRect t="42385" b="42385"/>
          <a:stretch>
            <a:fillRect/>
          </a:stretch>
        </p:blipFill>
        <p:spPr>
          <a:xfrm>
            <a:off x="0" y="0"/>
            <a:ext cx="12188825" cy="1044443"/>
          </a:xfrm>
          <a:prstGeom prst="rect">
            <a:avLst/>
          </a:prstGeom>
        </p:spPr>
      </p:pic>
      <p:pic>
        <p:nvPicPr>
          <p:cNvPr id="5" name="Picture 5"/>
          <p:cNvPicPr>
            <a:picLocks noChangeAspect="1"/>
          </p:cNvPicPr>
          <p:nvPr/>
        </p:nvPicPr>
        <p:blipFill>
          <a:blip r:embed="rId5"/>
          <a:srcRect/>
          <a:stretch>
            <a:fillRect/>
          </a:stretch>
        </p:blipFill>
        <p:spPr>
          <a:xfrm>
            <a:off x="822751" y="1204308"/>
            <a:ext cx="5806342" cy="5402655"/>
          </a:xfrm>
          <a:prstGeom prst="rect">
            <a:avLst/>
          </a:prstGeom>
        </p:spPr>
      </p:pic>
      <p:pic>
        <p:nvPicPr>
          <p:cNvPr id="6" name="Picture 6"/>
          <p:cNvPicPr>
            <a:picLocks noChangeAspect="1"/>
          </p:cNvPicPr>
          <p:nvPr/>
        </p:nvPicPr>
        <p:blipFill>
          <a:blip r:embed="rId6"/>
          <a:srcRect/>
          <a:stretch>
            <a:fillRect/>
          </a:stretch>
        </p:blipFill>
        <p:spPr>
          <a:xfrm>
            <a:off x="822751" y="5061473"/>
            <a:ext cx="6183713" cy="1716427"/>
          </a:xfrm>
          <a:prstGeom prst="rect">
            <a:avLst/>
          </a:prstGeom>
        </p:spPr>
      </p:pic>
      <p:pic>
        <p:nvPicPr>
          <p:cNvPr id="7" name="Picture 7"/>
          <p:cNvPicPr>
            <a:picLocks noChangeAspect="1"/>
          </p:cNvPicPr>
          <p:nvPr/>
        </p:nvPicPr>
        <p:blipFill>
          <a:blip r:embed="rId7"/>
          <a:srcRect/>
          <a:stretch>
            <a:fillRect/>
          </a:stretch>
        </p:blipFill>
        <p:spPr>
          <a:xfrm>
            <a:off x="11104496" y="1044443"/>
            <a:ext cx="1554722" cy="5813557"/>
          </a:xfrm>
          <a:prstGeom prst="rect">
            <a:avLst/>
          </a:prstGeom>
        </p:spPr>
      </p:pic>
      <p:sp>
        <p:nvSpPr>
          <p:cNvPr id="8" name="TextBox 8"/>
          <p:cNvSpPr txBox="1"/>
          <p:nvPr/>
        </p:nvSpPr>
        <p:spPr>
          <a:xfrm>
            <a:off x="1964107" y="5492119"/>
            <a:ext cx="3523629" cy="807722"/>
          </a:xfrm>
          <a:prstGeom prst="rect">
            <a:avLst/>
          </a:prstGeom>
        </p:spPr>
        <p:txBody>
          <a:bodyPr lIns="0" tIns="0" rIns="0" bIns="0" rtlCol="0" anchor="t">
            <a:spAutoFit/>
          </a:bodyPr>
          <a:lstStyle/>
          <a:p>
            <a:pPr algn="ctr">
              <a:lnSpc>
                <a:spcPct val="120000"/>
              </a:lnSpc>
            </a:pPr>
            <a:r>
              <a:rPr lang="en-US" sz="2300" b="1">
                <a:solidFill>
                  <a:srgbClr val="FFFFFF"/>
                </a:solidFill>
                <a:latin typeface="Arial" pitchFamily="34" charset="0"/>
              </a:rPr>
              <a:t>Bướu cổ </a:t>
            </a:r>
          </a:p>
          <a:p>
            <a:pPr algn="ctr">
              <a:lnSpc>
                <a:spcPct val="120000"/>
              </a:lnSpc>
              <a:spcBef>
                <a:spcPct val="0"/>
              </a:spcBef>
            </a:pPr>
            <a:r>
              <a:rPr lang="en-US" sz="2300" b="1">
                <a:solidFill>
                  <a:srgbClr val="FFFFFF"/>
                </a:solidFill>
                <a:latin typeface="Arial" pitchFamily="34" charset="0"/>
              </a:rPr>
              <a:t>(bất thường tuyến giáp)</a:t>
            </a:r>
          </a:p>
        </p:txBody>
      </p:sp>
      <p:sp>
        <p:nvSpPr>
          <p:cNvPr id="9" name="TextBox 9"/>
          <p:cNvSpPr txBox="1"/>
          <p:nvPr/>
        </p:nvSpPr>
        <p:spPr>
          <a:xfrm>
            <a:off x="685621" y="301030"/>
            <a:ext cx="6780391"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 MỘT SỐ BỆNH </a:t>
            </a:r>
            <a:r>
              <a:rPr lang="en-US" sz="2300" b="1" dirty="0" smtClean="0">
                <a:solidFill>
                  <a:srgbClr val="FFFFFF"/>
                </a:solidFill>
                <a:latin typeface="Arial" pitchFamily="34" charset="0"/>
              </a:rPr>
              <a:t>LIÊN QUAN ĐẾN HỆ NỘI </a:t>
            </a:r>
            <a:r>
              <a:rPr lang="en-US" sz="2300" b="1" dirty="0">
                <a:solidFill>
                  <a:srgbClr val="FFFFFF"/>
                </a:solidFill>
                <a:latin typeface="Arial" pitchFamily="34" charset="0"/>
              </a:rPr>
              <a:t>TIẾT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385" b="42385"/>
          <a:stretch>
            <a:fillRect/>
          </a:stretch>
        </p:blipFill>
        <p:spPr>
          <a:xfrm>
            <a:off x="0" y="0"/>
            <a:ext cx="12188825" cy="1044443"/>
          </a:xfrm>
          <a:prstGeom prst="rect">
            <a:avLst/>
          </a:prstGeom>
        </p:spPr>
      </p:pic>
      <p:sp>
        <p:nvSpPr>
          <p:cNvPr id="3" name="TextBox 3"/>
          <p:cNvSpPr txBox="1"/>
          <p:nvPr/>
        </p:nvSpPr>
        <p:spPr>
          <a:xfrm>
            <a:off x="685621" y="301030"/>
            <a:ext cx="6856591"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 MỘT SỐ BỆNH </a:t>
            </a:r>
            <a:r>
              <a:rPr lang="en-US" sz="2300" b="1" dirty="0" smtClean="0">
                <a:solidFill>
                  <a:srgbClr val="FFFFFF"/>
                </a:solidFill>
                <a:latin typeface="Arial" pitchFamily="34" charset="0"/>
              </a:rPr>
              <a:t>LIÊN QUAN ĐẾN HỆ NỘI </a:t>
            </a:r>
            <a:r>
              <a:rPr lang="en-US" sz="2300" b="1" dirty="0">
                <a:solidFill>
                  <a:srgbClr val="FFFFFF"/>
                </a:solidFill>
                <a:latin typeface="Arial" pitchFamily="34" charset="0"/>
              </a:rPr>
              <a:t>TIẾT</a:t>
            </a:r>
          </a:p>
        </p:txBody>
      </p:sp>
      <p:grpSp>
        <p:nvGrpSpPr>
          <p:cNvPr id="4" name="Group 4"/>
          <p:cNvGrpSpPr/>
          <p:nvPr/>
        </p:nvGrpSpPr>
        <p:grpSpPr>
          <a:xfrm>
            <a:off x="685622" y="1220279"/>
            <a:ext cx="10817582" cy="1024700"/>
            <a:chOff x="0" y="0"/>
            <a:chExt cx="21640800" cy="2049399"/>
          </a:xfrm>
        </p:grpSpPr>
        <p:grpSp>
          <p:nvGrpSpPr>
            <p:cNvPr id="5" name="Group 5"/>
            <p:cNvGrpSpPr/>
            <p:nvPr/>
          </p:nvGrpSpPr>
          <p:grpSpPr>
            <a:xfrm>
              <a:off x="0" y="0"/>
              <a:ext cx="21640800" cy="2049399"/>
              <a:chOff x="0" y="0"/>
              <a:chExt cx="4274726" cy="404820"/>
            </a:xfrm>
          </p:grpSpPr>
          <p:sp>
            <p:nvSpPr>
              <p:cNvPr id="6" name="Freeform 6"/>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8" name="TextBox 8"/>
            <p:cNvSpPr txBox="1"/>
            <p:nvPr/>
          </p:nvSpPr>
          <p:spPr>
            <a:xfrm>
              <a:off x="759378" y="553214"/>
              <a:ext cx="20570347" cy="771366"/>
            </a:xfrm>
            <a:prstGeom prst="rect">
              <a:avLst/>
            </a:prstGeom>
          </p:spPr>
          <p:txBody>
            <a:bodyPr lIns="0" tIns="0" rIns="0" bIns="0" rtlCol="0" anchor="t">
              <a:spAutoFit/>
            </a:bodyPr>
            <a:lstStyle/>
            <a:p>
              <a:pPr algn="just">
                <a:lnSpc>
                  <a:spcPct val="120000"/>
                </a:lnSpc>
              </a:pPr>
              <a:r>
                <a:rPr lang="vi-VN" sz="2300" b="1" dirty="0">
                  <a:solidFill>
                    <a:srgbClr val="000000"/>
                  </a:solidFill>
                  <a:latin typeface="Arial" pitchFamily="34" charset="0"/>
                </a:rPr>
                <a:t>Bệnh đái tháo đường và bướu cổ có những biểu hiện nào trên cơ thế?</a:t>
              </a:r>
            </a:p>
          </p:txBody>
        </p:sp>
      </p:grpSp>
      <p:sp>
        <p:nvSpPr>
          <p:cNvPr id="9" name="TextBox 9"/>
          <p:cNvSpPr txBox="1"/>
          <p:nvPr/>
        </p:nvSpPr>
        <p:spPr>
          <a:xfrm>
            <a:off x="685621" y="2335013"/>
            <a:ext cx="10817582" cy="4391202"/>
          </a:xfrm>
          <a:prstGeom prst="rect">
            <a:avLst/>
          </a:prstGeom>
        </p:spPr>
        <p:txBody>
          <a:bodyPr wrap="square" lIns="0" tIns="0" rIns="0" bIns="0" rtlCol="0" anchor="t">
            <a:spAutoFit/>
          </a:bodyPr>
          <a:lstStyle/>
          <a:p>
            <a:pPr>
              <a:lnSpc>
                <a:spcPct val="120000"/>
              </a:lnSpc>
            </a:pPr>
            <a:r>
              <a:rPr lang="vi-VN" sz="2400" b="1" dirty="0">
                <a:latin typeface="Arial" pitchFamily="34" charset="0"/>
                <a:cs typeface="Arial" pitchFamily="34" charset="0"/>
              </a:rPr>
              <a:t>a) Bệnh đái tháo đường</a:t>
            </a:r>
          </a:p>
          <a:p>
            <a:pPr>
              <a:lnSpc>
                <a:spcPct val="120000"/>
              </a:lnSpc>
            </a:pPr>
            <a:r>
              <a:rPr lang="vi-VN" sz="2400" dirty="0">
                <a:latin typeface="Arial" pitchFamily="34" charset="0"/>
                <a:cs typeface="Arial" pitchFamily="34" charset="0"/>
              </a:rPr>
              <a:t>Biểu hiện của bệnh: ăn nhiều, uống nhiều, đi tiểu nhiều, sụt cân, có thể gây mù loà....</a:t>
            </a:r>
          </a:p>
          <a:p>
            <a:pPr>
              <a:lnSpc>
                <a:spcPct val="120000"/>
              </a:lnSpc>
            </a:pPr>
            <a:r>
              <a:rPr lang="vi-VN" sz="2400" dirty="0">
                <a:latin typeface="Arial" pitchFamily="34" charset="0"/>
                <a:cs typeface="Arial" pitchFamily="34" charset="0"/>
              </a:rPr>
              <a:t>Biện pháp phòng bệnh: nên hạn chế đường, muối trong thức ăn; không nên dùng rượu, bia, nước ngọt có ga; ăn nhiều quả và rau xanh; luyện tập thể dục thể thao thường xuyên, vừa sức.</a:t>
            </a:r>
          </a:p>
          <a:p>
            <a:pPr>
              <a:lnSpc>
                <a:spcPct val="120000"/>
              </a:lnSpc>
            </a:pPr>
            <a:r>
              <a:rPr lang="vi-VN" sz="2400" b="1" dirty="0">
                <a:latin typeface="Arial" pitchFamily="34" charset="0"/>
                <a:cs typeface="Arial" pitchFamily="34" charset="0"/>
              </a:rPr>
              <a:t>b) Bệnh bướu cổ do thiếu iodine</a:t>
            </a:r>
          </a:p>
          <a:p>
            <a:pPr>
              <a:lnSpc>
                <a:spcPct val="120000"/>
              </a:lnSpc>
            </a:pPr>
            <a:r>
              <a:rPr lang="vi-VN" sz="2400" dirty="0">
                <a:latin typeface="Arial" pitchFamily="34" charset="0"/>
                <a:cs typeface="Arial" pitchFamily="34" charset="0"/>
              </a:rPr>
              <a:t>Biểu hiện của bệnh bướu cổ: trẻ chậm lớn, trí tuệ chậm phát triển, ở người lớn sẽ dẫn đến trí nhớ giảm sút, hoạt động thần kinh suy giảm, tuyến giáp phì đại nên có bướu ở cổ.</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385" b="42385"/>
          <a:stretch>
            <a:fillRect/>
          </a:stretch>
        </p:blipFill>
        <p:spPr>
          <a:xfrm>
            <a:off x="0" y="0"/>
            <a:ext cx="12188825" cy="1044443"/>
          </a:xfrm>
          <a:prstGeom prst="rect">
            <a:avLst/>
          </a:prstGeom>
        </p:spPr>
      </p:pic>
      <p:sp>
        <p:nvSpPr>
          <p:cNvPr id="3" name="TextBox 3"/>
          <p:cNvSpPr txBox="1"/>
          <p:nvPr/>
        </p:nvSpPr>
        <p:spPr>
          <a:xfrm>
            <a:off x="685621" y="301030"/>
            <a:ext cx="6780391"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 MỘT SỐ BỆNH </a:t>
            </a:r>
            <a:r>
              <a:rPr lang="en-US" sz="2300" b="1" dirty="0" smtClean="0">
                <a:solidFill>
                  <a:srgbClr val="FFFFFF"/>
                </a:solidFill>
                <a:latin typeface="Arial" pitchFamily="34" charset="0"/>
              </a:rPr>
              <a:t>LIÊN QUAN ĐẾN HỆ NỘI </a:t>
            </a:r>
            <a:r>
              <a:rPr lang="en-US" sz="2300" b="1" dirty="0">
                <a:solidFill>
                  <a:srgbClr val="FFFFFF"/>
                </a:solidFill>
                <a:latin typeface="Arial" pitchFamily="34" charset="0"/>
              </a:rPr>
              <a:t>TIẾT</a:t>
            </a:r>
          </a:p>
        </p:txBody>
      </p:sp>
      <p:grpSp>
        <p:nvGrpSpPr>
          <p:cNvPr id="4" name="Group 4"/>
          <p:cNvGrpSpPr/>
          <p:nvPr/>
        </p:nvGrpSpPr>
        <p:grpSpPr>
          <a:xfrm>
            <a:off x="685622" y="1184816"/>
            <a:ext cx="11059413" cy="1614952"/>
            <a:chOff x="0" y="0"/>
            <a:chExt cx="22124588" cy="3229904"/>
          </a:xfrm>
        </p:grpSpPr>
        <p:grpSp>
          <p:nvGrpSpPr>
            <p:cNvPr id="5" name="Group 5"/>
            <p:cNvGrpSpPr/>
            <p:nvPr/>
          </p:nvGrpSpPr>
          <p:grpSpPr>
            <a:xfrm>
              <a:off x="815061" y="554958"/>
              <a:ext cx="20825739" cy="1856516"/>
              <a:chOff x="0" y="0"/>
              <a:chExt cx="4113726" cy="366719"/>
            </a:xfrm>
          </p:grpSpPr>
          <p:sp>
            <p:nvSpPr>
              <p:cNvPr id="6" name="Freeform 6"/>
              <p:cNvSpPr/>
              <p:nvPr/>
            </p:nvSpPr>
            <p:spPr>
              <a:xfrm>
                <a:off x="0" y="0"/>
                <a:ext cx="4113726" cy="366719"/>
              </a:xfrm>
              <a:custGeom>
                <a:avLst/>
                <a:gdLst/>
                <a:ahLst/>
                <a:cxnLst/>
                <a:rect l="l" t="t" r="r" b="b"/>
                <a:pathLst>
                  <a:path w="4113726" h="366719">
                    <a:moveTo>
                      <a:pt x="0" y="0"/>
                    </a:moveTo>
                    <a:lnTo>
                      <a:pt x="4113726" y="0"/>
                    </a:lnTo>
                    <a:lnTo>
                      <a:pt x="4113726" y="366719"/>
                    </a:lnTo>
                    <a:lnTo>
                      <a:pt x="0" y="366719"/>
                    </a:lnTo>
                    <a:close/>
                  </a:path>
                </a:pathLst>
              </a:custGeom>
              <a:solidFill>
                <a:srgbClr val="D2C7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630123" cy="1734173"/>
            </a:xfrm>
            <a:prstGeom prst="rect">
              <a:avLst/>
            </a:prstGeom>
          </p:spPr>
        </p:pic>
        <p:sp>
          <p:nvSpPr>
            <p:cNvPr id="9" name="TextBox 9"/>
            <p:cNvSpPr txBox="1"/>
            <p:nvPr/>
          </p:nvSpPr>
          <p:spPr>
            <a:xfrm>
              <a:off x="2445183" y="1106246"/>
              <a:ext cx="19679405" cy="2123658"/>
            </a:xfrm>
            <a:prstGeom prst="rect">
              <a:avLst/>
            </a:prstGeom>
          </p:spPr>
          <p:txBody>
            <a:bodyPr lIns="0" tIns="0" rIns="0" bIns="0" rtlCol="0" anchor="t">
              <a:spAutoFit/>
            </a:bodyPr>
            <a:lstStyle/>
            <a:p>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hãy</a:t>
              </a:r>
              <a:r>
                <a:rPr lang="en-US" sz="2300" b="1" dirty="0">
                  <a:solidFill>
                    <a:srgbClr val="000000"/>
                  </a:solidFill>
                  <a:latin typeface="Arial" pitchFamily="34" charset="0"/>
                </a:rPr>
                <a:t> </a:t>
              </a:r>
              <a:r>
                <a:rPr lang="en-US" sz="2300" b="1" dirty="0" err="1">
                  <a:solidFill>
                    <a:srgbClr val="000000"/>
                  </a:solidFill>
                  <a:latin typeface="Arial" pitchFamily="34" charset="0"/>
                </a:rPr>
                <a:t>đề</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phòng</a:t>
              </a:r>
              <a:r>
                <a:rPr lang="en-US" sz="2300" b="1" dirty="0">
                  <a:solidFill>
                    <a:srgbClr val="000000"/>
                  </a:solidFill>
                  <a:latin typeface="Arial" pitchFamily="34" charset="0"/>
                </a:rPr>
                <a:t> </a:t>
              </a:r>
              <a:r>
                <a:rPr lang="en-US" sz="2300" b="1" dirty="0" err="1">
                  <a:solidFill>
                    <a:srgbClr val="000000"/>
                  </a:solidFill>
                  <a:latin typeface="Arial" pitchFamily="34" charset="0"/>
                </a:rPr>
                <a:t>chống</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này</a:t>
              </a:r>
              <a:r>
                <a:rPr lang="en-US" sz="2300" b="1" dirty="0">
                  <a:solidFill>
                    <a:srgbClr val="000000"/>
                  </a:solidFill>
                  <a:latin typeface="Arial" pitchFamily="34" charset="0"/>
                </a:rPr>
                <a:t>.</a:t>
              </a:r>
            </a:p>
            <a:p>
              <a:r>
                <a:rPr lang="en-US" sz="2300" b="1" dirty="0">
                  <a:solidFill>
                    <a:srgbClr val="000000"/>
                  </a:solidFill>
                  <a:latin typeface="Arial" pitchFamily="34" charset="0"/>
                </a:rPr>
                <a:t/>
              </a:r>
              <a:br>
                <a:rPr lang="en-US" sz="2300" b="1" dirty="0">
                  <a:solidFill>
                    <a:srgbClr val="000000"/>
                  </a:solidFill>
                  <a:latin typeface="Arial" pitchFamily="34" charset="0"/>
                </a:rPr>
              </a:br>
              <a:endParaRPr lang="en-US" sz="2300" b="1" dirty="0">
                <a:solidFill>
                  <a:srgbClr val="000000"/>
                </a:solidFill>
                <a:latin typeface="Arial" pitchFamily="34" charset="0"/>
              </a:endParaRPr>
            </a:p>
          </p:txBody>
        </p:sp>
      </p:grpSp>
      <p:sp>
        <p:nvSpPr>
          <p:cNvPr id="10" name="TextBox 10"/>
          <p:cNvSpPr txBox="1"/>
          <p:nvPr/>
        </p:nvSpPr>
        <p:spPr>
          <a:xfrm>
            <a:off x="1093046" y="3519696"/>
            <a:ext cx="10817582" cy="1732013"/>
          </a:xfrm>
          <a:prstGeom prst="rect">
            <a:avLst/>
          </a:prstGeom>
        </p:spPr>
        <p:txBody>
          <a:bodyPr wrap="square" lIns="0" tIns="0" rIns="0" bIns="0" rtlCol="0" anchor="t">
            <a:spAutoFit/>
          </a:bodyPr>
          <a:lstStyle/>
          <a:p>
            <a:pPr>
              <a:lnSpc>
                <a:spcPct val="120000"/>
              </a:lnSpc>
            </a:pPr>
            <a:r>
              <a:rPr lang="vi-VN" sz="2400" dirty="0">
                <a:latin typeface="Arial" pitchFamily="34" charset="0"/>
                <a:cs typeface="Arial" pitchFamily="34" charset="0"/>
              </a:rPr>
              <a:t>Biện pháp phòng bệnh: bổ sung đầy đủ các nguyên tố vi lượng cho cơ thể, đặc biệt là iodine; không ăn quá nhiều các thực phẩm không có lợi cho tuyến giáp như bắp cải trắng, bắp cải tím; tránh tiếp xúc với các yếu tố độc hại từ môi trường;...</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29708188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385" b="42385"/>
          <a:stretch>
            <a:fillRect/>
          </a:stretch>
        </p:blipFill>
        <p:spPr>
          <a:xfrm>
            <a:off x="0" y="0"/>
            <a:ext cx="12188825" cy="1044443"/>
          </a:xfrm>
          <a:prstGeom prst="rect">
            <a:avLst/>
          </a:prstGeom>
        </p:spPr>
      </p:pic>
      <p:sp>
        <p:nvSpPr>
          <p:cNvPr id="3" name="TextBox 3"/>
          <p:cNvSpPr txBox="1"/>
          <p:nvPr/>
        </p:nvSpPr>
        <p:spPr>
          <a:xfrm>
            <a:off x="685621" y="301030"/>
            <a:ext cx="6780391"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 MỘT SỐ BỆNH </a:t>
            </a:r>
            <a:r>
              <a:rPr lang="en-US" sz="2300" b="1" dirty="0" smtClean="0">
                <a:solidFill>
                  <a:srgbClr val="FFFFFF"/>
                </a:solidFill>
                <a:latin typeface="Arial" pitchFamily="34" charset="0"/>
              </a:rPr>
              <a:t>LIÊN QUAN ĐẾN HỆ NỘI </a:t>
            </a:r>
            <a:r>
              <a:rPr lang="en-US" sz="2300" b="1" dirty="0">
                <a:solidFill>
                  <a:srgbClr val="FFFFFF"/>
                </a:solidFill>
                <a:latin typeface="Arial" pitchFamily="34" charset="0"/>
              </a:rPr>
              <a:t>TIẾT</a:t>
            </a:r>
          </a:p>
        </p:txBody>
      </p:sp>
      <p:grpSp>
        <p:nvGrpSpPr>
          <p:cNvPr id="4" name="Group 4"/>
          <p:cNvGrpSpPr/>
          <p:nvPr/>
        </p:nvGrpSpPr>
        <p:grpSpPr>
          <a:xfrm>
            <a:off x="685622" y="1235297"/>
            <a:ext cx="10817582" cy="5278279"/>
            <a:chOff x="0" y="0"/>
            <a:chExt cx="21640800" cy="10556557"/>
          </a:xfrm>
        </p:grpSpPr>
        <p:grpSp>
          <p:nvGrpSpPr>
            <p:cNvPr id="5" name="Group 5"/>
            <p:cNvGrpSpPr/>
            <p:nvPr/>
          </p:nvGrpSpPr>
          <p:grpSpPr>
            <a:xfrm>
              <a:off x="0" y="0"/>
              <a:ext cx="21640800" cy="10445380"/>
              <a:chOff x="0" y="0"/>
              <a:chExt cx="4274726" cy="2063285"/>
            </a:xfrm>
          </p:grpSpPr>
          <p:sp>
            <p:nvSpPr>
              <p:cNvPr id="6" name="Freeform 6"/>
              <p:cNvSpPr/>
              <p:nvPr/>
            </p:nvSpPr>
            <p:spPr>
              <a:xfrm>
                <a:off x="0" y="0"/>
                <a:ext cx="4274726" cy="2063285"/>
              </a:xfrm>
              <a:custGeom>
                <a:avLst/>
                <a:gdLst/>
                <a:ahLst/>
                <a:cxnLst/>
                <a:rect l="l" t="t" r="r" b="b"/>
                <a:pathLst>
                  <a:path w="4274726" h="2063285">
                    <a:moveTo>
                      <a:pt x="0" y="0"/>
                    </a:moveTo>
                    <a:lnTo>
                      <a:pt x="4274726" y="0"/>
                    </a:lnTo>
                    <a:lnTo>
                      <a:pt x="4274726" y="2063285"/>
                    </a:lnTo>
                    <a:lnTo>
                      <a:pt x="0" y="2063285"/>
                    </a:lnTo>
                    <a:close/>
                  </a:path>
                </a:pathLst>
              </a:custGeom>
              <a:gradFill rotWithShape="1">
                <a:gsLst>
                  <a:gs pos="0">
                    <a:srgbClr val="CDFFD8">
                      <a:alpha val="100000"/>
                    </a:srgbClr>
                  </a:gs>
                  <a:gs pos="100000">
                    <a:srgbClr val="94B9FF">
                      <a:alpha val="100000"/>
                    </a:srgbClr>
                  </a:gs>
                </a:gsLst>
                <a:lin ang="0"/>
              </a:gra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1693"/>
                  </a:lnSpc>
                </a:pPr>
                <a:endParaRPr b="1">
                  <a:latin typeface="Arial" pitchFamily="34" charset="0"/>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87200" y="9873805"/>
              <a:ext cx="9753600" cy="682752"/>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0"/>
              <a:ext cx="2347002" cy="2404099"/>
            </a:xfrm>
            <a:prstGeom prst="rect">
              <a:avLst/>
            </a:prstGeom>
          </p:spPr>
        </p:pic>
        <p:pic>
          <p:nvPicPr>
            <p:cNvPr id="10" name="Picture 10"/>
            <p:cNvPicPr>
              <a:picLocks noChangeAspect="1"/>
            </p:cNvPicPr>
            <p:nvPr/>
          </p:nvPicPr>
          <p:blipFill>
            <a:blip r:embed="rId7"/>
            <a:srcRect/>
            <a:stretch>
              <a:fillRect/>
            </a:stretch>
          </p:blipFill>
          <p:spPr>
            <a:xfrm>
              <a:off x="13112215" y="5896416"/>
              <a:ext cx="3112704" cy="360371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770777" y="6218322"/>
              <a:ext cx="1341437" cy="3281804"/>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038066" y="4013726"/>
              <a:ext cx="5157216" cy="54864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770777" y="1968283"/>
              <a:ext cx="3646436" cy="355983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720099" y="1568277"/>
              <a:ext cx="2087802" cy="2445449"/>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8277801" y="1568277"/>
              <a:ext cx="2179922" cy="2179922"/>
            </a:xfrm>
            <a:prstGeom prst="rect">
              <a:avLst/>
            </a:prstGeom>
          </p:spPr>
        </p:pic>
        <p:sp>
          <p:nvSpPr>
            <p:cNvPr id="16" name="TextBox 16"/>
            <p:cNvSpPr txBox="1"/>
            <p:nvPr/>
          </p:nvSpPr>
          <p:spPr>
            <a:xfrm>
              <a:off x="2579118" y="369142"/>
              <a:ext cx="18616164"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bệnh về hệ nội tiết, mỗi người cần </a:t>
              </a:r>
              <a:r>
                <a:rPr lang="en-US" sz="2300" b="1">
                  <a:solidFill>
                    <a:srgbClr val="C00000"/>
                  </a:solidFill>
                  <a:latin typeface="Arial" pitchFamily="34" charset="0"/>
                </a:rPr>
                <a:t>thực hiện chế độ dinh dưỡng, lối sống lành mạnh</a:t>
              </a:r>
              <a:r>
                <a:rPr lang="en-US" sz="2300" b="1">
                  <a:solidFill>
                    <a:srgbClr val="000000"/>
                  </a:solidFill>
                  <a:latin typeface="Arial" pitchFamily="34" charset="0"/>
                </a:rPr>
                <a:t> như:</a:t>
              </a:r>
            </a:p>
          </p:txBody>
        </p:sp>
        <p:sp>
          <p:nvSpPr>
            <p:cNvPr id="17" name="TextBox 17"/>
            <p:cNvSpPr txBox="1"/>
            <p:nvPr/>
          </p:nvSpPr>
          <p:spPr>
            <a:xfrm>
              <a:off x="724487" y="2496164"/>
              <a:ext cx="10580532" cy="7617469"/>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 Khẩu phần ăn đầy đủ chất dinh dưỡng cần thiết</a:t>
              </a:r>
            </a:p>
            <a:p>
              <a:pPr algn="just">
                <a:lnSpc>
                  <a:spcPct val="120000"/>
                </a:lnSpc>
                <a:spcBef>
                  <a:spcPct val="0"/>
                </a:spcBef>
              </a:pPr>
              <a:r>
                <a:rPr lang="en-US" sz="2300" b="1" i="1">
                  <a:solidFill>
                    <a:srgbClr val="000000"/>
                  </a:solidFill>
                  <a:latin typeface="Arial" pitchFamily="34" charset="0"/>
                </a:rPr>
                <a:t>. Sử dụng đủ lượng muối iodine</a:t>
              </a:r>
            </a:p>
            <a:p>
              <a:pPr algn="just">
                <a:lnSpc>
                  <a:spcPct val="120000"/>
                </a:lnSpc>
                <a:spcBef>
                  <a:spcPct val="0"/>
                </a:spcBef>
              </a:pPr>
              <a:r>
                <a:rPr lang="en-US" sz="2300" b="1" i="1">
                  <a:solidFill>
                    <a:srgbClr val="000000"/>
                  </a:solidFill>
                  <a:latin typeface="Arial" pitchFamily="34" charset="0"/>
                </a:rPr>
                <a:t>. Hạn chế chất béo, đường</a:t>
              </a:r>
            </a:p>
            <a:p>
              <a:pPr algn="just">
                <a:lnSpc>
                  <a:spcPct val="120000"/>
                </a:lnSpc>
                <a:spcBef>
                  <a:spcPct val="0"/>
                </a:spcBef>
              </a:pPr>
              <a:r>
                <a:rPr lang="en-US" sz="2300" b="1" i="1">
                  <a:solidFill>
                    <a:srgbClr val="000000"/>
                  </a:solidFill>
                  <a:latin typeface="Arial" pitchFamily="34" charset="0"/>
                </a:rPr>
                <a:t>. Luyện tập thể thao thường xuyên</a:t>
              </a:r>
            </a:p>
            <a:p>
              <a:pPr algn="just">
                <a:lnSpc>
                  <a:spcPct val="120000"/>
                </a:lnSpc>
                <a:spcBef>
                  <a:spcPct val="0"/>
                </a:spcBef>
              </a:pPr>
              <a:r>
                <a:rPr lang="en-US" sz="2300" b="1" i="1">
                  <a:solidFill>
                    <a:srgbClr val="000000"/>
                  </a:solidFill>
                  <a:latin typeface="Arial" pitchFamily="34" charset="0"/>
                </a:rPr>
                <a:t>. Đảm bảo giấc ngủ</a:t>
              </a:r>
            </a:p>
            <a:p>
              <a:pPr algn="just">
                <a:lnSpc>
                  <a:spcPct val="120000"/>
                </a:lnSpc>
                <a:spcBef>
                  <a:spcPct val="0"/>
                </a:spcBef>
              </a:pPr>
              <a:r>
                <a:rPr lang="en-US" sz="2300" b="1" i="1">
                  <a:solidFill>
                    <a:srgbClr val="000000"/>
                  </a:solidFill>
                  <a:latin typeface="Arial" pitchFamily="34" charset="0"/>
                </a:rPr>
                <a:t>. Không sử dụng chất kích thích</a:t>
              </a:r>
            </a:p>
            <a:p>
              <a:pPr algn="just">
                <a:lnSpc>
                  <a:spcPct val="120000"/>
                </a:lnSpc>
                <a:spcBef>
                  <a:spcPct val="0"/>
                </a:spcBef>
              </a:pPr>
              <a:r>
                <a:rPr lang="en-US" sz="2300" b="1" i="1">
                  <a:solidFill>
                    <a:srgbClr val="000000"/>
                  </a:solidFill>
                  <a:latin typeface="Arial" pitchFamily="34" charset="0"/>
                </a:rPr>
                <a:t>. Không tự ý dùng thuốc</a:t>
              </a:r>
            </a:p>
            <a:p>
              <a:pPr algn="just">
                <a:lnSpc>
                  <a:spcPct val="120000"/>
                </a:lnSpc>
                <a:spcBef>
                  <a:spcPct val="0"/>
                </a:spcBef>
              </a:pPr>
              <a:r>
                <a:rPr lang="en-US" sz="2300" b="1" i="1">
                  <a:solidFill>
                    <a:srgbClr val="000000"/>
                  </a:solidFill>
                  <a:latin typeface="Arial" pitchFamily="34" charset="0"/>
                </a:rPr>
                <a:t>. Thường xuyên kiểm tra sức khoẻ.</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385" b="42385"/>
          <a:stretch>
            <a:fillRect/>
          </a:stretch>
        </p:blipFill>
        <p:spPr>
          <a:xfrm>
            <a:off x="0" y="0"/>
            <a:ext cx="12188825" cy="1044443"/>
          </a:xfrm>
          <a:prstGeom prst="rect">
            <a:avLst/>
          </a:prstGeom>
        </p:spPr>
      </p:pic>
      <p:sp>
        <p:nvSpPr>
          <p:cNvPr id="3" name="TextBox 3"/>
          <p:cNvSpPr txBox="1"/>
          <p:nvPr/>
        </p:nvSpPr>
        <p:spPr>
          <a:xfrm>
            <a:off x="685621" y="301030"/>
            <a:ext cx="6627991"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 MỘT SỐ BỆNH </a:t>
            </a:r>
            <a:r>
              <a:rPr lang="en-US" sz="2300" b="1" dirty="0" smtClean="0">
                <a:solidFill>
                  <a:srgbClr val="FFFFFF"/>
                </a:solidFill>
                <a:latin typeface="Arial" pitchFamily="34" charset="0"/>
              </a:rPr>
              <a:t>LIÊN QUAN ĐẾN HỆ NỘI </a:t>
            </a:r>
            <a:r>
              <a:rPr lang="en-US" sz="2300" b="1" dirty="0">
                <a:solidFill>
                  <a:srgbClr val="FFFFFF"/>
                </a:solidFill>
                <a:latin typeface="Arial" pitchFamily="34" charset="0"/>
              </a:rPr>
              <a:t>TIẾT</a:t>
            </a:r>
          </a:p>
        </p:txBody>
      </p:sp>
      <p:grpSp>
        <p:nvGrpSpPr>
          <p:cNvPr id="4" name="Group 4"/>
          <p:cNvGrpSpPr/>
          <p:nvPr/>
        </p:nvGrpSpPr>
        <p:grpSpPr>
          <a:xfrm>
            <a:off x="685622" y="1220279"/>
            <a:ext cx="10817582" cy="1540966"/>
            <a:chOff x="0" y="0"/>
            <a:chExt cx="21640800" cy="3081931"/>
          </a:xfrm>
        </p:grpSpPr>
        <p:grpSp>
          <p:nvGrpSpPr>
            <p:cNvPr id="5" name="Group 5"/>
            <p:cNvGrpSpPr/>
            <p:nvPr/>
          </p:nvGrpSpPr>
          <p:grpSpPr>
            <a:xfrm>
              <a:off x="0" y="0"/>
              <a:ext cx="21640800" cy="2049399"/>
              <a:chOff x="0" y="0"/>
              <a:chExt cx="4274726" cy="404820"/>
            </a:xfrm>
          </p:grpSpPr>
          <p:sp>
            <p:nvSpPr>
              <p:cNvPr id="6" name="Freeform 6"/>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8" name="TextBox 8"/>
            <p:cNvSpPr txBox="1"/>
            <p:nvPr/>
          </p:nvSpPr>
          <p:spPr>
            <a:xfrm>
              <a:off x="732749" y="250388"/>
              <a:ext cx="20881420" cy="2831543"/>
            </a:xfrm>
            <a:prstGeom prst="rect">
              <a:avLst/>
            </a:prstGeom>
          </p:spPr>
          <p:txBody>
            <a:bodyPr wrap="square" lIns="0" tIns="0" rIns="0" bIns="0" rtlCol="0" anchor="t">
              <a:spAutoFit/>
            </a:bodyPr>
            <a:lstStyle/>
            <a:p>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hiếu</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tuyến</a:t>
              </a:r>
              <a:r>
                <a:rPr lang="en-US" sz="2300" b="1" dirty="0">
                  <a:solidFill>
                    <a:srgbClr val="000000"/>
                  </a:solidFill>
                  <a:latin typeface="Arial" pitchFamily="34" charset="0"/>
                </a:rPr>
                <a:t> </a:t>
              </a:r>
              <a:r>
                <a:rPr lang="en-US" sz="2300" b="1" dirty="0" err="1">
                  <a:solidFill>
                    <a:srgbClr val="000000"/>
                  </a:solidFill>
                  <a:latin typeface="Arial" pitchFamily="34" charset="0"/>
                </a:rPr>
                <a:t>nội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hãy</a:t>
              </a:r>
              <a:r>
                <a:rPr lang="en-US" sz="2300" b="1" dirty="0">
                  <a:solidFill>
                    <a:srgbClr val="000000"/>
                  </a:solidFill>
                  <a:latin typeface="Arial" pitchFamily="34" charset="0"/>
                </a:rPr>
                <a:t> </a:t>
              </a:r>
              <a:r>
                <a:rPr lang="en-US" sz="2300" b="1" dirty="0" err="1">
                  <a:solidFill>
                    <a:srgbClr val="000000"/>
                  </a:solidFill>
                  <a:latin typeface="Arial" pitchFamily="34" charset="0"/>
                </a:rPr>
                <a:t>đề</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khoẻ</a:t>
              </a:r>
              <a:r>
                <a:rPr lang="en-US" sz="2300" b="1" dirty="0">
                  <a:solidFill>
                    <a:srgbClr val="000000"/>
                  </a:solidFill>
                  <a:latin typeface="Arial" pitchFamily="34" charset="0"/>
                </a:rPr>
                <a:t> </a:t>
              </a:r>
              <a:r>
                <a:rPr lang="en-US" sz="2300" b="1" dirty="0" err="1">
                  <a:solidFill>
                    <a:srgbClr val="000000"/>
                  </a:solidFill>
                  <a:latin typeface="Arial" pitchFamily="34" charset="0"/>
                </a:rPr>
                <a:t>bản</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gia</a:t>
              </a:r>
              <a:r>
                <a:rPr lang="en-US" sz="2300" b="1" dirty="0">
                  <a:solidFill>
                    <a:srgbClr val="000000"/>
                  </a:solidFill>
                  <a:latin typeface="Arial" pitchFamily="34" charset="0"/>
                </a:rPr>
                <a:t> </a:t>
              </a:r>
              <a:r>
                <a:rPr lang="en-US" sz="2300" b="1" dirty="0" err="1">
                  <a:solidFill>
                    <a:srgbClr val="000000"/>
                  </a:solidFill>
                  <a:latin typeface="Arial" pitchFamily="34" charset="0"/>
                </a:rPr>
                <a:t>đình</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đó</a:t>
              </a:r>
              <a:r>
                <a:rPr lang="en-US" sz="2300" b="1" dirty="0">
                  <a:solidFill>
                    <a:srgbClr val="000000"/>
                  </a:solidFill>
                  <a:latin typeface="Arial" pitchFamily="34" charset="0"/>
                </a:rPr>
                <a:t>.</a:t>
              </a:r>
            </a:p>
            <a:p>
              <a:r>
                <a:rPr lang="en-US" sz="2300" b="1" dirty="0">
                  <a:solidFill>
                    <a:srgbClr val="000000"/>
                  </a:solidFill>
                  <a:latin typeface="Arial" pitchFamily="34" charset="0"/>
                </a:rPr>
                <a:t/>
              </a:r>
              <a:br>
                <a:rPr lang="en-US" sz="2300" b="1" dirty="0">
                  <a:solidFill>
                    <a:srgbClr val="000000"/>
                  </a:solidFill>
                  <a:latin typeface="Arial" pitchFamily="34" charset="0"/>
                </a:rPr>
              </a:br>
              <a:endParaRPr lang="vi-VN" sz="2300" b="1" dirty="0">
                <a:solidFill>
                  <a:srgbClr val="000000"/>
                </a:solidFill>
                <a:latin typeface="Arial" pitchFamily="34" charset="0"/>
              </a:endParaRPr>
            </a:p>
          </p:txBody>
        </p:sp>
      </p:grpSp>
      <p:graphicFrame>
        <p:nvGraphicFramePr>
          <p:cNvPr id="10" name="Table 9"/>
          <p:cNvGraphicFramePr>
            <a:graphicFrameLocks noGrp="1"/>
          </p:cNvGraphicFramePr>
          <p:nvPr>
            <p:extLst>
              <p:ext uri="{D42A27DB-BD31-4B8C-83A1-F6EECF244321}">
                <p14:modId xmlns:p14="http://schemas.microsoft.com/office/powerpoint/2010/main" val="3215901870"/>
              </p:ext>
            </p:extLst>
          </p:nvPr>
        </p:nvGraphicFramePr>
        <p:xfrm>
          <a:off x="685620" y="2381896"/>
          <a:ext cx="10804272" cy="4175760"/>
        </p:xfrm>
        <a:graphic>
          <a:graphicData uri="http://schemas.openxmlformats.org/drawingml/2006/table">
            <a:tbl>
              <a:tblPr firstRow="1" bandRow="1">
                <a:tableStyleId>{93296810-A885-4BE3-A3E7-6D5BEEA58F35}</a:tableStyleId>
              </a:tblPr>
              <a:tblGrid>
                <a:gridCol w="5402136">
                  <a:extLst>
                    <a:ext uri="{9D8B030D-6E8A-4147-A177-3AD203B41FA5}">
                      <a16:colId xmlns:a16="http://schemas.microsoft.com/office/drawing/2014/main" val="2255211051"/>
                    </a:ext>
                  </a:extLst>
                </a:gridCol>
                <a:gridCol w="5402136">
                  <a:extLst>
                    <a:ext uri="{9D8B030D-6E8A-4147-A177-3AD203B41FA5}">
                      <a16:colId xmlns:a16="http://schemas.microsoft.com/office/drawing/2014/main" val="851068041"/>
                    </a:ext>
                  </a:extLst>
                </a:gridCol>
              </a:tblGrid>
              <a:tr h="533400">
                <a:tc>
                  <a:txBody>
                    <a:bodyPr/>
                    <a:lstStyle/>
                    <a:p>
                      <a:pPr algn="ctr"/>
                      <a:r>
                        <a:rPr lang="en-US" sz="2000" kern="1200" dirty="0" smtClean="0">
                          <a:solidFill>
                            <a:schemeClr val="tx1"/>
                          </a:solidFill>
                          <a:latin typeface="Arial" pitchFamily="34" charset="0"/>
                          <a:ea typeface="+mn-ea"/>
                          <a:cs typeface="Arial" pitchFamily="34" charset="0"/>
                        </a:rPr>
                        <a:t>BIỆN PHÁP</a:t>
                      </a:r>
                      <a:endParaRPr lang="en-US" sz="2000" kern="1200" dirty="0">
                        <a:solidFill>
                          <a:schemeClr val="tx1"/>
                        </a:solidFill>
                        <a:latin typeface="Arial" pitchFamily="34" charset="0"/>
                        <a:ea typeface="+mn-ea"/>
                        <a:cs typeface="Arial" pitchFamily="34" charset="0"/>
                      </a:endParaRPr>
                    </a:p>
                  </a:txBody>
                  <a:tcPr/>
                </a:tc>
                <a:tc>
                  <a:txBody>
                    <a:bodyPr/>
                    <a:lstStyle/>
                    <a:p>
                      <a:pPr algn="ctr"/>
                      <a:r>
                        <a:rPr lang="en-US" sz="2000" kern="1200" dirty="0" smtClean="0">
                          <a:solidFill>
                            <a:schemeClr val="tx1"/>
                          </a:solidFill>
                          <a:latin typeface="Arial" pitchFamily="34" charset="0"/>
                          <a:ea typeface="+mn-ea"/>
                          <a:cs typeface="Arial" pitchFamily="34" charset="0"/>
                        </a:rPr>
                        <a:t>TÁC DỤNG</a:t>
                      </a:r>
                      <a:endParaRPr lang="en-US" sz="2000" kern="1200" dirty="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2718012868"/>
                  </a:ext>
                </a:extLst>
              </a:tr>
              <a:tr h="533400">
                <a:tc>
                  <a:txBody>
                    <a:bodyPr/>
                    <a:lstStyle/>
                    <a:p>
                      <a:pPr algn="l"/>
                      <a:r>
                        <a:rPr lang="en-US" sz="2000" kern="1200" dirty="0" err="1" smtClean="0">
                          <a:solidFill>
                            <a:schemeClr val="tx1"/>
                          </a:solidFill>
                          <a:latin typeface="Arial" pitchFamily="34" charset="0"/>
                          <a:ea typeface="+mn-ea"/>
                          <a:cs typeface="Arial" pitchFamily="34" charset="0"/>
                        </a:rPr>
                        <a:t>Bổ</a:t>
                      </a:r>
                      <a:r>
                        <a:rPr lang="en-US" sz="2000" kern="1200" dirty="0" smtClean="0">
                          <a:solidFill>
                            <a:schemeClr val="tx1"/>
                          </a:solidFill>
                          <a:latin typeface="Arial" pitchFamily="34" charset="0"/>
                          <a:ea typeface="+mn-ea"/>
                          <a:cs typeface="Arial" pitchFamily="34" charset="0"/>
                        </a:rPr>
                        <a:t> sung </a:t>
                      </a:r>
                      <a:r>
                        <a:rPr lang="en-US" sz="2000" kern="1200" dirty="0" err="1" smtClean="0">
                          <a:solidFill>
                            <a:schemeClr val="tx1"/>
                          </a:solidFill>
                          <a:latin typeface="Arial" pitchFamily="34" charset="0"/>
                          <a:ea typeface="+mn-ea"/>
                          <a:cs typeface="Arial" pitchFamily="34" charset="0"/>
                        </a:rPr>
                        <a:t>thức</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ăn</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có</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chứa</a:t>
                      </a:r>
                      <a:r>
                        <a:rPr lang="en-US" sz="2000" kern="1200" dirty="0" smtClean="0">
                          <a:solidFill>
                            <a:schemeClr val="tx1"/>
                          </a:solidFill>
                          <a:latin typeface="Arial" pitchFamily="34" charset="0"/>
                          <a:ea typeface="+mn-ea"/>
                          <a:cs typeface="Arial" pitchFamily="34" charset="0"/>
                        </a:rPr>
                        <a:t> iodine </a:t>
                      </a:r>
                      <a:r>
                        <a:rPr lang="en-US" sz="2000" kern="1200" dirty="0" err="1" smtClean="0">
                          <a:solidFill>
                            <a:schemeClr val="tx1"/>
                          </a:solidFill>
                          <a:latin typeface="Arial" pitchFamily="34" charset="0"/>
                          <a:ea typeface="+mn-ea"/>
                          <a:cs typeface="Arial" pitchFamily="34" charset="0"/>
                        </a:rPr>
                        <a:t>trong</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khẩu</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phần</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ăn</a:t>
                      </a:r>
                      <a:endParaRPr lang="en-US" sz="2000" kern="1200" dirty="0">
                        <a:solidFill>
                          <a:schemeClr val="tx1"/>
                        </a:solidFill>
                        <a:latin typeface="Arial" pitchFamily="34" charset="0"/>
                        <a:ea typeface="+mn-ea"/>
                        <a:cs typeface="Arial" pitchFamily="34" charset="0"/>
                      </a:endParaRPr>
                    </a:p>
                  </a:txBody>
                  <a:tcPr/>
                </a:tc>
                <a:tc>
                  <a:txBody>
                    <a:bodyPr/>
                    <a:lstStyle/>
                    <a:p>
                      <a:pPr algn="l"/>
                      <a:r>
                        <a:rPr lang="en-US" sz="2000" kern="1200" dirty="0" smtClean="0">
                          <a:solidFill>
                            <a:schemeClr val="tx1"/>
                          </a:solidFill>
                          <a:latin typeface="Arial" pitchFamily="34" charset="0"/>
                          <a:ea typeface="+mn-ea"/>
                          <a:cs typeface="Arial" pitchFamily="34" charset="0"/>
                        </a:rPr>
                        <a:t>C</a:t>
                      </a:r>
                      <a:r>
                        <a:rPr lang="vi-VN" sz="2000" kern="1200" dirty="0" smtClean="0">
                          <a:solidFill>
                            <a:schemeClr val="tx1"/>
                          </a:solidFill>
                          <a:latin typeface="Arial" pitchFamily="34" charset="0"/>
                          <a:ea typeface="+mn-ea"/>
                          <a:cs typeface="Arial" pitchFamily="34" charset="0"/>
                        </a:rPr>
                        <a:t>ung cấp đủ nguyên liệu để tổng hợp hormone tuyến giáp, phòng tránh bệnh bướu cổ</a:t>
                      </a:r>
                      <a:endParaRPr lang="en-US" sz="2000" kern="1200" dirty="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639413385"/>
                  </a:ext>
                </a:extLst>
              </a:tr>
              <a:tr h="533400">
                <a:tc>
                  <a:txBody>
                    <a:bodyPr/>
                    <a:lstStyle/>
                    <a:p>
                      <a:pPr algn="l"/>
                      <a:r>
                        <a:rPr lang="vi-VN" sz="2000" kern="1200" dirty="0" smtClean="0">
                          <a:solidFill>
                            <a:schemeClr val="tx1"/>
                          </a:solidFill>
                          <a:latin typeface="Arial" pitchFamily="34" charset="0"/>
                          <a:ea typeface="+mn-ea"/>
                          <a:cs typeface="Arial" pitchFamily="34" charset="0"/>
                        </a:rPr>
                        <a:t>Hạn chế tiêu thụ thức ăn có hàm lượng đường quá cao</a:t>
                      </a:r>
                      <a:endParaRPr lang="en-US" sz="2000" kern="1200" dirty="0">
                        <a:solidFill>
                          <a:schemeClr val="tx1"/>
                        </a:solidFill>
                        <a:latin typeface="Arial" pitchFamily="34" charset="0"/>
                        <a:ea typeface="+mn-ea"/>
                        <a:cs typeface="Arial" pitchFamily="34" charset="0"/>
                      </a:endParaRPr>
                    </a:p>
                  </a:txBody>
                  <a:tcPr/>
                </a:tc>
                <a:tc>
                  <a:txBody>
                    <a:bodyPr/>
                    <a:lstStyle/>
                    <a:p>
                      <a:pPr algn="l"/>
                      <a:r>
                        <a:rPr lang="en-US" sz="2000" kern="1200" dirty="0" err="1" smtClean="0">
                          <a:solidFill>
                            <a:schemeClr val="tx1"/>
                          </a:solidFill>
                          <a:latin typeface="Arial" pitchFamily="34" charset="0"/>
                          <a:ea typeface="+mn-ea"/>
                          <a:cs typeface="Arial" pitchFamily="34" charset="0"/>
                        </a:rPr>
                        <a:t>Tránh</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cho</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tuyến</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tụy</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hoạt</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động</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quá</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mức</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gây</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suy</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tụy</a:t>
                      </a:r>
                      <a:r>
                        <a:rPr lang="en-US" sz="2000" kern="1200" dirty="0" smtClean="0">
                          <a:solidFill>
                            <a:schemeClr val="tx1"/>
                          </a:solidFill>
                          <a:latin typeface="Arial" pitchFamily="34" charset="0"/>
                          <a:ea typeface="+mn-ea"/>
                          <a:cs typeface="Arial" pitchFamily="34" charset="0"/>
                        </a:rPr>
                        <a:t>.</a:t>
                      </a:r>
                      <a:endParaRPr lang="en-US" sz="2000" kern="1200" dirty="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503819248"/>
                  </a:ext>
                </a:extLst>
              </a:tr>
              <a:tr h="533400">
                <a:tc>
                  <a:txBody>
                    <a:bodyPr/>
                    <a:lstStyle/>
                    <a:p>
                      <a:pPr algn="l"/>
                      <a:r>
                        <a:rPr lang="vi-VN" sz="2000" kern="1200" dirty="0" smtClean="0">
                          <a:solidFill>
                            <a:schemeClr val="tx1"/>
                          </a:solidFill>
                          <a:latin typeface="Arial" pitchFamily="34" charset="0"/>
                          <a:ea typeface="+mn-ea"/>
                          <a:cs typeface="Arial" pitchFamily="34" charset="0"/>
                        </a:rPr>
                        <a:t>Tiêm vaccine phòng một số bệnh như viêm não Nhật Bản,...</a:t>
                      </a:r>
                      <a:endParaRPr lang="en-US" sz="2000" kern="1200" dirty="0">
                        <a:solidFill>
                          <a:schemeClr val="tx1"/>
                        </a:solidFill>
                        <a:latin typeface="Arial" pitchFamily="34" charset="0"/>
                        <a:ea typeface="+mn-ea"/>
                        <a:cs typeface="Arial" pitchFamily="34" charset="0"/>
                      </a:endParaRPr>
                    </a:p>
                  </a:txBody>
                  <a:tcPr/>
                </a:tc>
                <a:tc>
                  <a:txBody>
                    <a:bodyPr/>
                    <a:lstStyle/>
                    <a:p>
                      <a:pPr algn="l"/>
                      <a:r>
                        <a:rPr lang="vi-VN" sz="2000" kern="1200" dirty="0" smtClean="0">
                          <a:solidFill>
                            <a:schemeClr val="tx1"/>
                          </a:solidFill>
                          <a:latin typeface="Arial" pitchFamily="34" charset="0"/>
                          <a:ea typeface="+mn-ea"/>
                          <a:cs typeface="Arial" pitchFamily="34" charset="0"/>
                        </a:rPr>
                        <a:t>Bảo vệ tuyến yên không bị tổn thương bởi vi khuẩn, virus.</a:t>
                      </a:r>
                      <a:endParaRPr lang="en-US" sz="2000" kern="1200" dirty="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3307636851"/>
                  </a:ext>
                </a:extLst>
              </a:tr>
              <a:tr h="533400">
                <a:tc>
                  <a:txBody>
                    <a:bodyPr/>
                    <a:lstStyle/>
                    <a:p>
                      <a:pPr algn="l"/>
                      <a:r>
                        <a:rPr lang="en-US" sz="2000" kern="1200" dirty="0" err="1" smtClean="0">
                          <a:solidFill>
                            <a:schemeClr val="tx1"/>
                          </a:solidFill>
                          <a:latin typeface="Arial" pitchFamily="34" charset="0"/>
                          <a:ea typeface="+mn-ea"/>
                          <a:cs typeface="Arial" pitchFamily="34" charset="0"/>
                        </a:rPr>
                        <a:t>Ngủ</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đủ</a:t>
                      </a:r>
                      <a:r>
                        <a:rPr lang="en-US" sz="2000" kern="1200" dirty="0" smtClean="0">
                          <a:solidFill>
                            <a:schemeClr val="tx1"/>
                          </a:solidFill>
                          <a:latin typeface="Arial" pitchFamily="34" charset="0"/>
                          <a:ea typeface="+mn-ea"/>
                          <a:cs typeface="Arial" pitchFamily="34" charset="0"/>
                        </a:rPr>
                        <a:t> </a:t>
                      </a:r>
                      <a:r>
                        <a:rPr lang="en-US" sz="2000" kern="1200" dirty="0" err="1" smtClean="0">
                          <a:solidFill>
                            <a:schemeClr val="tx1"/>
                          </a:solidFill>
                          <a:latin typeface="Arial" pitchFamily="34" charset="0"/>
                          <a:ea typeface="+mn-ea"/>
                          <a:cs typeface="Arial" pitchFamily="34" charset="0"/>
                        </a:rPr>
                        <a:t>giấc</a:t>
                      </a:r>
                      <a:endParaRPr lang="en-US" sz="2000" kern="1200" dirty="0">
                        <a:solidFill>
                          <a:schemeClr val="tx1"/>
                        </a:solidFill>
                        <a:latin typeface="Arial" pitchFamily="34" charset="0"/>
                        <a:ea typeface="+mn-ea"/>
                        <a:cs typeface="Arial" pitchFamily="34" charset="0"/>
                      </a:endParaRPr>
                    </a:p>
                  </a:txBody>
                  <a:tcPr/>
                </a:tc>
                <a:tc>
                  <a:txBody>
                    <a:bodyPr/>
                    <a:lstStyle/>
                    <a:p>
                      <a:pPr algn="l"/>
                      <a:r>
                        <a:rPr lang="vi-VN" sz="2000" kern="1200" dirty="0" smtClean="0">
                          <a:solidFill>
                            <a:schemeClr val="tx1"/>
                          </a:solidFill>
                          <a:latin typeface="Arial" pitchFamily="34" charset="0"/>
                          <a:ea typeface="+mn-ea"/>
                          <a:cs typeface="Arial" pitchFamily="34" charset="0"/>
                        </a:rPr>
                        <a:t>Giúp các cơ quan trong cơ thể (trong đó có các tuyến nội tiết) có thời gian nghỉ ngơi</a:t>
                      </a:r>
                      <a:endParaRPr lang="en-US" sz="2000" kern="1200" dirty="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4016101664"/>
                  </a:ext>
                </a:extLst>
              </a:tr>
              <a:tr h="533400">
                <a:tc>
                  <a:txBody>
                    <a:bodyPr/>
                    <a:lstStyle/>
                    <a:p>
                      <a:pPr algn="ctr"/>
                      <a:r>
                        <a:rPr lang="en-US" sz="2000" kern="1200" dirty="0" smtClean="0">
                          <a:solidFill>
                            <a:schemeClr val="tx1"/>
                          </a:solidFill>
                          <a:latin typeface="Arial" pitchFamily="34" charset="0"/>
                          <a:ea typeface="+mn-ea"/>
                          <a:cs typeface="Arial" pitchFamily="34" charset="0"/>
                        </a:rPr>
                        <a:t>…</a:t>
                      </a:r>
                      <a:endParaRPr lang="en-US" sz="2000" kern="1200" dirty="0">
                        <a:solidFill>
                          <a:schemeClr val="tx1"/>
                        </a:solidFill>
                        <a:latin typeface="Arial" pitchFamily="34" charset="0"/>
                        <a:ea typeface="+mn-ea"/>
                        <a:cs typeface="Arial" pitchFamily="34" charset="0"/>
                      </a:endParaRPr>
                    </a:p>
                  </a:txBody>
                  <a:tcPr/>
                </a:tc>
                <a:tc>
                  <a:txBody>
                    <a:bodyPr/>
                    <a:lstStyle/>
                    <a:p>
                      <a:pPr algn="ctr"/>
                      <a:r>
                        <a:rPr lang="en-US" sz="2000" kern="1200" dirty="0" smtClean="0">
                          <a:solidFill>
                            <a:schemeClr val="tx1"/>
                          </a:solidFill>
                          <a:latin typeface="Arial" pitchFamily="34" charset="0"/>
                          <a:ea typeface="+mn-ea"/>
                          <a:cs typeface="Arial" pitchFamily="34" charset="0"/>
                        </a:rPr>
                        <a:t>…</a:t>
                      </a:r>
                      <a:endParaRPr lang="en-US" sz="2000" kern="1200" dirty="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3872500249"/>
                  </a:ext>
                </a:extLst>
              </a:tr>
            </a:tbl>
          </a:graphicData>
        </a:graphic>
      </p:graphicFrame>
    </p:spTree>
    <p:extLst>
      <p:ext uri="{BB962C8B-B14F-4D97-AF65-F5344CB8AC3E}">
        <p14:creationId xmlns:p14="http://schemas.microsoft.com/office/powerpoint/2010/main" val="38404912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385" b="42385"/>
          <a:stretch>
            <a:fillRect/>
          </a:stretch>
        </p:blipFill>
        <p:spPr>
          <a:xfrm>
            <a:off x="0" y="0"/>
            <a:ext cx="12188825" cy="1044443"/>
          </a:xfrm>
          <a:prstGeom prst="rect">
            <a:avLst/>
          </a:prstGeom>
        </p:spPr>
      </p:pic>
      <p:sp>
        <p:nvSpPr>
          <p:cNvPr id="3" name="TextBox 3"/>
          <p:cNvSpPr txBox="1"/>
          <p:nvPr/>
        </p:nvSpPr>
        <p:spPr>
          <a:xfrm>
            <a:off x="685621" y="301030"/>
            <a:ext cx="6856591"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 MỘT SỐ BỆNH </a:t>
            </a:r>
            <a:r>
              <a:rPr lang="en-US" sz="2300" b="1" dirty="0" smtClean="0">
                <a:solidFill>
                  <a:srgbClr val="FFFFFF"/>
                </a:solidFill>
                <a:latin typeface="Arial" pitchFamily="34" charset="0"/>
              </a:rPr>
              <a:t>LIÊN QUAN ĐẾN HỆ </a:t>
            </a:r>
            <a:r>
              <a:rPr lang="en-US" sz="2300" b="1" dirty="0">
                <a:solidFill>
                  <a:srgbClr val="FFFFFF"/>
                </a:solidFill>
                <a:latin typeface="Arial" pitchFamily="34" charset="0"/>
              </a:rPr>
              <a:t>NỘI TIẾT</a:t>
            </a:r>
          </a:p>
        </p:txBody>
      </p:sp>
      <p:grpSp>
        <p:nvGrpSpPr>
          <p:cNvPr id="4" name="Group 4"/>
          <p:cNvGrpSpPr/>
          <p:nvPr/>
        </p:nvGrpSpPr>
        <p:grpSpPr>
          <a:xfrm>
            <a:off x="685622" y="1220279"/>
            <a:ext cx="10817582" cy="1024700"/>
            <a:chOff x="0" y="0"/>
            <a:chExt cx="21640800" cy="2049399"/>
          </a:xfrm>
        </p:grpSpPr>
        <p:grpSp>
          <p:nvGrpSpPr>
            <p:cNvPr id="5" name="Group 5"/>
            <p:cNvGrpSpPr/>
            <p:nvPr/>
          </p:nvGrpSpPr>
          <p:grpSpPr>
            <a:xfrm>
              <a:off x="0" y="0"/>
              <a:ext cx="21640800" cy="2049399"/>
              <a:chOff x="0" y="0"/>
              <a:chExt cx="4274726" cy="404820"/>
            </a:xfrm>
          </p:grpSpPr>
          <p:sp>
            <p:nvSpPr>
              <p:cNvPr id="6" name="Freeform 6"/>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8" name="TextBox 8"/>
            <p:cNvSpPr txBox="1"/>
            <p:nvPr/>
          </p:nvSpPr>
          <p:spPr>
            <a:xfrm>
              <a:off x="146802" y="561500"/>
              <a:ext cx="21493998" cy="707886"/>
            </a:xfrm>
            <a:prstGeom prst="rect">
              <a:avLst/>
            </a:prstGeom>
          </p:spPr>
          <p:txBody>
            <a:bodyPr wrap="square" lIns="0" tIns="0" rIns="0" bIns="0" rtlCol="0" anchor="t">
              <a:spAutoFit/>
            </a:bodyPr>
            <a:lstStyle/>
            <a:p>
              <a:r>
                <a:rPr lang="vi-VN" sz="2300" b="1" dirty="0">
                  <a:solidFill>
                    <a:srgbClr val="000000"/>
                  </a:solidFill>
                  <a:latin typeface="Arial" pitchFamily="34" charset="0"/>
                </a:rPr>
                <a:t>HS thực hiện điều tra tại địa phương , thu thập dữ liệu hoàn thành bảng 38.1</a:t>
              </a:r>
            </a:p>
          </p:txBody>
        </p:sp>
      </p:grpSp>
      <p:graphicFrame>
        <p:nvGraphicFramePr>
          <p:cNvPr id="10" name="Table 9"/>
          <p:cNvGraphicFramePr>
            <a:graphicFrameLocks noGrp="1"/>
          </p:cNvGraphicFramePr>
          <p:nvPr>
            <p:extLst>
              <p:ext uri="{D42A27DB-BD31-4B8C-83A1-F6EECF244321}">
                <p14:modId xmlns:p14="http://schemas.microsoft.com/office/powerpoint/2010/main" val="625177340"/>
              </p:ext>
            </p:extLst>
          </p:nvPr>
        </p:nvGraphicFramePr>
        <p:xfrm>
          <a:off x="685621" y="3368795"/>
          <a:ext cx="10804272" cy="1767840"/>
        </p:xfrm>
        <a:graphic>
          <a:graphicData uri="http://schemas.openxmlformats.org/drawingml/2006/table">
            <a:tbl>
              <a:tblPr firstRow="1" bandRow="1">
                <a:tableStyleId>{93296810-A885-4BE3-A3E7-6D5BEEA58F35}</a:tableStyleId>
              </a:tblPr>
              <a:tblGrid>
                <a:gridCol w="2701068">
                  <a:extLst>
                    <a:ext uri="{9D8B030D-6E8A-4147-A177-3AD203B41FA5}">
                      <a16:colId xmlns:a16="http://schemas.microsoft.com/office/drawing/2014/main" val="2255211051"/>
                    </a:ext>
                  </a:extLst>
                </a:gridCol>
                <a:gridCol w="2701068">
                  <a:extLst>
                    <a:ext uri="{9D8B030D-6E8A-4147-A177-3AD203B41FA5}">
                      <a16:colId xmlns:a16="http://schemas.microsoft.com/office/drawing/2014/main" val="3695673304"/>
                    </a:ext>
                  </a:extLst>
                </a:gridCol>
                <a:gridCol w="2701068">
                  <a:extLst>
                    <a:ext uri="{9D8B030D-6E8A-4147-A177-3AD203B41FA5}">
                      <a16:colId xmlns:a16="http://schemas.microsoft.com/office/drawing/2014/main" val="3734066361"/>
                    </a:ext>
                  </a:extLst>
                </a:gridCol>
                <a:gridCol w="2701068">
                  <a:extLst>
                    <a:ext uri="{9D8B030D-6E8A-4147-A177-3AD203B41FA5}">
                      <a16:colId xmlns:a16="http://schemas.microsoft.com/office/drawing/2014/main" val="851068041"/>
                    </a:ext>
                  </a:extLst>
                </a:gridCol>
              </a:tblGrid>
              <a:tr h="533400">
                <a:tc>
                  <a:txBody>
                    <a:bodyPr/>
                    <a:lstStyle/>
                    <a:p>
                      <a:pPr algn="ctr"/>
                      <a:r>
                        <a:rPr lang="en-US" sz="2000" kern="1200" dirty="0" smtClean="0">
                          <a:solidFill>
                            <a:schemeClr val="tx1"/>
                          </a:solidFill>
                          <a:latin typeface="Arial" pitchFamily="34" charset="0"/>
                          <a:ea typeface="+mn-ea"/>
                          <a:cs typeface="Arial" pitchFamily="34" charset="0"/>
                        </a:rPr>
                        <a:t>TÊN</a:t>
                      </a:r>
                      <a:r>
                        <a:rPr lang="en-US" sz="2000" kern="1200" baseline="0" dirty="0" smtClean="0">
                          <a:solidFill>
                            <a:schemeClr val="tx1"/>
                          </a:solidFill>
                          <a:latin typeface="Arial" pitchFamily="34" charset="0"/>
                          <a:ea typeface="+mn-ea"/>
                          <a:cs typeface="Arial" pitchFamily="34" charset="0"/>
                        </a:rPr>
                        <a:t> BỆNH</a:t>
                      </a:r>
                      <a:endParaRPr lang="en-US" sz="2000" kern="1200" dirty="0">
                        <a:solidFill>
                          <a:schemeClr val="tx1"/>
                        </a:solidFill>
                        <a:latin typeface="Arial" pitchFamily="34" charset="0"/>
                        <a:ea typeface="+mn-ea"/>
                        <a:cs typeface="Arial" pitchFamily="34" charset="0"/>
                      </a:endParaRPr>
                    </a:p>
                  </a:txBody>
                  <a:tcPr/>
                </a:tc>
                <a:tc>
                  <a:txBody>
                    <a:bodyPr/>
                    <a:lstStyle/>
                    <a:p>
                      <a:pPr algn="ctr"/>
                      <a:r>
                        <a:rPr lang="en-US" sz="2000" kern="1200" dirty="0" smtClean="0">
                          <a:solidFill>
                            <a:schemeClr val="tx1"/>
                          </a:solidFill>
                          <a:latin typeface="Arial" pitchFamily="34" charset="0"/>
                          <a:ea typeface="+mn-ea"/>
                          <a:cs typeface="Arial" pitchFamily="34" charset="0"/>
                        </a:rPr>
                        <a:t>SỐ</a:t>
                      </a:r>
                      <a:r>
                        <a:rPr lang="en-US" sz="2000" kern="1200" baseline="0" dirty="0" smtClean="0">
                          <a:solidFill>
                            <a:schemeClr val="tx1"/>
                          </a:solidFill>
                          <a:latin typeface="Arial" pitchFamily="34" charset="0"/>
                          <a:ea typeface="+mn-ea"/>
                          <a:cs typeface="Arial" pitchFamily="34" charset="0"/>
                        </a:rPr>
                        <a:t> LƯỢNG NGƯỜI MẮC</a:t>
                      </a:r>
                      <a:endParaRPr lang="en-US" sz="2000" kern="1200" dirty="0">
                        <a:solidFill>
                          <a:schemeClr val="tx1"/>
                        </a:solidFill>
                        <a:latin typeface="Arial" pitchFamily="34" charset="0"/>
                        <a:ea typeface="+mn-ea"/>
                        <a:cs typeface="Arial" pitchFamily="34" charset="0"/>
                      </a:endParaRPr>
                    </a:p>
                  </a:txBody>
                  <a:tcPr/>
                </a:tc>
                <a:tc>
                  <a:txBody>
                    <a:bodyPr/>
                    <a:lstStyle/>
                    <a:p>
                      <a:pPr algn="ctr"/>
                      <a:r>
                        <a:rPr lang="en-US" sz="2000" kern="1200" dirty="0" smtClean="0">
                          <a:solidFill>
                            <a:schemeClr val="tx1"/>
                          </a:solidFill>
                          <a:latin typeface="Arial" pitchFamily="34" charset="0"/>
                          <a:ea typeface="+mn-ea"/>
                          <a:cs typeface="Arial" pitchFamily="34" charset="0"/>
                        </a:rPr>
                        <a:t>NGUYÊN</a:t>
                      </a:r>
                      <a:r>
                        <a:rPr lang="en-US" sz="2000" kern="1200" baseline="0" dirty="0" smtClean="0">
                          <a:solidFill>
                            <a:schemeClr val="tx1"/>
                          </a:solidFill>
                          <a:latin typeface="Arial" pitchFamily="34" charset="0"/>
                          <a:ea typeface="+mn-ea"/>
                          <a:cs typeface="Arial" pitchFamily="34" charset="0"/>
                        </a:rPr>
                        <a:t> NHÂN</a:t>
                      </a:r>
                      <a:endParaRPr lang="en-US" sz="2000" kern="1200" dirty="0">
                        <a:solidFill>
                          <a:schemeClr val="tx1"/>
                        </a:solidFill>
                        <a:latin typeface="Arial" pitchFamily="34" charset="0"/>
                        <a:ea typeface="+mn-ea"/>
                        <a:cs typeface="Arial" pitchFamily="34" charset="0"/>
                      </a:endParaRPr>
                    </a:p>
                  </a:txBody>
                  <a:tcPr/>
                </a:tc>
                <a:tc>
                  <a:txBody>
                    <a:bodyPr/>
                    <a:lstStyle/>
                    <a:p>
                      <a:pPr algn="ctr"/>
                      <a:r>
                        <a:rPr lang="en-US" sz="2000" kern="1200" dirty="0" smtClean="0">
                          <a:solidFill>
                            <a:schemeClr val="tx1"/>
                          </a:solidFill>
                          <a:latin typeface="Arial" pitchFamily="34" charset="0"/>
                          <a:ea typeface="+mn-ea"/>
                          <a:cs typeface="Arial" pitchFamily="34" charset="0"/>
                        </a:rPr>
                        <a:t>BIỆN</a:t>
                      </a:r>
                      <a:r>
                        <a:rPr lang="en-US" sz="2000" kern="1200" baseline="0" dirty="0" smtClean="0">
                          <a:solidFill>
                            <a:schemeClr val="tx1"/>
                          </a:solidFill>
                          <a:latin typeface="Arial" pitchFamily="34" charset="0"/>
                          <a:ea typeface="+mn-ea"/>
                          <a:cs typeface="Arial" pitchFamily="34" charset="0"/>
                        </a:rPr>
                        <a:t> PHÁP PHÒNG CHỐNG</a:t>
                      </a:r>
                      <a:endParaRPr lang="en-US" sz="2000" kern="1200" dirty="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2718012868"/>
                  </a:ext>
                </a:extLst>
              </a:tr>
              <a:tr h="533400">
                <a:tc>
                  <a:txBody>
                    <a:bodyPr/>
                    <a:lstStyle/>
                    <a:p>
                      <a:pPr algn="l"/>
                      <a:endParaRPr lang="en-US" sz="2000" kern="1200" dirty="0">
                        <a:solidFill>
                          <a:schemeClr val="tx1"/>
                        </a:solidFill>
                        <a:latin typeface="Arial" pitchFamily="34" charset="0"/>
                        <a:ea typeface="+mn-ea"/>
                        <a:cs typeface="Arial" pitchFamily="34" charset="0"/>
                      </a:endParaRPr>
                    </a:p>
                  </a:txBody>
                  <a:tcPr/>
                </a:tc>
                <a:tc>
                  <a:txBody>
                    <a:bodyPr/>
                    <a:lstStyle/>
                    <a:p>
                      <a:pPr algn="l"/>
                      <a:endParaRPr lang="en-US" sz="2000" kern="1200" dirty="0">
                        <a:solidFill>
                          <a:schemeClr val="tx1"/>
                        </a:solidFill>
                        <a:latin typeface="Arial" pitchFamily="34" charset="0"/>
                        <a:ea typeface="+mn-ea"/>
                        <a:cs typeface="Arial" pitchFamily="34" charset="0"/>
                      </a:endParaRPr>
                    </a:p>
                  </a:txBody>
                  <a:tcPr/>
                </a:tc>
                <a:tc>
                  <a:txBody>
                    <a:bodyPr/>
                    <a:lstStyle/>
                    <a:p>
                      <a:pPr algn="l"/>
                      <a:endParaRPr lang="en-US" sz="2000" kern="1200" dirty="0">
                        <a:solidFill>
                          <a:schemeClr val="tx1"/>
                        </a:solidFill>
                        <a:latin typeface="Arial" pitchFamily="34" charset="0"/>
                        <a:ea typeface="+mn-ea"/>
                        <a:cs typeface="Arial" pitchFamily="34" charset="0"/>
                      </a:endParaRPr>
                    </a:p>
                  </a:txBody>
                  <a:tcPr/>
                </a:tc>
                <a:tc>
                  <a:txBody>
                    <a:bodyPr/>
                    <a:lstStyle/>
                    <a:p>
                      <a:pPr algn="l"/>
                      <a:endParaRPr lang="en-US" sz="2000" kern="1200" dirty="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4016101664"/>
                  </a:ext>
                </a:extLst>
              </a:tr>
              <a:tr h="533400">
                <a:tc>
                  <a:txBody>
                    <a:bodyPr/>
                    <a:lstStyle/>
                    <a:p>
                      <a:pPr algn="ctr"/>
                      <a:endParaRPr lang="en-US" sz="2000" kern="1200" dirty="0">
                        <a:solidFill>
                          <a:schemeClr val="tx1"/>
                        </a:solidFill>
                        <a:latin typeface="Arial" pitchFamily="34" charset="0"/>
                        <a:ea typeface="+mn-ea"/>
                        <a:cs typeface="Arial" pitchFamily="34" charset="0"/>
                      </a:endParaRPr>
                    </a:p>
                  </a:txBody>
                  <a:tcPr/>
                </a:tc>
                <a:tc>
                  <a:txBody>
                    <a:bodyPr/>
                    <a:lstStyle/>
                    <a:p>
                      <a:pPr algn="ctr"/>
                      <a:endParaRPr lang="en-US" sz="2000" kern="1200" dirty="0">
                        <a:solidFill>
                          <a:schemeClr val="tx1"/>
                        </a:solidFill>
                        <a:latin typeface="Arial" pitchFamily="34" charset="0"/>
                        <a:ea typeface="+mn-ea"/>
                        <a:cs typeface="Arial" pitchFamily="34" charset="0"/>
                      </a:endParaRPr>
                    </a:p>
                  </a:txBody>
                  <a:tcPr/>
                </a:tc>
                <a:tc>
                  <a:txBody>
                    <a:bodyPr/>
                    <a:lstStyle/>
                    <a:p>
                      <a:pPr algn="ctr"/>
                      <a:endParaRPr lang="en-US" sz="2000" kern="1200" dirty="0">
                        <a:solidFill>
                          <a:schemeClr val="tx1"/>
                        </a:solidFill>
                        <a:latin typeface="Arial" pitchFamily="34" charset="0"/>
                        <a:ea typeface="+mn-ea"/>
                        <a:cs typeface="Arial" pitchFamily="34" charset="0"/>
                      </a:endParaRPr>
                    </a:p>
                  </a:txBody>
                  <a:tcPr/>
                </a:tc>
                <a:tc>
                  <a:txBody>
                    <a:bodyPr/>
                    <a:lstStyle/>
                    <a:p>
                      <a:pPr algn="ctr"/>
                      <a:endParaRPr lang="en-US" sz="2000" kern="1200" dirty="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3872500249"/>
                  </a:ext>
                </a:extLst>
              </a:tr>
            </a:tbl>
          </a:graphicData>
        </a:graphic>
      </p:graphicFrame>
    </p:spTree>
    <p:extLst>
      <p:ext uri="{BB962C8B-B14F-4D97-AF65-F5344CB8AC3E}">
        <p14:creationId xmlns:p14="http://schemas.microsoft.com/office/powerpoint/2010/main" val="29847312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385" b="42385"/>
          <a:stretch>
            <a:fillRect/>
          </a:stretch>
        </p:blipFill>
        <p:spPr>
          <a:xfrm>
            <a:off x="0" y="0"/>
            <a:ext cx="12188825" cy="1044443"/>
          </a:xfrm>
          <a:prstGeom prst="rect">
            <a:avLst/>
          </a:prstGeom>
        </p:spPr>
      </p:pic>
      <p:sp>
        <p:nvSpPr>
          <p:cNvPr id="3" name="TextBox 3"/>
          <p:cNvSpPr txBox="1"/>
          <p:nvPr/>
        </p:nvSpPr>
        <p:spPr>
          <a:xfrm>
            <a:off x="685621" y="301030"/>
            <a:ext cx="6932791"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 MỘT SỐ BỆNH </a:t>
            </a:r>
            <a:r>
              <a:rPr lang="en-US" sz="2300" b="1" dirty="0" smtClean="0">
                <a:solidFill>
                  <a:srgbClr val="FFFFFF"/>
                </a:solidFill>
                <a:latin typeface="Arial" pitchFamily="34" charset="0"/>
              </a:rPr>
              <a:t>LIÊN QUAN ĐẾN HỆ NỘI </a:t>
            </a:r>
            <a:r>
              <a:rPr lang="en-US" sz="2300" b="1" dirty="0">
                <a:solidFill>
                  <a:srgbClr val="FFFFFF"/>
                </a:solidFill>
                <a:latin typeface="Arial" pitchFamily="34" charset="0"/>
              </a:rPr>
              <a:t>TIẾT</a:t>
            </a:r>
          </a:p>
        </p:txBody>
      </p:sp>
      <p:grpSp>
        <p:nvGrpSpPr>
          <p:cNvPr id="4" name="Group 4"/>
          <p:cNvGrpSpPr/>
          <p:nvPr/>
        </p:nvGrpSpPr>
        <p:grpSpPr>
          <a:xfrm>
            <a:off x="608012" y="1010034"/>
            <a:ext cx="10915512" cy="4704537"/>
            <a:chOff x="-155260" y="-551248"/>
            <a:chExt cx="21836710" cy="9409073"/>
          </a:xfrm>
        </p:grpSpPr>
        <p:grpSp>
          <p:nvGrpSpPr>
            <p:cNvPr id="5" name="Group 5"/>
            <p:cNvGrpSpPr/>
            <p:nvPr/>
          </p:nvGrpSpPr>
          <p:grpSpPr>
            <a:xfrm>
              <a:off x="759380" y="137212"/>
              <a:ext cx="20922070" cy="8720613"/>
              <a:chOff x="11504" y="-86502"/>
              <a:chExt cx="5920967" cy="2467942"/>
            </a:xfrm>
          </p:grpSpPr>
          <p:sp>
            <p:nvSpPr>
              <p:cNvPr id="6" name="Freeform 6"/>
              <p:cNvSpPr/>
              <p:nvPr/>
            </p:nvSpPr>
            <p:spPr>
              <a:xfrm>
                <a:off x="11504" y="-86502"/>
                <a:ext cx="5920967" cy="2467942"/>
              </a:xfrm>
              <a:custGeom>
                <a:avLst/>
                <a:gdLst/>
                <a:ahLst/>
                <a:cxnLst/>
                <a:rect l="l" t="t" r="r" b="b"/>
                <a:pathLst>
                  <a:path w="5920967" h="1209699">
                    <a:moveTo>
                      <a:pt x="5796507" y="59690"/>
                    </a:moveTo>
                    <a:cubicBezTo>
                      <a:pt x="5832067" y="59690"/>
                      <a:pt x="5861277" y="88900"/>
                      <a:pt x="5861277" y="124460"/>
                    </a:cubicBezTo>
                    <a:lnTo>
                      <a:pt x="5861277" y="1085239"/>
                    </a:lnTo>
                    <a:cubicBezTo>
                      <a:pt x="5861277" y="1120799"/>
                      <a:pt x="5832067" y="1150009"/>
                      <a:pt x="5796507" y="1150009"/>
                    </a:cubicBezTo>
                    <a:lnTo>
                      <a:pt x="124460" y="1150009"/>
                    </a:lnTo>
                    <a:cubicBezTo>
                      <a:pt x="88900" y="1150009"/>
                      <a:pt x="59690" y="1120799"/>
                      <a:pt x="59690" y="1085239"/>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085239"/>
                    </a:lnTo>
                    <a:cubicBezTo>
                      <a:pt x="0" y="1153819"/>
                      <a:pt x="55880" y="1209699"/>
                      <a:pt x="124460" y="1209699"/>
                    </a:cubicBezTo>
                    <a:lnTo>
                      <a:pt x="5796507" y="1209699"/>
                    </a:lnTo>
                    <a:cubicBezTo>
                      <a:pt x="5865087" y="1209699"/>
                      <a:pt x="5920967" y="1153819"/>
                      <a:pt x="5920967" y="1085239"/>
                    </a:cubicBezTo>
                    <a:lnTo>
                      <a:pt x="5920967" y="124460"/>
                    </a:lnTo>
                    <a:cubicBezTo>
                      <a:pt x="5920967" y="55880"/>
                      <a:pt x="5865087" y="0"/>
                      <a:pt x="5796507" y="0"/>
                    </a:cubicBezTo>
                    <a:close/>
                  </a:path>
                </a:pathLst>
              </a:custGeom>
              <a:solidFill>
                <a:srgbClr val="00BF63"/>
              </a:solidFill>
            </p:spPr>
          </p:sp>
        </p:grpSp>
        <p:pic>
          <p:nvPicPr>
            <p:cNvPr id="7" name="Picture 7"/>
            <p:cNvPicPr>
              <a:picLocks noChangeAspect="1"/>
            </p:cNvPicPr>
            <p:nvPr/>
          </p:nvPicPr>
          <p:blipFill>
            <a:blip r:embed="rId3"/>
            <a:srcRect/>
            <a:stretch>
              <a:fillRect/>
            </a:stretch>
          </p:blipFill>
          <p:spPr>
            <a:xfrm>
              <a:off x="-155260" y="-551248"/>
              <a:ext cx="3582695" cy="3515520"/>
            </a:xfrm>
            <a:prstGeom prst="rect">
              <a:avLst/>
            </a:prstGeom>
          </p:spPr>
        </p:pic>
        <p:sp>
          <p:nvSpPr>
            <p:cNvPr id="8" name="TextBox 8"/>
            <p:cNvSpPr txBox="1"/>
            <p:nvPr/>
          </p:nvSpPr>
          <p:spPr>
            <a:xfrm>
              <a:off x="3573651" y="699630"/>
              <a:ext cx="17765084" cy="6771083"/>
            </a:xfrm>
            <a:prstGeom prst="rect">
              <a:avLst/>
            </a:prstGeom>
          </p:spPr>
          <p:txBody>
            <a:bodyPr wrap="square" lIns="0" tIns="0" rIns="0" bIns="0" rtlCol="0" anchor="t">
              <a:spAutoFit/>
            </a:bodyPr>
            <a:lstStyle/>
            <a:p>
              <a:pPr>
                <a:lnSpc>
                  <a:spcPts val="3266"/>
                </a:lnSpc>
              </a:pPr>
              <a:r>
                <a:rPr lang="en-US" sz="2000" b="1" dirty="0" err="1">
                  <a:solidFill>
                    <a:srgbClr val="FF0000"/>
                  </a:solidFill>
                  <a:latin typeface="Arial" pitchFamily="34" charset="0"/>
                </a:rPr>
                <a:t>Tìm</a:t>
              </a:r>
              <a:r>
                <a:rPr lang="en-US" sz="2000" b="1" dirty="0">
                  <a:solidFill>
                    <a:srgbClr val="FF0000"/>
                  </a:solidFill>
                  <a:latin typeface="Arial" pitchFamily="34" charset="0"/>
                </a:rPr>
                <a:t> </a:t>
              </a:r>
              <a:r>
                <a:rPr lang="en-US" sz="2000" b="1" dirty="0" err="1">
                  <a:solidFill>
                    <a:srgbClr val="FF0000"/>
                  </a:solidFill>
                  <a:latin typeface="Arial" pitchFamily="34" charset="0"/>
                </a:rPr>
                <a:t>hiểu</a:t>
              </a:r>
              <a:r>
                <a:rPr lang="en-US" sz="2000" b="1" dirty="0">
                  <a:solidFill>
                    <a:srgbClr val="FF0000"/>
                  </a:solidFill>
                  <a:latin typeface="Arial" pitchFamily="34" charset="0"/>
                </a:rPr>
                <a:t> </a:t>
              </a:r>
              <a:r>
                <a:rPr lang="en-US" sz="2000" b="1" dirty="0" err="1">
                  <a:solidFill>
                    <a:srgbClr val="FF0000"/>
                  </a:solidFill>
                  <a:latin typeface="Arial" pitchFamily="34" charset="0"/>
                </a:rPr>
                <a:t>thêm</a:t>
              </a:r>
              <a:endParaRPr lang="en-US" sz="2000" b="1" dirty="0">
                <a:solidFill>
                  <a:srgbClr val="FF0000"/>
                </a:solidFill>
                <a:latin typeface="Arial" pitchFamily="34" charset="0"/>
              </a:endParaRPr>
            </a:p>
            <a:p>
              <a:pPr>
                <a:lnSpc>
                  <a:spcPts val="3266"/>
                </a:lnSpc>
                <a:spcBef>
                  <a:spcPct val="0"/>
                </a:spcBef>
              </a:pPr>
              <a:r>
                <a:rPr lang="en-US" sz="2000" b="1" dirty="0" smtClean="0">
                  <a:solidFill>
                    <a:srgbClr val="000000"/>
                  </a:solidFill>
                  <a:latin typeface="Arial" pitchFamily="34" charset="0"/>
                </a:rPr>
                <a:t>Hormone insulin </a:t>
              </a:r>
              <a:r>
                <a:rPr lang="en-US" sz="2000" b="1" dirty="0" err="1" smtClean="0">
                  <a:solidFill>
                    <a:srgbClr val="000000"/>
                  </a:solidFill>
                  <a:latin typeface="Arial" pitchFamily="34" charset="0"/>
                </a:rPr>
                <a:t>được</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sử</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dụng</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trong</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điều</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trị</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bệnh</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đái</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tháo</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đường</a:t>
              </a:r>
              <a:r>
                <a:rPr lang="en-US" sz="2000" b="1" dirty="0">
                  <a:solidFill>
                    <a:srgbClr val="000000"/>
                  </a:solidFill>
                  <a:latin typeface="Arial" pitchFamily="34" charset="0"/>
                </a:rPr>
                <a:t> </a:t>
              </a:r>
              <a:r>
                <a:rPr lang="en-US" sz="2000" b="1" dirty="0" err="1" smtClean="0">
                  <a:solidFill>
                    <a:srgbClr val="000000"/>
                  </a:solidFill>
                  <a:latin typeface="Arial" pitchFamily="34" charset="0"/>
                </a:rPr>
                <a:t>hiện</a:t>
              </a:r>
              <a:r>
                <a:rPr lang="en-US" sz="2000" b="1" dirty="0" smtClean="0">
                  <a:solidFill>
                    <a:srgbClr val="000000"/>
                  </a:solidFill>
                  <a:latin typeface="Arial" pitchFamily="34" charset="0"/>
                </a:rPr>
                <a:t> nay </a:t>
              </a:r>
              <a:r>
                <a:rPr lang="en-US" sz="2000" b="1" dirty="0" err="1" smtClean="0">
                  <a:solidFill>
                    <a:srgbClr val="000000"/>
                  </a:solidFill>
                  <a:latin typeface="Arial" pitchFamily="34" charset="0"/>
                </a:rPr>
                <a:t>không</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phải</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được</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tách</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trực</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tiếp</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từ</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tuyến</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tụy</a:t>
              </a:r>
              <a:r>
                <a:rPr lang="en-US" sz="2000" b="1" dirty="0">
                  <a:solidFill>
                    <a:srgbClr val="000000"/>
                  </a:solidFill>
                  <a:latin typeface="Arial" pitchFamily="34" charset="0"/>
                </a:rPr>
                <a:t> </a:t>
              </a:r>
              <a:r>
                <a:rPr lang="en-US" sz="2000" b="1" dirty="0" smtClean="0">
                  <a:solidFill>
                    <a:srgbClr val="000000"/>
                  </a:solidFill>
                  <a:latin typeface="Arial" pitchFamily="34" charset="0"/>
                </a:rPr>
                <a:t>ở </a:t>
              </a:r>
              <a:r>
                <a:rPr lang="en-US" sz="2000" b="1" dirty="0" err="1" smtClean="0">
                  <a:solidFill>
                    <a:srgbClr val="000000"/>
                  </a:solidFill>
                  <a:latin typeface="Arial" pitchFamily="34" charset="0"/>
                </a:rPr>
                <a:t>người</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mà</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được</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sản</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xuất</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nhờ</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ứng</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dụng</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công</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nghệ</a:t>
              </a:r>
              <a:r>
                <a:rPr lang="en-US" sz="2000" b="1" dirty="0" smtClean="0">
                  <a:solidFill>
                    <a:srgbClr val="000000"/>
                  </a:solidFill>
                  <a:latin typeface="Arial" pitchFamily="34" charset="0"/>
                </a:rPr>
                <a:t> di </a:t>
              </a:r>
              <a:r>
                <a:rPr lang="en-US" sz="2000" b="1" dirty="0" err="1" smtClean="0">
                  <a:solidFill>
                    <a:srgbClr val="000000"/>
                  </a:solidFill>
                  <a:latin typeface="Arial" pitchFamily="34" charset="0"/>
                </a:rPr>
                <a:t>truyền</a:t>
              </a:r>
              <a:r>
                <a:rPr lang="en-US" sz="2000" b="1" dirty="0" smtClean="0">
                  <a:solidFill>
                    <a:srgbClr val="000000"/>
                  </a:solidFill>
                  <a:latin typeface="Arial" pitchFamily="34" charset="0"/>
                </a:rPr>
                <a:t>. Gene </a:t>
              </a:r>
              <a:r>
                <a:rPr lang="en-US" sz="2000" b="1" dirty="0" err="1" smtClean="0">
                  <a:solidFill>
                    <a:srgbClr val="000000"/>
                  </a:solidFill>
                  <a:latin typeface="Arial" pitchFamily="34" charset="0"/>
                </a:rPr>
                <a:t>tổng</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hợp</a:t>
              </a:r>
              <a:r>
                <a:rPr lang="en-US" sz="2000" b="1" dirty="0" smtClean="0">
                  <a:solidFill>
                    <a:srgbClr val="000000"/>
                  </a:solidFill>
                  <a:latin typeface="Arial" pitchFamily="34" charset="0"/>
                </a:rPr>
                <a:t> insulin </a:t>
              </a:r>
              <a:r>
                <a:rPr lang="en-US" sz="2000" b="1" dirty="0" err="1" smtClean="0">
                  <a:solidFill>
                    <a:srgbClr val="000000"/>
                  </a:solidFill>
                  <a:latin typeface="Arial" pitchFamily="34" charset="0"/>
                </a:rPr>
                <a:t>từ</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tế</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bào</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người</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được</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tách</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và</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chuyển</a:t>
              </a:r>
              <a:r>
                <a:rPr lang="en-US" sz="2000" b="1" dirty="0" smtClean="0">
                  <a:solidFill>
                    <a:srgbClr val="000000"/>
                  </a:solidFill>
                  <a:latin typeface="Arial" pitchFamily="34" charset="0"/>
                </a:rPr>
                <a:t> sang vi </a:t>
              </a:r>
              <a:r>
                <a:rPr lang="en-US" sz="2000" b="1" dirty="0" err="1" smtClean="0">
                  <a:solidFill>
                    <a:srgbClr val="000000"/>
                  </a:solidFill>
                  <a:latin typeface="Arial" pitchFamily="34" charset="0"/>
                </a:rPr>
                <a:t>khuẩn</a:t>
              </a:r>
              <a:r>
                <a:rPr lang="en-US" sz="2000" b="1" dirty="0" smtClean="0">
                  <a:solidFill>
                    <a:srgbClr val="000000"/>
                  </a:solidFill>
                  <a:latin typeface="Arial" pitchFamily="34" charset="0"/>
                </a:rPr>
                <a:t> </a:t>
              </a:r>
              <a:r>
                <a:rPr lang="en-US" sz="2000" b="1" i="1" dirty="0" smtClean="0">
                  <a:solidFill>
                    <a:srgbClr val="000000"/>
                  </a:solidFill>
                  <a:latin typeface="Arial" pitchFamily="34" charset="0"/>
                </a:rPr>
                <a:t>E. Coli</a:t>
              </a:r>
              <a:r>
                <a:rPr lang="en-US" sz="2000" b="1" dirty="0" smtClean="0">
                  <a:solidFill>
                    <a:srgbClr val="000000"/>
                  </a:solidFill>
                  <a:latin typeface="Arial" pitchFamily="34" charset="0"/>
                </a:rPr>
                <a:t>. Vi </a:t>
              </a:r>
              <a:r>
                <a:rPr lang="en-US" sz="2000" b="1" dirty="0" err="1" smtClean="0">
                  <a:solidFill>
                    <a:srgbClr val="000000"/>
                  </a:solidFill>
                  <a:latin typeface="Arial" pitchFamily="34" charset="0"/>
                </a:rPr>
                <a:t>khuẩn</a:t>
              </a:r>
              <a:r>
                <a:rPr lang="en-US" sz="2000" b="1" dirty="0" smtClean="0">
                  <a:solidFill>
                    <a:srgbClr val="000000"/>
                  </a:solidFill>
                  <a:latin typeface="Arial" pitchFamily="34" charset="0"/>
                </a:rPr>
                <a:t> </a:t>
              </a:r>
              <a:r>
                <a:rPr lang="en-US" sz="2000" b="1" i="1" dirty="0" smtClean="0">
                  <a:solidFill>
                    <a:srgbClr val="000000"/>
                  </a:solidFill>
                  <a:latin typeface="Arial" pitchFamily="34" charset="0"/>
                </a:rPr>
                <a:t>E. Coli </a:t>
              </a:r>
              <a:r>
                <a:rPr lang="en-US" sz="2000" b="1" dirty="0" err="1" smtClean="0">
                  <a:solidFill>
                    <a:srgbClr val="000000"/>
                  </a:solidFill>
                  <a:latin typeface="Arial" pitchFamily="34" charset="0"/>
                </a:rPr>
                <a:t>chuyển</a:t>
              </a:r>
              <a:r>
                <a:rPr lang="en-US" sz="2000" b="1" dirty="0" smtClean="0">
                  <a:solidFill>
                    <a:srgbClr val="000000"/>
                  </a:solidFill>
                  <a:latin typeface="Arial" pitchFamily="34" charset="0"/>
                </a:rPr>
                <a:t> gene </a:t>
              </a:r>
              <a:r>
                <a:rPr lang="en-US" sz="2000" b="1" dirty="0" err="1" smtClean="0">
                  <a:solidFill>
                    <a:srgbClr val="000000"/>
                  </a:solidFill>
                  <a:latin typeface="Arial" pitchFamily="34" charset="0"/>
                </a:rPr>
                <a:t>có</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thể</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tạo</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ra</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một</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lượng</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lớn</a:t>
              </a:r>
              <a:r>
                <a:rPr lang="en-US" sz="2000" b="1" dirty="0" smtClean="0">
                  <a:solidFill>
                    <a:srgbClr val="000000"/>
                  </a:solidFill>
                  <a:latin typeface="Arial" pitchFamily="34" charset="0"/>
                </a:rPr>
                <a:t> hormone insulin. </a:t>
              </a:r>
              <a:r>
                <a:rPr lang="en-US" sz="2000" b="1" dirty="0" err="1" smtClean="0">
                  <a:solidFill>
                    <a:srgbClr val="000000"/>
                  </a:solidFill>
                  <a:latin typeface="Arial" pitchFamily="34" charset="0"/>
                </a:rPr>
                <a:t>Bằng</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cách</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này</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có</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thể</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sản</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xuất</a:t>
              </a:r>
              <a:r>
                <a:rPr lang="en-US" sz="2000" b="1" dirty="0" smtClean="0">
                  <a:solidFill>
                    <a:srgbClr val="000000"/>
                  </a:solidFill>
                  <a:latin typeface="Arial" pitchFamily="34" charset="0"/>
                </a:rPr>
                <a:t> hormone insulin </a:t>
              </a:r>
              <a:r>
                <a:rPr lang="en-US" sz="2000" b="1" dirty="0" err="1" smtClean="0">
                  <a:solidFill>
                    <a:srgbClr val="000000"/>
                  </a:solidFill>
                  <a:latin typeface="Arial" pitchFamily="34" charset="0"/>
                </a:rPr>
                <a:t>số</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lượng</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lớn</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giá</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thành</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rẻ</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hỗ</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trợ</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chữa</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trị</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các</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bệnh</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nhân</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mắc</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bệnh</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tiểu</a:t>
              </a:r>
              <a:r>
                <a:rPr lang="en-US" sz="2000" b="1" dirty="0" smtClean="0">
                  <a:solidFill>
                    <a:srgbClr val="000000"/>
                  </a:solidFill>
                  <a:latin typeface="Arial" pitchFamily="34" charset="0"/>
                </a:rPr>
                <a:t> </a:t>
              </a:r>
              <a:r>
                <a:rPr lang="en-US" sz="2000" b="1" dirty="0" err="1" smtClean="0">
                  <a:solidFill>
                    <a:srgbClr val="000000"/>
                  </a:solidFill>
                  <a:latin typeface="Arial" pitchFamily="34" charset="0"/>
                </a:rPr>
                <a:t>đường</a:t>
              </a:r>
              <a:r>
                <a:rPr lang="en-US" sz="2000" b="1" dirty="0" smtClean="0">
                  <a:solidFill>
                    <a:srgbClr val="000000"/>
                  </a:solidFill>
                  <a:latin typeface="Arial" pitchFamily="34" charset="0"/>
                </a:rPr>
                <a:t> do </a:t>
              </a:r>
              <a:r>
                <a:rPr lang="en-US" sz="2000" b="1" dirty="0" err="1" smtClean="0">
                  <a:solidFill>
                    <a:srgbClr val="000000"/>
                  </a:solidFill>
                  <a:latin typeface="Arial" pitchFamily="34" charset="0"/>
                </a:rPr>
                <a:t>thiếu</a:t>
              </a:r>
              <a:r>
                <a:rPr lang="en-US" sz="2000" b="1" dirty="0" smtClean="0">
                  <a:solidFill>
                    <a:srgbClr val="000000"/>
                  </a:solidFill>
                  <a:latin typeface="Arial" pitchFamily="34" charset="0"/>
                </a:rPr>
                <a:t> hormone insulin.</a:t>
              </a:r>
              <a:endParaRPr lang="en-US" sz="20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4398617" cy="2369488"/>
          </a:xfrm>
        </p:grpSpPr>
        <p:sp>
          <p:nvSpPr>
            <p:cNvPr id="3" name="Freeform 3"/>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906047" y="1978903"/>
            <a:ext cx="10458915" cy="816416"/>
            <a:chOff x="0" y="0"/>
            <a:chExt cx="20923278" cy="1632832"/>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454675" y="12002"/>
              <a:ext cx="19468603" cy="1620830"/>
            </a:xfrm>
            <a:prstGeom prst="rect">
              <a:avLst/>
            </a:prstGeom>
          </p:spPr>
          <p:txBody>
            <a:bodyPr lIns="0" tIns="0" rIns="0" bIns="0" rtlCol="0" anchor="t">
              <a:spAutoFit/>
            </a:bodyPr>
            <a:lstStyle/>
            <a:p>
              <a:pPr>
                <a:lnSpc>
                  <a:spcPct val="120000"/>
                </a:lnSpc>
                <a:spcBef>
                  <a:spcPct val="0"/>
                </a:spcBef>
              </a:pP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tuyến</a:t>
              </a:r>
              <a:r>
                <a:rPr lang="en-US" sz="2300" b="1" dirty="0">
                  <a:solidFill>
                    <a:srgbClr val="000000"/>
                  </a:solidFill>
                  <a:latin typeface="Arial" pitchFamily="34" charset="0"/>
                </a:rPr>
                <a:t> </a:t>
              </a:r>
              <a:r>
                <a:rPr lang="en-US" sz="2300" b="1" dirty="0" err="1">
                  <a:solidFill>
                    <a:srgbClr val="000000"/>
                  </a:solidFill>
                  <a:latin typeface="Arial" pitchFamily="34" charset="0"/>
                </a:rPr>
                <a:t>nội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như</a:t>
              </a:r>
              <a:r>
                <a:rPr lang="en-US" sz="2300" b="1" dirty="0">
                  <a:solidFill>
                    <a:srgbClr val="000000"/>
                  </a:solidFill>
                  <a:latin typeface="Arial" pitchFamily="34" charset="0"/>
                </a:rPr>
                <a:t> </a:t>
              </a:r>
              <a:r>
                <a:rPr lang="en-US" sz="2300" b="1" dirty="0" err="1">
                  <a:solidFill>
                    <a:srgbClr val="000000"/>
                  </a:solidFill>
                  <a:latin typeface="Arial" pitchFamily="34" charset="0"/>
                </a:rPr>
                <a:t>tuyến</a:t>
              </a:r>
              <a:r>
                <a:rPr lang="en-US" sz="2300" b="1" dirty="0">
                  <a:solidFill>
                    <a:srgbClr val="000000"/>
                  </a:solidFill>
                  <a:latin typeface="Arial" pitchFamily="34" charset="0"/>
                </a:rPr>
                <a:t> </a:t>
              </a:r>
              <a:r>
                <a:rPr lang="en-US" sz="2300" b="1" dirty="0" err="1">
                  <a:solidFill>
                    <a:srgbClr val="000000"/>
                  </a:solidFill>
                  <a:latin typeface="Arial" pitchFamily="34" charset="0"/>
                </a:rPr>
                <a:t>yên</a:t>
              </a:r>
              <a:r>
                <a:rPr lang="en-US" sz="2300" b="1" dirty="0">
                  <a:solidFill>
                    <a:srgbClr val="000000"/>
                  </a:solidFill>
                  <a:latin typeface="Arial" pitchFamily="34" charset="0"/>
                </a:rPr>
                <a:t>, </a:t>
              </a:r>
              <a:r>
                <a:rPr lang="en-US" sz="2300" b="1" dirty="0" err="1">
                  <a:solidFill>
                    <a:srgbClr val="000000"/>
                  </a:solidFill>
                  <a:latin typeface="Arial" pitchFamily="34" charset="0"/>
                </a:rPr>
                <a:t>tuyến</a:t>
              </a:r>
              <a:r>
                <a:rPr lang="en-US" sz="2300" b="1" dirty="0">
                  <a:solidFill>
                    <a:srgbClr val="000000"/>
                  </a:solidFill>
                  <a:latin typeface="Arial" pitchFamily="34" charset="0"/>
                </a:rPr>
                <a:t> </a:t>
              </a:r>
              <a:r>
                <a:rPr lang="en-US" sz="2300" b="1" dirty="0" err="1">
                  <a:solidFill>
                    <a:srgbClr val="000000"/>
                  </a:solidFill>
                  <a:latin typeface="Arial" pitchFamily="34" charset="0"/>
                </a:rPr>
                <a:t>giáp</a:t>
              </a:r>
              <a:r>
                <a:rPr lang="en-US" sz="2300" b="1" dirty="0">
                  <a:solidFill>
                    <a:srgbClr val="000000"/>
                  </a:solidFill>
                  <a:latin typeface="Arial" pitchFamily="34" charset="0"/>
                </a:rPr>
                <a:t>, </a:t>
              </a:r>
              <a:r>
                <a:rPr lang="en-US" sz="2300" b="1" dirty="0" err="1">
                  <a:solidFill>
                    <a:srgbClr val="000000"/>
                  </a:solidFill>
                  <a:latin typeface="Arial" pitchFamily="34" charset="0"/>
                </a:rPr>
                <a:t>tuyến</a:t>
              </a:r>
              <a:r>
                <a:rPr lang="en-US" sz="2300" b="1" dirty="0">
                  <a:solidFill>
                    <a:srgbClr val="000000"/>
                  </a:solidFill>
                  <a:latin typeface="Arial" pitchFamily="34" charset="0"/>
                </a:rPr>
                <a:t> </a:t>
              </a:r>
              <a:r>
                <a:rPr lang="en-US" sz="2300" b="1" dirty="0" err="1">
                  <a:solidFill>
                    <a:srgbClr val="000000"/>
                  </a:solidFill>
                  <a:latin typeface="Arial" pitchFamily="34" charset="0"/>
                </a:rPr>
                <a:t>tụy</a:t>
              </a:r>
              <a:r>
                <a:rPr lang="en-US" sz="2300" b="1" dirty="0">
                  <a:solidFill>
                    <a:srgbClr val="000000"/>
                  </a:solidFill>
                  <a:latin typeface="Arial" pitchFamily="34" charset="0"/>
                </a:rPr>
                <a:t>, </a:t>
              </a:r>
              <a:r>
                <a:rPr lang="en-US" sz="2300" b="1" dirty="0" err="1">
                  <a:solidFill>
                    <a:srgbClr val="000000"/>
                  </a:solidFill>
                  <a:latin typeface="Arial" pitchFamily="34" charset="0"/>
                </a:rPr>
                <a:t>tuyến</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tuyến</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dục</a:t>
              </a:r>
              <a:r>
                <a:rPr lang="en-US" sz="2300" b="1" dirty="0">
                  <a:solidFill>
                    <a:srgbClr val="000000"/>
                  </a:solidFill>
                  <a:latin typeface="Arial" pitchFamily="34" charset="0"/>
                </a:rPr>
                <a:t>.</a:t>
              </a:r>
            </a:p>
          </p:txBody>
        </p:sp>
      </p:grpSp>
      <p:grpSp>
        <p:nvGrpSpPr>
          <p:cNvPr id="10" name="Group 10"/>
          <p:cNvGrpSpPr/>
          <p:nvPr/>
        </p:nvGrpSpPr>
        <p:grpSpPr>
          <a:xfrm>
            <a:off x="864956" y="3886200"/>
            <a:ext cx="10458914" cy="1269578"/>
            <a:chOff x="0" y="-66674"/>
            <a:chExt cx="20923276" cy="2539157"/>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4"/>
              <a:ext cx="19468601" cy="2539157"/>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tuyến</a:t>
              </a:r>
              <a:r>
                <a:rPr lang="en-US" sz="2300" b="1" dirty="0">
                  <a:solidFill>
                    <a:srgbClr val="000000"/>
                  </a:solidFill>
                  <a:latin typeface="Arial" pitchFamily="34" charset="0"/>
                </a:rPr>
                <a:t> </a:t>
              </a:r>
              <a:r>
                <a:rPr lang="en-US" sz="2300" b="1" dirty="0" err="1">
                  <a:solidFill>
                    <a:srgbClr val="000000"/>
                  </a:solidFill>
                  <a:latin typeface="Arial" pitchFamily="34" charset="0"/>
                </a:rPr>
                <a:t>nội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hormone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theo</a:t>
              </a:r>
              <a:r>
                <a:rPr lang="en-US" sz="2300" b="1" dirty="0">
                  <a:solidFill>
                    <a:srgbClr val="000000"/>
                  </a:solidFill>
                  <a:latin typeface="Arial" pitchFamily="34" charset="0"/>
                </a:rPr>
                <a:t> </a:t>
              </a:r>
              <a:r>
                <a:rPr lang="en-US" sz="2300" b="1" dirty="0" err="1">
                  <a:solidFill>
                    <a:srgbClr val="000000"/>
                  </a:solidFill>
                  <a:latin typeface="Arial" pitchFamily="34" charset="0"/>
                </a:rPr>
                <a:t>đường</a:t>
              </a:r>
              <a:r>
                <a:rPr lang="en-US" sz="2300" b="1" dirty="0">
                  <a:solidFill>
                    <a:srgbClr val="000000"/>
                  </a:solidFill>
                  <a:latin typeface="Arial" pitchFamily="34" charset="0"/>
                </a:rPr>
                <a:t> </a:t>
              </a:r>
              <a:r>
                <a:rPr lang="en-US" sz="2300" b="1" dirty="0" err="1">
                  <a:solidFill>
                    <a:srgbClr val="000000"/>
                  </a:solidFill>
                  <a:latin typeface="Arial" pitchFamily="34" charset="0"/>
                </a:rPr>
                <a:t>máu</a:t>
              </a:r>
              <a:r>
                <a:rPr lang="en-US" sz="2300" b="1" dirty="0">
                  <a:solidFill>
                    <a:srgbClr val="000000"/>
                  </a:solidFill>
                  <a:latin typeface="Arial" pitchFamily="34" charset="0"/>
                </a:rPr>
                <a:t>, </a:t>
              </a: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đích</a:t>
              </a:r>
              <a:r>
                <a:rPr lang="en-US" sz="2300" b="1" dirty="0">
                  <a:solidFill>
                    <a:srgbClr val="000000"/>
                  </a:solidFill>
                  <a:latin typeface="Arial" pitchFamily="34" charset="0"/>
                </a:rPr>
                <a:t> </a:t>
              </a:r>
              <a:r>
                <a:rPr lang="en-US" sz="2300" b="1" dirty="0" err="1">
                  <a:solidFill>
                    <a:srgbClr val="000000"/>
                  </a:solidFill>
                  <a:latin typeface="Arial" pitchFamily="34" charset="0"/>
                </a:rPr>
                <a:t>giúp</a:t>
              </a:r>
              <a:r>
                <a:rPr lang="en-US" sz="2300" b="1" dirty="0">
                  <a:solidFill>
                    <a:srgbClr val="000000"/>
                  </a:solidFill>
                  <a:latin typeface="Arial" pitchFamily="34" charset="0"/>
                </a:rPr>
                <a:t> </a:t>
              </a:r>
              <a:r>
                <a:rPr lang="en-US" sz="2300" b="1" dirty="0" err="1">
                  <a:solidFill>
                    <a:srgbClr val="000000"/>
                  </a:solidFill>
                  <a:latin typeface="Arial" pitchFamily="34" charset="0"/>
                </a:rPr>
                <a:t>điều</a:t>
              </a:r>
              <a:r>
                <a:rPr lang="en-US" sz="2300" b="1" dirty="0">
                  <a:solidFill>
                    <a:srgbClr val="000000"/>
                  </a:solidFill>
                  <a:latin typeface="Arial" pitchFamily="34" charset="0"/>
                </a:rPr>
                <a:t> </a:t>
              </a:r>
              <a:r>
                <a:rPr lang="en-US" sz="2300" b="1" dirty="0" err="1">
                  <a:solidFill>
                    <a:srgbClr val="000000"/>
                  </a:solidFill>
                  <a:latin typeface="Arial" pitchFamily="34" charset="0"/>
                </a:rPr>
                <a:t>khiển</a:t>
              </a:r>
              <a:r>
                <a:rPr lang="en-US" sz="2300" b="1" dirty="0">
                  <a:solidFill>
                    <a:srgbClr val="000000"/>
                  </a:solidFill>
                  <a:latin typeface="Arial" pitchFamily="34" charset="0"/>
                </a:rPr>
                <a:t>, </a:t>
              </a:r>
              <a:r>
                <a:rPr lang="en-US" sz="2300" b="1" dirty="0" err="1">
                  <a:solidFill>
                    <a:srgbClr val="000000"/>
                  </a:solidFill>
                  <a:latin typeface="Arial" pitchFamily="34" charset="0"/>
                </a:rPr>
                <a:t>điều</a:t>
              </a:r>
              <a:r>
                <a:rPr lang="en-US" sz="2300" b="1" dirty="0">
                  <a:solidFill>
                    <a:srgbClr val="000000"/>
                  </a:solidFill>
                  <a:latin typeface="Arial" pitchFamily="34" charset="0"/>
                </a:rPr>
                <a:t> </a:t>
              </a:r>
              <a:r>
                <a:rPr lang="en-US" sz="2300" b="1" dirty="0" err="1">
                  <a:solidFill>
                    <a:srgbClr val="000000"/>
                  </a:solidFill>
                  <a:latin typeface="Arial" pitchFamily="34" charset="0"/>
                </a:rPr>
                <a:t>hòa</a:t>
              </a:r>
              <a:r>
                <a:rPr lang="en-US" sz="2300" b="1" dirty="0">
                  <a:solidFill>
                    <a:srgbClr val="000000"/>
                  </a:solidFill>
                  <a:latin typeface="Arial" pitchFamily="34" charset="0"/>
                </a:rPr>
                <a:t> </a:t>
              </a:r>
              <a:r>
                <a:rPr lang="en-US" sz="2300" b="1" dirty="0" err="1">
                  <a:solidFill>
                    <a:srgbClr val="000000"/>
                  </a:solidFill>
                  <a:latin typeface="Arial" pitchFamily="34" charset="0"/>
                </a:rPr>
                <a:t>hoạt</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nói</a:t>
              </a:r>
              <a:r>
                <a:rPr lang="en-US" sz="2300" b="1" dirty="0">
                  <a:solidFill>
                    <a:srgbClr val="000000"/>
                  </a:solidFill>
                  <a:latin typeface="Arial" pitchFamily="34" charset="0"/>
                </a:rPr>
                <a:t> </a:t>
              </a:r>
              <a:r>
                <a:rPr lang="en-US" sz="2300" b="1" dirty="0" err="1">
                  <a:solidFill>
                    <a:srgbClr val="000000"/>
                  </a:solidFill>
                  <a:latin typeface="Arial" pitchFamily="34" charset="0"/>
                </a:rPr>
                <a:t>riêng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nói</a:t>
              </a:r>
              <a:r>
                <a:rPr lang="en-US" sz="2300" b="1" dirty="0">
                  <a:solidFill>
                    <a:srgbClr val="000000"/>
                  </a:solidFill>
                  <a:latin typeface="Arial" pitchFamily="34" charset="0"/>
                </a:rPr>
                <a:t> </a:t>
              </a:r>
              <a:r>
                <a:rPr lang="en-US" sz="2300" b="1" dirty="0" err="1">
                  <a:solidFill>
                    <a:srgbClr val="000000"/>
                  </a:solidFill>
                  <a:latin typeface="Arial" pitchFamily="34" charset="0"/>
                </a:rPr>
                <a:t>chung</a:t>
              </a:r>
              <a:r>
                <a:rPr lang="en-US" sz="2300" b="1" dirty="0">
                  <a:solidFill>
                    <a:srgbClr val="000000"/>
                  </a:solidFill>
                  <a:latin typeface="Arial"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1664443" y="568658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2" name="!!1c">
            <a:extLst>
              <a:ext uri="{FF2B5EF4-FFF2-40B4-BE49-F238E27FC236}">
                <a16:creationId xmlns:a16="http://schemas.microsoft.com/office/drawing/2014/main" id="{B63E422B-70F3-44E6-9626-6465118873E0}"/>
              </a:ext>
            </a:extLst>
          </p:cNvPr>
          <p:cNvSpPr txBox="1"/>
          <p:nvPr/>
        </p:nvSpPr>
        <p:spPr>
          <a:xfrm>
            <a:off x="1881546" y="5719325"/>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994795" y="1031186"/>
            <a:ext cx="10329412" cy="3164742"/>
          </a:xfrm>
          <a:prstGeom prst="roundRect">
            <a:avLst>
              <a:gd name="adj" fmla="val 849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99" dirty="0">
              <a:solidFill>
                <a:srgbClr val="EE4036"/>
              </a:solidFill>
              <a:latin typeface="Times New Roman" panose="02020603050405020304" pitchFamily="18"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3988274" y="4501136"/>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a:r>
                <a:rPr lang="en-US" sz="2699" dirty="0" err="1">
                  <a:solidFill>
                    <a:srgbClr val="EE4036"/>
                  </a:solidFill>
                  <a:latin typeface="Times New Roman" panose="02020603050405020304" pitchFamily="18" charset="0"/>
                </a:rPr>
                <a:t>Đây</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là</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gì</a:t>
              </a:r>
              <a:r>
                <a:rPr lang="en-US" sz="2699"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10"/>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1"/>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2"/>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3"/>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4"/>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5"/>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6"/>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7"/>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8"/>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9"/>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1"/>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2"/>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9"/>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3"/>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4"/>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5"/>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1"/>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2"/>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9"/>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2"/>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4"/>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5"/>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2"/>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5"/>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1"/>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2"/>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9"/>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2"/>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2"/>
          <a:stretch>
            <a:fillRect/>
          </a:stretch>
        </p:blipFill>
        <p:spPr>
          <a:xfrm>
            <a:off x="3882001" y="-503957"/>
            <a:ext cx="359906" cy="218018"/>
          </a:xfrm>
          <a:prstGeom prst="rect">
            <a:avLst/>
          </a:prstGeom>
        </p:spPr>
      </p:pic>
      <p:sp>
        <p:nvSpPr>
          <p:cNvPr id="54" name="!!o1a">
            <a:extLst>
              <a:ext uri="{FF2B5EF4-FFF2-40B4-BE49-F238E27FC236}">
                <a16:creationId xmlns:a16="http://schemas.microsoft.com/office/drawing/2014/main" id="{55FE51F7-7B24-4A4A-8D9C-8AEE53BF7AB9}"/>
              </a:ext>
            </a:extLst>
          </p:cNvPr>
          <p:cNvSpPr/>
          <p:nvPr/>
        </p:nvSpPr>
        <p:spPr>
          <a:xfrm>
            <a:off x="2686329" y="568658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5" name="!!o1b">
            <a:extLst>
              <a:ext uri="{FF2B5EF4-FFF2-40B4-BE49-F238E27FC236}">
                <a16:creationId xmlns:a16="http://schemas.microsoft.com/office/drawing/2014/main" id="{F94139EE-3B91-45F5-9EAB-4B3DEDD4EAD1}"/>
              </a:ext>
            </a:extLst>
          </p:cNvPr>
          <p:cNvSpPr/>
          <p:nvPr/>
        </p:nvSpPr>
        <p:spPr>
          <a:xfrm>
            <a:off x="3694837" y="568658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7" name="!!1a">
            <a:extLst>
              <a:ext uri="{FF2B5EF4-FFF2-40B4-BE49-F238E27FC236}">
                <a16:creationId xmlns:a16="http://schemas.microsoft.com/office/drawing/2014/main" id="{79DC2306-18A4-4D25-89F9-322ED89913A6}"/>
              </a:ext>
            </a:extLst>
          </p:cNvPr>
          <p:cNvSpPr txBox="1"/>
          <p:nvPr/>
        </p:nvSpPr>
        <p:spPr>
          <a:xfrm>
            <a:off x="2903432" y="5719325"/>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à</a:t>
            </a:r>
          </a:p>
        </p:txBody>
      </p:sp>
      <p:sp>
        <p:nvSpPr>
          <p:cNvPr id="58" name="!!1b">
            <a:extLst>
              <a:ext uri="{FF2B5EF4-FFF2-40B4-BE49-F238E27FC236}">
                <a16:creationId xmlns:a16="http://schemas.microsoft.com/office/drawing/2014/main" id="{43A3519C-897D-4399-B468-322CC4AD5493}"/>
              </a:ext>
            </a:extLst>
          </p:cNvPr>
          <p:cNvSpPr txBox="1"/>
          <p:nvPr/>
        </p:nvSpPr>
        <p:spPr>
          <a:xfrm>
            <a:off x="3911940" y="5719325"/>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5" name="!!o1c">
            <a:extLst>
              <a:ext uri="{FF2B5EF4-FFF2-40B4-BE49-F238E27FC236}">
                <a16:creationId xmlns:a16="http://schemas.microsoft.com/office/drawing/2014/main" id="{0221DB76-7F2C-42A3-A927-475C39E693E0}"/>
              </a:ext>
            </a:extLst>
          </p:cNvPr>
          <p:cNvSpPr/>
          <p:nvPr/>
        </p:nvSpPr>
        <p:spPr>
          <a:xfrm>
            <a:off x="4726680" y="568658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6" name="!!1c">
            <a:extLst>
              <a:ext uri="{FF2B5EF4-FFF2-40B4-BE49-F238E27FC236}">
                <a16:creationId xmlns:a16="http://schemas.microsoft.com/office/drawing/2014/main" id="{B63E422B-70F3-44E6-9626-6465118873E0}"/>
              </a:ext>
            </a:extLst>
          </p:cNvPr>
          <p:cNvSpPr txBox="1"/>
          <p:nvPr/>
        </p:nvSpPr>
        <p:spPr>
          <a:xfrm>
            <a:off x="4943783" y="5705473"/>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 name="!!o1c">
            <a:extLst>
              <a:ext uri="{FF2B5EF4-FFF2-40B4-BE49-F238E27FC236}">
                <a16:creationId xmlns:a16="http://schemas.microsoft.com/office/drawing/2014/main" id="{09E6C109-BF60-34B7-0250-74FEBE973D07}"/>
              </a:ext>
            </a:extLst>
          </p:cNvPr>
          <p:cNvSpPr/>
          <p:nvPr/>
        </p:nvSpPr>
        <p:spPr>
          <a:xfrm>
            <a:off x="5737490" y="567867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 name="!!1c">
            <a:extLst>
              <a:ext uri="{FF2B5EF4-FFF2-40B4-BE49-F238E27FC236}">
                <a16:creationId xmlns:a16="http://schemas.microsoft.com/office/drawing/2014/main" id="{EC3EB415-766F-2A5F-E966-95BC443B862E}"/>
              </a:ext>
            </a:extLst>
          </p:cNvPr>
          <p:cNvSpPr txBox="1"/>
          <p:nvPr/>
        </p:nvSpPr>
        <p:spPr>
          <a:xfrm>
            <a:off x="5954593" y="5697559"/>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4" name="!!o1c">
            <a:extLst>
              <a:ext uri="{FF2B5EF4-FFF2-40B4-BE49-F238E27FC236}">
                <a16:creationId xmlns:a16="http://schemas.microsoft.com/office/drawing/2014/main" id="{FFF44E70-AE69-1C7F-32DB-EA7F3265769D}"/>
              </a:ext>
            </a:extLst>
          </p:cNvPr>
          <p:cNvSpPr/>
          <p:nvPr/>
        </p:nvSpPr>
        <p:spPr>
          <a:xfrm>
            <a:off x="6748301" y="568077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 name="!!1c">
            <a:extLst>
              <a:ext uri="{FF2B5EF4-FFF2-40B4-BE49-F238E27FC236}">
                <a16:creationId xmlns:a16="http://schemas.microsoft.com/office/drawing/2014/main" id="{8C9F324C-319B-0FC5-AD01-A50529CDC6FB}"/>
              </a:ext>
            </a:extLst>
          </p:cNvPr>
          <p:cNvSpPr txBox="1"/>
          <p:nvPr/>
        </p:nvSpPr>
        <p:spPr>
          <a:xfrm>
            <a:off x="6965404" y="5730298"/>
            <a:ext cx="462050" cy="830781"/>
          </a:xfrm>
          <a:prstGeom prst="rect">
            <a:avLst/>
          </a:prstGeom>
          <a:noFill/>
        </p:spPr>
        <p:txBody>
          <a:bodyPr wrap="square" rtlCol="0">
            <a:spAutoFit/>
          </a:bodyPr>
          <a:lstStyle/>
          <a:p>
            <a:pPr algn="ctr"/>
            <a:r>
              <a:rPr lang="en-US" sz="47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6" name="!!o1c">
            <a:extLst>
              <a:ext uri="{FF2B5EF4-FFF2-40B4-BE49-F238E27FC236}">
                <a16:creationId xmlns:a16="http://schemas.microsoft.com/office/drawing/2014/main" id="{82D91A6C-B700-C1E0-BA0F-B419DA21FB38}"/>
              </a:ext>
            </a:extLst>
          </p:cNvPr>
          <p:cNvSpPr/>
          <p:nvPr/>
        </p:nvSpPr>
        <p:spPr>
          <a:xfrm>
            <a:off x="7759112" y="567867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9" name="!!1c">
            <a:extLst>
              <a:ext uri="{FF2B5EF4-FFF2-40B4-BE49-F238E27FC236}">
                <a16:creationId xmlns:a16="http://schemas.microsoft.com/office/drawing/2014/main" id="{C43C85DA-659B-6566-34D1-D4ED110B574E}"/>
              </a:ext>
            </a:extLst>
          </p:cNvPr>
          <p:cNvSpPr txBox="1"/>
          <p:nvPr/>
        </p:nvSpPr>
        <p:spPr>
          <a:xfrm>
            <a:off x="7976215" y="5697559"/>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10" name="!!o1c">
            <a:extLst>
              <a:ext uri="{FF2B5EF4-FFF2-40B4-BE49-F238E27FC236}">
                <a16:creationId xmlns:a16="http://schemas.microsoft.com/office/drawing/2014/main" id="{11B3B71B-5D34-5414-B0B3-8D5E48170190}"/>
              </a:ext>
            </a:extLst>
          </p:cNvPr>
          <p:cNvSpPr/>
          <p:nvPr/>
        </p:nvSpPr>
        <p:spPr>
          <a:xfrm>
            <a:off x="8769922" y="568077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12" name="!!1c">
            <a:extLst>
              <a:ext uri="{FF2B5EF4-FFF2-40B4-BE49-F238E27FC236}">
                <a16:creationId xmlns:a16="http://schemas.microsoft.com/office/drawing/2014/main" id="{3CA65F4B-6759-6E52-A5FC-4CAC5D72F7CD}"/>
              </a:ext>
            </a:extLst>
          </p:cNvPr>
          <p:cNvSpPr txBox="1"/>
          <p:nvPr/>
        </p:nvSpPr>
        <p:spPr>
          <a:xfrm>
            <a:off x="8987025" y="573029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3" name="TextBox 12"/>
          <p:cNvSpPr txBox="1"/>
          <p:nvPr/>
        </p:nvSpPr>
        <p:spPr>
          <a:xfrm>
            <a:off x="1635535" y="1185363"/>
            <a:ext cx="9047930" cy="1630831"/>
          </a:xfrm>
          <a:prstGeom prst="rect">
            <a:avLst/>
          </a:prstGeom>
          <a:noFill/>
        </p:spPr>
        <p:txBody>
          <a:bodyPr wrap="square" rtlCol="0">
            <a:spAutoFit/>
          </a:bodyPr>
          <a:lstStyle/>
          <a:p>
            <a:pPr algn="ctr"/>
            <a:r>
              <a:rPr lang="en-US" sz="3199" dirty="0" err="1">
                <a:solidFill>
                  <a:srgbClr val="EE4036"/>
                </a:solidFill>
                <a:latin typeface="Times New Roman" panose="02020603050405020304" pitchFamily="18" charset="0"/>
              </a:rPr>
              <a:t>Khi</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bụi</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vào</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mắt</a:t>
            </a:r>
            <a:r>
              <a:rPr lang="en-US" sz="3199" dirty="0">
                <a:solidFill>
                  <a:srgbClr val="EE4036"/>
                </a:solidFill>
                <a:latin typeface="Times New Roman" panose="02020603050405020304" pitchFamily="18" charset="0"/>
              </a:rPr>
              <a:t>, ta </a:t>
            </a:r>
            <a:r>
              <a:rPr lang="en-US" sz="3199" dirty="0" err="1">
                <a:solidFill>
                  <a:srgbClr val="EE4036"/>
                </a:solidFill>
                <a:latin typeface="Times New Roman" panose="02020603050405020304" pitchFamily="18" charset="0"/>
              </a:rPr>
              <a:t>thường</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dụi</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làm</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mắt</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đỏ</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tên</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bụi</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đã</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lọt</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vào</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phần</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nào</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của</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mắt</a:t>
            </a:r>
            <a:r>
              <a:rPr lang="en-US" sz="3199" dirty="0">
                <a:solidFill>
                  <a:srgbClr val="EE4036"/>
                </a:solidFill>
                <a:latin typeface="Times New Roman" panose="02020603050405020304" pitchFamily="18" charset="0"/>
              </a:rPr>
              <a:t>?</a:t>
            </a:r>
          </a:p>
          <a:p>
            <a:pPr algn="ctr"/>
            <a:endParaRPr lang="en-US" sz="3599" dirty="0"/>
          </a:p>
        </p:txBody>
      </p:sp>
      <p:pic>
        <p:nvPicPr>
          <p:cNvPr id="1026" name="Picture 2" descr="Dị vật trong mắt sẽ đi đâu nếu không dụi mắt để đẩy ra ngoài?"/>
          <p:cNvPicPr>
            <a:picLocks noChangeAspect="1" noChangeArrowheads="1"/>
          </p:cNvPicPr>
          <p:nvPr/>
        </p:nvPicPr>
        <p:blipFill rotWithShape="1">
          <a:blip r:embed="rId20">
            <a:extLst>
              <a:ext uri="{28A0092B-C50C-407E-A947-70E740481C1C}">
                <a14:useLocalDpi xmlns:a14="http://schemas.microsoft.com/office/drawing/2010/main" val="0"/>
              </a:ext>
            </a:extLst>
          </a:blip>
          <a:srcRect l="5948" t="8929" r="5981" b="7579"/>
          <a:stretch/>
        </p:blipFill>
        <p:spPr bwMode="auto">
          <a:xfrm>
            <a:off x="4286681" y="2563335"/>
            <a:ext cx="3610807" cy="147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98896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2"/>
                                        </p:tgtEl>
                                      </p:cBhvr>
                                    </p:animEffect>
                                    <p:animScale>
                                      <p:cBhvr>
                                        <p:cTn id="12"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5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7"/>
                                        </p:tgtEl>
                                      </p:cBhvr>
                                    </p:animEffect>
                                    <p:animScale>
                                      <p:cBhvr>
                                        <p:cTn id="23"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8"/>
                                        </p:tgtEl>
                                      </p:cBhvr>
                                    </p:animEffect>
                                    <p:animScale>
                                      <p:cBhvr>
                                        <p:cTn id="34"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6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5"/>
                                        </p:tgtEl>
                                      </p:cBhvr>
                                    </p:animEffect>
                                    <p:animScale>
                                      <p:cBhvr>
                                        <p:cTn id="67"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
                                        </p:tgtEl>
                                      </p:cBhvr>
                                    </p:animEffect>
                                    <p:animScale>
                                      <p:cBhvr>
                                        <p:cTn id="78" dur="250" autoRev="1" fill="hold"/>
                                        <p:tgtEl>
                                          <p:spTgt spid="9"/>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137"/>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14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138"/>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136"/>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139"/>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140"/>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144"/>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141"/>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142"/>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143"/>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146"/>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148"/>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147"/>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149"/>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150"/>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151"/>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152"/>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154"/>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153"/>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155"/>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156"/>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157"/>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158"/>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159"/>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160"/>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162"/>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161"/>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163"/>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164"/>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137" restart="whenNotActive" fill="hold" evtFilter="cancelBubble" nodeType="interactiveSeq">
                <p:stCondLst>
                  <p:cond evt="onClick" delay="0">
                    <p:tgtEl>
                      <p:spTgt spid="10"/>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2"/>
                                        </p:tgtEl>
                                        <p:attrNameLst>
                                          <p:attrName>style.visibility</p:attrName>
                                        </p:attrNameLst>
                                      </p:cBhvr>
                                      <p:to>
                                        <p:strVal val="visible"/>
                                      </p:to>
                                    </p:set>
                                    <p:anim calcmode="lin" valueType="num">
                                      <p:cBhvr>
                                        <p:cTn id="142" dur="500" fill="hold"/>
                                        <p:tgtEl>
                                          <p:spTgt spid="12"/>
                                        </p:tgtEl>
                                        <p:attrNameLst>
                                          <p:attrName>ppt_w</p:attrName>
                                        </p:attrNameLst>
                                      </p:cBhvr>
                                      <p:tavLst>
                                        <p:tav tm="0">
                                          <p:val>
                                            <p:fltVal val="0"/>
                                          </p:val>
                                        </p:tav>
                                        <p:tav tm="100000">
                                          <p:val>
                                            <p:strVal val="#ppt_w"/>
                                          </p:val>
                                        </p:tav>
                                      </p:tavLst>
                                    </p:anim>
                                    <p:anim calcmode="lin" valueType="num">
                                      <p:cBhvr>
                                        <p:cTn id="143" dur="500" fill="hold"/>
                                        <p:tgtEl>
                                          <p:spTgt spid="12"/>
                                        </p:tgtEl>
                                        <p:attrNameLst>
                                          <p:attrName>ppt_h</p:attrName>
                                        </p:attrNameLst>
                                      </p:cBhvr>
                                      <p:tavLst>
                                        <p:tav tm="0">
                                          <p:val>
                                            <p:fltVal val="0"/>
                                          </p:val>
                                        </p:tav>
                                        <p:tav tm="100000">
                                          <p:val>
                                            <p:strVal val="#ppt_h"/>
                                          </p:val>
                                        </p:tav>
                                      </p:tavLst>
                                    </p:anim>
                                    <p:animEffect transition="in" filter="fade">
                                      <p:cBhvr>
                                        <p:cTn id="144" dur="500"/>
                                        <p:tgtEl>
                                          <p:spTgt spid="12"/>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2"/>
                                        </p:tgtEl>
                                      </p:cBhvr>
                                    </p:animEffect>
                                    <p:animScale>
                                      <p:cBhvr>
                                        <p:cTn id="147" dur="250" autoRev="1" fill="hold"/>
                                        <p:tgtEl>
                                          <p:spTgt spid="12"/>
                                        </p:tgtEl>
                                      </p:cBhvr>
                                      <p:by x="105000" y="105000"/>
                                    </p:animScale>
                                  </p:childTnLst>
                                </p:cTn>
                              </p:par>
                            </p:childTnLst>
                          </p:cTn>
                        </p:par>
                      </p:childTnLst>
                    </p:cTn>
                  </p:par>
                </p:childTnLst>
              </p:cTn>
              <p:nextCondLst>
                <p:cond evt="onClick" delay="0">
                  <p:tgtEl>
                    <p:spTgt spid="10"/>
                  </p:tgtEl>
                </p:cond>
              </p:nextCondLst>
            </p:seq>
          </p:childTnLst>
        </p:cTn>
      </p:par>
    </p:tnLst>
    <p:bldLst>
      <p:bldP spid="32" grpId="0"/>
      <p:bldP spid="32" grpId="1"/>
      <p:bldP spid="57" grpId="0"/>
      <p:bldP spid="57" grpId="1"/>
      <p:bldP spid="58" grpId="0"/>
      <p:bldP spid="58" grpId="1"/>
      <p:bldP spid="66" grpId="0"/>
      <p:bldP spid="66" grpId="1"/>
      <p:bldP spid="3" grpId="0"/>
      <p:bldP spid="3" grpId="1"/>
      <p:bldP spid="5" grpId="0"/>
      <p:bldP spid="5" grpId="1"/>
      <p:bldP spid="9" grpId="0"/>
      <p:bldP spid="9"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33958" y="1037464"/>
            <a:ext cx="9931949"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81678" y="4206420"/>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07835"/>
            </a:xfrm>
            <a:prstGeom prst="rect">
              <a:avLst/>
            </a:prstGeom>
            <a:noFill/>
          </p:spPr>
          <p:txBody>
            <a:bodyPr wrap="square">
              <a:spAutoFit/>
            </a:bodyPr>
            <a:lstStyle/>
            <a:p>
              <a:pPr algn="ctr"/>
              <a:r>
                <a:rPr lang="en-US" sz="2699" dirty="0" err="1">
                  <a:solidFill>
                    <a:srgbClr val="EE4036"/>
                  </a:solidFill>
                  <a:latin typeface="Times New Roman" panose="02020603050405020304" pitchFamily="18" charset="0"/>
                </a:rPr>
                <a:t>Đây</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là</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gì</a:t>
              </a:r>
              <a:r>
                <a:rPr lang="en-US" sz="2699"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627421" y="3093159"/>
            <a:ext cx="9186709" cy="584647"/>
          </a:xfrm>
          <a:prstGeom prst="rect">
            <a:avLst/>
          </a:prstGeom>
          <a:noFill/>
          <a:ln>
            <a:noFill/>
          </a:ln>
        </p:spPr>
        <p:txBody>
          <a:bodyPr wrap="square">
            <a:spAutoFit/>
          </a:bodyPr>
          <a:lstStyle/>
          <a:p>
            <a:pPr algn="ctr"/>
            <a:r>
              <a:rPr lang="en-US" sz="3199" dirty="0" err="1">
                <a:solidFill>
                  <a:srgbClr val="EE4036"/>
                </a:solidFill>
                <a:latin typeface="Times New Roman" panose="02020603050405020304" pitchFamily="18" charset="0"/>
              </a:rPr>
              <a:t>Dây</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thần</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kinh</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thị</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giác</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là</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dây</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thần</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kinh</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số</a:t>
            </a:r>
            <a:r>
              <a:rPr lang="en-US" sz="3199" dirty="0">
                <a:solidFill>
                  <a:srgbClr val="EE4036"/>
                </a:solidFill>
                <a:latin typeface="Times New Roman" panose="02020603050405020304" pitchFamily="18" charset="0"/>
              </a:rPr>
              <a:t> </a:t>
            </a:r>
            <a:r>
              <a:rPr lang="en-US" sz="3199" dirty="0" err="1">
                <a:solidFill>
                  <a:srgbClr val="EE4036"/>
                </a:solidFill>
                <a:latin typeface="Times New Roman" panose="02020603050405020304" pitchFamily="18" charset="0"/>
              </a:rPr>
              <a:t>mấy</a:t>
            </a:r>
            <a:r>
              <a:rPr lang="en-US" sz="3199" dirty="0">
                <a:solidFill>
                  <a:srgbClr val="EE4036"/>
                </a:solidFill>
                <a:latin typeface="Times New Roman" panose="02020603050405020304" pitchFamily="18" charset="0"/>
              </a:rPr>
              <a:t>? </a:t>
            </a:r>
          </a:p>
        </p:txBody>
      </p:sp>
      <p:sp>
        <p:nvSpPr>
          <p:cNvPr id="39" name="!!o6a">
            <a:extLst>
              <a:ext uri="{FF2B5EF4-FFF2-40B4-BE49-F238E27FC236}">
                <a16:creationId xmlns:a16="http://schemas.microsoft.com/office/drawing/2014/main" id="{A69446C8-8AE1-4684-80C5-705063A5E993}"/>
              </a:ext>
            </a:extLst>
          </p:cNvPr>
          <p:cNvSpPr/>
          <p:nvPr/>
        </p:nvSpPr>
        <p:spPr>
          <a:xfrm>
            <a:off x="6517786" y="536898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8" name="!!6a">
            <a:extLst>
              <a:ext uri="{FF2B5EF4-FFF2-40B4-BE49-F238E27FC236}">
                <a16:creationId xmlns:a16="http://schemas.microsoft.com/office/drawing/2014/main" id="{1A2132AA-48E4-495E-A5D0-6D2BBB8C76E1}"/>
              </a:ext>
            </a:extLst>
          </p:cNvPr>
          <p:cNvSpPr txBox="1"/>
          <p:nvPr/>
        </p:nvSpPr>
        <p:spPr>
          <a:xfrm>
            <a:off x="6697132" y="5417774"/>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92" name="!!o6a">
            <a:extLst>
              <a:ext uri="{FF2B5EF4-FFF2-40B4-BE49-F238E27FC236}">
                <a16:creationId xmlns:a16="http://schemas.microsoft.com/office/drawing/2014/main" id="{A69446C8-8AE1-4684-80C5-705063A5E993}"/>
              </a:ext>
            </a:extLst>
          </p:cNvPr>
          <p:cNvSpPr/>
          <p:nvPr/>
        </p:nvSpPr>
        <p:spPr>
          <a:xfrm>
            <a:off x="5377858" y="536899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4" name="!!6a">
            <a:extLst>
              <a:ext uri="{FF2B5EF4-FFF2-40B4-BE49-F238E27FC236}">
                <a16:creationId xmlns:a16="http://schemas.microsoft.com/office/drawing/2014/main" id="{1A2132AA-48E4-495E-A5D0-6D2BBB8C76E1}"/>
              </a:ext>
            </a:extLst>
          </p:cNvPr>
          <p:cNvSpPr txBox="1"/>
          <p:nvPr/>
        </p:nvSpPr>
        <p:spPr>
          <a:xfrm>
            <a:off x="5526983" y="5383350"/>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 name="!!o6a">
            <a:extLst>
              <a:ext uri="{FF2B5EF4-FFF2-40B4-BE49-F238E27FC236}">
                <a16:creationId xmlns:a16="http://schemas.microsoft.com/office/drawing/2014/main" id="{81140584-1DA6-D559-40F5-BEBCA60660B7}"/>
              </a:ext>
            </a:extLst>
          </p:cNvPr>
          <p:cNvSpPr/>
          <p:nvPr/>
        </p:nvSpPr>
        <p:spPr>
          <a:xfrm>
            <a:off x="4244734" y="536898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6a">
            <a:extLst>
              <a:ext uri="{FF2B5EF4-FFF2-40B4-BE49-F238E27FC236}">
                <a16:creationId xmlns:a16="http://schemas.microsoft.com/office/drawing/2014/main" id="{2ABDCA6A-481E-7F24-47B9-20CA92DE6A95}"/>
              </a:ext>
            </a:extLst>
          </p:cNvPr>
          <p:cNvSpPr txBox="1"/>
          <p:nvPr/>
        </p:nvSpPr>
        <p:spPr>
          <a:xfrm>
            <a:off x="4374771" y="5417774"/>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pic>
        <p:nvPicPr>
          <p:cNvPr id="4100" name="Picture 4" descr="Dây Thần Kinh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67" b="99722" l="0" r="100000"/>
                    </a14:imgEffect>
                  </a14:imgLayer>
                </a14:imgProps>
              </a:ext>
              <a:ext uri="{28A0092B-C50C-407E-A947-70E740481C1C}">
                <a14:useLocalDpi xmlns:a14="http://schemas.microsoft.com/office/drawing/2010/main" val="0"/>
              </a:ext>
            </a:extLst>
          </a:blip>
          <a:srcRect/>
          <a:stretch>
            <a:fillRect/>
          </a:stretch>
        </p:blipFill>
        <p:spPr bwMode="auto">
          <a:xfrm>
            <a:off x="5203826" y="718179"/>
            <a:ext cx="2352120" cy="235212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7"/>
          <a:stretch>
            <a:fillRect/>
          </a:stretch>
        </p:blipFill>
        <p:spPr>
          <a:xfrm>
            <a:off x="4296465" y="-631090"/>
            <a:ext cx="359906" cy="214559"/>
          </a:xfrm>
          <a:prstGeom prst="rect">
            <a:avLst/>
          </a:prstGeom>
        </p:spPr>
      </p:pic>
      <p:pic>
        <p:nvPicPr>
          <p:cNvPr id="93" name="Picture 92">
            <a:extLst>
              <a:ext uri="{FF2B5EF4-FFF2-40B4-BE49-F238E27FC236}">
                <a16:creationId xmlns:a16="http://schemas.microsoft.com/office/drawing/2014/main" id="{6F0C86CA-0091-4117-BFEC-2073208776D8}"/>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95" name="Picture 94">
            <a:extLst>
              <a:ext uri="{FF2B5EF4-FFF2-40B4-BE49-F238E27FC236}">
                <a16:creationId xmlns:a16="http://schemas.microsoft.com/office/drawing/2014/main" id="{68C8D11E-0AFE-4F7B-B87C-5545F5E6C086}"/>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96" name="Picture 95">
            <a:extLst>
              <a:ext uri="{FF2B5EF4-FFF2-40B4-BE49-F238E27FC236}">
                <a16:creationId xmlns:a16="http://schemas.microsoft.com/office/drawing/2014/main" id="{0D814C9E-BF3B-4291-BE98-A970F732C6DC}"/>
              </a:ext>
            </a:extLst>
          </p:cNvPr>
          <p:cNvPicPr>
            <a:picLocks noChangeAspect="1"/>
          </p:cNvPicPr>
          <p:nvPr/>
        </p:nvPicPr>
        <p:blipFill>
          <a:blip r:embed="rId10"/>
          <a:stretch>
            <a:fillRect/>
          </a:stretch>
        </p:blipFill>
        <p:spPr>
          <a:xfrm>
            <a:off x="5328308" y="-719058"/>
            <a:ext cx="359906" cy="218018"/>
          </a:xfrm>
          <a:prstGeom prst="rect">
            <a:avLst/>
          </a:prstGeom>
        </p:spPr>
      </p:pic>
      <p:pic>
        <p:nvPicPr>
          <p:cNvPr id="97" name="Picture 96">
            <a:extLst>
              <a:ext uri="{FF2B5EF4-FFF2-40B4-BE49-F238E27FC236}">
                <a16:creationId xmlns:a16="http://schemas.microsoft.com/office/drawing/2014/main" id="{1045EAEC-7CAA-4B81-B22A-BBDE414E6E99}"/>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98" name="Picture 97">
            <a:extLst>
              <a:ext uri="{FF2B5EF4-FFF2-40B4-BE49-F238E27FC236}">
                <a16:creationId xmlns:a16="http://schemas.microsoft.com/office/drawing/2014/main" id="{E1EAAEDC-5B63-4ABF-950D-A3661A34B2A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99" name="Picture 98">
            <a:extLst>
              <a:ext uri="{FF2B5EF4-FFF2-40B4-BE49-F238E27FC236}">
                <a16:creationId xmlns:a16="http://schemas.microsoft.com/office/drawing/2014/main" id="{396E1D2C-F1DE-4F25-81DA-6E6028E048F9}"/>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100" name="Picture 99">
            <a:extLst>
              <a:ext uri="{FF2B5EF4-FFF2-40B4-BE49-F238E27FC236}">
                <a16:creationId xmlns:a16="http://schemas.microsoft.com/office/drawing/2014/main" id="{C67324EB-D3F2-4F0B-B911-CDA7A8304F3D}"/>
              </a:ext>
            </a:extLst>
          </p:cNvPr>
          <p:cNvPicPr>
            <a:picLocks noChangeAspect="1"/>
          </p:cNvPicPr>
          <p:nvPr/>
        </p:nvPicPr>
        <p:blipFill>
          <a:blip r:embed="rId14"/>
          <a:stretch>
            <a:fillRect/>
          </a:stretch>
        </p:blipFill>
        <p:spPr>
          <a:xfrm>
            <a:off x="9156703" y="-634549"/>
            <a:ext cx="359906" cy="218018"/>
          </a:xfrm>
          <a:prstGeom prst="rect">
            <a:avLst/>
          </a:prstGeom>
        </p:spPr>
      </p:pic>
      <p:pic>
        <p:nvPicPr>
          <p:cNvPr id="101" name="Picture 100">
            <a:extLst>
              <a:ext uri="{FF2B5EF4-FFF2-40B4-BE49-F238E27FC236}">
                <a16:creationId xmlns:a16="http://schemas.microsoft.com/office/drawing/2014/main" id="{BDB067EA-AB66-4605-8786-F0BD17037F44}"/>
              </a:ext>
            </a:extLst>
          </p:cNvPr>
          <p:cNvPicPr>
            <a:picLocks noChangeAspect="1"/>
          </p:cNvPicPr>
          <p:nvPr/>
        </p:nvPicPr>
        <p:blipFill>
          <a:blip r:embed="rId15"/>
          <a:stretch>
            <a:fillRect/>
          </a:stretch>
        </p:blipFill>
        <p:spPr>
          <a:xfrm>
            <a:off x="6912564" y="-556051"/>
            <a:ext cx="359906" cy="218018"/>
          </a:xfrm>
          <a:prstGeom prst="rect">
            <a:avLst/>
          </a:prstGeom>
        </p:spPr>
      </p:pic>
      <p:pic>
        <p:nvPicPr>
          <p:cNvPr id="102" name="Picture 101">
            <a:extLst>
              <a:ext uri="{FF2B5EF4-FFF2-40B4-BE49-F238E27FC236}">
                <a16:creationId xmlns:a16="http://schemas.microsoft.com/office/drawing/2014/main" id="{D59F442C-9BB5-43D0-B284-8EFE7D9150AA}"/>
              </a:ext>
            </a:extLst>
          </p:cNvPr>
          <p:cNvPicPr>
            <a:picLocks noChangeAspect="1"/>
          </p:cNvPicPr>
          <p:nvPr/>
        </p:nvPicPr>
        <p:blipFill>
          <a:blip r:embed="rId16"/>
          <a:stretch>
            <a:fillRect/>
          </a:stretch>
        </p:blipFill>
        <p:spPr>
          <a:xfrm>
            <a:off x="2749158" y="-705460"/>
            <a:ext cx="359906" cy="218018"/>
          </a:xfrm>
          <a:prstGeom prst="rect">
            <a:avLst/>
          </a:prstGeom>
        </p:spPr>
      </p:pic>
      <p:pic>
        <p:nvPicPr>
          <p:cNvPr id="103" name="Picture 102">
            <a:extLst>
              <a:ext uri="{FF2B5EF4-FFF2-40B4-BE49-F238E27FC236}">
                <a16:creationId xmlns:a16="http://schemas.microsoft.com/office/drawing/2014/main" id="{7DB10253-8425-4F19-B995-DCA5C90F411A}"/>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04" name="Picture 103">
            <a:extLst>
              <a:ext uri="{FF2B5EF4-FFF2-40B4-BE49-F238E27FC236}">
                <a16:creationId xmlns:a16="http://schemas.microsoft.com/office/drawing/2014/main" id="{A9DFF7EA-3F47-420E-BAB4-B4D4EAC8CE20}"/>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05" name="Picture 104">
            <a:extLst>
              <a:ext uri="{FF2B5EF4-FFF2-40B4-BE49-F238E27FC236}">
                <a16:creationId xmlns:a16="http://schemas.microsoft.com/office/drawing/2014/main" id="{CB19D85A-DBE2-4D1C-81E5-7D5F799CB541}"/>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06" name="Picture 105">
            <a:extLst>
              <a:ext uri="{FF2B5EF4-FFF2-40B4-BE49-F238E27FC236}">
                <a16:creationId xmlns:a16="http://schemas.microsoft.com/office/drawing/2014/main" id="{1571BFB6-F40C-4995-A85E-E041985AA4EE}"/>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07" name="Picture 106">
            <a:extLst>
              <a:ext uri="{FF2B5EF4-FFF2-40B4-BE49-F238E27FC236}">
                <a16:creationId xmlns:a16="http://schemas.microsoft.com/office/drawing/2014/main" id="{4CE6C58B-82FB-4AC7-AD34-D55656BEEFAF}"/>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08" name="Picture 107">
            <a:extLst>
              <a:ext uri="{FF2B5EF4-FFF2-40B4-BE49-F238E27FC236}">
                <a16:creationId xmlns:a16="http://schemas.microsoft.com/office/drawing/2014/main" id="{669FFAF8-4030-42C1-8181-04368FB8726A}"/>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09" name="Picture 108">
            <a:extLst>
              <a:ext uri="{FF2B5EF4-FFF2-40B4-BE49-F238E27FC236}">
                <a16:creationId xmlns:a16="http://schemas.microsoft.com/office/drawing/2014/main" id="{91E80C74-3176-4BBC-BD54-D2910A4B7BAC}"/>
              </a:ext>
            </a:extLst>
          </p:cNvPr>
          <p:cNvPicPr>
            <a:picLocks noChangeAspect="1"/>
          </p:cNvPicPr>
          <p:nvPr/>
        </p:nvPicPr>
        <p:blipFill>
          <a:blip r:embed="rId8"/>
          <a:stretch>
            <a:fillRect/>
          </a:stretch>
        </p:blipFill>
        <p:spPr>
          <a:xfrm>
            <a:off x="2242746" y="-698828"/>
            <a:ext cx="359906" cy="214559"/>
          </a:xfrm>
          <a:prstGeom prst="rect">
            <a:avLst/>
          </a:prstGeom>
        </p:spPr>
      </p:pic>
      <p:pic>
        <p:nvPicPr>
          <p:cNvPr id="110" name="Picture 109">
            <a:extLst>
              <a:ext uri="{FF2B5EF4-FFF2-40B4-BE49-F238E27FC236}">
                <a16:creationId xmlns:a16="http://schemas.microsoft.com/office/drawing/2014/main" id="{BF80EC7E-5859-465E-8871-B259D7CF0038}"/>
              </a:ext>
            </a:extLst>
          </p:cNvPr>
          <p:cNvPicPr>
            <a:picLocks noChangeAspect="1"/>
          </p:cNvPicPr>
          <p:nvPr/>
        </p:nvPicPr>
        <p:blipFill>
          <a:blip r:embed="rId9"/>
          <a:stretch>
            <a:fillRect/>
          </a:stretch>
        </p:blipFill>
        <p:spPr>
          <a:xfrm>
            <a:off x="3781861" y="-1029245"/>
            <a:ext cx="359906" cy="218018"/>
          </a:xfrm>
          <a:prstGeom prst="rect">
            <a:avLst/>
          </a:prstGeom>
        </p:spPr>
      </p:pic>
      <p:pic>
        <p:nvPicPr>
          <p:cNvPr id="111" name="Picture 110">
            <a:extLst>
              <a:ext uri="{FF2B5EF4-FFF2-40B4-BE49-F238E27FC236}">
                <a16:creationId xmlns:a16="http://schemas.microsoft.com/office/drawing/2014/main" id="{CFCC4645-75D6-4985-BB16-8B625A7F7030}"/>
              </a:ext>
            </a:extLst>
          </p:cNvPr>
          <p:cNvPicPr>
            <a:picLocks noChangeAspect="1"/>
          </p:cNvPicPr>
          <p:nvPr/>
        </p:nvPicPr>
        <p:blipFill>
          <a:blip r:embed="rId16"/>
          <a:stretch>
            <a:fillRect/>
          </a:stretch>
        </p:blipFill>
        <p:spPr>
          <a:xfrm>
            <a:off x="2969542" y="-724075"/>
            <a:ext cx="359906" cy="218018"/>
          </a:xfrm>
          <a:prstGeom prst="rect">
            <a:avLst/>
          </a:prstGeom>
        </p:spPr>
      </p:pic>
      <p:pic>
        <p:nvPicPr>
          <p:cNvPr id="112" name="Picture 111">
            <a:extLst>
              <a:ext uri="{FF2B5EF4-FFF2-40B4-BE49-F238E27FC236}">
                <a16:creationId xmlns:a16="http://schemas.microsoft.com/office/drawing/2014/main" id="{2A628FAA-7798-4AE3-9E71-65587129DF17}"/>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113" name="Picture 112">
            <a:extLst>
              <a:ext uri="{FF2B5EF4-FFF2-40B4-BE49-F238E27FC236}">
                <a16:creationId xmlns:a16="http://schemas.microsoft.com/office/drawing/2014/main" id="{9A00F9A9-3E3F-4628-9532-16A3E13760BC}"/>
              </a:ext>
            </a:extLst>
          </p:cNvPr>
          <p:cNvPicPr>
            <a:picLocks noChangeAspect="1"/>
          </p:cNvPicPr>
          <p:nvPr/>
        </p:nvPicPr>
        <p:blipFill>
          <a:blip r:embed="rId11"/>
          <a:stretch>
            <a:fillRect/>
          </a:stretch>
        </p:blipFill>
        <p:spPr>
          <a:xfrm>
            <a:off x="4048907" y="-978201"/>
            <a:ext cx="359906" cy="214559"/>
          </a:xfrm>
          <a:prstGeom prst="rect">
            <a:avLst/>
          </a:prstGeom>
        </p:spPr>
      </p:pic>
      <p:pic>
        <p:nvPicPr>
          <p:cNvPr id="114" name="Picture 113">
            <a:extLst>
              <a:ext uri="{FF2B5EF4-FFF2-40B4-BE49-F238E27FC236}">
                <a16:creationId xmlns:a16="http://schemas.microsoft.com/office/drawing/2014/main" id="{177AA96B-48C8-4C60-B922-9ABA2EE54110}"/>
              </a:ext>
            </a:extLst>
          </p:cNvPr>
          <p:cNvPicPr>
            <a:picLocks noChangeAspect="1"/>
          </p:cNvPicPr>
          <p:nvPr/>
        </p:nvPicPr>
        <p:blipFill>
          <a:blip r:embed="rId12"/>
          <a:stretch>
            <a:fillRect/>
          </a:stretch>
        </p:blipFill>
        <p:spPr>
          <a:xfrm>
            <a:off x="5266837" y="-945010"/>
            <a:ext cx="359906" cy="218018"/>
          </a:xfrm>
          <a:prstGeom prst="rect">
            <a:avLst/>
          </a:prstGeom>
        </p:spPr>
      </p:pic>
      <p:pic>
        <p:nvPicPr>
          <p:cNvPr id="115" name="Picture 114">
            <a:extLst>
              <a:ext uri="{FF2B5EF4-FFF2-40B4-BE49-F238E27FC236}">
                <a16:creationId xmlns:a16="http://schemas.microsoft.com/office/drawing/2014/main" id="{7D34D429-619F-4567-AE95-0002F7F728BE}"/>
              </a:ext>
            </a:extLst>
          </p:cNvPr>
          <p:cNvPicPr>
            <a:picLocks noChangeAspect="1"/>
          </p:cNvPicPr>
          <p:nvPr/>
        </p:nvPicPr>
        <p:blipFill>
          <a:blip r:embed="rId9"/>
          <a:stretch>
            <a:fillRect/>
          </a:stretch>
        </p:blipFill>
        <p:spPr>
          <a:xfrm>
            <a:off x="6199933" y="-1027629"/>
            <a:ext cx="359906" cy="218018"/>
          </a:xfrm>
          <a:prstGeom prst="rect">
            <a:avLst/>
          </a:prstGeom>
        </p:spPr>
      </p:pic>
      <p:pic>
        <p:nvPicPr>
          <p:cNvPr id="116" name="Picture 115">
            <a:extLst>
              <a:ext uri="{FF2B5EF4-FFF2-40B4-BE49-F238E27FC236}">
                <a16:creationId xmlns:a16="http://schemas.microsoft.com/office/drawing/2014/main" id="{77044C68-7973-4EA4-AFFF-3066205CECAF}"/>
              </a:ext>
            </a:extLst>
          </p:cNvPr>
          <p:cNvPicPr>
            <a:picLocks noChangeAspect="1"/>
          </p:cNvPicPr>
          <p:nvPr/>
        </p:nvPicPr>
        <p:blipFill>
          <a:blip r:embed="rId12"/>
          <a:stretch>
            <a:fillRect/>
          </a:stretch>
        </p:blipFill>
        <p:spPr>
          <a:xfrm>
            <a:off x="5158989" y="-577380"/>
            <a:ext cx="359906" cy="218018"/>
          </a:xfrm>
          <a:prstGeom prst="rect">
            <a:avLst/>
          </a:prstGeom>
        </p:spPr>
      </p:pic>
      <p:pic>
        <p:nvPicPr>
          <p:cNvPr id="117" name="Picture 116">
            <a:extLst>
              <a:ext uri="{FF2B5EF4-FFF2-40B4-BE49-F238E27FC236}">
                <a16:creationId xmlns:a16="http://schemas.microsoft.com/office/drawing/2014/main" id="{B54F87DA-BE54-437B-85B3-5691899ADA41}"/>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18" name="Picture 117">
            <a:extLst>
              <a:ext uri="{FF2B5EF4-FFF2-40B4-BE49-F238E27FC236}">
                <a16:creationId xmlns:a16="http://schemas.microsoft.com/office/drawing/2014/main" id="{750F0249-3D57-4EA8-B6F3-CA5D1360BF14}"/>
              </a:ext>
            </a:extLst>
          </p:cNvPr>
          <p:cNvPicPr>
            <a:picLocks noChangeAspect="1"/>
          </p:cNvPicPr>
          <p:nvPr/>
        </p:nvPicPr>
        <p:blipFill>
          <a:blip r:embed="rId9"/>
          <a:stretch>
            <a:fillRect/>
          </a:stretch>
        </p:blipFill>
        <p:spPr>
          <a:xfrm>
            <a:off x="6092085" y="-660000"/>
            <a:ext cx="359906" cy="218018"/>
          </a:xfrm>
          <a:prstGeom prst="rect">
            <a:avLst/>
          </a:prstGeom>
        </p:spPr>
      </p:pic>
      <p:pic>
        <p:nvPicPr>
          <p:cNvPr id="119" name="Picture 118">
            <a:extLst>
              <a:ext uri="{FF2B5EF4-FFF2-40B4-BE49-F238E27FC236}">
                <a16:creationId xmlns:a16="http://schemas.microsoft.com/office/drawing/2014/main" id="{8845B16D-EB99-4335-B391-498FC4C4C7E4}"/>
              </a:ext>
            </a:extLst>
          </p:cNvPr>
          <p:cNvPicPr>
            <a:picLocks noChangeAspect="1"/>
          </p:cNvPicPr>
          <p:nvPr/>
        </p:nvPicPr>
        <p:blipFill>
          <a:blip r:embed="rId16"/>
          <a:stretch>
            <a:fillRect/>
          </a:stretch>
        </p:blipFill>
        <p:spPr>
          <a:xfrm>
            <a:off x="5279766" y="-354830"/>
            <a:ext cx="359906" cy="218018"/>
          </a:xfrm>
          <a:prstGeom prst="rect">
            <a:avLst/>
          </a:prstGeom>
        </p:spPr>
      </p:pic>
      <p:pic>
        <p:nvPicPr>
          <p:cNvPr id="120" name="Picture 119">
            <a:extLst>
              <a:ext uri="{FF2B5EF4-FFF2-40B4-BE49-F238E27FC236}">
                <a16:creationId xmlns:a16="http://schemas.microsoft.com/office/drawing/2014/main" id="{1C125569-1989-4359-9AB3-9A5179BE08F7}"/>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21" name="Picture 120">
            <a:extLst>
              <a:ext uri="{FF2B5EF4-FFF2-40B4-BE49-F238E27FC236}">
                <a16:creationId xmlns:a16="http://schemas.microsoft.com/office/drawing/2014/main" id="{292483AD-5130-449D-A62E-D13857C9C572}"/>
              </a:ext>
            </a:extLst>
          </p:cNvPr>
          <p:cNvPicPr>
            <a:picLocks noChangeAspect="1"/>
          </p:cNvPicPr>
          <p:nvPr/>
        </p:nvPicPr>
        <p:blipFill>
          <a:blip r:embed="rId9"/>
          <a:stretch>
            <a:fillRect/>
          </a:stretch>
        </p:blipFill>
        <p:spPr>
          <a:xfrm>
            <a:off x="3882001" y="-503957"/>
            <a:ext cx="359906" cy="218018"/>
          </a:xfrm>
          <a:prstGeom prst="rect">
            <a:avLst/>
          </a:prstGeom>
        </p:spPr>
      </p:pic>
      <p:grpSp>
        <p:nvGrpSpPr>
          <p:cNvPr id="56" name="Group 5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57"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2399793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9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93"/>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02"/>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95"/>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91"/>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96"/>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97"/>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01"/>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98"/>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99"/>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00"/>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03"/>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05"/>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04"/>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06"/>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07"/>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08"/>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09"/>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11"/>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10"/>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12"/>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13"/>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14"/>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15"/>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16"/>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17"/>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19"/>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18"/>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20"/>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21"/>
                                        </p:tgtEl>
                                        <p:attrNameLst>
                                          <p:attrName>ppt_x</p:attrName>
                                          <p:attrName>ppt_y</p:attrName>
                                        </p:attrNameLst>
                                      </p:cBhvr>
                                    </p:animMotion>
                                  </p:childTnLst>
                                </p:cTn>
                              </p:par>
                            </p:childTnLst>
                          </p:cTn>
                        </p:par>
                      </p:childTnLst>
                    </p:cTn>
                  </p:par>
                </p:childTnLst>
              </p:cTn>
              <p:nextCondLst>
                <p:cond evt="onClick" delay="0">
                  <p:tgtEl>
                    <p:spTgt spid="92"/>
                  </p:tgtEl>
                </p:cond>
              </p:nextCondLst>
            </p:seq>
            <p:seq concurrent="1" nextAc="seek">
              <p:cTn id="82" restart="whenNotActive" fill="hold" evtFilter="cancelBubble" nodeType="interactiveSeq">
                <p:stCondLst>
                  <p:cond evt="onClick" delay="0">
                    <p:tgtEl>
                      <p:spTgt spid="2"/>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p:cTn id="87" dur="500" fill="hold"/>
                                        <p:tgtEl>
                                          <p:spTgt spid="3"/>
                                        </p:tgtEl>
                                        <p:attrNameLst>
                                          <p:attrName>ppt_w</p:attrName>
                                        </p:attrNameLst>
                                      </p:cBhvr>
                                      <p:tavLst>
                                        <p:tav tm="0">
                                          <p:val>
                                            <p:fltVal val="0"/>
                                          </p:val>
                                        </p:tav>
                                        <p:tav tm="100000">
                                          <p:val>
                                            <p:strVal val="#ppt_w"/>
                                          </p:val>
                                        </p:tav>
                                      </p:tavLst>
                                    </p:anim>
                                    <p:anim calcmode="lin" valueType="num">
                                      <p:cBhvr>
                                        <p:cTn id="88" dur="500" fill="hold"/>
                                        <p:tgtEl>
                                          <p:spTgt spid="3"/>
                                        </p:tgtEl>
                                        <p:attrNameLst>
                                          <p:attrName>ppt_h</p:attrName>
                                        </p:attrNameLst>
                                      </p:cBhvr>
                                      <p:tavLst>
                                        <p:tav tm="0">
                                          <p:val>
                                            <p:fltVal val="0"/>
                                          </p:val>
                                        </p:tav>
                                        <p:tav tm="100000">
                                          <p:val>
                                            <p:strVal val="#ppt_h"/>
                                          </p:val>
                                        </p:tav>
                                      </p:tavLst>
                                    </p:anim>
                                    <p:animEffect transition="in" filter="fade">
                                      <p:cBhvr>
                                        <p:cTn id="89" dur="500"/>
                                        <p:tgtEl>
                                          <p:spTgt spid="3"/>
                                        </p:tgtEl>
                                      </p:cBhvr>
                                    </p:animEffect>
                                  </p:childTnLst>
                                  <p:subTnLst>
                                    <p:audio>
                                      <p:cMediaNode>
                                        <p:cTn display="0" masterRel="sameClick">
                                          <p:stCondLst>
                                            <p:cond evt="begin" delay="0">
                                              <p:tn val="85"/>
                                            </p:cond>
                                          </p:stCondLst>
                                          <p:endCondLst>
                                            <p:cond evt="onStopAudio" delay="0">
                                              <p:tgtEl>
                                                <p:sldTgt/>
                                              </p:tgtEl>
                                            </p:cond>
                                          </p:endCondLst>
                                        </p:cTn>
                                        <p:tgtEl>
                                          <p:sndTgt r:embed="rId2"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3"/>
                                        </p:tgtEl>
                                      </p:cBhvr>
                                    </p:animEffect>
                                    <p:animScale>
                                      <p:cBhvr>
                                        <p:cTn id="92" dur="250" autoRev="1" fill="hold"/>
                                        <p:tgtEl>
                                          <p:spTgt spid="3"/>
                                        </p:tgtEl>
                                      </p:cBhvr>
                                      <p:by x="105000" y="105000"/>
                                    </p:animScale>
                                  </p:childTnLst>
                                </p:cTn>
                              </p:par>
                            </p:childTnLst>
                          </p:cTn>
                        </p:par>
                      </p:childTnLst>
                    </p:cTn>
                  </p:par>
                </p:childTnLst>
              </p:cTn>
              <p:nextCondLst>
                <p:cond evt="onClick" delay="0">
                  <p:tgtEl>
                    <p:spTgt spid="2"/>
                  </p:tgtEl>
                </p:cond>
              </p:nextCondLst>
            </p:seq>
          </p:childTnLst>
        </p:cTn>
      </p:par>
    </p:tnLst>
    <p:bldLst>
      <p:bldP spid="48" grpId="0"/>
      <p:bldP spid="48" grpId="1"/>
      <p:bldP spid="94" grpId="0"/>
      <p:bldP spid="94" grpId="1"/>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818979" y="999066"/>
            <a:ext cx="9979676" cy="31462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286424" y="444493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dirty="0" err="1">
                  <a:solidFill>
                    <a:srgbClr val="EE4036"/>
                  </a:solidFill>
                  <a:latin typeface="Times New Roman" panose="02020603050405020304" pitchFamily="18" charset="0"/>
                </a:rPr>
                <a:t>Đây</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là</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gì</a:t>
              </a:r>
              <a:r>
                <a:rPr lang="en-US" sz="2699"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93108" y="2010107"/>
            <a:ext cx="8814780" cy="830781"/>
          </a:xfrm>
          <a:prstGeom prst="rect">
            <a:avLst/>
          </a:prstGeom>
          <a:noFill/>
          <a:ln>
            <a:noFill/>
          </a:ln>
        </p:spPr>
        <p:txBody>
          <a:bodyPr wrap="square">
            <a:spAutoFit/>
          </a:bodyPr>
          <a:lstStyle/>
          <a:p>
            <a:pPr algn="ctr"/>
            <a:r>
              <a:rPr lang="en-US" sz="4799" dirty="0" err="1">
                <a:solidFill>
                  <a:srgbClr val="EE4036"/>
                </a:solidFill>
                <a:latin typeface="Times New Roman" panose="02020603050405020304" pitchFamily="18" charset="0"/>
              </a:rPr>
              <a:t>Cầu</a:t>
            </a:r>
            <a:r>
              <a:rPr lang="en-US" sz="4799" dirty="0">
                <a:solidFill>
                  <a:srgbClr val="EE4036"/>
                </a:solidFill>
                <a:latin typeface="Times New Roman" panose="02020603050405020304" pitchFamily="18" charset="0"/>
              </a:rPr>
              <a:t> </a:t>
            </a:r>
            <a:r>
              <a:rPr lang="en-US" sz="4799" dirty="0" err="1">
                <a:solidFill>
                  <a:srgbClr val="EE4036"/>
                </a:solidFill>
                <a:latin typeface="Times New Roman" panose="02020603050405020304" pitchFamily="18" charset="0"/>
              </a:rPr>
              <a:t>mắt</a:t>
            </a:r>
            <a:r>
              <a:rPr lang="en-US" sz="4799" dirty="0">
                <a:solidFill>
                  <a:srgbClr val="EE4036"/>
                </a:solidFill>
                <a:latin typeface="Times New Roman" panose="02020603050405020304" pitchFamily="18" charset="0"/>
              </a:rPr>
              <a:t> </a:t>
            </a:r>
            <a:r>
              <a:rPr lang="en-US" sz="4799" dirty="0" err="1">
                <a:solidFill>
                  <a:srgbClr val="EE4036"/>
                </a:solidFill>
                <a:latin typeface="Times New Roman" panose="02020603050405020304" pitchFamily="18" charset="0"/>
              </a:rPr>
              <a:t>gồm</a:t>
            </a:r>
            <a:r>
              <a:rPr lang="en-US" sz="4799" dirty="0">
                <a:solidFill>
                  <a:srgbClr val="EE4036"/>
                </a:solidFill>
                <a:latin typeface="Times New Roman" panose="02020603050405020304" pitchFamily="18" charset="0"/>
              </a:rPr>
              <a:t> </a:t>
            </a:r>
            <a:r>
              <a:rPr lang="en-US" sz="4799" dirty="0" err="1">
                <a:solidFill>
                  <a:srgbClr val="EE4036"/>
                </a:solidFill>
                <a:latin typeface="Times New Roman" panose="02020603050405020304" pitchFamily="18" charset="0"/>
              </a:rPr>
              <a:t>mấy</a:t>
            </a:r>
            <a:r>
              <a:rPr lang="en-US" sz="4799" dirty="0">
                <a:solidFill>
                  <a:srgbClr val="EE4036"/>
                </a:solidFill>
                <a:latin typeface="Times New Roman" panose="02020603050405020304" pitchFamily="18" charset="0"/>
              </a:rPr>
              <a:t> </a:t>
            </a:r>
            <a:r>
              <a:rPr lang="en-US" sz="4799" dirty="0" err="1">
                <a:solidFill>
                  <a:srgbClr val="EE4036"/>
                </a:solidFill>
                <a:latin typeface="Times New Roman" panose="02020603050405020304" pitchFamily="18" charset="0"/>
              </a:rPr>
              <a:t>lớp</a:t>
            </a:r>
            <a:r>
              <a:rPr lang="en-US" sz="4799" dirty="0">
                <a:solidFill>
                  <a:srgbClr val="EE4036"/>
                </a:solidFill>
                <a:latin typeface="Times New Roman" panose="02020603050405020304" pitchFamily="18" charset="0"/>
              </a:rPr>
              <a:t>?</a:t>
            </a:r>
          </a:p>
        </p:txBody>
      </p:sp>
      <p:sp>
        <p:nvSpPr>
          <p:cNvPr id="2" name="!!o2a">
            <a:extLst>
              <a:ext uri="{FF2B5EF4-FFF2-40B4-BE49-F238E27FC236}">
                <a16:creationId xmlns:a16="http://schemas.microsoft.com/office/drawing/2014/main" id="{D1A860F0-3FB4-25F9-CEDE-34601076659D}"/>
              </a:ext>
            </a:extLst>
          </p:cNvPr>
          <p:cNvSpPr/>
          <p:nvPr/>
        </p:nvSpPr>
        <p:spPr>
          <a:xfrm>
            <a:off x="4872803" y="558669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3" name="!!o2b">
            <a:extLst>
              <a:ext uri="{FF2B5EF4-FFF2-40B4-BE49-F238E27FC236}">
                <a16:creationId xmlns:a16="http://schemas.microsoft.com/office/drawing/2014/main" id="{24963050-39B2-29BC-6E49-D4F12FB996A6}"/>
              </a:ext>
            </a:extLst>
          </p:cNvPr>
          <p:cNvSpPr/>
          <p:nvPr/>
        </p:nvSpPr>
        <p:spPr>
          <a:xfrm>
            <a:off x="6008457" y="557509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5" name="!!2a">
            <a:extLst>
              <a:ext uri="{FF2B5EF4-FFF2-40B4-BE49-F238E27FC236}">
                <a16:creationId xmlns:a16="http://schemas.microsoft.com/office/drawing/2014/main" id="{90F004E5-6168-1ECC-5E33-7E7FA6B89323}"/>
              </a:ext>
            </a:extLst>
          </p:cNvPr>
          <p:cNvSpPr txBox="1"/>
          <p:nvPr/>
        </p:nvSpPr>
        <p:spPr>
          <a:xfrm>
            <a:off x="5051608" y="571498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6" name="!!1b">
            <a:extLst>
              <a:ext uri="{FF2B5EF4-FFF2-40B4-BE49-F238E27FC236}">
                <a16:creationId xmlns:a16="http://schemas.microsoft.com/office/drawing/2014/main" id="{07D88022-C659-722A-42B1-2534FB905A17}"/>
              </a:ext>
            </a:extLst>
          </p:cNvPr>
          <p:cNvSpPr txBox="1"/>
          <p:nvPr/>
        </p:nvSpPr>
        <p:spPr>
          <a:xfrm>
            <a:off x="6186009" y="5687808"/>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pic>
        <p:nvPicPr>
          <p:cNvPr id="1028" name="Picture 4">
            <a:extLst>
              <a:ext uri="{FF2B5EF4-FFF2-40B4-BE49-F238E27FC236}">
                <a16:creationId xmlns:a16="http://schemas.microsoft.com/office/drawing/2014/main" id="{E71EAA36-9CB1-CEAD-1082-8CCF65C35FEB}"/>
              </a:ext>
            </a:extLst>
          </p:cNvPr>
          <p:cNvPicPr>
            <a:picLocks noChangeAspect="1" noChangeArrowheads="1"/>
          </p:cNvPicPr>
          <p:nvPr/>
        </p:nvPicPr>
        <p:blipFill>
          <a:blip r:embed="rId5" cstate="print">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7957604" y="1475664"/>
            <a:ext cx="3413269" cy="28670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E2A24C98-35A3-45FF-9431-2BE835010581}"/>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5" name="Picture 54">
            <a:extLst>
              <a:ext uri="{FF2B5EF4-FFF2-40B4-BE49-F238E27FC236}">
                <a16:creationId xmlns:a16="http://schemas.microsoft.com/office/drawing/2014/main" id="{6F0C86CA-0091-4117-BFEC-2073208776D8}"/>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6" name="Picture 55">
            <a:extLst>
              <a:ext uri="{FF2B5EF4-FFF2-40B4-BE49-F238E27FC236}">
                <a16:creationId xmlns:a16="http://schemas.microsoft.com/office/drawing/2014/main" id="{68C8D11E-0AFE-4F7B-B87C-5545F5E6C086}"/>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7" name="Picture 56">
            <a:extLst>
              <a:ext uri="{FF2B5EF4-FFF2-40B4-BE49-F238E27FC236}">
                <a16:creationId xmlns:a16="http://schemas.microsoft.com/office/drawing/2014/main" id="{0D814C9E-BF3B-4291-BE98-A970F732C6DC}"/>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8" name="Picture 57">
            <a:extLst>
              <a:ext uri="{FF2B5EF4-FFF2-40B4-BE49-F238E27FC236}">
                <a16:creationId xmlns:a16="http://schemas.microsoft.com/office/drawing/2014/main" id="{1045EAEC-7CAA-4B81-B22A-BBDE414E6E99}"/>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59" name="Picture 58">
            <a:extLst>
              <a:ext uri="{FF2B5EF4-FFF2-40B4-BE49-F238E27FC236}">
                <a16:creationId xmlns:a16="http://schemas.microsoft.com/office/drawing/2014/main" id="{E1EAAEDC-5B63-4ABF-950D-A3661A34B2A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0" name="Picture 59">
            <a:extLst>
              <a:ext uri="{FF2B5EF4-FFF2-40B4-BE49-F238E27FC236}">
                <a16:creationId xmlns:a16="http://schemas.microsoft.com/office/drawing/2014/main" id="{396E1D2C-F1DE-4F25-81DA-6E6028E048F9}"/>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2" name="Picture 61">
            <a:extLst>
              <a:ext uri="{FF2B5EF4-FFF2-40B4-BE49-F238E27FC236}">
                <a16:creationId xmlns:a16="http://schemas.microsoft.com/office/drawing/2014/main" id="{C67324EB-D3F2-4F0B-B911-CDA7A8304F3D}"/>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5" name="Picture 64">
            <a:extLst>
              <a:ext uri="{FF2B5EF4-FFF2-40B4-BE49-F238E27FC236}">
                <a16:creationId xmlns:a16="http://schemas.microsoft.com/office/drawing/2014/main" id="{BDB067EA-AB66-4605-8786-F0BD17037F4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6" name="Picture 65">
            <a:extLst>
              <a:ext uri="{FF2B5EF4-FFF2-40B4-BE49-F238E27FC236}">
                <a16:creationId xmlns:a16="http://schemas.microsoft.com/office/drawing/2014/main" id="{D59F442C-9BB5-43D0-B284-8EFE7D9150AA}"/>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67" name="Picture 66">
            <a:extLst>
              <a:ext uri="{FF2B5EF4-FFF2-40B4-BE49-F238E27FC236}">
                <a16:creationId xmlns:a16="http://schemas.microsoft.com/office/drawing/2014/main" id="{7DB10253-8425-4F19-B995-DCA5C90F411A}"/>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6" name="Picture 75">
            <a:extLst>
              <a:ext uri="{FF2B5EF4-FFF2-40B4-BE49-F238E27FC236}">
                <a16:creationId xmlns:a16="http://schemas.microsoft.com/office/drawing/2014/main" id="{A9DFF7EA-3F47-420E-BAB4-B4D4EAC8CE20}"/>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7" name="Picture 76">
            <a:extLst>
              <a:ext uri="{FF2B5EF4-FFF2-40B4-BE49-F238E27FC236}">
                <a16:creationId xmlns:a16="http://schemas.microsoft.com/office/drawing/2014/main" id="{CB19D85A-DBE2-4D1C-81E5-7D5F799CB541}"/>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79" name="Picture 78">
            <a:extLst>
              <a:ext uri="{FF2B5EF4-FFF2-40B4-BE49-F238E27FC236}">
                <a16:creationId xmlns:a16="http://schemas.microsoft.com/office/drawing/2014/main" id="{1571BFB6-F40C-4995-A85E-E041985AA4EE}"/>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0" name="Picture 79">
            <a:extLst>
              <a:ext uri="{FF2B5EF4-FFF2-40B4-BE49-F238E27FC236}">
                <a16:creationId xmlns:a16="http://schemas.microsoft.com/office/drawing/2014/main" id="{4CE6C58B-82FB-4AC7-AD34-D55656BEEFAF}"/>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1" name="Picture 80">
            <a:extLst>
              <a:ext uri="{FF2B5EF4-FFF2-40B4-BE49-F238E27FC236}">
                <a16:creationId xmlns:a16="http://schemas.microsoft.com/office/drawing/2014/main" id="{669FFAF8-4030-42C1-8181-04368FB8726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2" name="Picture 81">
            <a:extLst>
              <a:ext uri="{FF2B5EF4-FFF2-40B4-BE49-F238E27FC236}">
                <a16:creationId xmlns:a16="http://schemas.microsoft.com/office/drawing/2014/main" id="{91E80C74-3176-4BBC-BD54-D2910A4B7BAC}"/>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3" name="Picture 82">
            <a:extLst>
              <a:ext uri="{FF2B5EF4-FFF2-40B4-BE49-F238E27FC236}">
                <a16:creationId xmlns:a16="http://schemas.microsoft.com/office/drawing/2014/main" id="{BF80EC7E-5859-465E-8871-B259D7CF0038}"/>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4" name="Picture 83">
            <a:extLst>
              <a:ext uri="{FF2B5EF4-FFF2-40B4-BE49-F238E27FC236}">
                <a16:creationId xmlns:a16="http://schemas.microsoft.com/office/drawing/2014/main" id="{CFCC4645-75D6-4985-BB16-8B625A7F7030}"/>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5" name="Picture 84">
            <a:extLst>
              <a:ext uri="{FF2B5EF4-FFF2-40B4-BE49-F238E27FC236}">
                <a16:creationId xmlns:a16="http://schemas.microsoft.com/office/drawing/2014/main" id="{2A628FAA-7798-4AE3-9E71-65587129DF17}"/>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6" name="Picture 85">
            <a:extLst>
              <a:ext uri="{FF2B5EF4-FFF2-40B4-BE49-F238E27FC236}">
                <a16:creationId xmlns:a16="http://schemas.microsoft.com/office/drawing/2014/main" id="{9A00F9A9-3E3F-4628-9532-16A3E13760B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7" name="Picture 86">
            <a:extLst>
              <a:ext uri="{FF2B5EF4-FFF2-40B4-BE49-F238E27FC236}">
                <a16:creationId xmlns:a16="http://schemas.microsoft.com/office/drawing/2014/main" id="{177AA96B-48C8-4C60-B922-9ABA2EE54110}"/>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8" name="Picture 87">
            <a:extLst>
              <a:ext uri="{FF2B5EF4-FFF2-40B4-BE49-F238E27FC236}">
                <a16:creationId xmlns:a16="http://schemas.microsoft.com/office/drawing/2014/main" id="{7D34D429-619F-4567-AE95-0002F7F728BE}"/>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89" name="Picture 88">
            <a:extLst>
              <a:ext uri="{FF2B5EF4-FFF2-40B4-BE49-F238E27FC236}">
                <a16:creationId xmlns:a16="http://schemas.microsoft.com/office/drawing/2014/main" id="{77044C68-7973-4EA4-AFFF-3066205CECAF}"/>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0" name="Picture 89">
            <a:extLst>
              <a:ext uri="{FF2B5EF4-FFF2-40B4-BE49-F238E27FC236}">
                <a16:creationId xmlns:a16="http://schemas.microsoft.com/office/drawing/2014/main" id="{B54F87DA-BE54-437B-85B3-5691899ADA41}"/>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20" name="Picture 119">
            <a:extLst>
              <a:ext uri="{FF2B5EF4-FFF2-40B4-BE49-F238E27FC236}">
                <a16:creationId xmlns:a16="http://schemas.microsoft.com/office/drawing/2014/main" id="{750F0249-3D57-4EA8-B6F3-CA5D1360BF14}"/>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21" name="Picture 120">
            <a:extLst>
              <a:ext uri="{FF2B5EF4-FFF2-40B4-BE49-F238E27FC236}">
                <a16:creationId xmlns:a16="http://schemas.microsoft.com/office/drawing/2014/main" id="{8845B16D-EB99-4335-B391-498FC4C4C7E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22" name="Picture 121">
            <a:extLst>
              <a:ext uri="{FF2B5EF4-FFF2-40B4-BE49-F238E27FC236}">
                <a16:creationId xmlns:a16="http://schemas.microsoft.com/office/drawing/2014/main" id="{1C125569-1989-4359-9AB3-9A5179BE08F7}"/>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23" name="Picture 122">
            <a:extLst>
              <a:ext uri="{FF2B5EF4-FFF2-40B4-BE49-F238E27FC236}">
                <a16:creationId xmlns:a16="http://schemas.microsoft.com/office/drawing/2014/main" id="{292483AD-5130-449D-A62E-D13857C9C572}"/>
              </a:ext>
            </a:extLst>
          </p:cNvPr>
          <p:cNvPicPr>
            <a:picLocks noChangeAspect="1"/>
          </p:cNvPicPr>
          <p:nvPr/>
        </p:nvPicPr>
        <p:blipFill>
          <a:blip r:embed="rId8"/>
          <a:stretch>
            <a:fillRect/>
          </a:stretch>
        </p:blipFill>
        <p:spPr>
          <a:xfrm>
            <a:off x="3882001" y="-503957"/>
            <a:ext cx="359906" cy="218018"/>
          </a:xfrm>
          <a:prstGeom prst="rect">
            <a:avLst/>
          </a:prstGeom>
        </p:spPr>
      </p:pic>
      <p:grpSp>
        <p:nvGrpSpPr>
          <p:cNvPr id="91" name="Group 90">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2"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9562617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5"/>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66"/>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6"/>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54"/>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7"/>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8"/>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65"/>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59"/>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60"/>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62"/>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67"/>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77"/>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76"/>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79"/>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8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81"/>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82"/>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4"/>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83"/>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8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87"/>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9"/>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90"/>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2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20"/>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22"/>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23"/>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71" restart="whenNotActive" fill="hold" evtFilter="cancelBubble" nodeType="interactiveSeq">
                <p:stCondLst>
                  <p:cond evt="onClick" delay="0">
                    <p:tgtEl>
                      <p:spTgt spid="3"/>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 calcmode="lin" valueType="num">
                                      <p:cBhvr>
                                        <p:cTn id="76" dur="500" fill="hold"/>
                                        <p:tgtEl>
                                          <p:spTgt spid="6"/>
                                        </p:tgtEl>
                                        <p:attrNameLst>
                                          <p:attrName>ppt_w</p:attrName>
                                        </p:attrNameLst>
                                      </p:cBhvr>
                                      <p:tavLst>
                                        <p:tav tm="0">
                                          <p:val>
                                            <p:fltVal val="0"/>
                                          </p:val>
                                        </p:tav>
                                        <p:tav tm="100000">
                                          <p:val>
                                            <p:strVal val="#ppt_w"/>
                                          </p:val>
                                        </p:tav>
                                      </p:tavLst>
                                    </p:anim>
                                    <p:anim calcmode="lin" valueType="num">
                                      <p:cBhvr>
                                        <p:cTn id="77" dur="500" fill="hold"/>
                                        <p:tgtEl>
                                          <p:spTgt spid="6"/>
                                        </p:tgtEl>
                                        <p:attrNameLst>
                                          <p:attrName>ppt_h</p:attrName>
                                        </p:attrNameLst>
                                      </p:cBhvr>
                                      <p:tavLst>
                                        <p:tav tm="0">
                                          <p:val>
                                            <p:fltVal val="0"/>
                                          </p:val>
                                        </p:tav>
                                        <p:tav tm="100000">
                                          <p:val>
                                            <p:strVal val="#ppt_h"/>
                                          </p:val>
                                        </p:tav>
                                      </p:tavLst>
                                    </p:anim>
                                    <p:animEffect transition="in" filter="fade">
                                      <p:cBhvr>
                                        <p:cTn id="78" dur="500"/>
                                        <p:tgtEl>
                                          <p:spTgt spid="6"/>
                                        </p:tgtEl>
                                      </p:cBhvr>
                                    </p:animEffect>
                                  </p:childTnLst>
                                  <p:subTnLst>
                                    <p:audio>
                                      <p:cMediaNode>
                                        <p:cTn display="0" masterRel="sameClick">
                                          <p:stCondLst>
                                            <p:cond evt="begin" delay="0">
                                              <p:tn val="74"/>
                                            </p:cond>
                                          </p:stCondLst>
                                          <p:endCondLst>
                                            <p:cond evt="onStopAudio" delay="0">
                                              <p:tgtEl>
                                                <p:sldTgt/>
                                              </p:tgtEl>
                                            </p:cond>
                                          </p:endCondLst>
                                        </p:cTn>
                                        <p:tgtEl>
                                          <p:sndTgt r:embed="rId2"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6"/>
                                        </p:tgtEl>
                                      </p:cBhvr>
                                    </p:animEffect>
                                    <p:animScale>
                                      <p:cBhvr>
                                        <p:cTn id="81"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bldLst>
      <p:bldP spid="5" grpId="0"/>
      <p:bldP spid="5"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46771" y="1156958"/>
            <a:ext cx="9625461" cy="2638376"/>
          </a:xfrm>
          <a:prstGeom prst="roundRect">
            <a:avLst>
              <a:gd name="adj" fmla="val 12222"/>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141766" y="404660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dirty="0" err="1">
                  <a:solidFill>
                    <a:srgbClr val="EE4036"/>
                  </a:solidFill>
                  <a:latin typeface="Times New Roman" panose="02020603050405020304" pitchFamily="18" charset="0"/>
                </a:rPr>
                <a:t>Đây</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là</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gì</a:t>
              </a:r>
              <a:r>
                <a:rPr lang="en-US" sz="2699"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845665" y="2165402"/>
            <a:ext cx="7472443" cy="646163"/>
          </a:xfrm>
          <a:prstGeom prst="rect">
            <a:avLst/>
          </a:prstGeom>
          <a:noFill/>
          <a:ln>
            <a:noFill/>
          </a:ln>
        </p:spPr>
        <p:txBody>
          <a:bodyPr wrap="square">
            <a:spAutoFit/>
          </a:bodyPr>
          <a:lstStyle/>
          <a:p>
            <a:pPr algn="ctr"/>
            <a:r>
              <a:rPr lang="en-US" sz="3599" dirty="0" err="1">
                <a:solidFill>
                  <a:srgbClr val="EE4036"/>
                </a:solidFill>
                <a:latin typeface="Times New Roman" panose="02020603050405020304" pitchFamily="18" charset="0"/>
              </a:rPr>
              <a:t>Vùng</a:t>
            </a:r>
            <a:r>
              <a:rPr lang="en-US" sz="3599" dirty="0">
                <a:solidFill>
                  <a:srgbClr val="EE4036"/>
                </a:solidFill>
                <a:latin typeface="Times New Roman" panose="02020603050405020304" pitchFamily="18" charset="0"/>
              </a:rPr>
              <a:t> </a:t>
            </a:r>
            <a:r>
              <a:rPr lang="en-US" sz="3599" dirty="0" err="1">
                <a:solidFill>
                  <a:srgbClr val="EE4036"/>
                </a:solidFill>
                <a:latin typeface="Times New Roman" panose="02020603050405020304" pitchFamily="18" charset="0"/>
              </a:rPr>
              <a:t>thị</a:t>
            </a:r>
            <a:r>
              <a:rPr lang="en-US" sz="3599" dirty="0">
                <a:solidFill>
                  <a:srgbClr val="EE4036"/>
                </a:solidFill>
                <a:latin typeface="Times New Roman" panose="02020603050405020304" pitchFamily="18" charset="0"/>
              </a:rPr>
              <a:t> </a:t>
            </a:r>
            <a:r>
              <a:rPr lang="en-US" sz="3599" dirty="0" err="1">
                <a:solidFill>
                  <a:srgbClr val="EE4036"/>
                </a:solidFill>
                <a:latin typeface="Times New Roman" panose="02020603050405020304" pitchFamily="18" charset="0"/>
              </a:rPr>
              <a:t>giác</a:t>
            </a:r>
            <a:r>
              <a:rPr lang="en-US" sz="3599" dirty="0">
                <a:solidFill>
                  <a:srgbClr val="EE4036"/>
                </a:solidFill>
                <a:latin typeface="Times New Roman" panose="02020603050405020304" pitchFamily="18" charset="0"/>
              </a:rPr>
              <a:t> </a:t>
            </a:r>
            <a:r>
              <a:rPr lang="en-US" sz="3599" dirty="0" err="1">
                <a:solidFill>
                  <a:srgbClr val="EE4036"/>
                </a:solidFill>
                <a:latin typeface="Times New Roman" panose="02020603050405020304" pitchFamily="18" charset="0"/>
              </a:rPr>
              <a:t>nằm</a:t>
            </a:r>
            <a:r>
              <a:rPr lang="en-US" sz="3599" dirty="0">
                <a:solidFill>
                  <a:srgbClr val="EE4036"/>
                </a:solidFill>
                <a:latin typeface="Times New Roman" panose="02020603050405020304" pitchFamily="18" charset="0"/>
              </a:rPr>
              <a:t> ở </a:t>
            </a:r>
            <a:r>
              <a:rPr lang="en-US" sz="3599" dirty="0" err="1">
                <a:solidFill>
                  <a:srgbClr val="EE4036"/>
                </a:solidFill>
                <a:latin typeface="Times New Roman" panose="02020603050405020304" pitchFamily="18" charset="0"/>
              </a:rPr>
              <a:t>đâu</a:t>
            </a:r>
            <a:r>
              <a:rPr lang="en-US" sz="3599" dirty="0">
                <a:solidFill>
                  <a:srgbClr val="EE4036"/>
                </a:solidFill>
                <a:latin typeface="Times New Roman" panose="02020603050405020304" pitchFamily="18" charset="0"/>
              </a:rPr>
              <a:t>?</a:t>
            </a:r>
          </a:p>
        </p:txBody>
      </p:sp>
      <p:sp>
        <p:nvSpPr>
          <p:cNvPr id="96" name="!!o4a">
            <a:extLst>
              <a:ext uri="{FF2B5EF4-FFF2-40B4-BE49-F238E27FC236}">
                <a16:creationId xmlns:a16="http://schemas.microsoft.com/office/drawing/2014/main" id="{03CD02AD-A0B0-4461-82E4-ADE45F3505A9}"/>
              </a:ext>
            </a:extLst>
          </p:cNvPr>
          <p:cNvSpPr/>
          <p:nvPr/>
        </p:nvSpPr>
        <p:spPr>
          <a:xfrm>
            <a:off x="4629497" y="520064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4804795" y="525115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98" name="!!o4b">
            <a:extLst>
              <a:ext uri="{FF2B5EF4-FFF2-40B4-BE49-F238E27FC236}">
                <a16:creationId xmlns:a16="http://schemas.microsoft.com/office/drawing/2014/main" id="{6F40FFA8-451A-4BC0-BD18-CD55C51FC9A2}"/>
              </a:ext>
            </a:extLst>
          </p:cNvPr>
          <p:cNvSpPr/>
          <p:nvPr/>
        </p:nvSpPr>
        <p:spPr>
          <a:xfrm>
            <a:off x="2408471" y="520064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o4a">
            <a:extLst>
              <a:ext uri="{FF2B5EF4-FFF2-40B4-BE49-F238E27FC236}">
                <a16:creationId xmlns:a16="http://schemas.microsoft.com/office/drawing/2014/main" id="{03CD02AD-A0B0-4461-82E4-ADE45F3505A9}"/>
              </a:ext>
            </a:extLst>
          </p:cNvPr>
          <p:cNvSpPr/>
          <p:nvPr/>
        </p:nvSpPr>
        <p:spPr>
          <a:xfrm>
            <a:off x="1300664" y="520064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4a">
            <a:extLst>
              <a:ext uri="{FF2B5EF4-FFF2-40B4-BE49-F238E27FC236}">
                <a16:creationId xmlns:a16="http://schemas.microsoft.com/office/drawing/2014/main" id="{7D7392F9-B328-40CF-A436-C3974F476E3C}"/>
              </a:ext>
            </a:extLst>
          </p:cNvPr>
          <p:cNvSpPr txBox="1"/>
          <p:nvPr/>
        </p:nvSpPr>
        <p:spPr>
          <a:xfrm>
            <a:off x="1475962" y="525115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1" name="!!4b">
            <a:extLst>
              <a:ext uri="{FF2B5EF4-FFF2-40B4-BE49-F238E27FC236}">
                <a16:creationId xmlns:a16="http://schemas.microsoft.com/office/drawing/2014/main" id="{FF091EC5-DEE3-4725-BA96-0C98047169DD}"/>
              </a:ext>
            </a:extLst>
          </p:cNvPr>
          <p:cNvSpPr txBox="1"/>
          <p:nvPr/>
        </p:nvSpPr>
        <p:spPr>
          <a:xfrm>
            <a:off x="2582063" y="525115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05" name="!!o4a">
            <a:extLst>
              <a:ext uri="{FF2B5EF4-FFF2-40B4-BE49-F238E27FC236}">
                <a16:creationId xmlns:a16="http://schemas.microsoft.com/office/drawing/2014/main" id="{03CD02AD-A0B0-4461-82E4-ADE45F3505A9}"/>
              </a:ext>
            </a:extLst>
          </p:cNvPr>
          <p:cNvSpPr/>
          <p:nvPr/>
        </p:nvSpPr>
        <p:spPr>
          <a:xfrm>
            <a:off x="3519696" y="520064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6" name="!!4a">
            <a:extLst>
              <a:ext uri="{FF2B5EF4-FFF2-40B4-BE49-F238E27FC236}">
                <a16:creationId xmlns:a16="http://schemas.microsoft.com/office/drawing/2014/main" id="{7D7392F9-B328-40CF-A436-C3974F476E3C}"/>
              </a:ext>
            </a:extLst>
          </p:cNvPr>
          <p:cNvSpPr txBox="1"/>
          <p:nvPr/>
        </p:nvSpPr>
        <p:spPr>
          <a:xfrm>
            <a:off x="3694994" y="525115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ù</a:t>
            </a:r>
          </a:p>
        </p:txBody>
      </p:sp>
      <p:sp>
        <p:nvSpPr>
          <p:cNvPr id="2" name="!!o4a">
            <a:extLst>
              <a:ext uri="{FF2B5EF4-FFF2-40B4-BE49-F238E27FC236}">
                <a16:creationId xmlns:a16="http://schemas.microsoft.com/office/drawing/2014/main" id="{10622149-9112-73B2-DDCE-3369DC455F9C}"/>
              </a:ext>
            </a:extLst>
          </p:cNvPr>
          <p:cNvSpPr/>
          <p:nvPr/>
        </p:nvSpPr>
        <p:spPr>
          <a:xfrm>
            <a:off x="9118668" y="520064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4a">
            <a:extLst>
              <a:ext uri="{FF2B5EF4-FFF2-40B4-BE49-F238E27FC236}">
                <a16:creationId xmlns:a16="http://schemas.microsoft.com/office/drawing/2014/main" id="{A2FD6CBE-A511-2A1B-FAFB-4F8397991C8E}"/>
              </a:ext>
            </a:extLst>
          </p:cNvPr>
          <p:cNvSpPr txBox="1"/>
          <p:nvPr/>
        </p:nvSpPr>
        <p:spPr>
          <a:xfrm>
            <a:off x="9293966" y="525115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4" name="!!o4b">
            <a:extLst>
              <a:ext uri="{FF2B5EF4-FFF2-40B4-BE49-F238E27FC236}">
                <a16:creationId xmlns:a16="http://schemas.microsoft.com/office/drawing/2014/main" id="{E72CADAC-2E40-F30D-E8BE-EE486D9EC7EA}"/>
              </a:ext>
            </a:extLst>
          </p:cNvPr>
          <p:cNvSpPr/>
          <p:nvPr/>
        </p:nvSpPr>
        <p:spPr>
          <a:xfrm>
            <a:off x="6897643" y="520064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 name="!!o4a">
            <a:extLst>
              <a:ext uri="{FF2B5EF4-FFF2-40B4-BE49-F238E27FC236}">
                <a16:creationId xmlns:a16="http://schemas.microsoft.com/office/drawing/2014/main" id="{E108327A-0EBC-2CF4-92B1-63B8A54C97EE}"/>
              </a:ext>
            </a:extLst>
          </p:cNvPr>
          <p:cNvSpPr/>
          <p:nvPr/>
        </p:nvSpPr>
        <p:spPr>
          <a:xfrm>
            <a:off x="5789835" y="520064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 name="!!4a">
            <a:extLst>
              <a:ext uri="{FF2B5EF4-FFF2-40B4-BE49-F238E27FC236}">
                <a16:creationId xmlns:a16="http://schemas.microsoft.com/office/drawing/2014/main" id="{A934FC59-F0ED-A9D4-9C40-59880A72A293}"/>
              </a:ext>
            </a:extLst>
          </p:cNvPr>
          <p:cNvSpPr txBox="1"/>
          <p:nvPr/>
        </p:nvSpPr>
        <p:spPr>
          <a:xfrm>
            <a:off x="5965134" y="525115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9" name="!!4b">
            <a:extLst>
              <a:ext uri="{FF2B5EF4-FFF2-40B4-BE49-F238E27FC236}">
                <a16:creationId xmlns:a16="http://schemas.microsoft.com/office/drawing/2014/main" id="{D11D1F3D-66CF-A141-DA41-87802E9C97CF}"/>
              </a:ext>
            </a:extLst>
          </p:cNvPr>
          <p:cNvSpPr txBox="1"/>
          <p:nvPr/>
        </p:nvSpPr>
        <p:spPr>
          <a:xfrm>
            <a:off x="7071234" y="525115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0" name="!!o4a">
            <a:extLst>
              <a:ext uri="{FF2B5EF4-FFF2-40B4-BE49-F238E27FC236}">
                <a16:creationId xmlns:a16="http://schemas.microsoft.com/office/drawing/2014/main" id="{E90B666A-FF54-EAF2-D435-F746B6BA0DBA}"/>
              </a:ext>
            </a:extLst>
          </p:cNvPr>
          <p:cNvSpPr/>
          <p:nvPr/>
        </p:nvSpPr>
        <p:spPr>
          <a:xfrm>
            <a:off x="8008867" y="520064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 name="!!4a">
            <a:extLst>
              <a:ext uri="{FF2B5EF4-FFF2-40B4-BE49-F238E27FC236}">
                <a16:creationId xmlns:a16="http://schemas.microsoft.com/office/drawing/2014/main" id="{F8846ABA-200D-2497-29E3-F24B84AC372C}"/>
              </a:ext>
            </a:extLst>
          </p:cNvPr>
          <p:cNvSpPr txBox="1"/>
          <p:nvPr/>
        </p:nvSpPr>
        <p:spPr>
          <a:xfrm>
            <a:off x="8184166" y="525115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ẩ</a:t>
            </a:r>
          </a:p>
        </p:txBody>
      </p:sp>
      <p:pic>
        <p:nvPicPr>
          <p:cNvPr id="2050" name="Picture 2" descr="Các vùng các lớp và chức năng của vỏ não: cảm giác thân thể"/>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846" y="1081525"/>
            <a:ext cx="3660738" cy="252331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a:extLst>
              <a:ext uri="{FF2B5EF4-FFF2-40B4-BE49-F238E27FC236}">
                <a16:creationId xmlns:a16="http://schemas.microsoft.com/office/drawing/2014/main" id="{E2A24C98-35A3-45FF-9431-2BE835010581}"/>
              </a:ext>
            </a:extLst>
          </p:cNvPr>
          <p:cNvPicPr>
            <a:picLocks noChangeAspect="1"/>
          </p:cNvPicPr>
          <p:nvPr/>
        </p:nvPicPr>
        <p:blipFill>
          <a:blip r:embed="rId7"/>
          <a:stretch>
            <a:fillRect/>
          </a:stretch>
        </p:blipFill>
        <p:spPr>
          <a:xfrm>
            <a:off x="4296465" y="-631090"/>
            <a:ext cx="359906" cy="214559"/>
          </a:xfrm>
          <a:prstGeom prst="rect">
            <a:avLst/>
          </a:prstGeom>
        </p:spPr>
      </p:pic>
      <p:pic>
        <p:nvPicPr>
          <p:cNvPr id="103" name="Picture 102">
            <a:extLst>
              <a:ext uri="{FF2B5EF4-FFF2-40B4-BE49-F238E27FC236}">
                <a16:creationId xmlns:a16="http://schemas.microsoft.com/office/drawing/2014/main" id="{6F0C86CA-0091-4117-BFEC-2073208776D8}"/>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104" name="Picture 103">
            <a:extLst>
              <a:ext uri="{FF2B5EF4-FFF2-40B4-BE49-F238E27FC236}">
                <a16:creationId xmlns:a16="http://schemas.microsoft.com/office/drawing/2014/main" id="{68C8D11E-0AFE-4F7B-B87C-5545F5E6C086}"/>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107" name="Picture 106">
            <a:extLst>
              <a:ext uri="{FF2B5EF4-FFF2-40B4-BE49-F238E27FC236}">
                <a16:creationId xmlns:a16="http://schemas.microsoft.com/office/drawing/2014/main" id="{0D814C9E-BF3B-4291-BE98-A970F732C6DC}"/>
              </a:ext>
            </a:extLst>
          </p:cNvPr>
          <p:cNvPicPr>
            <a:picLocks noChangeAspect="1"/>
          </p:cNvPicPr>
          <p:nvPr/>
        </p:nvPicPr>
        <p:blipFill>
          <a:blip r:embed="rId10"/>
          <a:stretch>
            <a:fillRect/>
          </a:stretch>
        </p:blipFill>
        <p:spPr>
          <a:xfrm>
            <a:off x="5328308" y="-719058"/>
            <a:ext cx="359906" cy="218018"/>
          </a:xfrm>
          <a:prstGeom prst="rect">
            <a:avLst/>
          </a:prstGeom>
        </p:spPr>
      </p:pic>
      <p:pic>
        <p:nvPicPr>
          <p:cNvPr id="108" name="Picture 107">
            <a:extLst>
              <a:ext uri="{FF2B5EF4-FFF2-40B4-BE49-F238E27FC236}">
                <a16:creationId xmlns:a16="http://schemas.microsoft.com/office/drawing/2014/main" id="{1045EAEC-7CAA-4B81-B22A-BBDE414E6E99}"/>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109" name="Picture 108">
            <a:extLst>
              <a:ext uri="{FF2B5EF4-FFF2-40B4-BE49-F238E27FC236}">
                <a16:creationId xmlns:a16="http://schemas.microsoft.com/office/drawing/2014/main" id="{E1EAAEDC-5B63-4ABF-950D-A3661A34B2A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110" name="Picture 109">
            <a:extLst>
              <a:ext uri="{FF2B5EF4-FFF2-40B4-BE49-F238E27FC236}">
                <a16:creationId xmlns:a16="http://schemas.microsoft.com/office/drawing/2014/main" id="{396E1D2C-F1DE-4F25-81DA-6E6028E048F9}"/>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111" name="Picture 110">
            <a:extLst>
              <a:ext uri="{FF2B5EF4-FFF2-40B4-BE49-F238E27FC236}">
                <a16:creationId xmlns:a16="http://schemas.microsoft.com/office/drawing/2014/main" id="{C67324EB-D3F2-4F0B-B911-CDA7A8304F3D}"/>
              </a:ext>
            </a:extLst>
          </p:cNvPr>
          <p:cNvPicPr>
            <a:picLocks noChangeAspect="1"/>
          </p:cNvPicPr>
          <p:nvPr/>
        </p:nvPicPr>
        <p:blipFill>
          <a:blip r:embed="rId14"/>
          <a:stretch>
            <a:fillRect/>
          </a:stretch>
        </p:blipFill>
        <p:spPr>
          <a:xfrm>
            <a:off x="9156703" y="-634549"/>
            <a:ext cx="359906" cy="218018"/>
          </a:xfrm>
          <a:prstGeom prst="rect">
            <a:avLst/>
          </a:prstGeom>
        </p:spPr>
      </p:pic>
      <p:pic>
        <p:nvPicPr>
          <p:cNvPr id="112" name="Picture 111">
            <a:extLst>
              <a:ext uri="{FF2B5EF4-FFF2-40B4-BE49-F238E27FC236}">
                <a16:creationId xmlns:a16="http://schemas.microsoft.com/office/drawing/2014/main" id="{BDB067EA-AB66-4605-8786-F0BD17037F44}"/>
              </a:ext>
            </a:extLst>
          </p:cNvPr>
          <p:cNvPicPr>
            <a:picLocks noChangeAspect="1"/>
          </p:cNvPicPr>
          <p:nvPr/>
        </p:nvPicPr>
        <p:blipFill>
          <a:blip r:embed="rId15"/>
          <a:stretch>
            <a:fillRect/>
          </a:stretch>
        </p:blipFill>
        <p:spPr>
          <a:xfrm>
            <a:off x="6912564" y="-556051"/>
            <a:ext cx="359906" cy="218018"/>
          </a:xfrm>
          <a:prstGeom prst="rect">
            <a:avLst/>
          </a:prstGeom>
        </p:spPr>
      </p:pic>
      <p:pic>
        <p:nvPicPr>
          <p:cNvPr id="113" name="Picture 112">
            <a:extLst>
              <a:ext uri="{FF2B5EF4-FFF2-40B4-BE49-F238E27FC236}">
                <a16:creationId xmlns:a16="http://schemas.microsoft.com/office/drawing/2014/main" id="{D59F442C-9BB5-43D0-B284-8EFE7D9150AA}"/>
              </a:ext>
            </a:extLst>
          </p:cNvPr>
          <p:cNvPicPr>
            <a:picLocks noChangeAspect="1"/>
          </p:cNvPicPr>
          <p:nvPr/>
        </p:nvPicPr>
        <p:blipFill>
          <a:blip r:embed="rId16"/>
          <a:stretch>
            <a:fillRect/>
          </a:stretch>
        </p:blipFill>
        <p:spPr>
          <a:xfrm>
            <a:off x="2749158" y="-705460"/>
            <a:ext cx="359906" cy="218018"/>
          </a:xfrm>
          <a:prstGeom prst="rect">
            <a:avLst/>
          </a:prstGeom>
        </p:spPr>
      </p:pic>
      <p:pic>
        <p:nvPicPr>
          <p:cNvPr id="114" name="Picture 113">
            <a:extLst>
              <a:ext uri="{FF2B5EF4-FFF2-40B4-BE49-F238E27FC236}">
                <a16:creationId xmlns:a16="http://schemas.microsoft.com/office/drawing/2014/main" id="{7DB10253-8425-4F19-B995-DCA5C90F411A}"/>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15" name="Picture 114">
            <a:extLst>
              <a:ext uri="{FF2B5EF4-FFF2-40B4-BE49-F238E27FC236}">
                <a16:creationId xmlns:a16="http://schemas.microsoft.com/office/drawing/2014/main" id="{A9DFF7EA-3F47-420E-BAB4-B4D4EAC8CE20}"/>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16" name="Picture 115">
            <a:extLst>
              <a:ext uri="{FF2B5EF4-FFF2-40B4-BE49-F238E27FC236}">
                <a16:creationId xmlns:a16="http://schemas.microsoft.com/office/drawing/2014/main" id="{CB19D85A-DBE2-4D1C-81E5-7D5F799CB541}"/>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17" name="Picture 116">
            <a:extLst>
              <a:ext uri="{FF2B5EF4-FFF2-40B4-BE49-F238E27FC236}">
                <a16:creationId xmlns:a16="http://schemas.microsoft.com/office/drawing/2014/main" id="{1571BFB6-F40C-4995-A85E-E041985AA4EE}"/>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18" name="Picture 117">
            <a:extLst>
              <a:ext uri="{FF2B5EF4-FFF2-40B4-BE49-F238E27FC236}">
                <a16:creationId xmlns:a16="http://schemas.microsoft.com/office/drawing/2014/main" id="{4CE6C58B-82FB-4AC7-AD34-D55656BEEFAF}"/>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19" name="Picture 118">
            <a:extLst>
              <a:ext uri="{FF2B5EF4-FFF2-40B4-BE49-F238E27FC236}">
                <a16:creationId xmlns:a16="http://schemas.microsoft.com/office/drawing/2014/main" id="{669FFAF8-4030-42C1-8181-04368FB8726A}"/>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20" name="Picture 119">
            <a:extLst>
              <a:ext uri="{FF2B5EF4-FFF2-40B4-BE49-F238E27FC236}">
                <a16:creationId xmlns:a16="http://schemas.microsoft.com/office/drawing/2014/main" id="{91E80C74-3176-4BBC-BD54-D2910A4B7BAC}"/>
              </a:ext>
            </a:extLst>
          </p:cNvPr>
          <p:cNvPicPr>
            <a:picLocks noChangeAspect="1"/>
          </p:cNvPicPr>
          <p:nvPr/>
        </p:nvPicPr>
        <p:blipFill>
          <a:blip r:embed="rId8"/>
          <a:stretch>
            <a:fillRect/>
          </a:stretch>
        </p:blipFill>
        <p:spPr>
          <a:xfrm>
            <a:off x="2242746" y="-698828"/>
            <a:ext cx="359906" cy="214559"/>
          </a:xfrm>
          <a:prstGeom prst="rect">
            <a:avLst/>
          </a:prstGeom>
        </p:spPr>
      </p:pic>
      <p:pic>
        <p:nvPicPr>
          <p:cNvPr id="121" name="Picture 120">
            <a:extLst>
              <a:ext uri="{FF2B5EF4-FFF2-40B4-BE49-F238E27FC236}">
                <a16:creationId xmlns:a16="http://schemas.microsoft.com/office/drawing/2014/main" id="{BF80EC7E-5859-465E-8871-B259D7CF0038}"/>
              </a:ext>
            </a:extLst>
          </p:cNvPr>
          <p:cNvPicPr>
            <a:picLocks noChangeAspect="1"/>
          </p:cNvPicPr>
          <p:nvPr/>
        </p:nvPicPr>
        <p:blipFill>
          <a:blip r:embed="rId9"/>
          <a:stretch>
            <a:fillRect/>
          </a:stretch>
        </p:blipFill>
        <p:spPr>
          <a:xfrm>
            <a:off x="3781861" y="-1029245"/>
            <a:ext cx="359906" cy="218018"/>
          </a:xfrm>
          <a:prstGeom prst="rect">
            <a:avLst/>
          </a:prstGeom>
        </p:spPr>
      </p:pic>
      <p:pic>
        <p:nvPicPr>
          <p:cNvPr id="122" name="Picture 121">
            <a:extLst>
              <a:ext uri="{FF2B5EF4-FFF2-40B4-BE49-F238E27FC236}">
                <a16:creationId xmlns:a16="http://schemas.microsoft.com/office/drawing/2014/main" id="{CFCC4645-75D6-4985-BB16-8B625A7F7030}"/>
              </a:ext>
            </a:extLst>
          </p:cNvPr>
          <p:cNvPicPr>
            <a:picLocks noChangeAspect="1"/>
          </p:cNvPicPr>
          <p:nvPr/>
        </p:nvPicPr>
        <p:blipFill>
          <a:blip r:embed="rId16"/>
          <a:stretch>
            <a:fillRect/>
          </a:stretch>
        </p:blipFill>
        <p:spPr>
          <a:xfrm>
            <a:off x="2969542" y="-724075"/>
            <a:ext cx="359906" cy="218018"/>
          </a:xfrm>
          <a:prstGeom prst="rect">
            <a:avLst/>
          </a:prstGeom>
        </p:spPr>
      </p:pic>
      <p:pic>
        <p:nvPicPr>
          <p:cNvPr id="123" name="Picture 122">
            <a:extLst>
              <a:ext uri="{FF2B5EF4-FFF2-40B4-BE49-F238E27FC236}">
                <a16:creationId xmlns:a16="http://schemas.microsoft.com/office/drawing/2014/main" id="{2A628FAA-7798-4AE3-9E71-65587129DF17}"/>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124" name="Picture 123">
            <a:extLst>
              <a:ext uri="{FF2B5EF4-FFF2-40B4-BE49-F238E27FC236}">
                <a16:creationId xmlns:a16="http://schemas.microsoft.com/office/drawing/2014/main" id="{9A00F9A9-3E3F-4628-9532-16A3E13760BC}"/>
              </a:ext>
            </a:extLst>
          </p:cNvPr>
          <p:cNvPicPr>
            <a:picLocks noChangeAspect="1"/>
          </p:cNvPicPr>
          <p:nvPr/>
        </p:nvPicPr>
        <p:blipFill>
          <a:blip r:embed="rId11"/>
          <a:stretch>
            <a:fillRect/>
          </a:stretch>
        </p:blipFill>
        <p:spPr>
          <a:xfrm>
            <a:off x="4048907" y="-978201"/>
            <a:ext cx="359906" cy="214559"/>
          </a:xfrm>
          <a:prstGeom prst="rect">
            <a:avLst/>
          </a:prstGeom>
        </p:spPr>
      </p:pic>
      <p:pic>
        <p:nvPicPr>
          <p:cNvPr id="125" name="Picture 124">
            <a:extLst>
              <a:ext uri="{FF2B5EF4-FFF2-40B4-BE49-F238E27FC236}">
                <a16:creationId xmlns:a16="http://schemas.microsoft.com/office/drawing/2014/main" id="{177AA96B-48C8-4C60-B922-9ABA2EE54110}"/>
              </a:ext>
            </a:extLst>
          </p:cNvPr>
          <p:cNvPicPr>
            <a:picLocks noChangeAspect="1"/>
          </p:cNvPicPr>
          <p:nvPr/>
        </p:nvPicPr>
        <p:blipFill>
          <a:blip r:embed="rId12"/>
          <a:stretch>
            <a:fillRect/>
          </a:stretch>
        </p:blipFill>
        <p:spPr>
          <a:xfrm>
            <a:off x="5266837" y="-945010"/>
            <a:ext cx="359906" cy="218018"/>
          </a:xfrm>
          <a:prstGeom prst="rect">
            <a:avLst/>
          </a:prstGeom>
        </p:spPr>
      </p:pic>
      <p:pic>
        <p:nvPicPr>
          <p:cNvPr id="126" name="Picture 125">
            <a:extLst>
              <a:ext uri="{FF2B5EF4-FFF2-40B4-BE49-F238E27FC236}">
                <a16:creationId xmlns:a16="http://schemas.microsoft.com/office/drawing/2014/main" id="{7D34D429-619F-4567-AE95-0002F7F728BE}"/>
              </a:ext>
            </a:extLst>
          </p:cNvPr>
          <p:cNvPicPr>
            <a:picLocks noChangeAspect="1"/>
          </p:cNvPicPr>
          <p:nvPr/>
        </p:nvPicPr>
        <p:blipFill>
          <a:blip r:embed="rId9"/>
          <a:stretch>
            <a:fillRect/>
          </a:stretch>
        </p:blipFill>
        <p:spPr>
          <a:xfrm>
            <a:off x="6199933" y="-1027629"/>
            <a:ext cx="359906" cy="218018"/>
          </a:xfrm>
          <a:prstGeom prst="rect">
            <a:avLst/>
          </a:prstGeom>
        </p:spPr>
      </p:pic>
      <p:pic>
        <p:nvPicPr>
          <p:cNvPr id="127" name="Picture 126">
            <a:extLst>
              <a:ext uri="{FF2B5EF4-FFF2-40B4-BE49-F238E27FC236}">
                <a16:creationId xmlns:a16="http://schemas.microsoft.com/office/drawing/2014/main" id="{77044C68-7973-4EA4-AFFF-3066205CECAF}"/>
              </a:ext>
            </a:extLst>
          </p:cNvPr>
          <p:cNvPicPr>
            <a:picLocks noChangeAspect="1"/>
          </p:cNvPicPr>
          <p:nvPr/>
        </p:nvPicPr>
        <p:blipFill>
          <a:blip r:embed="rId12"/>
          <a:stretch>
            <a:fillRect/>
          </a:stretch>
        </p:blipFill>
        <p:spPr>
          <a:xfrm>
            <a:off x="5158989" y="-577380"/>
            <a:ext cx="359906" cy="218018"/>
          </a:xfrm>
          <a:prstGeom prst="rect">
            <a:avLst/>
          </a:prstGeom>
        </p:spPr>
      </p:pic>
      <p:pic>
        <p:nvPicPr>
          <p:cNvPr id="128" name="Picture 127">
            <a:extLst>
              <a:ext uri="{FF2B5EF4-FFF2-40B4-BE49-F238E27FC236}">
                <a16:creationId xmlns:a16="http://schemas.microsoft.com/office/drawing/2014/main" id="{B54F87DA-BE54-437B-85B3-5691899ADA41}"/>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29" name="Picture 128">
            <a:extLst>
              <a:ext uri="{FF2B5EF4-FFF2-40B4-BE49-F238E27FC236}">
                <a16:creationId xmlns:a16="http://schemas.microsoft.com/office/drawing/2014/main" id="{750F0249-3D57-4EA8-B6F3-CA5D1360BF14}"/>
              </a:ext>
            </a:extLst>
          </p:cNvPr>
          <p:cNvPicPr>
            <a:picLocks noChangeAspect="1"/>
          </p:cNvPicPr>
          <p:nvPr/>
        </p:nvPicPr>
        <p:blipFill>
          <a:blip r:embed="rId9"/>
          <a:stretch>
            <a:fillRect/>
          </a:stretch>
        </p:blipFill>
        <p:spPr>
          <a:xfrm>
            <a:off x="6092085" y="-660000"/>
            <a:ext cx="359906" cy="218018"/>
          </a:xfrm>
          <a:prstGeom prst="rect">
            <a:avLst/>
          </a:prstGeom>
        </p:spPr>
      </p:pic>
      <p:pic>
        <p:nvPicPr>
          <p:cNvPr id="130" name="Picture 129">
            <a:extLst>
              <a:ext uri="{FF2B5EF4-FFF2-40B4-BE49-F238E27FC236}">
                <a16:creationId xmlns:a16="http://schemas.microsoft.com/office/drawing/2014/main" id="{8845B16D-EB99-4335-B391-498FC4C4C7E4}"/>
              </a:ext>
            </a:extLst>
          </p:cNvPr>
          <p:cNvPicPr>
            <a:picLocks noChangeAspect="1"/>
          </p:cNvPicPr>
          <p:nvPr/>
        </p:nvPicPr>
        <p:blipFill>
          <a:blip r:embed="rId16"/>
          <a:stretch>
            <a:fillRect/>
          </a:stretch>
        </p:blipFill>
        <p:spPr>
          <a:xfrm>
            <a:off x="5279766" y="-354830"/>
            <a:ext cx="359906" cy="218018"/>
          </a:xfrm>
          <a:prstGeom prst="rect">
            <a:avLst/>
          </a:prstGeom>
        </p:spPr>
      </p:pic>
      <p:pic>
        <p:nvPicPr>
          <p:cNvPr id="131" name="Picture 130">
            <a:extLst>
              <a:ext uri="{FF2B5EF4-FFF2-40B4-BE49-F238E27FC236}">
                <a16:creationId xmlns:a16="http://schemas.microsoft.com/office/drawing/2014/main" id="{1C125569-1989-4359-9AB3-9A5179BE08F7}"/>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32" name="Picture 131">
            <a:extLst>
              <a:ext uri="{FF2B5EF4-FFF2-40B4-BE49-F238E27FC236}">
                <a16:creationId xmlns:a16="http://schemas.microsoft.com/office/drawing/2014/main" id="{292483AD-5130-449D-A62E-D13857C9C572}"/>
              </a:ext>
            </a:extLst>
          </p:cNvPr>
          <p:cNvPicPr>
            <a:picLocks noChangeAspect="1"/>
          </p:cNvPicPr>
          <p:nvPr/>
        </p:nvPicPr>
        <p:blipFill>
          <a:blip r:embed="rId9"/>
          <a:stretch>
            <a:fillRect/>
          </a:stretch>
        </p:blipFill>
        <p:spPr>
          <a:xfrm>
            <a:off x="3882001" y="-503957"/>
            <a:ext cx="359906" cy="218018"/>
          </a:xfrm>
          <a:prstGeom prst="rect">
            <a:avLst/>
          </a:prstGeom>
        </p:spPr>
      </p:pic>
      <p:grpSp>
        <p:nvGrpSpPr>
          <p:cNvPr id="66" name="Group 6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7"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10024361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24" restart="whenNotActive" fill="hold" evtFilter="cancelBubble" nodeType="interactiveSeq">
                <p:stCondLst>
                  <p:cond evt="onClick" delay="0">
                    <p:tgtEl>
                      <p:spTgt spid="98"/>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anim calcmode="lin" valueType="num">
                                      <p:cBhvr>
                                        <p:cTn id="29" dur="500" fill="hold"/>
                                        <p:tgtEl>
                                          <p:spTgt spid="101"/>
                                        </p:tgtEl>
                                        <p:attrNameLst>
                                          <p:attrName>ppt_w</p:attrName>
                                        </p:attrNameLst>
                                      </p:cBhvr>
                                      <p:tavLst>
                                        <p:tav tm="0">
                                          <p:val>
                                            <p:fltVal val="0"/>
                                          </p:val>
                                        </p:tav>
                                        <p:tav tm="100000">
                                          <p:val>
                                            <p:strVal val="#ppt_w"/>
                                          </p:val>
                                        </p:tav>
                                      </p:tavLst>
                                    </p:anim>
                                    <p:anim calcmode="lin" valueType="num">
                                      <p:cBhvr>
                                        <p:cTn id="30" dur="500" fill="hold"/>
                                        <p:tgtEl>
                                          <p:spTgt spid="101"/>
                                        </p:tgtEl>
                                        <p:attrNameLst>
                                          <p:attrName>ppt_h</p:attrName>
                                        </p:attrNameLst>
                                      </p:cBhvr>
                                      <p:tavLst>
                                        <p:tav tm="0">
                                          <p:val>
                                            <p:fltVal val="0"/>
                                          </p:val>
                                        </p:tav>
                                        <p:tav tm="100000">
                                          <p:val>
                                            <p:strVal val="#ppt_h"/>
                                          </p:val>
                                        </p:tav>
                                      </p:tavLst>
                                    </p:anim>
                                    <p:animEffect transition="in" filter="fade">
                                      <p:cBhvr>
                                        <p:cTn id="31" dur="500"/>
                                        <p:tgtEl>
                                          <p:spTgt spid="101"/>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1"/>
                                        </p:tgtEl>
                                      </p:cBhvr>
                                    </p:animEffect>
                                    <p:animScale>
                                      <p:cBhvr>
                                        <p:cTn id="34"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35" restart="whenNotActive" fill="hold" evtFilter="cancelBubble" nodeType="interactiveSeq">
                <p:stCondLst>
                  <p:cond evt="onClick" delay="0">
                    <p:tgtEl>
                      <p:spTgt spid="10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p:cTn id="40" dur="500" fill="hold"/>
                                        <p:tgtEl>
                                          <p:spTgt spid="106"/>
                                        </p:tgtEl>
                                        <p:attrNameLst>
                                          <p:attrName>ppt_w</p:attrName>
                                        </p:attrNameLst>
                                      </p:cBhvr>
                                      <p:tavLst>
                                        <p:tav tm="0">
                                          <p:val>
                                            <p:fltVal val="0"/>
                                          </p:val>
                                        </p:tav>
                                        <p:tav tm="100000">
                                          <p:val>
                                            <p:strVal val="#ppt_w"/>
                                          </p:val>
                                        </p:tav>
                                      </p:tavLst>
                                    </p:anim>
                                    <p:anim calcmode="lin" valueType="num">
                                      <p:cBhvr>
                                        <p:cTn id="41" dur="500" fill="hold"/>
                                        <p:tgtEl>
                                          <p:spTgt spid="106"/>
                                        </p:tgtEl>
                                        <p:attrNameLst>
                                          <p:attrName>ppt_h</p:attrName>
                                        </p:attrNameLst>
                                      </p:cBhvr>
                                      <p:tavLst>
                                        <p:tav tm="0">
                                          <p:val>
                                            <p:fltVal val="0"/>
                                          </p:val>
                                        </p:tav>
                                        <p:tav tm="100000">
                                          <p:val>
                                            <p:strVal val="#ppt_h"/>
                                          </p:val>
                                        </p:tav>
                                      </p:tavLst>
                                    </p:anim>
                                    <p:animEffect transition="in" filter="fade">
                                      <p:cBhvr>
                                        <p:cTn id="42" dur="500"/>
                                        <p:tgtEl>
                                          <p:spTgt spid="10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6"/>
                                        </p:tgtEl>
                                      </p:cBhvr>
                                    </p:animEffect>
                                    <p:animScale>
                                      <p:cBhvr>
                                        <p:cTn id="45"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p:cTn id="62" dur="500" fill="hold"/>
                                        <p:tgtEl>
                                          <p:spTgt spid="6"/>
                                        </p:tgtEl>
                                        <p:attrNameLst>
                                          <p:attrName>ppt_w</p:attrName>
                                        </p:attrNameLst>
                                      </p:cBhvr>
                                      <p:tavLst>
                                        <p:tav tm="0">
                                          <p:val>
                                            <p:fltVal val="0"/>
                                          </p:val>
                                        </p:tav>
                                        <p:tav tm="100000">
                                          <p:val>
                                            <p:strVal val="#ppt_w"/>
                                          </p:val>
                                        </p:tav>
                                      </p:tavLst>
                                    </p:anim>
                                    <p:anim calcmode="lin" valueType="num">
                                      <p:cBhvr>
                                        <p:cTn id="63" dur="500" fill="hold"/>
                                        <p:tgtEl>
                                          <p:spTgt spid="6"/>
                                        </p:tgtEl>
                                        <p:attrNameLst>
                                          <p:attrName>ppt_h</p:attrName>
                                        </p:attrNameLst>
                                      </p:cBhvr>
                                      <p:tavLst>
                                        <p:tav tm="0">
                                          <p:val>
                                            <p:fltVal val="0"/>
                                          </p:val>
                                        </p:tav>
                                        <p:tav tm="100000">
                                          <p:val>
                                            <p:strVal val="#ppt_h"/>
                                          </p:val>
                                        </p:tav>
                                      </p:tavLst>
                                    </p:anim>
                                    <p:animEffect transition="in" filter="fade">
                                      <p:cBhvr>
                                        <p:cTn id="64" dur="500"/>
                                        <p:tgtEl>
                                          <p:spTgt spid="6"/>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6"/>
                                        </p:tgtEl>
                                      </p:cBhvr>
                                    </p:animEffect>
                                    <p:animScale>
                                      <p:cBhvr>
                                        <p:cTn id="67" dur="250" autoRev="1" fill="hold"/>
                                        <p:tgtEl>
                                          <p:spTgt spid="6"/>
                                        </p:tgtEl>
                                      </p:cBhvr>
                                      <p:by x="105000" y="105000"/>
                                    </p:animScale>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4"/>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
                                        </p:tgtEl>
                                      </p:cBhvr>
                                    </p:animEffect>
                                    <p:animScale>
                                      <p:cBhvr>
                                        <p:cTn id="78" dur="250" autoRev="1" fill="hold"/>
                                        <p:tgtEl>
                                          <p:spTgt spid="9"/>
                                        </p:tgtEl>
                                      </p:cBhvr>
                                      <p:by x="105000" y="105000"/>
                                    </p:animScale>
                                  </p:childTnLst>
                                </p:cTn>
                              </p:par>
                            </p:childTnLst>
                          </p:cTn>
                        </p:par>
                      </p:childTnLst>
                    </p:cTn>
                  </p:par>
                </p:childTnLst>
              </p:cTn>
              <p:nextCondLst>
                <p:cond evt="onClick" delay="0">
                  <p:tgtEl>
                    <p:spTgt spid="4"/>
                  </p:tgtEl>
                </p:cond>
              </p:nextCondLst>
            </p:seq>
            <p:seq concurrent="1" nextAc="seek">
              <p:cTn id="79" restart="whenNotActive" fill="hold" evtFilter="cancelBubble" nodeType="interactiveSeq">
                <p:stCondLst>
                  <p:cond evt="onClick" delay="0">
                    <p:tgtEl>
                      <p:spTgt spid="10"/>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fltVal val="0"/>
                                          </p:val>
                                        </p:tav>
                                        <p:tav tm="100000">
                                          <p:val>
                                            <p:strVal val="#ppt_w"/>
                                          </p:val>
                                        </p:tav>
                                      </p:tavLst>
                                    </p:anim>
                                    <p:anim calcmode="lin" valueType="num">
                                      <p:cBhvr>
                                        <p:cTn id="85" dur="500" fill="hold"/>
                                        <p:tgtEl>
                                          <p:spTgt spid="11"/>
                                        </p:tgtEl>
                                        <p:attrNameLst>
                                          <p:attrName>ppt_h</p:attrName>
                                        </p:attrNameLst>
                                      </p:cBhvr>
                                      <p:tavLst>
                                        <p:tav tm="0">
                                          <p:val>
                                            <p:fltVal val="0"/>
                                          </p:val>
                                        </p:tav>
                                        <p:tav tm="100000">
                                          <p:val>
                                            <p:strVal val="#ppt_h"/>
                                          </p:val>
                                        </p:tav>
                                      </p:tavLst>
                                    </p:anim>
                                    <p:animEffect transition="in" filter="fade">
                                      <p:cBhvr>
                                        <p:cTn id="86" dur="500"/>
                                        <p:tgtEl>
                                          <p:spTgt spid="11"/>
                                        </p:tgtEl>
                                      </p:cBhvr>
                                    </p:animEffect>
                                  </p:childTnLst>
                                  <p:subTnLst>
                                    <p:audio>
                                      <p:cMediaNode>
                                        <p:cTn display="0" masterRel="sameClick">
                                          <p:stCondLst>
                                            <p:cond evt="begin" delay="0">
                                              <p:tn val="82"/>
                                            </p:cond>
                                          </p:stCondLst>
                                          <p:endCondLst>
                                            <p:cond evt="onStopAudio" delay="0">
                                              <p:tgtEl>
                                                <p:sldTgt/>
                                              </p:tgtEl>
                                            </p:cond>
                                          </p:endCondLst>
                                        </p:cTn>
                                        <p:tgtEl>
                                          <p:sndTgt r:embed="rId3"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11"/>
                                        </p:tgtEl>
                                      </p:cBhvr>
                                    </p:animEffect>
                                    <p:animScale>
                                      <p:cBhvr>
                                        <p:cTn id="89" dur="250" autoRev="1" fill="hold"/>
                                        <p:tgtEl>
                                          <p:spTgt spid="11"/>
                                        </p:tgtEl>
                                      </p:cBhvr>
                                      <p:by x="105000" y="105000"/>
                                    </p:animScale>
                                  </p:childTnLst>
                                </p:cTn>
                              </p:par>
                              <p:par>
                                <p:cTn id="9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1" dur="2000" fill="hold"/>
                                        <p:tgtEl>
                                          <p:spTgt spid="10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3" dur="2000" fill="hold"/>
                                        <p:tgtEl>
                                          <p:spTgt spid="113"/>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5" dur="2000" fill="hold"/>
                                        <p:tgtEl>
                                          <p:spTgt spid="104"/>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97" dur="2000" fill="hold"/>
                                        <p:tgtEl>
                                          <p:spTgt spid="102"/>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99" dur="2000" fill="hold"/>
                                        <p:tgtEl>
                                          <p:spTgt spid="107"/>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01" dur="2000" fill="hold"/>
                                        <p:tgtEl>
                                          <p:spTgt spid="108"/>
                                        </p:tgtEl>
                                        <p:attrNameLst>
                                          <p:attrName>ppt_x</p:attrName>
                                          <p:attrName>ppt_y</p:attrName>
                                        </p:attrNameLst>
                                      </p:cBhvr>
                                      <p:rCtr x="-4792" y="65810"/>
                                    </p:animMotion>
                                  </p:childTnLst>
                                </p:cTn>
                              </p:par>
                              <p:par>
                                <p:cTn id="102"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3" dur="2000" fill="hold"/>
                                        <p:tgtEl>
                                          <p:spTgt spid="112"/>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109"/>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7" dur="2000" fill="hold"/>
                                        <p:tgtEl>
                                          <p:spTgt spid="110"/>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9" dur="2000" fill="hold"/>
                                        <p:tgtEl>
                                          <p:spTgt spid="111"/>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1" dur="2000" fill="hold"/>
                                        <p:tgtEl>
                                          <p:spTgt spid="114"/>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3" dur="2000" fill="hold"/>
                                        <p:tgtEl>
                                          <p:spTgt spid="116"/>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115"/>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7" dur="2000" fill="hold"/>
                                        <p:tgtEl>
                                          <p:spTgt spid="117"/>
                                        </p:tgtEl>
                                        <p:attrNameLst>
                                          <p:attrName>ppt_x</p:attrName>
                                          <p:attrName>ppt_y</p:attrName>
                                        </p:attrNameLst>
                                      </p:cBhvr>
                                      <p:rCtr x="18750" y="58287"/>
                                    </p:animMotion>
                                  </p:childTnLst>
                                </p:cTn>
                              </p:par>
                              <p:par>
                                <p:cTn id="11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9" dur="2000" fill="hold"/>
                                        <p:tgtEl>
                                          <p:spTgt spid="118"/>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1" dur="2000" fill="hold"/>
                                        <p:tgtEl>
                                          <p:spTgt spid="119"/>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3" dur="2000" fill="hold"/>
                                        <p:tgtEl>
                                          <p:spTgt spid="120"/>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5" dur="2000" fill="hold"/>
                                        <p:tgtEl>
                                          <p:spTgt spid="122"/>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7" dur="2000" fill="hold"/>
                                        <p:tgtEl>
                                          <p:spTgt spid="121"/>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9" dur="2000" fill="hold"/>
                                        <p:tgtEl>
                                          <p:spTgt spid="123"/>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1" dur="2000" fill="hold"/>
                                        <p:tgtEl>
                                          <p:spTgt spid="124"/>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3" dur="2000" fill="hold"/>
                                        <p:tgtEl>
                                          <p:spTgt spid="125"/>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5" dur="2000" fill="hold"/>
                                        <p:tgtEl>
                                          <p:spTgt spid="126"/>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7" dur="2000" fill="hold"/>
                                        <p:tgtEl>
                                          <p:spTgt spid="127"/>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9" dur="2000" fill="hold"/>
                                        <p:tgtEl>
                                          <p:spTgt spid="128"/>
                                        </p:tgtEl>
                                        <p:attrNameLst>
                                          <p:attrName>ppt_x</p:attrName>
                                          <p:attrName>ppt_y</p:attrName>
                                        </p:attrNameLst>
                                      </p:cBhvr>
                                    </p:animMotion>
                                  </p:childTnLst>
                                </p:cTn>
                              </p:par>
                              <p:par>
                                <p:cTn id="14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1" dur="2000" fill="hold"/>
                                        <p:tgtEl>
                                          <p:spTgt spid="130"/>
                                        </p:tgtEl>
                                        <p:attrNameLst>
                                          <p:attrName>ppt_x</p:attrName>
                                          <p:attrName>ppt_y</p:attrName>
                                        </p:attrNameLst>
                                      </p:cBhvr>
                                    </p:animMotion>
                                  </p:childTnLst>
                                </p:cTn>
                              </p:par>
                              <p:par>
                                <p:cTn id="14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3" dur="2000" fill="hold"/>
                                        <p:tgtEl>
                                          <p:spTgt spid="129"/>
                                        </p:tgtEl>
                                        <p:attrNameLst>
                                          <p:attrName>ppt_x</p:attrName>
                                          <p:attrName>ppt_y</p:attrName>
                                        </p:attrNameLst>
                                      </p:cBhvr>
                                    </p:animMotion>
                                  </p:childTnLst>
                                </p:cTn>
                              </p:par>
                              <p:par>
                                <p:cTn id="14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2000" fill="hold"/>
                                        <p:tgtEl>
                                          <p:spTgt spid="131"/>
                                        </p:tgtEl>
                                        <p:attrNameLst>
                                          <p:attrName>ppt_x</p:attrName>
                                          <p:attrName>ppt_y</p:attrName>
                                        </p:attrNameLst>
                                      </p:cBhvr>
                                    </p:animMotion>
                                  </p:childTnLst>
                                </p:cTn>
                              </p:par>
                              <p:par>
                                <p:cTn id="14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7" dur="2000" fill="hold"/>
                                        <p:tgtEl>
                                          <p:spTgt spid="132"/>
                                        </p:tgtEl>
                                        <p:attrNameLst>
                                          <p:attrName>ppt_x</p:attrName>
                                          <p:attrName>ppt_y</p:attrName>
                                        </p:attrNameLst>
                                      </p:cBhvr>
                                    </p:animMotion>
                                  </p:childTnLst>
                                </p:cTn>
                              </p:par>
                            </p:childTnLst>
                          </p:cTn>
                        </p:par>
                      </p:childTnLst>
                    </p:cTn>
                  </p:par>
                </p:childTnLst>
              </p:cTn>
              <p:nextCondLst>
                <p:cond evt="onClick" delay="0">
                  <p:tgtEl>
                    <p:spTgt spid="10"/>
                  </p:tgtEl>
                </p:cond>
              </p:nextCondLst>
            </p:seq>
          </p:childTnLst>
        </p:cTn>
      </p:par>
    </p:tnLst>
    <p:bldLst>
      <p:bldP spid="97" grpId="0"/>
      <p:bldP spid="97" grpId="1"/>
      <p:bldP spid="100" grpId="0"/>
      <p:bldP spid="100" grpId="1"/>
      <p:bldP spid="101" grpId="0"/>
      <p:bldP spid="101" grpId="1"/>
      <p:bldP spid="106" grpId="0"/>
      <p:bldP spid="106" grpId="1"/>
      <p:bldP spid="3" grpId="0"/>
      <p:bldP spid="3" grpId="1"/>
      <p:bldP spid="6" grpId="0"/>
      <p:bldP spid="6" grpId="1"/>
      <p:bldP spid="9" grpId="0"/>
      <p:bldP spid="9" grpId="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951959" y="1196235"/>
            <a:ext cx="10280252" cy="2652743"/>
          </a:xfrm>
          <a:prstGeom prst="roundRect">
            <a:avLst>
              <a:gd name="adj" fmla="val 842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71865" y="4314481"/>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dirty="0" err="1">
                  <a:solidFill>
                    <a:srgbClr val="EE4036"/>
                  </a:solidFill>
                  <a:latin typeface="Times New Roman" panose="02020603050405020304" pitchFamily="18" charset="0"/>
                </a:rPr>
                <a:t>Đây</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là</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gì</a:t>
              </a:r>
              <a:r>
                <a:rPr lang="en-US" sz="2699"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028502" y="1875951"/>
            <a:ext cx="6134890" cy="1323183"/>
          </a:xfrm>
          <a:prstGeom prst="rect">
            <a:avLst/>
          </a:prstGeom>
          <a:noFill/>
          <a:ln>
            <a:noFill/>
          </a:ln>
        </p:spPr>
        <p:txBody>
          <a:bodyPr wrap="square">
            <a:spAutoFit/>
          </a:bodyPr>
          <a:lstStyle/>
          <a:p>
            <a:pPr algn="ctr"/>
            <a:r>
              <a:rPr lang="en-US" sz="3999" dirty="0" err="1">
                <a:solidFill>
                  <a:srgbClr val="EE4036"/>
                </a:solidFill>
                <a:latin typeface="Times New Roman" panose="02020603050405020304" pitchFamily="18" charset="0"/>
              </a:rPr>
              <a:t>Toàn</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bộ</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bề</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mặt</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của</a:t>
            </a:r>
            <a:r>
              <a:rPr lang="en-US" sz="3999" dirty="0">
                <a:solidFill>
                  <a:srgbClr val="EE4036"/>
                </a:solidFill>
                <a:latin typeface="Times New Roman" panose="02020603050405020304" pitchFamily="18" charset="0"/>
              </a:rPr>
              <a:t> da </a:t>
            </a:r>
            <a:r>
              <a:rPr lang="en-US" sz="3999" dirty="0" err="1">
                <a:solidFill>
                  <a:srgbClr val="EE4036"/>
                </a:solidFill>
                <a:latin typeface="Times New Roman" panose="02020603050405020304" pitchFamily="18" charset="0"/>
              </a:rPr>
              <a:t>người</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là</a:t>
            </a:r>
            <a:r>
              <a:rPr lang="en-US" sz="3999" dirty="0">
                <a:solidFill>
                  <a:srgbClr val="EE4036"/>
                </a:solidFill>
                <a:latin typeface="Times New Roman" panose="02020603050405020304" pitchFamily="18" charset="0"/>
              </a:rPr>
              <a:t> ___ </a:t>
            </a:r>
            <a:r>
              <a:rPr lang="en-US" sz="3999" dirty="0" err="1">
                <a:solidFill>
                  <a:srgbClr val="EE4036"/>
                </a:solidFill>
                <a:latin typeface="Times New Roman" panose="02020603050405020304" pitchFamily="18" charset="0"/>
              </a:rPr>
              <a:t>xúc</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giác</a:t>
            </a:r>
            <a:r>
              <a:rPr lang="en-US" sz="3999" dirty="0">
                <a:solidFill>
                  <a:srgbClr val="EE4036"/>
                </a:solidFill>
                <a:latin typeface="Times New Roman" panose="02020603050405020304" pitchFamily="18" charset="0"/>
              </a:rPr>
              <a:t>.</a:t>
            </a:r>
          </a:p>
        </p:txBody>
      </p:sp>
      <p:sp>
        <p:nvSpPr>
          <p:cNvPr id="108" name="!!o4b">
            <a:extLst>
              <a:ext uri="{FF2B5EF4-FFF2-40B4-BE49-F238E27FC236}">
                <a16:creationId xmlns:a16="http://schemas.microsoft.com/office/drawing/2014/main" id="{6F40FFA8-451A-4BC0-BD18-CD55C51FC9A2}"/>
              </a:ext>
            </a:extLst>
          </p:cNvPr>
          <p:cNvSpPr/>
          <p:nvPr/>
        </p:nvSpPr>
        <p:spPr>
          <a:xfrm>
            <a:off x="2382268" y="55669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0" name="!!o4c">
            <a:extLst>
              <a:ext uri="{FF2B5EF4-FFF2-40B4-BE49-F238E27FC236}">
                <a16:creationId xmlns:a16="http://schemas.microsoft.com/office/drawing/2014/main" id="{A6C41A5A-F1F3-479E-886F-F6915960E5FC}"/>
              </a:ext>
            </a:extLst>
          </p:cNvPr>
          <p:cNvSpPr/>
          <p:nvPr/>
        </p:nvSpPr>
        <p:spPr>
          <a:xfrm>
            <a:off x="3539156" y="55669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2" name="!!4b">
            <a:extLst>
              <a:ext uri="{FF2B5EF4-FFF2-40B4-BE49-F238E27FC236}">
                <a16:creationId xmlns:a16="http://schemas.microsoft.com/office/drawing/2014/main" id="{FF091EC5-DEE3-4725-BA96-0C98047169DD}"/>
              </a:ext>
            </a:extLst>
          </p:cNvPr>
          <p:cNvSpPr txBox="1"/>
          <p:nvPr/>
        </p:nvSpPr>
        <p:spPr>
          <a:xfrm>
            <a:off x="2555860" y="561747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13" name="!!4c">
            <a:extLst>
              <a:ext uri="{FF2B5EF4-FFF2-40B4-BE49-F238E27FC236}">
                <a16:creationId xmlns:a16="http://schemas.microsoft.com/office/drawing/2014/main" id="{6CE2AC29-8488-4255-8CC5-B05EF8ED2BCC}"/>
              </a:ext>
            </a:extLst>
          </p:cNvPr>
          <p:cNvSpPr txBox="1"/>
          <p:nvPr/>
        </p:nvSpPr>
        <p:spPr>
          <a:xfrm>
            <a:off x="3716160" y="561747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ơ</a:t>
            </a:r>
          </a:p>
        </p:txBody>
      </p:sp>
      <p:sp>
        <p:nvSpPr>
          <p:cNvPr id="102" name="!!o4c">
            <a:extLst>
              <a:ext uri="{FF2B5EF4-FFF2-40B4-BE49-F238E27FC236}">
                <a16:creationId xmlns:a16="http://schemas.microsoft.com/office/drawing/2014/main" id="{A6C41A5A-F1F3-479E-886F-F6915960E5FC}"/>
              </a:ext>
            </a:extLst>
          </p:cNvPr>
          <p:cNvSpPr/>
          <p:nvPr/>
        </p:nvSpPr>
        <p:spPr>
          <a:xfrm>
            <a:off x="4696043" y="55669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c">
            <a:extLst>
              <a:ext uri="{FF2B5EF4-FFF2-40B4-BE49-F238E27FC236}">
                <a16:creationId xmlns:a16="http://schemas.microsoft.com/office/drawing/2014/main" id="{6CE2AC29-8488-4255-8CC5-B05EF8ED2BCC}"/>
              </a:ext>
            </a:extLst>
          </p:cNvPr>
          <p:cNvSpPr txBox="1"/>
          <p:nvPr/>
        </p:nvSpPr>
        <p:spPr>
          <a:xfrm>
            <a:off x="4873048" y="561747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q</a:t>
            </a:r>
          </a:p>
        </p:txBody>
      </p:sp>
      <p:sp>
        <p:nvSpPr>
          <p:cNvPr id="96" name="!!o4b">
            <a:extLst>
              <a:ext uri="{FF2B5EF4-FFF2-40B4-BE49-F238E27FC236}">
                <a16:creationId xmlns:a16="http://schemas.microsoft.com/office/drawing/2014/main" id="{6F40FFA8-451A-4BC0-BD18-CD55C51FC9A2}"/>
              </a:ext>
            </a:extLst>
          </p:cNvPr>
          <p:cNvSpPr/>
          <p:nvPr/>
        </p:nvSpPr>
        <p:spPr>
          <a:xfrm>
            <a:off x="5880195" y="55669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8" name="!!4b">
            <a:extLst>
              <a:ext uri="{FF2B5EF4-FFF2-40B4-BE49-F238E27FC236}">
                <a16:creationId xmlns:a16="http://schemas.microsoft.com/office/drawing/2014/main" id="{FF091EC5-DEE3-4725-BA96-0C98047169DD}"/>
              </a:ext>
            </a:extLst>
          </p:cNvPr>
          <p:cNvSpPr txBox="1"/>
          <p:nvPr/>
        </p:nvSpPr>
        <p:spPr>
          <a:xfrm>
            <a:off x="6053786" y="561747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 name="!!o4b">
            <a:extLst>
              <a:ext uri="{FF2B5EF4-FFF2-40B4-BE49-F238E27FC236}">
                <a16:creationId xmlns:a16="http://schemas.microsoft.com/office/drawing/2014/main" id="{632B3B76-C5C0-90A0-BC06-13D05E12C732}"/>
              </a:ext>
            </a:extLst>
          </p:cNvPr>
          <p:cNvSpPr/>
          <p:nvPr/>
        </p:nvSpPr>
        <p:spPr>
          <a:xfrm>
            <a:off x="7047886" y="55669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 name="!!4b">
            <a:extLst>
              <a:ext uri="{FF2B5EF4-FFF2-40B4-BE49-F238E27FC236}">
                <a16:creationId xmlns:a16="http://schemas.microsoft.com/office/drawing/2014/main" id="{37F041FE-AC92-F9E2-F3B9-EBFC4B0E47C5}"/>
              </a:ext>
            </a:extLst>
          </p:cNvPr>
          <p:cNvSpPr txBox="1"/>
          <p:nvPr/>
        </p:nvSpPr>
        <p:spPr>
          <a:xfrm>
            <a:off x="7182261" y="561747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 name="!!o4b">
            <a:extLst>
              <a:ext uri="{FF2B5EF4-FFF2-40B4-BE49-F238E27FC236}">
                <a16:creationId xmlns:a16="http://schemas.microsoft.com/office/drawing/2014/main" id="{578F2321-330D-010D-A6D2-8E1A027C6F0C}"/>
              </a:ext>
            </a:extLst>
          </p:cNvPr>
          <p:cNvSpPr/>
          <p:nvPr/>
        </p:nvSpPr>
        <p:spPr>
          <a:xfrm>
            <a:off x="8215577" y="55669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 name="!!4b">
            <a:extLst>
              <a:ext uri="{FF2B5EF4-FFF2-40B4-BE49-F238E27FC236}">
                <a16:creationId xmlns:a16="http://schemas.microsoft.com/office/drawing/2014/main" id="{17C2CE10-07B3-8310-8733-0A435A9243AC}"/>
              </a:ext>
            </a:extLst>
          </p:cNvPr>
          <p:cNvSpPr txBox="1"/>
          <p:nvPr/>
        </p:nvSpPr>
        <p:spPr>
          <a:xfrm>
            <a:off x="8389168" y="561747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pic>
        <p:nvPicPr>
          <p:cNvPr id="3074" name="Picture 2" descr="Hình ảnh Suy Nghĩ Về Công Việc Của đàn ông Trong Phim Hoạt Hình PNG , đi  Làm, Tính Cách, Thành Phần PNG miễn phí tải tập tin PSDComment và Vecto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6323" y="1042001"/>
            <a:ext cx="2753309" cy="275331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E2A24C98-35A3-45FF-9431-2BE835010581}"/>
              </a:ext>
            </a:extLst>
          </p:cNvPr>
          <p:cNvPicPr>
            <a:picLocks noChangeAspect="1"/>
          </p:cNvPicPr>
          <p:nvPr/>
        </p:nvPicPr>
        <p:blipFill>
          <a:blip r:embed="rId7"/>
          <a:stretch>
            <a:fillRect/>
          </a:stretch>
        </p:blipFill>
        <p:spPr>
          <a:xfrm>
            <a:off x="4296465" y="-631090"/>
            <a:ext cx="359906" cy="214559"/>
          </a:xfrm>
          <a:prstGeom prst="rect">
            <a:avLst/>
          </a:prstGeom>
        </p:spPr>
      </p:pic>
      <p:pic>
        <p:nvPicPr>
          <p:cNvPr id="99" name="Picture 98">
            <a:extLst>
              <a:ext uri="{FF2B5EF4-FFF2-40B4-BE49-F238E27FC236}">
                <a16:creationId xmlns:a16="http://schemas.microsoft.com/office/drawing/2014/main" id="{6F0C86CA-0091-4117-BFEC-2073208776D8}"/>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100" name="Picture 99">
            <a:extLst>
              <a:ext uri="{FF2B5EF4-FFF2-40B4-BE49-F238E27FC236}">
                <a16:creationId xmlns:a16="http://schemas.microsoft.com/office/drawing/2014/main" id="{68C8D11E-0AFE-4F7B-B87C-5545F5E6C086}"/>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101" name="Picture 100">
            <a:extLst>
              <a:ext uri="{FF2B5EF4-FFF2-40B4-BE49-F238E27FC236}">
                <a16:creationId xmlns:a16="http://schemas.microsoft.com/office/drawing/2014/main" id="{0D814C9E-BF3B-4291-BE98-A970F732C6DC}"/>
              </a:ext>
            </a:extLst>
          </p:cNvPr>
          <p:cNvPicPr>
            <a:picLocks noChangeAspect="1"/>
          </p:cNvPicPr>
          <p:nvPr/>
        </p:nvPicPr>
        <p:blipFill>
          <a:blip r:embed="rId10"/>
          <a:stretch>
            <a:fillRect/>
          </a:stretch>
        </p:blipFill>
        <p:spPr>
          <a:xfrm>
            <a:off x="5328308" y="-719058"/>
            <a:ext cx="359906" cy="218018"/>
          </a:xfrm>
          <a:prstGeom prst="rect">
            <a:avLst/>
          </a:prstGeom>
        </p:spPr>
      </p:pic>
      <p:pic>
        <p:nvPicPr>
          <p:cNvPr id="104" name="Picture 103">
            <a:extLst>
              <a:ext uri="{FF2B5EF4-FFF2-40B4-BE49-F238E27FC236}">
                <a16:creationId xmlns:a16="http://schemas.microsoft.com/office/drawing/2014/main" id="{1045EAEC-7CAA-4B81-B22A-BBDE414E6E99}"/>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105" name="Picture 104">
            <a:extLst>
              <a:ext uri="{FF2B5EF4-FFF2-40B4-BE49-F238E27FC236}">
                <a16:creationId xmlns:a16="http://schemas.microsoft.com/office/drawing/2014/main" id="{E1EAAEDC-5B63-4ABF-950D-A3661A34B2A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106" name="Picture 105">
            <a:extLst>
              <a:ext uri="{FF2B5EF4-FFF2-40B4-BE49-F238E27FC236}">
                <a16:creationId xmlns:a16="http://schemas.microsoft.com/office/drawing/2014/main" id="{396E1D2C-F1DE-4F25-81DA-6E6028E048F9}"/>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107" name="Picture 106">
            <a:extLst>
              <a:ext uri="{FF2B5EF4-FFF2-40B4-BE49-F238E27FC236}">
                <a16:creationId xmlns:a16="http://schemas.microsoft.com/office/drawing/2014/main" id="{C67324EB-D3F2-4F0B-B911-CDA7A8304F3D}"/>
              </a:ext>
            </a:extLst>
          </p:cNvPr>
          <p:cNvPicPr>
            <a:picLocks noChangeAspect="1"/>
          </p:cNvPicPr>
          <p:nvPr/>
        </p:nvPicPr>
        <p:blipFill>
          <a:blip r:embed="rId14"/>
          <a:stretch>
            <a:fillRect/>
          </a:stretch>
        </p:blipFill>
        <p:spPr>
          <a:xfrm>
            <a:off x="9156703" y="-634549"/>
            <a:ext cx="359906" cy="218018"/>
          </a:xfrm>
          <a:prstGeom prst="rect">
            <a:avLst/>
          </a:prstGeom>
        </p:spPr>
      </p:pic>
      <p:pic>
        <p:nvPicPr>
          <p:cNvPr id="109" name="Picture 108">
            <a:extLst>
              <a:ext uri="{FF2B5EF4-FFF2-40B4-BE49-F238E27FC236}">
                <a16:creationId xmlns:a16="http://schemas.microsoft.com/office/drawing/2014/main" id="{BDB067EA-AB66-4605-8786-F0BD17037F44}"/>
              </a:ext>
            </a:extLst>
          </p:cNvPr>
          <p:cNvPicPr>
            <a:picLocks noChangeAspect="1"/>
          </p:cNvPicPr>
          <p:nvPr/>
        </p:nvPicPr>
        <p:blipFill>
          <a:blip r:embed="rId15"/>
          <a:stretch>
            <a:fillRect/>
          </a:stretch>
        </p:blipFill>
        <p:spPr>
          <a:xfrm>
            <a:off x="6912564" y="-556051"/>
            <a:ext cx="359906" cy="218018"/>
          </a:xfrm>
          <a:prstGeom prst="rect">
            <a:avLst/>
          </a:prstGeom>
        </p:spPr>
      </p:pic>
      <p:pic>
        <p:nvPicPr>
          <p:cNvPr id="111" name="Picture 110">
            <a:extLst>
              <a:ext uri="{FF2B5EF4-FFF2-40B4-BE49-F238E27FC236}">
                <a16:creationId xmlns:a16="http://schemas.microsoft.com/office/drawing/2014/main" id="{D59F442C-9BB5-43D0-B284-8EFE7D9150AA}"/>
              </a:ext>
            </a:extLst>
          </p:cNvPr>
          <p:cNvPicPr>
            <a:picLocks noChangeAspect="1"/>
          </p:cNvPicPr>
          <p:nvPr/>
        </p:nvPicPr>
        <p:blipFill>
          <a:blip r:embed="rId16"/>
          <a:stretch>
            <a:fillRect/>
          </a:stretch>
        </p:blipFill>
        <p:spPr>
          <a:xfrm>
            <a:off x="2749158" y="-705460"/>
            <a:ext cx="359906" cy="218018"/>
          </a:xfrm>
          <a:prstGeom prst="rect">
            <a:avLst/>
          </a:prstGeom>
        </p:spPr>
      </p:pic>
      <p:pic>
        <p:nvPicPr>
          <p:cNvPr id="114" name="Picture 113">
            <a:extLst>
              <a:ext uri="{FF2B5EF4-FFF2-40B4-BE49-F238E27FC236}">
                <a16:creationId xmlns:a16="http://schemas.microsoft.com/office/drawing/2014/main" id="{7DB10253-8425-4F19-B995-DCA5C90F411A}"/>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15" name="Picture 114">
            <a:extLst>
              <a:ext uri="{FF2B5EF4-FFF2-40B4-BE49-F238E27FC236}">
                <a16:creationId xmlns:a16="http://schemas.microsoft.com/office/drawing/2014/main" id="{A9DFF7EA-3F47-420E-BAB4-B4D4EAC8CE20}"/>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16" name="Picture 115">
            <a:extLst>
              <a:ext uri="{FF2B5EF4-FFF2-40B4-BE49-F238E27FC236}">
                <a16:creationId xmlns:a16="http://schemas.microsoft.com/office/drawing/2014/main" id="{CB19D85A-DBE2-4D1C-81E5-7D5F799CB541}"/>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17" name="Picture 116">
            <a:extLst>
              <a:ext uri="{FF2B5EF4-FFF2-40B4-BE49-F238E27FC236}">
                <a16:creationId xmlns:a16="http://schemas.microsoft.com/office/drawing/2014/main" id="{1571BFB6-F40C-4995-A85E-E041985AA4EE}"/>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18" name="Picture 117">
            <a:extLst>
              <a:ext uri="{FF2B5EF4-FFF2-40B4-BE49-F238E27FC236}">
                <a16:creationId xmlns:a16="http://schemas.microsoft.com/office/drawing/2014/main" id="{4CE6C58B-82FB-4AC7-AD34-D55656BEEFAF}"/>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19" name="Picture 118">
            <a:extLst>
              <a:ext uri="{FF2B5EF4-FFF2-40B4-BE49-F238E27FC236}">
                <a16:creationId xmlns:a16="http://schemas.microsoft.com/office/drawing/2014/main" id="{669FFAF8-4030-42C1-8181-04368FB8726A}"/>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20" name="Picture 119">
            <a:extLst>
              <a:ext uri="{FF2B5EF4-FFF2-40B4-BE49-F238E27FC236}">
                <a16:creationId xmlns:a16="http://schemas.microsoft.com/office/drawing/2014/main" id="{91E80C74-3176-4BBC-BD54-D2910A4B7BAC}"/>
              </a:ext>
            </a:extLst>
          </p:cNvPr>
          <p:cNvPicPr>
            <a:picLocks noChangeAspect="1"/>
          </p:cNvPicPr>
          <p:nvPr/>
        </p:nvPicPr>
        <p:blipFill>
          <a:blip r:embed="rId8"/>
          <a:stretch>
            <a:fillRect/>
          </a:stretch>
        </p:blipFill>
        <p:spPr>
          <a:xfrm>
            <a:off x="2242746" y="-698828"/>
            <a:ext cx="359906" cy="214559"/>
          </a:xfrm>
          <a:prstGeom prst="rect">
            <a:avLst/>
          </a:prstGeom>
        </p:spPr>
      </p:pic>
      <p:pic>
        <p:nvPicPr>
          <p:cNvPr id="121" name="Picture 120">
            <a:extLst>
              <a:ext uri="{FF2B5EF4-FFF2-40B4-BE49-F238E27FC236}">
                <a16:creationId xmlns:a16="http://schemas.microsoft.com/office/drawing/2014/main" id="{BF80EC7E-5859-465E-8871-B259D7CF0038}"/>
              </a:ext>
            </a:extLst>
          </p:cNvPr>
          <p:cNvPicPr>
            <a:picLocks noChangeAspect="1"/>
          </p:cNvPicPr>
          <p:nvPr/>
        </p:nvPicPr>
        <p:blipFill>
          <a:blip r:embed="rId9"/>
          <a:stretch>
            <a:fillRect/>
          </a:stretch>
        </p:blipFill>
        <p:spPr>
          <a:xfrm>
            <a:off x="3781861" y="-1029245"/>
            <a:ext cx="359906" cy="218018"/>
          </a:xfrm>
          <a:prstGeom prst="rect">
            <a:avLst/>
          </a:prstGeom>
        </p:spPr>
      </p:pic>
      <p:pic>
        <p:nvPicPr>
          <p:cNvPr id="122" name="Picture 121">
            <a:extLst>
              <a:ext uri="{FF2B5EF4-FFF2-40B4-BE49-F238E27FC236}">
                <a16:creationId xmlns:a16="http://schemas.microsoft.com/office/drawing/2014/main" id="{CFCC4645-75D6-4985-BB16-8B625A7F7030}"/>
              </a:ext>
            </a:extLst>
          </p:cNvPr>
          <p:cNvPicPr>
            <a:picLocks noChangeAspect="1"/>
          </p:cNvPicPr>
          <p:nvPr/>
        </p:nvPicPr>
        <p:blipFill>
          <a:blip r:embed="rId16"/>
          <a:stretch>
            <a:fillRect/>
          </a:stretch>
        </p:blipFill>
        <p:spPr>
          <a:xfrm>
            <a:off x="2969542" y="-724075"/>
            <a:ext cx="359906" cy="218018"/>
          </a:xfrm>
          <a:prstGeom prst="rect">
            <a:avLst/>
          </a:prstGeom>
        </p:spPr>
      </p:pic>
      <p:pic>
        <p:nvPicPr>
          <p:cNvPr id="123" name="Picture 122">
            <a:extLst>
              <a:ext uri="{FF2B5EF4-FFF2-40B4-BE49-F238E27FC236}">
                <a16:creationId xmlns:a16="http://schemas.microsoft.com/office/drawing/2014/main" id="{2A628FAA-7798-4AE3-9E71-65587129DF17}"/>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124" name="Picture 123">
            <a:extLst>
              <a:ext uri="{FF2B5EF4-FFF2-40B4-BE49-F238E27FC236}">
                <a16:creationId xmlns:a16="http://schemas.microsoft.com/office/drawing/2014/main" id="{9A00F9A9-3E3F-4628-9532-16A3E13760BC}"/>
              </a:ext>
            </a:extLst>
          </p:cNvPr>
          <p:cNvPicPr>
            <a:picLocks noChangeAspect="1"/>
          </p:cNvPicPr>
          <p:nvPr/>
        </p:nvPicPr>
        <p:blipFill>
          <a:blip r:embed="rId11"/>
          <a:stretch>
            <a:fillRect/>
          </a:stretch>
        </p:blipFill>
        <p:spPr>
          <a:xfrm>
            <a:off x="4048907" y="-978201"/>
            <a:ext cx="359906" cy="214559"/>
          </a:xfrm>
          <a:prstGeom prst="rect">
            <a:avLst/>
          </a:prstGeom>
        </p:spPr>
      </p:pic>
      <p:pic>
        <p:nvPicPr>
          <p:cNvPr id="125" name="Picture 124">
            <a:extLst>
              <a:ext uri="{FF2B5EF4-FFF2-40B4-BE49-F238E27FC236}">
                <a16:creationId xmlns:a16="http://schemas.microsoft.com/office/drawing/2014/main" id="{177AA96B-48C8-4C60-B922-9ABA2EE54110}"/>
              </a:ext>
            </a:extLst>
          </p:cNvPr>
          <p:cNvPicPr>
            <a:picLocks noChangeAspect="1"/>
          </p:cNvPicPr>
          <p:nvPr/>
        </p:nvPicPr>
        <p:blipFill>
          <a:blip r:embed="rId12"/>
          <a:stretch>
            <a:fillRect/>
          </a:stretch>
        </p:blipFill>
        <p:spPr>
          <a:xfrm>
            <a:off x="5266837" y="-945010"/>
            <a:ext cx="359906" cy="218018"/>
          </a:xfrm>
          <a:prstGeom prst="rect">
            <a:avLst/>
          </a:prstGeom>
        </p:spPr>
      </p:pic>
      <p:pic>
        <p:nvPicPr>
          <p:cNvPr id="126" name="Picture 125">
            <a:extLst>
              <a:ext uri="{FF2B5EF4-FFF2-40B4-BE49-F238E27FC236}">
                <a16:creationId xmlns:a16="http://schemas.microsoft.com/office/drawing/2014/main" id="{7D34D429-619F-4567-AE95-0002F7F728BE}"/>
              </a:ext>
            </a:extLst>
          </p:cNvPr>
          <p:cNvPicPr>
            <a:picLocks noChangeAspect="1"/>
          </p:cNvPicPr>
          <p:nvPr/>
        </p:nvPicPr>
        <p:blipFill>
          <a:blip r:embed="rId9"/>
          <a:stretch>
            <a:fillRect/>
          </a:stretch>
        </p:blipFill>
        <p:spPr>
          <a:xfrm>
            <a:off x="6199933" y="-1027629"/>
            <a:ext cx="359906" cy="218018"/>
          </a:xfrm>
          <a:prstGeom prst="rect">
            <a:avLst/>
          </a:prstGeom>
        </p:spPr>
      </p:pic>
      <p:pic>
        <p:nvPicPr>
          <p:cNvPr id="127" name="Picture 126">
            <a:extLst>
              <a:ext uri="{FF2B5EF4-FFF2-40B4-BE49-F238E27FC236}">
                <a16:creationId xmlns:a16="http://schemas.microsoft.com/office/drawing/2014/main" id="{77044C68-7973-4EA4-AFFF-3066205CECAF}"/>
              </a:ext>
            </a:extLst>
          </p:cNvPr>
          <p:cNvPicPr>
            <a:picLocks noChangeAspect="1"/>
          </p:cNvPicPr>
          <p:nvPr/>
        </p:nvPicPr>
        <p:blipFill>
          <a:blip r:embed="rId12"/>
          <a:stretch>
            <a:fillRect/>
          </a:stretch>
        </p:blipFill>
        <p:spPr>
          <a:xfrm>
            <a:off x="5158989" y="-577380"/>
            <a:ext cx="359906" cy="218018"/>
          </a:xfrm>
          <a:prstGeom prst="rect">
            <a:avLst/>
          </a:prstGeom>
        </p:spPr>
      </p:pic>
      <p:pic>
        <p:nvPicPr>
          <p:cNvPr id="128" name="Picture 127">
            <a:extLst>
              <a:ext uri="{FF2B5EF4-FFF2-40B4-BE49-F238E27FC236}">
                <a16:creationId xmlns:a16="http://schemas.microsoft.com/office/drawing/2014/main" id="{B54F87DA-BE54-437B-85B3-5691899ADA41}"/>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29" name="Picture 128">
            <a:extLst>
              <a:ext uri="{FF2B5EF4-FFF2-40B4-BE49-F238E27FC236}">
                <a16:creationId xmlns:a16="http://schemas.microsoft.com/office/drawing/2014/main" id="{750F0249-3D57-4EA8-B6F3-CA5D1360BF14}"/>
              </a:ext>
            </a:extLst>
          </p:cNvPr>
          <p:cNvPicPr>
            <a:picLocks noChangeAspect="1"/>
          </p:cNvPicPr>
          <p:nvPr/>
        </p:nvPicPr>
        <p:blipFill>
          <a:blip r:embed="rId9"/>
          <a:stretch>
            <a:fillRect/>
          </a:stretch>
        </p:blipFill>
        <p:spPr>
          <a:xfrm>
            <a:off x="6092085" y="-660000"/>
            <a:ext cx="359906" cy="218018"/>
          </a:xfrm>
          <a:prstGeom prst="rect">
            <a:avLst/>
          </a:prstGeom>
        </p:spPr>
      </p:pic>
      <p:pic>
        <p:nvPicPr>
          <p:cNvPr id="130" name="Picture 129">
            <a:extLst>
              <a:ext uri="{FF2B5EF4-FFF2-40B4-BE49-F238E27FC236}">
                <a16:creationId xmlns:a16="http://schemas.microsoft.com/office/drawing/2014/main" id="{8845B16D-EB99-4335-B391-498FC4C4C7E4}"/>
              </a:ext>
            </a:extLst>
          </p:cNvPr>
          <p:cNvPicPr>
            <a:picLocks noChangeAspect="1"/>
          </p:cNvPicPr>
          <p:nvPr/>
        </p:nvPicPr>
        <p:blipFill>
          <a:blip r:embed="rId16"/>
          <a:stretch>
            <a:fillRect/>
          </a:stretch>
        </p:blipFill>
        <p:spPr>
          <a:xfrm>
            <a:off x="5279766" y="-354830"/>
            <a:ext cx="359906" cy="218018"/>
          </a:xfrm>
          <a:prstGeom prst="rect">
            <a:avLst/>
          </a:prstGeom>
        </p:spPr>
      </p:pic>
      <p:pic>
        <p:nvPicPr>
          <p:cNvPr id="131" name="Picture 130">
            <a:extLst>
              <a:ext uri="{FF2B5EF4-FFF2-40B4-BE49-F238E27FC236}">
                <a16:creationId xmlns:a16="http://schemas.microsoft.com/office/drawing/2014/main" id="{1C125569-1989-4359-9AB3-9A5179BE08F7}"/>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32" name="Picture 131">
            <a:extLst>
              <a:ext uri="{FF2B5EF4-FFF2-40B4-BE49-F238E27FC236}">
                <a16:creationId xmlns:a16="http://schemas.microsoft.com/office/drawing/2014/main" id="{292483AD-5130-449D-A62E-D13857C9C572}"/>
              </a:ext>
            </a:extLst>
          </p:cNvPr>
          <p:cNvPicPr>
            <a:picLocks noChangeAspect="1"/>
          </p:cNvPicPr>
          <p:nvPr/>
        </p:nvPicPr>
        <p:blipFill>
          <a:blip r:embed="rId9"/>
          <a:stretch>
            <a:fillRect/>
          </a:stretch>
        </p:blipFill>
        <p:spPr>
          <a:xfrm>
            <a:off x="3882001" y="-503957"/>
            <a:ext cx="359906" cy="218018"/>
          </a:xfrm>
          <a:prstGeom prst="rect">
            <a:avLst/>
          </a:prstGeom>
        </p:spPr>
      </p:pic>
      <p:grpSp>
        <p:nvGrpSpPr>
          <p:cNvPr id="62" name="Group 61">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5"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3310001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Effect transition="in" filter="fade">
                                      <p:cBhvr>
                                        <p:cTn id="9" dur="500"/>
                                        <p:tgtEl>
                                          <p:spTgt spid="11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2"/>
                                        </p:tgtEl>
                                      </p:cBhvr>
                                    </p:animEffect>
                                    <p:animScale>
                                      <p:cBhvr>
                                        <p:cTn id="12"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13" restart="whenNotActive" fill="hold" evtFilter="cancelBubble" nodeType="interactiveSeq">
                <p:stCondLst>
                  <p:cond evt="onClick" delay="0">
                    <p:tgtEl>
                      <p:spTgt spid="11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p:val>
                                            <p:fltVal val="0"/>
                                          </p:val>
                                        </p:tav>
                                        <p:tav tm="100000">
                                          <p:val>
                                            <p:strVal val="#ppt_w"/>
                                          </p:val>
                                        </p:tav>
                                      </p:tavLst>
                                    </p:anim>
                                    <p:anim calcmode="lin" valueType="num">
                                      <p:cBhvr>
                                        <p:cTn id="19" dur="500" fill="hold"/>
                                        <p:tgtEl>
                                          <p:spTgt spid="113"/>
                                        </p:tgtEl>
                                        <p:attrNameLst>
                                          <p:attrName>ppt_h</p:attrName>
                                        </p:attrNameLst>
                                      </p:cBhvr>
                                      <p:tavLst>
                                        <p:tav tm="0">
                                          <p:val>
                                            <p:fltVal val="0"/>
                                          </p:val>
                                        </p:tav>
                                        <p:tav tm="100000">
                                          <p:val>
                                            <p:strVal val="#ppt_h"/>
                                          </p:val>
                                        </p:tav>
                                      </p:tavLst>
                                    </p:anim>
                                    <p:animEffect transition="in" filter="fade">
                                      <p:cBhvr>
                                        <p:cTn id="20"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3"/>
                                        </p:tgtEl>
                                      </p:cBhvr>
                                    </p:animEffect>
                                    <p:animScale>
                                      <p:cBhvr>
                                        <p:cTn id="23"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9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8"/>
                                        </p:tgtEl>
                                      </p:cBhvr>
                                    </p:animEffect>
                                    <p:animScale>
                                      <p:cBhvr>
                                        <p:cTn id="45" dur="250" autoRev="1" fill="hold"/>
                                        <p:tgtEl>
                                          <p:spTgt spid="98"/>
                                        </p:tgtEl>
                                      </p:cBhvr>
                                      <p:by x="105000" y="105000"/>
                                    </p:animScale>
                                  </p:childTnLst>
                                </p:cTn>
                              </p:par>
                            </p:childTnLst>
                          </p:cTn>
                        </p:par>
                      </p:childTnLst>
                    </p:cTn>
                  </p:par>
                </p:childTnLst>
              </p:cTn>
              <p:nextCondLst>
                <p:cond evt="onClick" delay="0">
                  <p:tgtEl>
                    <p:spTgt spid="96"/>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4"/>
                                        </p:tgtEl>
                                      </p:cBhvr>
                                    </p:animEffect>
                                    <p:animScale>
                                      <p:cBhvr>
                                        <p:cTn id="56" dur="250" autoRev="1" fill="hold"/>
                                        <p:tgtEl>
                                          <p:spTgt spid="4"/>
                                        </p:tgtEl>
                                      </p:cBhvr>
                                      <p:by x="105000" y="105000"/>
                                    </p:animScale>
                                  </p:childTnLst>
                                </p:cTn>
                              </p:par>
                              <p:par>
                                <p:cTn id="5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9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111"/>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100"/>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2000" fill="hold"/>
                                        <p:tgtEl>
                                          <p:spTgt spid="97"/>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10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104"/>
                                        </p:tgtEl>
                                        <p:attrNameLst>
                                          <p:attrName>ppt_x</p:attrName>
                                          <p:attrName>ppt_y</p:attrName>
                                        </p:attrNameLst>
                                      </p:cBhvr>
                                      <p:rCtr x="-4792" y="65810"/>
                                    </p:animMotion>
                                  </p:childTnLst>
                                </p:cTn>
                              </p:par>
                              <p:par>
                                <p:cTn id="6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10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105"/>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2000" fill="hold"/>
                                        <p:tgtEl>
                                          <p:spTgt spid="10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10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114"/>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116"/>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2000" fill="hold"/>
                                        <p:tgtEl>
                                          <p:spTgt spid="11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117"/>
                                        </p:tgtEl>
                                        <p:attrNameLst>
                                          <p:attrName>ppt_x</p:attrName>
                                          <p:attrName>ppt_y</p:attrName>
                                        </p:attrNameLst>
                                      </p:cBhvr>
                                      <p:rCtr x="18750" y="58287"/>
                                    </p:animMotion>
                                  </p:childTnLst>
                                </p:cTn>
                              </p:par>
                              <p:par>
                                <p:cTn id="8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11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119"/>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2000" fill="hold"/>
                                        <p:tgtEl>
                                          <p:spTgt spid="120"/>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2000" fill="hold"/>
                                        <p:tgtEl>
                                          <p:spTgt spid="122"/>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2000" fill="hold"/>
                                        <p:tgtEl>
                                          <p:spTgt spid="121"/>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123"/>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124"/>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125"/>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126"/>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127"/>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128"/>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130"/>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129"/>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131"/>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2000" fill="hold"/>
                                        <p:tgtEl>
                                          <p:spTgt spid="132"/>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115" restart="whenNotActive" fill="hold" evtFilter="cancelBubble" nodeType="interactiveSeq">
                <p:stCondLst>
                  <p:cond evt="onClick" delay="0">
                    <p:tgtEl>
                      <p:spTgt spid="3"/>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5"/>
                                        </p:tgtEl>
                                        <p:attrNameLst>
                                          <p:attrName>style.visibility</p:attrName>
                                        </p:attrNameLst>
                                      </p:cBhvr>
                                      <p:to>
                                        <p:strVal val="visible"/>
                                      </p:to>
                                    </p:set>
                                    <p:anim calcmode="lin" valueType="num">
                                      <p:cBhvr>
                                        <p:cTn id="120" dur="500" fill="hold"/>
                                        <p:tgtEl>
                                          <p:spTgt spid="5"/>
                                        </p:tgtEl>
                                        <p:attrNameLst>
                                          <p:attrName>ppt_w</p:attrName>
                                        </p:attrNameLst>
                                      </p:cBhvr>
                                      <p:tavLst>
                                        <p:tav tm="0">
                                          <p:val>
                                            <p:fltVal val="0"/>
                                          </p:val>
                                        </p:tav>
                                        <p:tav tm="100000">
                                          <p:val>
                                            <p:strVal val="#ppt_w"/>
                                          </p:val>
                                        </p:tav>
                                      </p:tavLst>
                                    </p:anim>
                                    <p:anim calcmode="lin" valueType="num">
                                      <p:cBhvr>
                                        <p:cTn id="121" dur="500" fill="hold"/>
                                        <p:tgtEl>
                                          <p:spTgt spid="5"/>
                                        </p:tgtEl>
                                        <p:attrNameLst>
                                          <p:attrName>ppt_h</p:attrName>
                                        </p:attrNameLst>
                                      </p:cBhvr>
                                      <p:tavLst>
                                        <p:tav tm="0">
                                          <p:val>
                                            <p:fltVal val="0"/>
                                          </p:val>
                                        </p:tav>
                                        <p:tav tm="100000">
                                          <p:val>
                                            <p:strVal val="#ppt_h"/>
                                          </p:val>
                                        </p:tav>
                                      </p:tavLst>
                                    </p:anim>
                                    <p:animEffect transition="in" filter="fade">
                                      <p:cBhvr>
                                        <p:cTn id="122" dur="500"/>
                                        <p:tgtEl>
                                          <p:spTgt spid="5"/>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5"/>
                                        </p:tgtEl>
                                      </p:cBhvr>
                                    </p:animEffect>
                                    <p:animScale>
                                      <p:cBhvr>
                                        <p:cTn id="125" dur="250" autoRev="1" fill="hold"/>
                                        <p:tgtEl>
                                          <p:spTgt spid="5"/>
                                        </p:tgtEl>
                                      </p:cBhvr>
                                      <p:by x="105000" y="105000"/>
                                    </p:animScale>
                                  </p:childTnLst>
                                </p:cTn>
                              </p:par>
                            </p:childTnLst>
                          </p:cTn>
                        </p:par>
                      </p:childTnLst>
                    </p:cTn>
                  </p:par>
                </p:childTnLst>
              </p:cTn>
              <p:nextCondLst>
                <p:cond evt="onClick" delay="0">
                  <p:tgtEl>
                    <p:spTgt spid="3"/>
                  </p:tgtEl>
                </p:cond>
              </p:nextCondLst>
            </p:seq>
          </p:childTnLst>
        </p:cTn>
      </p:par>
    </p:tnLst>
    <p:bldLst>
      <p:bldP spid="112" grpId="0"/>
      <p:bldP spid="112" grpId="1"/>
      <p:bldP spid="113" grpId="0"/>
      <p:bldP spid="113" grpId="1"/>
      <p:bldP spid="103" grpId="0"/>
      <p:bldP spid="103" grpId="1"/>
      <p:bldP spid="98" grpId="0"/>
      <p:bldP spid="98" grpId="1"/>
      <p:bldP spid="4" grpId="0"/>
      <p:bldP spid="4"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77979" y="997648"/>
            <a:ext cx="11242048" cy="297960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603101" y="424483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dirty="0" err="1">
                  <a:solidFill>
                    <a:srgbClr val="EE4036"/>
                  </a:solidFill>
                  <a:latin typeface="Times New Roman" panose="02020603050405020304" pitchFamily="18" charset="0"/>
                </a:rPr>
                <a:t>Đây</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là</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gì</a:t>
              </a:r>
              <a:r>
                <a:rPr lang="en-US" sz="2699"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 name="Rectangle 2"/>
          <p:cNvSpPr>
            <a:spLocks noChangeArrowheads="1"/>
          </p:cNvSpPr>
          <p:nvPr/>
        </p:nvSpPr>
        <p:spPr bwMode="auto">
          <a:xfrm>
            <a:off x="818979" y="1594744"/>
            <a:ext cx="7138624" cy="1456873"/>
          </a:xfrm>
          <a:prstGeom prst="rect">
            <a:avLst/>
          </a:prstGeom>
        </p:spPr>
        <p:txBody>
          <a:bodyPr vert="horz" wrap="square" lIns="91416" tIns="45708" rIns="91416" bIns="45708" numCol="1" anchor="ctr" anchorCtr="0" compatLnSpc="1">
            <a:prstTxWarp prst="textNoShape">
              <a:avLst/>
            </a:prstTxWarp>
            <a:spAutoFit/>
          </a:bodyPr>
          <a:lstStyle/>
          <a:p>
            <a:pPr algn="ctr"/>
            <a:r>
              <a:rPr lang="en-US" sz="4399" dirty="0" err="1">
                <a:solidFill>
                  <a:srgbClr val="EE4036"/>
                </a:solidFill>
                <a:latin typeface="Times New Roman" panose="02020603050405020304" pitchFamily="18" charset="0"/>
              </a:rPr>
              <a:t>Giác</a:t>
            </a:r>
            <a:r>
              <a:rPr lang="en-US" sz="4399" dirty="0">
                <a:solidFill>
                  <a:srgbClr val="EE4036"/>
                </a:solidFill>
                <a:latin typeface="Times New Roman" panose="02020603050405020304" pitchFamily="18" charset="0"/>
              </a:rPr>
              <a:t> </a:t>
            </a:r>
            <a:r>
              <a:rPr lang="en-US" sz="4399" dirty="0" err="1">
                <a:solidFill>
                  <a:srgbClr val="EE4036"/>
                </a:solidFill>
                <a:latin typeface="Times New Roman" panose="02020603050405020304" pitchFamily="18" charset="0"/>
              </a:rPr>
              <a:t>quan</a:t>
            </a:r>
            <a:r>
              <a:rPr lang="en-US" sz="4399" dirty="0">
                <a:solidFill>
                  <a:srgbClr val="EE4036"/>
                </a:solidFill>
                <a:latin typeface="Times New Roman" panose="02020603050405020304" pitchFamily="18" charset="0"/>
              </a:rPr>
              <a:t> </a:t>
            </a:r>
            <a:r>
              <a:rPr lang="en-US" sz="4399" dirty="0" err="1">
                <a:solidFill>
                  <a:srgbClr val="EE4036"/>
                </a:solidFill>
                <a:latin typeface="Times New Roman" panose="02020603050405020304" pitchFamily="18" charset="0"/>
              </a:rPr>
              <a:t>có</a:t>
            </a:r>
            <a:r>
              <a:rPr lang="en-US" sz="4399" dirty="0">
                <a:solidFill>
                  <a:srgbClr val="EE4036"/>
                </a:solidFill>
                <a:latin typeface="Times New Roman" panose="02020603050405020304" pitchFamily="18" charset="0"/>
              </a:rPr>
              <a:t> </a:t>
            </a:r>
            <a:r>
              <a:rPr lang="en-US" sz="4399" dirty="0" err="1">
                <a:solidFill>
                  <a:srgbClr val="EE4036"/>
                </a:solidFill>
                <a:latin typeface="Times New Roman" panose="02020603050405020304" pitchFamily="18" charset="0"/>
              </a:rPr>
              <a:t>tác</a:t>
            </a:r>
            <a:r>
              <a:rPr lang="en-US" sz="4399" dirty="0">
                <a:solidFill>
                  <a:srgbClr val="EE4036"/>
                </a:solidFill>
                <a:latin typeface="Times New Roman" panose="02020603050405020304" pitchFamily="18" charset="0"/>
              </a:rPr>
              <a:t> </a:t>
            </a:r>
            <a:r>
              <a:rPr lang="en-US" sz="4399" dirty="0" err="1">
                <a:solidFill>
                  <a:srgbClr val="EE4036"/>
                </a:solidFill>
                <a:latin typeface="Times New Roman" panose="02020603050405020304" pitchFamily="18" charset="0"/>
              </a:rPr>
              <a:t>dụng</a:t>
            </a:r>
            <a:r>
              <a:rPr lang="en-US" sz="4399" dirty="0">
                <a:solidFill>
                  <a:srgbClr val="EE4036"/>
                </a:solidFill>
                <a:latin typeface="Times New Roman" panose="02020603050405020304" pitchFamily="18" charset="0"/>
              </a:rPr>
              <a:t> </a:t>
            </a:r>
            <a:r>
              <a:rPr lang="en-US" sz="4399" dirty="0" err="1">
                <a:solidFill>
                  <a:srgbClr val="EE4036"/>
                </a:solidFill>
                <a:latin typeface="Times New Roman" panose="02020603050405020304" pitchFamily="18" charset="0"/>
              </a:rPr>
              <a:t>cảm</a:t>
            </a:r>
            <a:r>
              <a:rPr lang="en-US" sz="4399" dirty="0">
                <a:solidFill>
                  <a:srgbClr val="EE4036"/>
                </a:solidFill>
                <a:latin typeface="Times New Roman" panose="02020603050405020304" pitchFamily="18" charset="0"/>
              </a:rPr>
              <a:t> </a:t>
            </a:r>
            <a:r>
              <a:rPr lang="en-US" sz="4399" dirty="0" err="1">
                <a:solidFill>
                  <a:srgbClr val="EE4036"/>
                </a:solidFill>
                <a:latin typeface="Times New Roman" panose="02020603050405020304" pitchFamily="18" charset="0"/>
              </a:rPr>
              <a:t>nhận</a:t>
            </a:r>
            <a:r>
              <a:rPr lang="en-US" sz="4399" dirty="0">
                <a:solidFill>
                  <a:srgbClr val="EE4036"/>
                </a:solidFill>
                <a:latin typeface="Times New Roman" panose="02020603050405020304" pitchFamily="18" charset="0"/>
              </a:rPr>
              <a:t> </a:t>
            </a:r>
            <a:r>
              <a:rPr lang="en-US" sz="4399" dirty="0" err="1">
                <a:solidFill>
                  <a:srgbClr val="EE4036"/>
                </a:solidFill>
                <a:latin typeface="Times New Roman" panose="02020603050405020304" pitchFamily="18" charset="0"/>
              </a:rPr>
              <a:t>mùi</a:t>
            </a:r>
            <a:r>
              <a:rPr lang="en-US" sz="4399" dirty="0">
                <a:solidFill>
                  <a:srgbClr val="EE4036"/>
                </a:solidFill>
                <a:latin typeface="Times New Roman" panose="02020603050405020304" pitchFamily="18" charset="0"/>
              </a:rPr>
              <a:t>.</a:t>
            </a:r>
          </a:p>
        </p:txBody>
      </p:sp>
      <p:sp>
        <p:nvSpPr>
          <p:cNvPr id="11" name="!!o3b">
            <a:extLst>
              <a:ext uri="{FF2B5EF4-FFF2-40B4-BE49-F238E27FC236}">
                <a16:creationId xmlns:a16="http://schemas.microsoft.com/office/drawing/2014/main" id="{56C7F922-027A-396A-352F-17A191FB5569}"/>
              </a:ext>
            </a:extLst>
          </p:cNvPr>
          <p:cNvSpPr/>
          <p:nvPr/>
        </p:nvSpPr>
        <p:spPr>
          <a:xfrm>
            <a:off x="5298905"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2" name="!!o3c">
            <a:extLst>
              <a:ext uri="{FF2B5EF4-FFF2-40B4-BE49-F238E27FC236}">
                <a16:creationId xmlns:a16="http://schemas.microsoft.com/office/drawing/2014/main" id="{38B62123-0DC9-3263-B009-40186D894BF1}"/>
              </a:ext>
            </a:extLst>
          </p:cNvPr>
          <p:cNvSpPr/>
          <p:nvPr/>
        </p:nvSpPr>
        <p:spPr>
          <a:xfrm>
            <a:off x="6469339"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3" name="!!3b">
            <a:extLst>
              <a:ext uri="{FF2B5EF4-FFF2-40B4-BE49-F238E27FC236}">
                <a16:creationId xmlns:a16="http://schemas.microsoft.com/office/drawing/2014/main" id="{44D84B0D-A15C-435F-5EB9-B54F4C803462}"/>
              </a:ext>
            </a:extLst>
          </p:cNvPr>
          <p:cNvSpPr txBox="1"/>
          <p:nvPr/>
        </p:nvSpPr>
        <p:spPr>
          <a:xfrm>
            <a:off x="5497462" y="557903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4" name="!!3c">
            <a:extLst>
              <a:ext uri="{FF2B5EF4-FFF2-40B4-BE49-F238E27FC236}">
                <a16:creationId xmlns:a16="http://schemas.microsoft.com/office/drawing/2014/main" id="{B772CAF2-7A0C-FDCC-AF97-C737F6D0A729}"/>
              </a:ext>
            </a:extLst>
          </p:cNvPr>
          <p:cNvSpPr txBox="1"/>
          <p:nvPr/>
        </p:nvSpPr>
        <p:spPr>
          <a:xfrm>
            <a:off x="6667516" y="557903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5" name="!!o3c">
            <a:extLst>
              <a:ext uri="{FF2B5EF4-FFF2-40B4-BE49-F238E27FC236}">
                <a16:creationId xmlns:a16="http://schemas.microsoft.com/office/drawing/2014/main" id="{EE26A495-BC68-138D-78EF-1BA558A0F46D}"/>
              </a:ext>
            </a:extLst>
          </p:cNvPr>
          <p:cNvSpPr/>
          <p:nvPr/>
        </p:nvSpPr>
        <p:spPr>
          <a:xfrm>
            <a:off x="7629344"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6" name="!!3c">
            <a:extLst>
              <a:ext uri="{FF2B5EF4-FFF2-40B4-BE49-F238E27FC236}">
                <a16:creationId xmlns:a16="http://schemas.microsoft.com/office/drawing/2014/main" id="{F22DDC43-EDD2-8E58-89B7-D3A59CE48773}"/>
              </a:ext>
            </a:extLst>
          </p:cNvPr>
          <p:cNvSpPr txBox="1"/>
          <p:nvPr/>
        </p:nvSpPr>
        <p:spPr>
          <a:xfrm>
            <a:off x="7827520" y="557903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2" name="!!o3b">
            <a:extLst>
              <a:ext uri="{FF2B5EF4-FFF2-40B4-BE49-F238E27FC236}">
                <a16:creationId xmlns:a16="http://schemas.microsoft.com/office/drawing/2014/main" id="{BDDFBCB0-2813-E902-7B31-15B4B868B512}"/>
              </a:ext>
            </a:extLst>
          </p:cNvPr>
          <p:cNvSpPr/>
          <p:nvPr/>
        </p:nvSpPr>
        <p:spPr>
          <a:xfrm>
            <a:off x="1809297"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 name="!!o3c">
            <a:extLst>
              <a:ext uri="{FF2B5EF4-FFF2-40B4-BE49-F238E27FC236}">
                <a16:creationId xmlns:a16="http://schemas.microsoft.com/office/drawing/2014/main" id="{CEEE0ED5-72CF-760B-7377-F2EDA54DB724}"/>
              </a:ext>
            </a:extLst>
          </p:cNvPr>
          <p:cNvSpPr/>
          <p:nvPr/>
        </p:nvSpPr>
        <p:spPr>
          <a:xfrm>
            <a:off x="2979731"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 name="!!3b">
            <a:extLst>
              <a:ext uri="{FF2B5EF4-FFF2-40B4-BE49-F238E27FC236}">
                <a16:creationId xmlns:a16="http://schemas.microsoft.com/office/drawing/2014/main" id="{AB7DBD56-A4C4-E6D0-9379-8243DEAAA521}"/>
              </a:ext>
            </a:extLst>
          </p:cNvPr>
          <p:cNvSpPr txBox="1"/>
          <p:nvPr/>
        </p:nvSpPr>
        <p:spPr>
          <a:xfrm>
            <a:off x="2007854" y="557903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6" name="!!3c">
            <a:extLst>
              <a:ext uri="{FF2B5EF4-FFF2-40B4-BE49-F238E27FC236}">
                <a16:creationId xmlns:a16="http://schemas.microsoft.com/office/drawing/2014/main" id="{2C5148DF-ABA5-7D9C-27BE-60B488FB45F2}"/>
              </a:ext>
            </a:extLst>
          </p:cNvPr>
          <p:cNvSpPr txBox="1"/>
          <p:nvPr/>
        </p:nvSpPr>
        <p:spPr>
          <a:xfrm>
            <a:off x="3177908" y="557903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 name="!!o3c">
            <a:extLst>
              <a:ext uri="{FF2B5EF4-FFF2-40B4-BE49-F238E27FC236}">
                <a16:creationId xmlns:a16="http://schemas.microsoft.com/office/drawing/2014/main" id="{F7E88E6F-E2CA-831F-25DD-2DBE19E8F46E}"/>
              </a:ext>
            </a:extLst>
          </p:cNvPr>
          <p:cNvSpPr/>
          <p:nvPr/>
        </p:nvSpPr>
        <p:spPr>
          <a:xfrm>
            <a:off x="4139736"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 name="!!3c">
            <a:extLst>
              <a:ext uri="{FF2B5EF4-FFF2-40B4-BE49-F238E27FC236}">
                <a16:creationId xmlns:a16="http://schemas.microsoft.com/office/drawing/2014/main" id="{9DF77035-92C4-B7A7-E98E-8A539EA378D4}"/>
              </a:ext>
            </a:extLst>
          </p:cNvPr>
          <p:cNvSpPr txBox="1"/>
          <p:nvPr/>
        </p:nvSpPr>
        <p:spPr>
          <a:xfrm>
            <a:off x="4337912" y="557903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ứ</a:t>
            </a:r>
          </a:p>
        </p:txBody>
      </p:sp>
      <p:sp>
        <p:nvSpPr>
          <p:cNvPr id="17" name="!!o3b">
            <a:extLst>
              <a:ext uri="{FF2B5EF4-FFF2-40B4-BE49-F238E27FC236}">
                <a16:creationId xmlns:a16="http://schemas.microsoft.com/office/drawing/2014/main" id="{7214D151-9093-C26C-411B-EFF95D9428F4}"/>
              </a:ext>
            </a:extLst>
          </p:cNvPr>
          <p:cNvSpPr/>
          <p:nvPr/>
        </p:nvSpPr>
        <p:spPr>
          <a:xfrm>
            <a:off x="8789349"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9" name="!!3b">
            <a:extLst>
              <a:ext uri="{FF2B5EF4-FFF2-40B4-BE49-F238E27FC236}">
                <a16:creationId xmlns:a16="http://schemas.microsoft.com/office/drawing/2014/main" id="{F8ED042B-683D-E674-1796-21E9DD113681}"/>
              </a:ext>
            </a:extLst>
          </p:cNvPr>
          <p:cNvSpPr txBox="1"/>
          <p:nvPr/>
        </p:nvSpPr>
        <p:spPr>
          <a:xfrm>
            <a:off x="8987906" y="557903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18" name="!!o3b">
            <a:extLst>
              <a:ext uri="{FF2B5EF4-FFF2-40B4-BE49-F238E27FC236}">
                <a16:creationId xmlns:a16="http://schemas.microsoft.com/office/drawing/2014/main" id="{619E713F-3464-4BCD-60B0-3B1C34E8BE94}"/>
              </a:ext>
            </a:extLst>
          </p:cNvPr>
          <p:cNvSpPr/>
          <p:nvPr/>
        </p:nvSpPr>
        <p:spPr>
          <a:xfrm>
            <a:off x="9921365"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0" name="!!3b">
            <a:extLst>
              <a:ext uri="{FF2B5EF4-FFF2-40B4-BE49-F238E27FC236}">
                <a16:creationId xmlns:a16="http://schemas.microsoft.com/office/drawing/2014/main" id="{630411FB-752A-FDD5-C72A-84D96B36F9F6}"/>
              </a:ext>
            </a:extLst>
          </p:cNvPr>
          <p:cNvSpPr txBox="1"/>
          <p:nvPr/>
        </p:nvSpPr>
        <p:spPr>
          <a:xfrm>
            <a:off x="10119922" y="557903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pic>
        <p:nvPicPr>
          <p:cNvPr id="5122" name="Picture 2" descr="Con người không chỉ có 5 giác quan, mà còn có các cơ quan thụ cảm"/>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8075" y="1003030"/>
            <a:ext cx="4531951" cy="280591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E2A24C98-35A3-45FF-9431-2BE835010581}"/>
              </a:ext>
            </a:extLst>
          </p:cNvPr>
          <p:cNvPicPr>
            <a:picLocks noChangeAspect="1"/>
          </p:cNvPicPr>
          <p:nvPr/>
        </p:nvPicPr>
        <p:blipFill>
          <a:blip r:embed="rId7"/>
          <a:stretch>
            <a:fillRect/>
          </a:stretch>
        </p:blipFill>
        <p:spPr>
          <a:xfrm>
            <a:off x="4296465" y="-631090"/>
            <a:ext cx="359906" cy="214559"/>
          </a:xfrm>
          <a:prstGeom prst="rect">
            <a:avLst/>
          </a:prstGeom>
        </p:spPr>
      </p:pic>
      <p:pic>
        <p:nvPicPr>
          <p:cNvPr id="90" name="Picture 89">
            <a:extLst>
              <a:ext uri="{FF2B5EF4-FFF2-40B4-BE49-F238E27FC236}">
                <a16:creationId xmlns:a16="http://schemas.microsoft.com/office/drawing/2014/main" id="{6F0C86CA-0091-4117-BFEC-2073208776D8}"/>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91" name="Picture 90">
            <a:extLst>
              <a:ext uri="{FF2B5EF4-FFF2-40B4-BE49-F238E27FC236}">
                <a16:creationId xmlns:a16="http://schemas.microsoft.com/office/drawing/2014/main" id="{68C8D11E-0AFE-4F7B-B87C-5545F5E6C086}"/>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92" name="Picture 91">
            <a:extLst>
              <a:ext uri="{FF2B5EF4-FFF2-40B4-BE49-F238E27FC236}">
                <a16:creationId xmlns:a16="http://schemas.microsoft.com/office/drawing/2014/main" id="{0D814C9E-BF3B-4291-BE98-A970F732C6DC}"/>
              </a:ext>
            </a:extLst>
          </p:cNvPr>
          <p:cNvPicPr>
            <a:picLocks noChangeAspect="1"/>
          </p:cNvPicPr>
          <p:nvPr/>
        </p:nvPicPr>
        <p:blipFill>
          <a:blip r:embed="rId10"/>
          <a:stretch>
            <a:fillRect/>
          </a:stretch>
        </p:blipFill>
        <p:spPr>
          <a:xfrm>
            <a:off x="5328308" y="-719058"/>
            <a:ext cx="359906" cy="218018"/>
          </a:xfrm>
          <a:prstGeom prst="rect">
            <a:avLst/>
          </a:prstGeom>
        </p:spPr>
      </p:pic>
      <p:pic>
        <p:nvPicPr>
          <p:cNvPr id="93" name="Picture 92">
            <a:extLst>
              <a:ext uri="{FF2B5EF4-FFF2-40B4-BE49-F238E27FC236}">
                <a16:creationId xmlns:a16="http://schemas.microsoft.com/office/drawing/2014/main" id="{1045EAEC-7CAA-4B81-B22A-BBDE414E6E99}"/>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94" name="Picture 93">
            <a:extLst>
              <a:ext uri="{FF2B5EF4-FFF2-40B4-BE49-F238E27FC236}">
                <a16:creationId xmlns:a16="http://schemas.microsoft.com/office/drawing/2014/main" id="{E1EAAEDC-5B63-4ABF-950D-A3661A34B2A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95" name="Picture 94">
            <a:extLst>
              <a:ext uri="{FF2B5EF4-FFF2-40B4-BE49-F238E27FC236}">
                <a16:creationId xmlns:a16="http://schemas.microsoft.com/office/drawing/2014/main" id="{396E1D2C-F1DE-4F25-81DA-6E6028E048F9}"/>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96" name="Picture 95">
            <a:extLst>
              <a:ext uri="{FF2B5EF4-FFF2-40B4-BE49-F238E27FC236}">
                <a16:creationId xmlns:a16="http://schemas.microsoft.com/office/drawing/2014/main" id="{C67324EB-D3F2-4F0B-B911-CDA7A8304F3D}"/>
              </a:ext>
            </a:extLst>
          </p:cNvPr>
          <p:cNvPicPr>
            <a:picLocks noChangeAspect="1"/>
          </p:cNvPicPr>
          <p:nvPr/>
        </p:nvPicPr>
        <p:blipFill>
          <a:blip r:embed="rId14"/>
          <a:stretch>
            <a:fillRect/>
          </a:stretch>
        </p:blipFill>
        <p:spPr>
          <a:xfrm>
            <a:off x="9156703" y="-634549"/>
            <a:ext cx="359906" cy="218018"/>
          </a:xfrm>
          <a:prstGeom prst="rect">
            <a:avLst/>
          </a:prstGeom>
        </p:spPr>
      </p:pic>
      <p:pic>
        <p:nvPicPr>
          <p:cNvPr id="97" name="Picture 96">
            <a:extLst>
              <a:ext uri="{FF2B5EF4-FFF2-40B4-BE49-F238E27FC236}">
                <a16:creationId xmlns:a16="http://schemas.microsoft.com/office/drawing/2014/main" id="{BDB067EA-AB66-4605-8786-F0BD17037F44}"/>
              </a:ext>
            </a:extLst>
          </p:cNvPr>
          <p:cNvPicPr>
            <a:picLocks noChangeAspect="1"/>
          </p:cNvPicPr>
          <p:nvPr/>
        </p:nvPicPr>
        <p:blipFill>
          <a:blip r:embed="rId15"/>
          <a:stretch>
            <a:fillRect/>
          </a:stretch>
        </p:blipFill>
        <p:spPr>
          <a:xfrm>
            <a:off x="6912564" y="-556051"/>
            <a:ext cx="359906" cy="218018"/>
          </a:xfrm>
          <a:prstGeom prst="rect">
            <a:avLst/>
          </a:prstGeom>
        </p:spPr>
      </p:pic>
      <p:pic>
        <p:nvPicPr>
          <p:cNvPr id="98" name="Picture 97">
            <a:extLst>
              <a:ext uri="{FF2B5EF4-FFF2-40B4-BE49-F238E27FC236}">
                <a16:creationId xmlns:a16="http://schemas.microsoft.com/office/drawing/2014/main" id="{D59F442C-9BB5-43D0-B284-8EFE7D9150AA}"/>
              </a:ext>
            </a:extLst>
          </p:cNvPr>
          <p:cNvPicPr>
            <a:picLocks noChangeAspect="1"/>
          </p:cNvPicPr>
          <p:nvPr/>
        </p:nvPicPr>
        <p:blipFill>
          <a:blip r:embed="rId16"/>
          <a:stretch>
            <a:fillRect/>
          </a:stretch>
        </p:blipFill>
        <p:spPr>
          <a:xfrm>
            <a:off x="2749158" y="-705460"/>
            <a:ext cx="359906" cy="218018"/>
          </a:xfrm>
          <a:prstGeom prst="rect">
            <a:avLst/>
          </a:prstGeom>
        </p:spPr>
      </p:pic>
      <p:pic>
        <p:nvPicPr>
          <p:cNvPr id="99" name="Picture 98">
            <a:extLst>
              <a:ext uri="{FF2B5EF4-FFF2-40B4-BE49-F238E27FC236}">
                <a16:creationId xmlns:a16="http://schemas.microsoft.com/office/drawing/2014/main" id="{7DB10253-8425-4F19-B995-DCA5C90F411A}"/>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00" name="Picture 99">
            <a:extLst>
              <a:ext uri="{FF2B5EF4-FFF2-40B4-BE49-F238E27FC236}">
                <a16:creationId xmlns:a16="http://schemas.microsoft.com/office/drawing/2014/main" id="{A9DFF7EA-3F47-420E-BAB4-B4D4EAC8CE20}"/>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01" name="Picture 100">
            <a:extLst>
              <a:ext uri="{FF2B5EF4-FFF2-40B4-BE49-F238E27FC236}">
                <a16:creationId xmlns:a16="http://schemas.microsoft.com/office/drawing/2014/main" id="{CB19D85A-DBE2-4D1C-81E5-7D5F799CB541}"/>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02" name="Picture 101">
            <a:extLst>
              <a:ext uri="{FF2B5EF4-FFF2-40B4-BE49-F238E27FC236}">
                <a16:creationId xmlns:a16="http://schemas.microsoft.com/office/drawing/2014/main" id="{1571BFB6-F40C-4995-A85E-E041985AA4EE}"/>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03" name="Picture 102">
            <a:extLst>
              <a:ext uri="{FF2B5EF4-FFF2-40B4-BE49-F238E27FC236}">
                <a16:creationId xmlns:a16="http://schemas.microsoft.com/office/drawing/2014/main" id="{4CE6C58B-82FB-4AC7-AD34-D55656BEEFAF}"/>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04" name="Picture 103">
            <a:extLst>
              <a:ext uri="{FF2B5EF4-FFF2-40B4-BE49-F238E27FC236}">
                <a16:creationId xmlns:a16="http://schemas.microsoft.com/office/drawing/2014/main" id="{669FFAF8-4030-42C1-8181-04368FB8726A}"/>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05" name="Picture 104">
            <a:extLst>
              <a:ext uri="{FF2B5EF4-FFF2-40B4-BE49-F238E27FC236}">
                <a16:creationId xmlns:a16="http://schemas.microsoft.com/office/drawing/2014/main" id="{91E80C74-3176-4BBC-BD54-D2910A4B7BAC}"/>
              </a:ext>
            </a:extLst>
          </p:cNvPr>
          <p:cNvPicPr>
            <a:picLocks noChangeAspect="1"/>
          </p:cNvPicPr>
          <p:nvPr/>
        </p:nvPicPr>
        <p:blipFill>
          <a:blip r:embed="rId8"/>
          <a:stretch>
            <a:fillRect/>
          </a:stretch>
        </p:blipFill>
        <p:spPr>
          <a:xfrm>
            <a:off x="2242746" y="-698828"/>
            <a:ext cx="359906" cy="214559"/>
          </a:xfrm>
          <a:prstGeom prst="rect">
            <a:avLst/>
          </a:prstGeom>
        </p:spPr>
      </p:pic>
      <p:pic>
        <p:nvPicPr>
          <p:cNvPr id="106" name="Picture 105">
            <a:extLst>
              <a:ext uri="{FF2B5EF4-FFF2-40B4-BE49-F238E27FC236}">
                <a16:creationId xmlns:a16="http://schemas.microsoft.com/office/drawing/2014/main" id="{BF80EC7E-5859-465E-8871-B259D7CF0038}"/>
              </a:ext>
            </a:extLst>
          </p:cNvPr>
          <p:cNvPicPr>
            <a:picLocks noChangeAspect="1"/>
          </p:cNvPicPr>
          <p:nvPr/>
        </p:nvPicPr>
        <p:blipFill>
          <a:blip r:embed="rId9"/>
          <a:stretch>
            <a:fillRect/>
          </a:stretch>
        </p:blipFill>
        <p:spPr>
          <a:xfrm>
            <a:off x="3781861" y="-1029245"/>
            <a:ext cx="359906" cy="218018"/>
          </a:xfrm>
          <a:prstGeom prst="rect">
            <a:avLst/>
          </a:prstGeom>
        </p:spPr>
      </p:pic>
      <p:pic>
        <p:nvPicPr>
          <p:cNvPr id="107" name="Picture 106">
            <a:extLst>
              <a:ext uri="{FF2B5EF4-FFF2-40B4-BE49-F238E27FC236}">
                <a16:creationId xmlns:a16="http://schemas.microsoft.com/office/drawing/2014/main" id="{CFCC4645-75D6-4985-BB16-8B625A7F7030}"/>
              </a:ext>
            </a:extLst>
          </p:cNvPr>
          <p:cNvPicPr>
            <a:picLocks noChangeAspect="1"/>
          </p:cNvPicPr>
          <p:nvPr/>
        </p:nvPicPr>
        <p:blipFill>
          <a:blip r:embed="rId16"/>
          <a:stretch>
            <a:fillRect/>
          </a:stretch>
        </p:blipFill>
        <p:spPr>
          <a:xfrm>
            <a:off x="2969542" y="-724075"/>
            <a:ext cx="359906" cy="218018"/>
          </a:xfrm>
          <a:prstGeom prst="rect">
            <a:avLst/>
          </a:prstGeom>
        </p:spPr>
      </p:pic>
      <p:pic>
        <p:nvPicPr>
          <p:cNvPr id="108" name="Picture 107">
            <a:extLst>
              <a:ext uri="{FF2B5EF4-FFF2-40B4-BE49-F238E27FC236}">
                <a16:creationId xmlns:a16="http://schemas.microsoft.com/office/drawing/2014/main" id="{2A628FAA-7798-4AE3-9E71-65587129DF17}"/>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109" name="Picture 108">
            <a:extLst>
              <a:ext uri="{FF2B5EF4-FFF2-40B4-BE49-F238E27FC236}">
                <a16:creationId xmlns:a16="http://schemas.microsoft.com/office/drawing/2014/main" id="{9A00F9A9-3E3F-4628-9532-16A3E13760BC}"/>
              </a:ext>
            </a:extLst>
          </p:cNvPr>
          <p:cNvPicPr>
            <a:picLocks noChangeAspect="1"/>
          </p:cNvPicPr>
          <p:nvPr/>
        </p:nvPicPr>
        <p:blipFill>
          <a:blip r:embed="rId11"/>
          <a:stretch>
            <a:fillRect/>
          </a:stretch>
        </p:blipFill>
        <p:spPr>
          <a:xfrm>
            <a:off x="4048907" y="-978201"/>
            <a:ext cx="359906" cy="214559"/>
          </a:xfrm>
          <a:prstGeom prst="rect">
            <a:avLst/>
          </a:prstGeom>
        </p:spPr>
      </p:pic>
      <p:pic>
        <p:nvPicPr>
          <p:cNvPr id="110" name="Picture 109">
            <a:extLst>
              <a:ext uri="{FF2B5EF4-FFF2-40B4-BE49-F238E27FC236}">
                <a16:creationId xmlns:a16="http://schemas.microsoft.com/office/drawing/2014/main" id="{177AA96B-48C8-4C60-B922-9ABA2EE54110}"/>
              </a:ext>
            </a:extLst>
          </p:cNvPr>
          <p:cNvPicPr>
            <a:picLocks noChangeAspect="1"/>
          </p:cNvPicPr>
          <p:nvPr/>
        </p:nvPicPr>
        <p:blipFill>
          <a:blip r:embed="rId12"/>
          <a:stretch>
            <a:fillRect/>
          </a:stretch>
        </p:blipFill>
        <p:spPr>
          <a:xfrm>
            <a:off x="5266837" y="-945010"/>
            <a:ext cx="359906" cy="218018"/>
          </a:xfrm>
          <a:prstGeom prst="rect">
            <a:avLst/>
          </a:prstGeom>
        </p:spPr>
      </p:pic>
      <p:pic>
        <p:nvPicPr>
          <p:cNvPr id="111" name="Picture 110">
            <a:extLst>
              <a:ext uri="{FF2B5EF4-FFF2-40B4-BE49-F238E27FC236}">
                <a16:creationId xmlns:a16="http://schemas.microsoft.com/office/drawing/2014/main" id="{7D34D429-619F-4567-AE95-0002F7F728BE}"/>
              </a:ext>
            </a:extLst>
          </p:cNvPr>
          <p:cNvPicPr>
            <a:picLocks noChangeAspect="1"/>
          </p:cNvPicPr>
          <p:nvPr/>
        </p:nvPicPr>
        <p:blipFill>
          <a:blip r:embed="rId9"/>
          <a:stretch>
            <a:fillRect/>
          </a:stretch>
        </p:blipFill>
        <p:spPr>
          <a:xfrm>
            <a:off x="6199933" y="-1027629"/>
            <a:ext cx="359906" cy="218018"/>
          </a:xfrm>
          <a:prstGeom prst="rect">
            <a:avLst/>
          </a:prstGeom>
        </p:spPr>
      </p:pic>
      <p:pic>
        <p:nvPicPr>
          <p:cNvPr id="112" name="Picture 111">
            <a:extLst>
              <a:ext uri="{FF2B5EF4-FFF2-40B4-BE49-F238E27FC236}">
                <a16:creationId xmlns:a16="http://schemas.microsoft.com/office/drawing/2014/main" id="{77044C68-7973-4EA4-AFFF-3066205CECAF}"/>
              </a:ext>
            </a:extLst>
          </p:cNvPr>
          <p:cNvPicPr>
            <a:picLocks noChangeAspect="1"/>
          </p:cNvPicPr>
          <p:nvPr/>
        </p:nvPicPr>
        <p:blipFill>
          <a:blip r:embed="rId12"/>
          <a:stretch>
            <a:fillRect/>
          </a:stretch>
        </p:blipFill>
        <p:spPr>
          <a:xfrm>
            <a:off x="5158989" y="-577380"/>
            <a:ext cx="359906" cy="218018"/>
          </a:xfrm>
          <a:prstGeom prst="rect">
            <a:avLst/>
          </a:prstGeom>
        </p:spPr>
      </p:pic>
      <p:pic>
        <p:nvPicPr>
          <p:cNvPr id="113" name="Picture 112">
            <a:extLst>
              <a:ext uri="{FF2B5EF4-FFF2-40B4-BE49-F238E27FC236}">
                <a16:creationId xmlns:a16="http://schemas.microsoft.com/office/drawing/2014/main" id="{B54F87DA-BE54-437B-85B3-5691899ADA41}"/>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14" name="Picture 113">
            <a:extLst>
              <a:ext uri="{FF2B5EF4-FFF2-40B4-BE49-F238E27FC236}">
                <a16:creationId xmlns:a16="http://schemas.microsoft.com/office/drawing/2014/main" id="{750F0249-3D57-4EA8-B6F3-CA5D1360BF14}"/>
              </a:ext>
            </a:extLst>
          </p:cNvPr>
          <p:cNvPicPr>
            <a:picLocks noChangeAspect="1"/>
          </p:cNvPicPr>
          <p:nvPr/>
        </p:nvPicPr>
        <p:blipFill>
          <a:blip r:embed="rId9"/>
          <a:stretch>
            <a:fillRect/>
          </a:stretch>
        </p:blipFill>
        <p:spPr>
          <a:xfrm>
            <a:off x="6092085" y="-660000"/>
            <a:ext cx="359906" cy="218018"/>
          </a:xfrm>
          <a:prstGeom prst="rect">
            <a:avLst/>
          </a:prstGeom>
        </p:spPr>
      </p:pic>
      <p:pic>
        <p:nvPicPr>
          <p:cNvPr id="115" name="Picture 114">
            <a:extLst>
              <a:ext uri="{FF2B5EF4-FFF2-40B4-BE49-F238E27FC236}">
                <a16:creationId xmlns:a16="http://schemas.microsoft.com/office/drawing/2014/main" id="{8845B16D-EB99-4335-B391-498FC4C4C7E4}"/>
              </a:ext>
            </a:extLst>
          </p:cNvPr>
          <p:cNvPicPr>
            <a:picLocks noChangeAspect="1"/>
          </p:cNvPicPr>
          <p:nvPr/>
        </p:nvPicPr>
        <p:blipFill>
          <a:blip r:embed="rId16"/>
          <a:stretch>
            <a:fillRect/>
          </a:stretch>
        </p:blipFill>
        <p:spPr>
          <a:xfrm>
            <a:off x="5279766" y="-354830"/>
            <a:ext cx="359906" cy="218018"/>
          </a:xfrm>
          <a:prstGeom prst="rect">
            <a:avLst/>
          </a:prstGeom>
        </p:spPr>
      </p:pic>
      <p:pic>
        <p:nvPicPr>
          <p:cNvPr id="116" name="Picture 115">
            <a:extLst>
              <a:ext uri="{FF2B5EF4-FFF2-40B4-BE49-F238E27FC236}">
                <a16:creationId xmlns:a16="http://schemas.microsoft.com/office/drawing/2014/main" id="{1C125569-1989-4359-9AB3-9A5179BE08F7}"/>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17" name="Picture 116">
            <a:extLst>
              <a:ext uri="{FF2B5EF4-FFF2-40B4-BE49-F238E27FC236}">
                <a16:creationId xmlns:a16="http://schemas.microsoft.com/office/drawing/2014/main" id="{292483AD-5130-449D-A62E-D13857C9C572}"/>
              </a:ext>
            </a:extLst>
          </p:cNvPr>
          <p:cNvPicPr>
            <a:picLocks noChangeAspect="1"/>
          </p:cNvPicPr>
          <p:nvPr/>
        </p:nvPicPr>
        <p:blipFill>
          <a:blip r:embed="rId9"/>
          <a:stretch>
            <a:fillRect/>
          </a:stretch>
        </p:blipFill>
        <p:spPr>
          <a:xfrm>
            <a:off x="3882001" y="-503957"/>
            <a:ext cx="359906" cy="218018"/>
          </a:xfrm>
          <a:prstGeom prst="rect">
            <a:avLst/>
          </a:prstGeom>
        </p:spPr>
      </p:pic>
      <p:grpSp>
        <p:nvGrpSpPr>
          <p:cNvPr id="66" name="Group 6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7"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83040295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6"/>
                                        </p:tgtEl>
                                      </p:cBhvr>
                                    </p:animEffect>
                                    <p:animScale>
                                      <p:cBhvr>
                                        <p:cTn id="34" dur="250" autoRev="1" fill="hold"/>
                                        <p:tgtEl>
                                          <p:spTgt spid="16"/>
                                        </p:tgtEl>
                                      </p:cBhvr>
                                      <p:by x="105000" y="105000"/>
                                    </p:animScale>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
                                        </p:tgtEl>
                                      </p:cBhvr>
                                    </p:animEffect>
                                    <p:animScale>
                                      <p:cBhvr>
                                        <p:cTn id="45"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6"/>
                                        </p:tgtEl>
                                      </p:cBhvr>
                                    </p:animEffect>
                                    <p:animScale>
                                      <p:cBhvr>
                                        <p:cTn id="56" dur="250" autoRev="1" fill="hold"/>
                                        <p:tgtEl>
                                          <p:spTgt spid="6"/>
                                        </p:tgtEl>
                                      </p:cBhvr>
                                      <p:by x="105000" y="105000"/>
                                    </p:animScale>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
                                        </p:tgtEl>
                                      </p:cBhvr>
                                    </p:animEffect>
                                    <p:animScale>
                                      <p:cBhvr>
                                        <p:cTn id="67" dur="250" autoRev="1" fill="hold"/>
                                        <p:tgtEl>
                                          <p:spTgt spid="10"/>
                                        </p:tgtEl>
                                      </p:cBhvr>
                                      <p:by x="105000" y="105000"/>
                                    </p:animScale>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9"/>
                                        </p:tgtEl>
                                      </p:cBhvr>
                                    </p:animEffect>
                                    <p:animScale>
                                      <p:cBhvr>
                                        <p:cTn id="78" dur="250" autoRev="1" fill="hold"/>
                                        <p:tgtEl>
                                          <p:spTgt spid="19"/>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90"/>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98"/>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7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93"/>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97"/>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94"/>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95"/>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96"/>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99"/>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101"/>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100"/>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102"/>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103"/>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104"/>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105"/>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107"/>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106"/>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108"/>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109"/>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110"/>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111"/>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112"/>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113"/>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115"/>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114"/>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116"/>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117"/>
                                        </p:tgtEl>
                                        <p:attrNameLst>
                                          <p:attrName>ppt_x</p:attrName>
                                          <p:attrName>ppt_y</p:attrName>
                                        </p:attrNameLst>
                                      </p:cBhvr>
                                    </p:animMotion>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20"/>
                                        </p:tgtEl>
                                        <p:attrNameLst>
                                          <p:attrName>style.visibility</p:attrName>
                                        </p:attrNameLst>
                                      </p:cBhvr>
                                      <p:to>
                                        <p:strVal val="visible"/>
                                      </p:to>
                                    </p:set>
                                    <p:anim calcmode="lin" valueType="num">
                                      <p:cBhvr>
                                        <p:cTn id="142" dur="500" fill="hold"/>
                                        <p:tgtEl>
                                          <p:spTgt spid="20"/>
                                        </p:tgtEl>
                                        <p:attrNameLst>
                                          <p:attrName>ppt_w</p:attrName>
                                        </p:attrNameLst>
                                      </p:cBhvr>
                                      <p:tavLst>
                                        <p:tav tm="0">
                                          <p:val>
                                            <p:fltVal val="0"/>
                                          </p:val>
                                        </p:tav>
                                        <p:tav tm="100000">
                                          <p:val>
                                            <p:strVal val="#ppt_w"/>
                                          </p:val>
                                        </p:tav>
                                      </p:tavLst>
                                    </p:anim>
                                    <p:anim calcmode="lin" valueType="num">
                                      <p:cBhvr>
                                        <p:cTn id="143" dur="500" fill="hold"/>
                                        <p:tgtEl>
                                          <p:spTgt spid="20"/>
                                        </p:tgtEl>
                                        <p:attrNameLst>
                                          <p:attrName>ppt_h</p:attrName>
                                        </p:attrNameLst>
                                      </p:cBhvr>
                                      <p:tavLst>
                                        <p:tav tm="0">
                                          <p:val>
                                            <p:fltVal val="0"/>
                                          </p:val>
                                        </p:tav>
                                        <p:tav tm="100000">
                                          <p:val>
                                            <p:strVal val="#ppt_h"/>
                                          </p:val>
                                        </p:tav>
                                      </p:tavLst>
                                    </p:anim>
                                    <p:animEffect transition="in" filter="fade">
                                      <p:cBhvr>
                                        <p:cTn id="144" dur="500"/>
                                        <p:tgtEl>
                                          <p:spTgt spid="20"/>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20"/>
                                        </p:tgtEl>
                                      </p:cBhvr>
                                    </p:animEffect>
                                    <p:animScale>
                                      <p:cBhvr>
                                        <p:cTn id="147" dur="250" autoRev="1" fill="hold"/>
                                        <p:tgtEl>
                                          <p:spTgt spid="20"/>
                                        </p:tgtEl>
                                      </p:cBhvr>
                                      <p:by x="105000" y="105000"/>
                                    </p:animScale>
                                  </p:childTnLst>
                                </p:cTn>
                              </p:par>
                            </p:childTnLst>
                          </p:cTn>
                        </p:par>
                      </p:childTnLst>
                    </p:cTn>
                  </p:par>
                </p:childTnLst>
              </p:cTn>
              <p:nextCondLst>
                <p:cond evt="onClick" delay="0">
                  <p:tgtEl>
                    <p:spTgt spid="18"/>
                  </p:tgtEl>
                </p:cond>
              </p:nextCondLst>
            </p:seq>
          </p:childTnLst>
        </p:cTn>
      </p:par>
    </p:tnLst>
    <p:bldLst>
      <p:bldP spid="13" grpId="0"/>
      <p:bldP spid="13" grpId="1"/>
      <p:bldP spid="14" grpId="0"/>
      <p:bldP spid="14" grpId="1"/>
      <p:bldP spid="16" grpId="0"/>
      <p:bldP spid="16" grpId="1"/>
      <p:bldP spid="5" grpId="0"/>
      <p:bldP spid="5" grpId="1"/>
      <p:bldP spid="6" grpId="0"/>
      <p:bldP spid="6" grpId="1"/>
      <p:bldP spid="10" grpId="0"/>
      <p:bldP spid="10" grpId="1"/>
      <p:bldP spid="19" grpId="0"/>
      <p:bldP spid="19" grpId="1"/>
      <p:bldP spid="20" grpId="0"/>
      <p:bldP spid="2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523577" y="1160184"/>
            <a:ext cx="9137015" cy="2635116"/>
          </a:xfrm>
          <a:prstGeom prst="roundRect">
            <a:avLst>
              <a:gd name="adj" fmla="val 1342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53521" y="430103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dirty="0" err="1">
                  <a:solidFill>
                    <a:srgbClr val="EE4036"/>
                  </a:solidFill>
                  <a:latin typeface="Times New Roman" panose="02020603050405020304" pitchFamily="18" charset="0"/>
                </a:rPr>
                <a:t>Đây</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là</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gì</a:t>
              </a:r>
              <a:r>
                <a:rPr lang="en-US" sz="2699"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709943" y="1839901"/>
            <a:ext cx="5063929" cy="1323183"/>
          </a:xfrm>
          <a:prstGeom prst="rect">
            <a:avLst/>
          </a:prstGeom>
          <a:noFill/>
          <a:ln>
            <a:noFill/>
          </a:ln>
        </p:spPr>
        <p:txBody>
          <a:bodyPr wrap="square">
            <a:spAutoFit/>
          </a:bodyPr>
          <a:lstStyle/>
          <a:p>
            <a:pPr algn="ctr"/>
            <a:r>
              <a:rPr lang="en-US" sz="3999" dirty="0" err="1">
                <a:solidFill>
                  <a:srgbClr val="EE4036"/>
                </a:solidFill>
                <a:latin typeface="Times New Roman" panose="02020603050405020304" pitchFamily="18" charset="0"/>
              </a:rPr>
              <a:t>Cơ</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quan</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đại</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diện</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cho</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xúc</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giác</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là</a:t>
            </a:r>
            <a:r>
              <a:rPr lang="en-US" sz="3999" dirty="0">
                <a:solidFill>
                  <a:srgbClr val="EE4036"/>
                </a:solidFill>
                <a:latin typeface="Times New Roman" panose="02020603050405020304" pitchFamily="18" charset="0"/>
              </a:rPr>
              <a:t> </a:t>
            </a:r>
            <a:r>
              <a:rPr lang="en-US" sz="3999" dirty="0" err="1">
                <a:solidFill>
                  <a:srgbClr val="EE4036"/>
                </a:solidFill>
                <a:latin typeface="Times New Roman" panose="02020603050405020304" pitchFamily="18" charset="0"/>
              </a:rPr>
              <a:t>gì</a:t>
            </a:r>
            <a:r>
              <a:rPr lang="en-US" sz="3999" dirty="0">
                <a:solidFill>
                  <a:srgbClr val="EE4036"/>
                </a:solidFill>
                <a:latin typeface="Times New Roman" panose="02020603050405020304" pitchFamily="18" charset="0"/>
              </a:rPr>
              <a:t>?</a:t>
            </a:r>
          </a:p>
        </p:txBody>
      </p:sp>
      <p:sp>
        <p:nvSpPr>
          <p:cNvPr id="2" name="!!o4b">
            <a:extLst>
              <a:ext uri="{FF2B5EF4-FFF2-40B4-BE49-F238E27FC236}">
                <a16:creationId xmlns:a16="http://schemas.microsoft.com/office/drawing/2014/main" id="{AA19C60E-5558-3EB0-E7A5-B364B415B6B9}"/>
              </a:ext>
            </a:extLst>
          </p:cNvPr>
          <p:cNvSpPr/>
          <p:nvPr/>
        </p:nvSpPr>
        <p:spPr>
          <a:xfrm>
            <a:off x="6083276" y="552294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 name="!!4b">
            <a:extLst>
              <a:ext uri="{FF2B5EF4-FFF2-40B4-BE49-F238E27FC236}">
                <a16:creationId xmlns:a16="http://schemas.microsoft.com/office/drawing/2014/main" id="{89FC82D4-16E9-0B4A-EB75-B73DF422653D}"/>
              </a:ext>
            </a:extLst>
          </p:cNvPr>
          <p:cNvSpPr txBox="1"/>
          <p:nvPr/>
        </p:nvSpPr>
        <p:spPr>
          <a:xfrm>
            <a:off x="6271912" y="557345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6" name="!!o4a">
            <a:extLst>
              <a:ext uri="{FF2B5EF4-FFF2-40B4-BE49-F238E27FC236}">
                <a16:creationId xmlns:a16="http://schemas.microsoft.com/office/drawing/2014/main" id="{1BE0EA5B-D2FD-4494-125B-EBA69476AF33}"/>
              </a:ext>
            </a:extLst>
          </p:cNvPr>
          <p:cNvSpPr/>
          <p:nvPr/>
        </p:nvSpPr>
        <p:spPr>
          <a:xfrm>
            <a:off x="4949608" y="5522940"/>
            <a:ext cx="1024119" cy="102412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 name="!!4a">
            <a:extLst>
              <a:ext uri="{FF2B5EF4-FFF2-40B4-BE49-F238E27FC236}">
                <a16:creationId xmlns:a16="http://schemas.microsoft.com/office/drawing/2014/main" id="{22CE3133-0266-39EF-11A0-10A646015AAD}"/>
              </a:ext>
            </a:extLst>
          </p:cNvPr>
          <p:cNvSpPr txBox="1"/>
          <p:nvPr/>
        </p:nvSpPr>
        <p:spPr>
          <a:xfrm>
            <a:off x="5101761" y="557345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pic>
        <p:nvPicPr>
          <p:cNvPr id="53" name="Picture 2" descr="Con người không chỉ có 5 giác quan, mà còn có các cơ quan thụ cảm"/>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0655" y="989385"/>
            <a:ext cx="4531951" cy="28059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E2A24C98-35A3-45FF-9431-2BE835010581}"/>
              </a:ext>
            </a:extLst>
          </p:cNvPr>
          <p:cNvPicPr>
            <a:picLocks noChangeAspect="1"/>
          </p:cNvPicPr>
          <p:nvPr/>
        </p:nvPicPr>
        <p:blipFill>
          <a:blip r:embed="rId7"/>
          <a:stretch>
            <a:fillRect/>
          </a:stretch>
        </p:blipFill>
        <p:spPr>
          <a:xfrm>
            <a:off x="4296465" y="-631090"/>
            <a:ext cx="359906" cy="214559"/>
          </a:xfrm>
          <a:prstGeom prst="rect">
            <a:avLst/>
          </a:prstGeom>
        </p:spPr>
      </p:pic>
      <p:pic>
        <p:nvPicPr>
          <p:cNvPr id="96" name="Picture 95">
            <a:extLst>
              <a:ext uri="{FF2B5EF4-FFF2-40B4-BE49-F238E27FC236}">
                <a16:creationId xmlns:a16="http://schemas.microsoft.com/office/drawing/2014/main" id="{6F0C86CA-0091-4117-BFEC-2073208776D8}"/>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97" name="Picture 96">
            <a:extLst>
              <a:ext uri="{FF2B5EF4-FFF2-40B4-BE49-F238E27FC236}">
                <a16:creationId xmlns:a16="http://schemas.microsoft.com/office/drawing/2014/main" id="{68C8D11E-0AFE-4F7B-B87C-5545F5E6C086}"/>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98" name="Picture 97">
            <a:extLst>
              <a:ext uri="{FF2B5EF4-FFF2-40B4-BE49-F238E27FC236}">
                <a16:creationId xmlns:a16="http://schemas.microsoft.com/office/drawing/2014/main" id="{0D814C9E-BF3B-4291-BE98-A970F732C6DC}"/>
              </a:ext>
            </a:extLst>
          </p:cNvPr>
          <p:cNvPicPr>
            <a:picLocks noChangeAspect="1"/>
          </p:cNvPicPr>
          <p:nvPr/>
        </p:nvPicPr>
        <p:blipFill>
          <a:blip r:embed="rId10"/>
          <a:stretch>
            <a:fillRect/>
          </a:stretch>
        </p:blipFill>
        <p:spPr>
          <a:xfrm>
            <a:off x="5328308" y="-719058"/>
            <a:ext cx="359906" cy="218018"/>
          </a:xfrm>
          <a:prstGeom prst="rect">
            <a:avLst/>
          </a:prstGeom>
        </p:spPr>
      </p:pic>
      <p:pic>
        <p:nvPicPr>
          <p:cNvPr id="99" name="Picture 98">
            <a:extLst>
              <a:ext uri="{FF2B5EF4-FFF2-40B4-BE49-F238E27FC236}">
                <a16:creationId xmlns:a16="http://schemas.microsoft.com/office/drawing/2014/main" id="{1045EAEC-7CAA-4B81-B22A-BBDE414E6E99}"/>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100" name="Picture 99">
            <a:extLst>
              <a:ext uri="{FF2B5EF4-FFF2-40B4-BE49-F238E27FC236}">
                <a16:creationId xmlns:a16="http://schemas.microsoft.com/office/drawing/2014/main" id="{E1EAAEDC-5B63-4ABF-950D-A3661A34B2A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101" name="Picture 100">
            <a:extLst>
              <a:ext uri="{FF2B5EF4-FFF2-40B4-BE49-F238E27FC236}">
                <a16:creationId xmlns:a16="http://schemas.microsoft.com/office/drawing/2014/main" id="{396E1D2C-F1DE-4F25-81DA-6E6028E048F9}"/>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102" name="Picture 101">
            <a:extLst>
              <a:ext uri="{FF2B5EF4-FFF2-40B4-BE49-F238E27FC236}">
                <a16:creationId xmlns:a16="http://schemas.microsoft.com/office/drawing/2014/main" id="{C67324EB-D3F2-4F0B-B911-CDA7A8304F3D}"/>
              </a:ext>
            </a:extLst>
          </p:cNvPr>
          <p:cNvPicPr>
            <a:picLocks noChangeAspect="1"/>
          </p:cNvPicPr>
          <p:nvPr/>
        </p:nvPicPr>
        <p:blipFill>
          <a:blip r:embed="rId14"/>
          <a:stretch>
            <a:fillRect/>
          </a:stretch>
        </p:blipFill>
        <p:spPr>
          <a:xfrm>
            <a:off x="9156703" y="-634549"/>
            <a:ext cx="359906" cy="218018"/>
          </a:xfrm>
          <a:prstGeom prst="rect">
            <a:avLst/>
          </a:prstGeom>
        </p:spPr>
      </p:pic>
      <p:pic>
        <p:nvPicPr>
          <p:cNvPr id="103" name="Picture 102">
            <a:extLst>
              <a:ext uri="{FF2B5EF4-FFF2-40B4-BE49-F238E27FC236}">
                <a16:creationId xmlns:a16="http://schemas.microsoft.com/office/drawing/2014/main" id="{BDB067EA-AB66-4605-8786-F0BD17037F44}"/>
              </a:ext>
            </a:extLst>
          </p:cNvPr>
          <p:cNvPicPr>
            <a:picLocks noChangeAspect="1"/>
          </p:cNvPicPr>
          <p:nvPr/>
        </p:nvPicPr>
        <p:blipFill>
          <a:blip r:embed="rId15"/>
          <a:stretch>
            <a:fillRect/>
          </a:stretch>
        </p:blipFill>
        <p:spPr>
          <a:xfrm>
            <a:off x="6912564" y="-556051"/>
            <a:ext cx="359906" cy="218018"/>
          </a:xfrm>
          <a:prstGeom prst="rect">
            <a:avLst/>
          </a:prstGeom>
        </p:spPr>
      </p:pic>
      <p:pic>
        <p:nvPicPr>
          <p:cNvPr id="104" name="Picture 103">
            <a:extLst>
              <a:ext uri="{FF2B5EF4-FFF2-40B4-BE49-F238E27FC236}">
                <a16:creationId xmlns:a16="http://schemas.microsoft.com/office/drawing/2014/main" id="{D59F442C-9BB5-43D0-B284-8EFE7D9150AA}"/>
              </a:ext>
            </a:extLst>
          </p:cNvPr>
          <p:cNvPicPr>
            <a:picLocks noChangeAspect="1"/>
          </p:cNvPicPr>
          <p:nvPr/>
        </p:nvPicPr>
        <p:blipFill>
          <a:blip r:embed="rId16"/>
          <a:stretch>
            <a:fillRect/>
          </a:stretch>
        </p:blipFill>
        <p:spPr>
          <a:xfrm>
            <a:off x="2749158" y="-705460"/>
            <a:ext cx="359906" cy="218018"/>
          </a:xfrm>
          <a:prstGeom prst="rect">
            <a:avLst/>
          </a:prstGeom>
        </p:spPr>
      </p:pic>
      <p:pic>
        <p:nvPicPr>
          <p:cNvPr id="105" name="Picture 104">
            <a:extLst>
              <a:ext uri="{FF2B5EF4-FFF2-40B4-BE49-F238E27FC236}">
                <a16:creationId xmlns:a16="http://schemas.microsoft.com/office/drawing/2014/main" id="{7DB10253-8425-4F19-B995-DCA5C90F411A}"/>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06" name="Picture 105">
            <a:extLst>
              <a:ext uri="{FF2B5EF4-FFF2-40B4-BE49-F238E27FC236}">
                <a16:creationId xmlns:a16="http://schemas.microsoft.com/office/drawing/2014/main" id="{A9DFF7EA-3F47-420E-BAB4-B4D4EAC8CE20}"/>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07" name="Picture 106">
            <a:extLst>
              <a:ext uri="{FF2B5EF4-FFF2-40B4-BE49-F238E27FC236}">
                <a16:creationId xmlns:a16="http://schemas.microsoft.com/office/drawing/2014/main" id="{CB19D85A-DBE2-4D1C-81E5-7D5F799CB541}"/>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08" name="Picture 107">
            <a:extLst>
              <a:ext uri="{FF2B5EF4-FFF2-40B4-BE49-F238E27FC236}">
                <a16:creationId xmlns:a16="http://schemas.microsoft.com/office/drawing/2014/main" id="{1571BFB6-F40C-4995-A85E-E041985AA4EE}"/>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09" name="Picture 108">
            <a:extLst>
              <a:ext uri="{FF2B5EF4-FFF2-40B4-BE49-F238E27FC236}">
                <a16:creationId xmlns:a16="http://schemas.microsoft.com/office/drawing/2014/main" id="{4CE6C58B-82FB-4AC7-AD34-D55656BEEFAF}"/>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10" name="Picture 109">
            <a:extLst>
              <a:ext uri="{FF2B5EF4-FFF2-40B4-BE49-F238E27FC236}">
                <a16:creationId xmlns:a16="http://schemas.microsoft.com/office/drawing/2014/main" id="{669FFAF8-4030-42C1-8181-04368FB8726A}"/>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11" name="Picture 110">
            <a:extLst>
              <a:ext uri="{FF2B5EF4-FFF2-40B4-BE49-F238E27FC236}">
                <a16:creationId xmlns:a16="http://schemas.microsoft.com/office/drawing/2014/main" id="{91E80C74-3176-4BBC-BD54-D2910A4B7BAC}"/>
              </a:ext>
            </a:extLst>
          </p:cNvPr>
          <p:cNvPicPr>
            <a:picLocks noChangeAspect="1"/>
          </p:cNvPicPr>
          <p:nvPr/>
        </p:nvPicPr>
        <p:blipFill>
          <a:blip r:embed="rId8"/>
          <a:stretch>
            <a:fillRect/>
          </a:stretch>
        </p:blipFill>
        <p:spPr>
          <a:xfrm>
            <a:off x="2242746" y="-698828"/>
            <a:ext cx="359906" cy="214559"/>
          </a:xfrm>
          <a:prstGeom prst="rect">
            <a:avLst/>
          </a:prstGeom>
        </p:spPr>
      </p:pic>
      <p:pic>
        <p:nvPicPr>
          <p:cNvPr id="112" name="Picture 111">
            <a:extLst>
              <a:ext uri="{FF2B5EF4-FFF2-40B4-BE49-F238E27FC236}">
                <a16:creationId xmlns:a16="http://schemas.microsoft.com/office/drawing/2014/main" id="{BF80EC7E-5859-465E-8871-B259D7CF0038}"/>
              </a:ext>
            </a:extLst>
          </p:cNvPr>
          <p:cNvPicPr>
            <a:picLocks noChangeAspect="1"/>
          </p:cNvPicPr>
          <p:nvPr/>
        </p:nvPicPr>
        <p:blipFill>
          <a:blip r:embed="rId9"/>
          <a:stretch>
            <a:fillRect/>
          </a:stretch>
        </p:blipFill>
        <p:spPr>
          <a:xfrm>
            <a:off x="3781861" y="-1029245"/>
            <a:ext cx="359906" cy="218018"/>
          </a:xfrm>
          <a:prstGeom prst="rect">
            <a:avLst/>
          </a:prstGeom>
        </p:spPr>
      </p:pic>
      <p:pic>
        <p:nvPicPr>
          <p:cNvPr id="113" name="Picture 112">
            <a:extLst>
              <a:ext uri="{FF2B5EF4-FFF2-40B4-BE49-F238E27FC236}">
                <a16:creationId xmlns:a16="http://schemas.microsoft.com/office/drawing/2014/main" id="{CFCC4645-75D6-4985-BB16-8B625A7F7030}"/>
              </a:ext>
            </a:extLst>
          </p:cNvPr>
          <p:cNvPicPr>
            <a:picLocks noChangeAspect="1"/>
          </p:cNvPicPr>
          <p:nvPr/>
        </p:nvPicPr>
        <p:blipFill>
          <a:blip r:embed="rId16"/>
          <a:stretch>
            <a:fillRect/>
          </a:stretch>
        </p:blipFill>
        <p:spPr>
          <a:xfrm>
            <a:off x="2969542" y="-724075"/>
            <a:ext cx="359906" cy="218018"/>
          </a:xfrm>
          <a:prstGeom prst="rect">
            <a:avLst/>
          </a:prstGeom>
        </p:spPr>
      </p:pic>
      <p:pic>
        <p:nvPicPr>
          <p:cNvPr id="114" name="Picture 113">
            <a:extLst>
              <a:ext uri="{FF2B5EF4-FFF2-40B4-BE49-F238E27FC236}">
                <a16:creationId xmlns:a16="http://schemas.microsoft.com/office/drawing/2014/main" id="{2A628FAA-7798-4AE3-9E71-65587129DF17}"/>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115" name="Picture 114">
            <a:extLst>
              <a:ext uri="{FF2B5EF4-FFF2-40B4-BE49-F238E27FC236}">
                <a16:creationId xmlns:a16="http://schemas.microsoft.com/office/drawing/2014/main" id="{9A00F9A9-3E3F-4628-9532-16A3E13760BC}"/>
              </a:ext>
            </a:extLst>
          </p:cNvPr>
          <p:cNvPicPr>
            <a:picLocks noChangeAspect="1"/>
          </p:cNvPicPr>
          <p:nvPr/>
        </p:nvPicPr>
        <p:blipFill>
          <a:blip r:embed="rId11"/>
          <a:stretch>
            <a:fillRect/>
          </a:stretch>
        </p:blipFill>
        <p:spPr>
          <a:xfrm>
            <a:off x="4048907" y="-978201"/>
            <a:ext cx="359906" cy="214559"/>
          </a:xfrm>
          <a:prstGeom prst="rect">
            <a:avLst/>
          </a:prstGeom>
        </p:spPr>
      </p:pic>
      <p:pic>
        <p:nvPicPr>
          <p:cNvPr id="116" name="Picture 115">
            <a:extLst>
              <a:ext uri="{FF2B5EF4-FFF2-40B4-BE49-F238E27FC236}">
                <a16:creationId xmlns:a16="http://schemas.microsoft.com/office/drawing/2014/main" id="{177AA96B-48C8-4C60-B922-9ABA2EE54110}"/>
              </a:ext>
            </a:extLst>
          </p:cNvPr>
          <p:cNvPicPr>
            <a:picLocks noChangeAspect="1"/>
          </p:cNvPicPr>
          <p:nvPr/>
        </p:nvPicPr>
        <p:blipFill>
          <a:blip r:embed="rId12"/>
          <a:stretch>
            <a:fillRect/>
          </a:stretch>
        </p:blipFill>
        <p:spPr>
          <a:xfrm>
            <a:off x="5266837" y="-945010"/>
            <a:ext cx="359906" cy="218018"/>
          </a:xfrm>
          <a:prstGeom prst="rect">
            <a:avLst/>
          </a:prstGeom>
        </p:spPr>
      </p:pic>
      <p:pic>
        <p:nvPicPr>
          <p:cNvPr id="117" name="Picture 116">
            <a:extLst>
              <a:ext uri="{FF2B5EF4-FFF2-40B4-BE49-F238E27FC236}">
                <a16:creationId xmlns:a16="http://schemas.microsoft.com/office/drawing/2014/main" id="{7D34D429-619F-4567-AE95-0002F7F728BE}"/>
              </a:ext>
            </a:extLst>
          </p:cNvPr>
          <p:cNvPicPr>
            <a:picLocks noChangeAspect="1"/>
          </p:cNvPicPr>
          <p:nvPr/>
        </p:nvPicPr>
        <p:blipFill>
          <a:blip r:embed="rId9"/>
          <a:stretch>
            <a:fillRect/>
          </a:stretch>
        </p:blipFill>
        <p:spPr>
          <a:xfrm>
            <a:off x="6199933" y="-1027629"/>
            <a:ext cx="359906" cy="218018"/>
          </a:xfrm>
          <a:prstGeom prst="rect">
            <a:avLst/>
          </a:prstGeom>
        </p:spPr>
      </p:pic>
      <p:pic>
        <p:nvPicPr>
          <p:cNvPr id="118" name="Picture 117">
            <a:extLst>
              <a:ext uri="{FF2B5EF4-FFF2-40B4-BE49-F238E27FC236}">
                <a16:creationId xmlns:a16="http://schemas.microsoft.com/office/drawing/2014/main" id="{77044C68-7973-4EA4-AFFF-3066205CECAF}"/>
              </a:ext>
            </a:extLst>
          </p:cNvPr>
          <p:cNvPicPr>
            <a:picLocks noChangeAspect="1"/>
          </p:cNvPicPr>
          <p:nvPr/>
        </p:nvPicPr>
        <p:blipFill>
          <a:blip r:embed="rId12"/>
          <a:stretch>
            <a:fillRect/>
          </a:stretch>
        </p:blipFill>
        <p:spPr>
          <a:xfrm>
            <a:off x="5158989" y="-577380"/>
            <a:ext cx="359906" cy="218018"/>
          </a:xfrm>
          <a:prstGeom prst="rect">
            <a:avLst/>
          </a:prstGeom>
        </p:spPr>
      </p:pic>
      <p:pic>
        <p:nvPicPr>
          <p:cNvPr id="119" name="Picture 118">
            <a:extLst>
              <a:ext uri="{FF2B5EF4-FFF2-40B4-BE49-F238E27FC236}">
                <a16:creationId xmlns:a16="http://schemas.microsoft.com/office/drawing/2014/main" id="{B54F87DA-BE54-437B-85B3-5691899ADA41}"/>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20" name="Picture 119">
            <a:extLst>
              <a:ext uri="{FF2B5EF4-FFF2-40B4-BE49-F238E27FC236}">
                <a16:creationId xmlns:a16="http://schemas.microsoft.com/office/drawing/2014/main" id="{750F0249-3D57-4EA8-B6F3-CA5D1360BF14}"/>
              </a:ext>
            </a:extLst>
          </p:cNvPr>
          <p:cNvPicPr>
            <a:picLocks noChangeAspect="1"/>
          </p:cNvPicPr>
          <p:nvPr/>
        </p:nvPicPr>
        <p:blipFill>
          <a:blip r:embed="rId9"/>
          <a:stretch>
            <a:fillRect/>
          </a:stretch>
        </p:blipFill>
        <p:spPr>
          <a:xfrm>
            <a:off x="6092085" y="-660000"/>
            <a:ext cx="359906" cy="218018"/>
          </a:xfrm>
          <a:prstGeom prst="rect">
            <a:avLst/>
          </a:prstGeom>
        </p:spPr>
      </p:pic>
      <p:pic>
        <p:nvPicPr>
          <p:cNvPr id="121" name="Picture 120">
            <a:extLst>
              <a:ext uri="{FF2B5EF4-FFF2-40B4-BE49-F238E27FC236}">
                <a16:creationId xmlns:a16="http://schemas.microsoft.com/office/drawing/2014/main" id="{8845B16D-EB99-4335-B391-498FC4C4C7E4}"/>
              </a:ext>
            </a:extLst>
          </p:cNvPr>
          <p:cNvPicPr>
            <a:picLocks noChangeAspect="1"/>
          </p:cNvPicPr>
          <p:nvPr/>
        </p:nvPicPr>
        <p:blipFill>
          <a:blip r:embed="rId16"/>
          <a:stretch>
            <a:fillRect/>
          </a:stretch>
        </p:blipFill>
        <p:spPr>
          <a:xfrm>
            <a:off x="5279766" y="-354830"/>
            <a:ext cx="359906" cy="218018"/>
          </a:xfrm>
          <a:prstGeom prst="rect">
            <a:avLst/>
          </a:prstGeom>
        </p:spPr>
      </p:pic>
      <p:pic>
        <p:nvPicPr>
          <p:cNvPr id="122" name="Picture 121">
            <a:extLst>
              <a:ext uri="{FF2B5EF4-FFF2-40B4-BE49-F238E27FC236}">
                <a16:creationId xmlns:a16="http://schemas.microsoft.com/office/drawing/2014/main" id="{1C125569-1989-4359-9AB3-9A5179BE08F7}"/>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23" name="Picture 122">
            <a:extLst>
              <a:ext uri="{FF2B5EF4-FFF2-40B4-BE49-F238E27FC236}">
                <a16:creationId xmlns:a16="http://schemas.microsoft.com/office/drawing/2014/main" id="{292483AD-5130-449D-A62E-D13857C9C572}"/>
              </a:ext>
            </a:extLst>
          </p:cNvPr>
          <p:cNvPicPr>
            <a:picLocks noChangeAspect="1"/>
          </p:cNvPicPr>
          <p:nvPr/>
        </p:nvPicPr>
        <p:blipFill>
          <a:blip r:embed="rId9"/>
          <a:stretch>
            <a:fillRect/>
          </a:stretch>
        </p:blipFill>
        <p:spPr>
          <a:xfrm>
            <a:off x="3882001" y="-503957"/>
            <a:ext cx="359906" cy="218018"/>
          </a:xfrm>
          <a:prstGeom prst="rect">
            <a:avLst/>
          </a:prstGeom>
        </p:spPr>
      </p:pic>
      <p:grpSp>
        <p:nvGrpSpPr>
          <p:cNvPr id="55" name="Group 54">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56"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65719502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9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04"/>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9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4"/>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9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9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03"/>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0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01"/>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02"/>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05"/>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07"/>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06"/>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08"/>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09"/>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10"/>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11"/>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13"/>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12"/>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14"/>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15"/>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16"/>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17"/>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18"/>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19"/>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21"/>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20"/>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22"/>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23"/>
                                        </p:tgtEl>
                                        <p:attrNameLst>
                                          <p:attrName>ppt_x</p:attrName>
                                          <p:attrName>ppt_y</p:attrName>
                                        </p:attrNameLst>
                                      </p:cBhvr>
                                    </p:animMotion>
                                  </p:childTnLst>
                                </p:cTn>
                              </p:par>
                            </p:childTnLst>
                          </p:cTn>
                        </p:par>
                      </p:childTnLst>
                    </p:cTn>
                  </p:par>
                </p:childTnLst>
              </p:cTn>
              <p:nextCondLst>
                <p:cond evt="onClick" delay="0">
                  <p:tgtEl>
                    <p:spTgt spid="6"/>
                  </p:tgtEl>
                </p:cond>
              </p:nextCondLst>
            </p:seq>
          </p:childTnLst>
        </p:cTn>
      </p:par>
    </p:tnLst>
    <p:bldLst>
      <p:bldP spid="4" grpId="0"/>
      <p:bldP spid="4" grpId="1"/>
      <p:bldP spid="9" grpId="0"/>
      <p:bldP spid="9"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1732</Words>
  <Application>Microsoft Office PowerPoint</Application>
  <PresentationFormat>Custom</PresentationFormat>
  <Paragraphs>221</Paragraphs>
  <Slides>27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35* HỆ NỘI TIẾT Ở NGƯỜI</dc:title>
  <dc:creator>Administrator</dc:creator>
  <cp:lastModifiedBy>Khanhvd</cp:lastModifiedBy>
  <cp:revision>12</cp:revision>
  <dcterms:created xsi:type="dcterms:W3CDTF">2006-08-16T00:00:00Z</dcterms:created>
  <dcterms:modified xsi:type="dcterms:W3CDTF">2023-07-18T14:43:22Z</dcterms:modified>
  <dc:identifier>DAFh2LF_omc</dc:identifier>
</cp:coreProperties>
</file>