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300" r:id="rId2"/>
    <p:sldId id="301" r:id="rId3"/>
    <p:sldId id="302" r:id="rId4"/>
    <p:sldId id="303" r:id="rId5"/>
    <p:sldId id="304" r:id="rId6"/>
    <p:sldId id="305" r:id="rId7"/>
    <p:sldId id="306" r:id="rId8"/>
    <p:sldId id="307" r:id="rId9"/>
    <p:sldId id="308" r:id="rId10"/>
    <p:sldId id="309" r:id="rId11"/>
    <p:sldId id="256" r:id="rId12"/>
    <p:sldId id="257" r:id="rId13"/>
    <p:sldId id="259" r:id="rId14"/>
    <p:sldId id="260" r:id="rId15"/>
    <p:sldId id="285" r:id="rId16"/>
    <p:sldId id="261" r:id="rId17"/>
    <p:sldId id="287" r:id="rId18"/>
    <p:sldId id="310" r:id="rId19"/>
    <p:sldId id="288" r:id="rId20"/>
    <p:sldId id="292" r:id="rId21"/>
    <p:sldId id="293" r:id="rId22"/>
    <p:sldId id="294" r:id="rId23"/>
    <p:sldId id="295" r:id="rId24"/>
    <p:sldId id="264" r:id="rId25"/>
    <p:sldId id="266" r:id="rId26"/>
    <p:sldId id="267" r:id="rId27"/>
    <p:sldId id="296" r:id="rId28"/>
    <p:sldId id="297" r:id="rId29"/>
    <p:sldId id="270" r:id="rId30"/>
    <p:sldId id="271" r:id="rId31"/>
    <p:sldId id="272" r:id="rId32"/>
    <p:sldId id="273" r:id="rId33"/>
    <p:sldId id="298" r:id="rId34"/>
    <p:sldId id="299" r:id="rId35"/>
    <p:sldId id="284" r:id="rId36"/>
  </p:sldIdLst>
  <p:sldSz cx="12188825" cy="6858000"/>
  <p:notesSz cx="6858000" cy="9144000"/>
  <p:embeddedFontLst>
    <p:embeddedFont>
      <p:font typeface="Calibri" panose="020F0502020204030204" pitchFamily="34" charset="0"/>
      <p:regular r:id="rId38"/>
      <p:bold r:id="rId39"/>
      <p:italic r:id="rId40"/>
      <p:boldItalic r:id="rId41"/>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75" d="100"/>
          <a:sy n="75" d="100"/>
        </p:scale>
        <p:origin x="1356" y="82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E9574-0945-40DC-AC66-F21B5D0C27C8}"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07A6D3-4A27-4B1B-B0B3-494D5E3A344F}" type="slidenum">
              <a:rPr lang="en-US" smtClean="0"/>
              <a:t>‹#›</a:t>
            </a:fld>
            <a:endParaRPr lang="en-US"/>
          </a:p>
        </p:txBody>
      </p:sp>
    </p:spTree>
    <p:extLst>
      <p:ext uri="{BB962C8B-B14F-4D97-AF65-F5344CB8AC3E}">
        <p14:creationId xmlns:p14="http://schemas.microsoft.com/office/powerpoint/2010/main" val="1043768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59448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343521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2493938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2216391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345689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131797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60892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97417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8680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38071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89861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96451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22998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54871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9267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34377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8731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slide" Target="slide29.xml"/><Relationship Id="rId2" Type="http://schemas.openxmlformats.org/officeDocument/2006/relationships/notesSlide" Target="../notesSlides/notesSlide7.xml"/><Relationship Id="rId16" Type="http://schemas.openxmlformats.org/officeDocument/2006/relationships/image" Target="../media/image28.jpeg"/><Relationship Id="rId20" Type="http://schemas.openxmlformats.org/officeDocument/2006/relationships/image" Target="../media/image12.svg"/><Relationship Id="rId1" Type="http://schemas.openxmlformats.org/officeDocument/2006/relationships/slideLayout" Target="../slideLayouts/slideLayout2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0.sv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svg"/><Relationship Id="rId7"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0.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0.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NULL"/><Relationship Id="rId7"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media/image6.svg"/><Relationship Id="rId15" Type="http://schemas.openxmlformats.org/officeDocument/2006/relationships/slide" Target="slide5.xml"/><Relationship Id="rId10" Type="http://schemas.openxmlformats.org/officeDocument/2006/relationships/image" Target="../media/image8.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3" Type="http://schemas.openxmlformats.org/officeDocument/2006/relationships/image" Target="../media/image39.svg"/><Relationship Id="rId3" Type="http://schemas.openxmlformats.org/officeDocument/2006/relationships/image" Target="../media/image26.svg"/><Relationship Id="rId7" Type="http://schemas.openxmlformats.org/officeDocument/2006/relationships/image" Target="../media/image57.png"/><Relationship Id="rId12"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7.svg"/><Relationship Id="rId5" Type="http://schemas.openxmlformats.org/officeDocument/2006/relationships/image" Target="../media/image28.sv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8.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2.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28.sv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4.svg"/><Relationship Id="rId3" Type="http://schemas.openxmlformats.org/officeDocument/2006/relationships/image" Target="../media/image26.svg"/><Relationship Id="rId7" Type="http://schemas.openxmlformats.org/officeDocument/2006/relationships/image" Target="../media/image48.svg"/><Relationship Id="rId12"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46.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50.svg"/><Relationship Id="rId1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slide" Target="slide29.xml"/><Relationship Id="rId11" Type="http://schemas.openxmlformats.org/officeDocument/2006/relationships/image" Target="../media/image12.png"/><Relationship Id="rId5" Type="http://schemas.openxmlformats.org/officeDocument/2006/relationships/image" Target="../media/image10.sv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2.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image" Target="../media/image26.svg"/><Relationship Id="rId7" Type="http://schemas.openxmlformats.org/officeDocument/2006/relationships/image" Target="../media/image57.svg"/><Relationship Id="rId12" Type="http://schemas.openxmlformats.org/officeDocument/2006/relationships/image" Target="../media/image74.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46.svg"/><Relationship Id="rId10" Type="http://schemas.openxmlformats.org/officeDocument/2006/relationships/image" Target="../media/image60.svg"/><Relationship Id="rId4" Type="http://schemas.openxmlformats.org/officeDocument/2006/relationships/image" Target="../media/image63.pn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77.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46.sv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79.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46.sv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6.svg"/><Relationship Id="rId7" Type="http://schemas.openxmlformats.org/officeDocument/2006/relationships/image" Target="../media/image81.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46.svg"/><Relationship Id="rId4" Type="http://schemas.openxmlformats.org/officeDocument/2006/relationships/image" Target="../media/image63.png"/><Relationship Id="rId9" Type="http://schemas.openxmlformats.org/officeDocument/2006/relationships/image" Target="../media/image77.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png"/><Relationship Id="rId1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29.xml"/><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2.jpeg"/><Relationship Id="rId10" Type="http://schemas.openxmlformats.org/officeDocument/2006/relationships/image" Target="../media/image17.png"/><Relationship Id="rId19"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png"/><Relationship Id="rId1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29.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7.png"/><Relationship Id="rId19"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media/audio1.wav"/><Relationship Id="rId21"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20.png"/><Relationship Id="rId25" Type="http://schemas.openxmlformats.org/officeDocument/2006/relationships/image" Target="../media/image12.svg"/><Relationship Id="rId2" Type="http://schemas.openxmlformats.org/officeDocument/2006/relationships/notesSlide" Target="../notesSlides/notesSlide3.xml"/><Relationship Id="rId20" Type="http://schemas.openxmlformats.org/officeDocument/2006/relationships/image" Target="../media/image10.sv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10.png"/><Relationship Id="rId5" Type="http://schemas.openxmlformats.org/officeDocument/2006/relationships/image" Target="../media/image14.png"/><Relationship Id="rId23" Type="http://schemas.openxmlformats.org/officeDocument/2006/relationships/slide" Target="slide2.xml"/><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9.png"/><Relationship Id="rId22" Type="http://schemas.openxmlformats.org/officeDocument/2006/relationships/slide" Target="slide29.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slide" Target="slide29.xml"/><Relationship Id="rId2" Type="http://schemas.openxmlformats.org/officeDocument/2006/relationships/notesSlide" Target="../notesSlides/notesSlide4.xml"/><Relationship Id="rId16" Type="http://schemas.openxmlformats.org/officeDocument/2006/relationships/image" Target="../media/image25.png"/><Relationship Id="rId20" Type="http://schemas.openxmlformats.org/officeDocument/2006/relationships/image" Target="../media/image12.sv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0.sv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slide" Target="slide29.xml"/><Relationship Id="rId2" Type="http://schemas.openxmlformats.org/officeDocument/2006/relationships/notesSlide" Target="../notesSlides/notesSlide5.xml"/><Relationship Id="rId16" Type="http://schemas.openxmlformats.org/officeDocument/2006/relationships/image" Target="../media/image26.jpeg"/><Relationship Id="rId20" Type="http://schemas.openxmlformats.org/officeDocument/2006/relationships/image" Target="../media/image12.svg"/><Relationship Id="rId1" Type="http://schemas.openxmlformats.org/officeDocument/2006/relationships/slideLayout" Target="../slideLayouts/slideLayout19.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0.sv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media/audio1.wav"/><Relationship Id="rId21" Type="http://schemas.openxmlformats.org/officeDocument/2006/relationships/image" Target="../media/image27.jpeg"/><Relationship Id="rId7" Type="http://schemas.openxmlformats.org/officeDocument/2006/relationships/image" Target="../media/image11.png"/><Relationship Id="rId12" Type="http://schemas.openxmlformats.org/officeDocument/2006/relationships/image" Target="../media/image20.png"/><Relationship Id="rId25" Type="http://schemas.openxmlformats.org/officeDocument/2006/relationships/image" Target="../media/image12.svg"/><Relationship Id="rId2" Type="http://schemas.openxmlformats.org/officeDocument/2006/relationships/notesSlide" Target="../notesSlides/notesSlide6.xml"/><Relationship Id="rId20" Type="http://schemas.openxmlformats.org/officeDocument/2006/relationships/image" Target="../media/image10.svg"/><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10.png"/><Relationship Id="rId5" Type="http://schemas.openxmlformats.org/officeDocument/2006/relationships/image" Target="../media/image14.png"/><Relationship Id="rId23" Type="http://schemas.openxmlformats.org/officeDocument/2006/relationships/slide" Target="slide2.xml"/><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9.png"/><Relationship Id="rId22" Type="http://schemas.openxmlformats.org/officeDocument/2006/relationships/slide" Target="slide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804511" y="2601770"/>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3462529" y="2677356"/>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7983882" y="2706380"/>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2929284" y="2706380"/>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853390" y="4119253"/>
            <a:ext cx="2281673" cy="3988451"/>
          </a:xfrm>
          <a:prstGeom prst="rect">
            <a:avLst/>
          </a:prstGeom>
        </p:spPr>
      </p:pic>
      <p:grpSp>
        <p:nvGrpSpPr>
          <p:cNvPr id="11" name="Group 7"/>
          <p:cNvGrpSpPr/>
          <p:nvPr/>
        </p:nvGrpSpPr>
        <p:grpSpPr>
          <a:xfrm>
            <a:off x="733849" y="630965"/>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88866" y="-2254636"/>
            <a:ext cx="4463331" cy="4590641"/>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324901" y="680254"/>
            <a:ext cx="9687600" cy="1600438"/>
          </a:xfrm>
          <a:prstGeom prst="rect">
            <a:avLst/>
          </a:prstGeom>
          <a:noFill/>
        </p:spPr>
        <p:txBody>
          <a:bodyPr wrap="square" rtlCol="0">
            <a:spAutoFit/>
          </a:bodyPr>
          <a:lstStyle/>
          <a:p>
            <a:pPr algn="ctr"/>
            <a:r>
              <a:rPr lang="en-US" sz="3200" b="1" dirty="0">
                <a:solidFill>
                  <a:srgbClr val="FC6E51"/>
                </a:solidFill>
                <a:effectLst>
                  <a:outerShdw blurRad="38100" dist="38100" dir="2700000" algn="tl">
                    <a:srgbClr val="000000">
                      <a:alpha val="43137"/>
                    </a:srgbClr>
                  </a:outerShdw>
                </a:effectLst>
                <a:latin typeface="Times New Roman" panose="02020603050405020304" pitchFamily="18" charset="0"/>
              </a:rPr>
              <a:t>KHTN8</a:t>
            </a:r>
          </a:p>
          <a:p>
            <a:pPr algn="ctr"/>
            <a:r>
              <a:rPr lang="en-US" sz="6600" b="1" dirty="0">
                <a:solidFill>
                  <a:srgbClr val="FC6E51"/>
                </a:solidFill>
                <a:effectLst>
                  <a:outerShdw blurRad="38100" dist="38100" dir="2700000" algn="tl">
                    <a:srgbClr val="000000">
                      <a:alpha val="43137"/>
                    </a:srgbClr>
                  </a:outerShdw>
                </a:effectLst>
                <a:latin typeface="Times New Roman" panose="02020603050405020304" pitchFamily="18" charset="0"/>
              </a:rPr>
              <a:t>HỆ NỘI TIẾT Ở NGƯỜI</a:t>
            </a:r>
          </a:p>
        </p:txBody>
      </p:sp>
      <p:sp>
        <p:nvSpPr>
          <p:cNvPr id="17" name="!!1a">
            <a:extLst>
              <a:ext uri="{FF2B5EF4-FFF2-40B4-BE49-F238E27FC236}">
                <a16:creationId xmlns:a16="http://schemas.microsoft.com/office/drawing/2014/main" id="{65DA152C-4C6C-4037-B246-7F8E64CF95AF}"/>
              </a:ext>
            </a:extLst>
          </p:cNvPr>
          <p:cNvSpPr txBox="1"/>
          <p:nvPr/>
        </p:nvSpPr>
        <p:spPr>
          <a:xfrm>
            <a:off x="511256" y="3734883"/>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655430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2.70833E-6 4.07407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95833E-6 1.48148E-6 L 0.00416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4.58333E-6 2.59259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04167E-6 2.59259E-6 L -0.00299 -0.58658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1.04167E-6 1.48148E-6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4.58333E-6 -1.85185E-6 L -0.00065 -0.82916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22108" y="1255405"/>
            <a:ext cx="9814499" cy="2834415"/>
          </a:xfrm>
          <a:prstGeom prst="roundRect">
            <a:avLst>
              <a:gd name="adj" fmla="val 1647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548746" y="438162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59823" y="1949118"/>
            <a:ext cx="5525815" cy="2307811"/>
          </a:xfrm>
          <a:prstGeom prst="rect">
            <a:avLst/>
          </a:prstGeom>
          <a:noFill/>
          <a:ln>
            <a:noFill/>
          </a:ln>
        </p:spPr>
        <p:txBody>
          <a:bodyPr wrap="square">
            <a:spAutoFit/>
          </a:bodyPr>
          <a:lstStyle/>
          <a:p>
            <a:pPr algn="ctr"/>
            <a:r>
              <a:rPr lang="en-US" sz="3599" b="1" dirty="0" err="1">
                <a:solidFill>
                  <a:srgbClr val="EE4036"/>
                </a:solidFill>
                <a:latin typeface="Times New Roman" panose="02020603050405020304" pitchFamily="18" charset="0"/>
              </a:rPr>
              <a:t>Tên</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một</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sản</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phẩm</a:t>
            </a:r>
            <a:r>
              <a:rPr lang="en-US" sz="3599" b="1" dirty="0">
                <a:solidFill>
                  <a:srgbClr val="EE4036"/>
                </a:solidFill>
                <a:latin typeface="Times New Roman" panose="02020603050405020304" pitchFamily="18" charset="0"/>
              </a:rPr>
              <a:t> hormone </a:t>
            </a:r>
            <a:r>
              <a:rPr lang="en-US" sz="3599" b="1" dirty="0" err="1">
                <a:solidFill>
                  <a:srgbClr val="EE4036"/>
                </a:solidFill>
                <a:latin typeface="Times New Roman" panose="02020603050405020304" pitchFamily="18" charset="0"/>
              </a:rPr>
              <a:t>của</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tuyến</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tụy</a:t>
            </a:r>
            <a:r>
              <a:rPr lang="en-US" sz="3599" b="1" dirty="0">
                <a:solidFill>
                  <a:srgbClr val="EE4036"/>
                </a:solidFill>
                <a:latin typeface="Times New Roman" panose="02020603050405020304" pitchFamily="18" charset="0"/>
              </a:rPr>
              <a:t>.</a:t>
            </a:r>
            <a:r>
              <a:rPr lang="vi-VN" sz="3599" b="1" dirty="0">
                <a:solidFill>
                  <a:srgbClr val="EE4036"/>
                </a:solidFill>
                <a:latin typeface="Times New Roman" panose="02020603050405020304" pitchFamily="18" charset="0"/>
              </a:rPr>
              <a:t/>
            </a:r>
            <a:br>
              <a:rPr lang="vi-VN" sz="3599" b="1" dirty="0">
                <a:solidFill>
                  <a:srgbClr val="EE4036"/>
                </a:solidFill>
                <a:latin typeface="Times New Roman" panose="02020603050405020304" pitchFamily="18" charset="0"/>
              </a:rPr>
            </a:br>
            <a:r>
              <a:rPr lang="vi-VN" sz="3599" b="1" dirty="0">
                <a:solidFill>
                  <a:srgbClr val="EE4036"/>
                </a:solidFill>
                <a:latin typeface="Times New Roman" panose="02020603050405020304" pitchFamily="18" charset="0"/>
              </a:rPr>
              <a:t/>
            </a:r>
            <a:br>
              <a:rPr lang="vi-VN" sz="3599" b="1" dirty="0">
                <a:solidFill>
                  <a:srgbClr val="EE4036"/>
                </a:solidFill>
                <a:latin typeface="Times New Roman" panose="02020603050405020304" pitchFamily="18" charset="0"/>
              </a:rPr>
            </a:br>
            <a:endParaRPr lang="en-US" sz="3599" b="1" dirty="0">
              <a:solidFill>
                <a:srgbClr val="EE4036"/>
              </a:solidFill>
              <a:latin typeface="Times New Roman" panose="02020603050405020304" pitchFamily="18" charset="0"/>
            </a:endParaRPr>
          </a:p>
        </p:txBody>
      </p:sp>
      <p:sp>
        <p:nvSpPr>
          <p:cNvPr id="96" name="!!o4a">
            <a:extLst>
              <a:ext uri="{FF2B5EF4-FFF2-40B4-BE49-F238E27FC236}">
                <a16:creationId xmlns:a16="http://schemas.microsoft.com/office/drawing/2014/main" id="{03CD02AD-A0B0-4461-82E4-ADE45F3505A9}"/>
              </a:ext>
            </a:extLst>
          </p:cNvPr>
          <p:cNvSpPr/>
          <p:nvPr/>
        </p:nvSpPr>
        <p:spPr>
          <a:xfrm>
            <a:off x="6144482" y="5600381"/>
            <a:ext cx="1024119" cy="102700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a16="http://schemas.microsoft.com/office/drawing/2014/main" id="{7D7392F9-B328-40CF-A436-C3974F476E3C}"/>
              </a:ext>
            </a:extLst>
          </p:cNvPr>
          <p:cNvSpPr txBox="1"/>
          <p:nvPr/>
        </p:nvSpPr>
        <p:spPr>
          <a:xfrm>
            <a:off x="6275642" y="566288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98" name="!!o4a">
            <a:extLst>
              <a:ext uri="{FF2B5EF4-FFF2-40B4-BE49-F238E27FC236}">
                <a16:creationId xmlns:a16="http://schemas.microsoft.com/office/drawing/2014/main" id="{03CD02AD-A0B0-4461-82E4-ADE45F3505A9}"/>
              </a:ext>
            </a:extLst>
          </p:cNvPr>
          <p:cNvSpPr/>
          <p:nvPr/>
        </p:nvSpPr>
        <p:spPr>
          <a:xfrm>
            <a:off x="4973729" y="560387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4a">
            <a:extLst>
              <a:ext uri="{FF2B5EF4-FFF2-40B4-BE49-F238E27FC236}">
                <a16:creationId xmlns:a16="http://schemas.microsoft.com/office/drawing/2014/main" id="{7D7392F9-B328-40CF-A436-C3974F476E3C}"/>
              </a:ext>
            </a:extLst>
          </p:cNvPr>
          <p:cNvSpPr txBox="1"/>
          <p:nvPr/>
        </p:nvSpPr>
        <p:spPr>
          <a:xfrm>
            <a:off x="5107232" y="565378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2" name="!!o4a">
            <a:extLst>
              <a:ext uri="{FF2B5EF4-FFF2-40B4-BE49-F238E27FC236}">
                <a16:creationId xmlns:a16="http://schemas.microsoft.com/office/drawing/2014/main" id="{03CD02AD-A0B0-4461-82E4-ADE45F3505A9}"/>
              </a:ext>
            </a:extLst>
          </p:cNvPr>
          <p:cNvSpPr/>
          <p:nvPr/>
        </p:nvSpPr>
        <p:spPr>
          <a:xfrm>
            <a:off x="3788006" y="560387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3" name="!!4a">
            <a:extLst>
              <a:ext uri="{FF2B5EF4-FFF2-40B4-BE49-F238E27FC236}">
                <a16:creationId xmlns:a16="http://schemas.microsoft.com/office/drawing/2014/main" id="{7D7392F9-B328-40CF-A436-C3974F476E3C}"/>
              </a:ext>
            </a:extLst>
          </p:cNvPr>
          <p:cNvSpPr txBox="1"/>
          <p:nvPr/>
        </p:nvSpPr>
        <p:spPr>
          <a:xfrm>
            <a:off x="3954073" y="565378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 name="!!o4a">
            <a:extLst>
              <a:ext uri="{FF2B5EF4-FFF2-40B4-BE49-F238E27FC236}">
                <a16:creationId xmlns:a16="http://schemas.microsoft.com/office/drawing/2014/main" id="{026462DF-95A2-CB5C-FA96-7DC17C6C698F}"/>
              </a:ext>
            </a:extLst>
          </p:cNvPr>
          <p:cNvSpPr/>
          <p:nvPr/>
        </p:nvSpPr>
        <p:spPr>
          <a:xfrm>
            <a:off x="8468797" y="5611653"/>
            <a:ext cx="1024119" cy="10255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3" name="!!4a">
            <a:extLst>
              <a:ext uri="{FF2B5EF4-FFF2-40B4-BE49-F238E27FC236}">
                <a16:creationId xmlns:a16="http://schemas.microsoft.com/office/drawing/2014/main" id="{BD9DD2F8-8FC9-4004-A43A-0A79ED369DC9}"/>
              </a:ext>
            </a:extLst>
          </p:cNvPr>
          <p:cNvSpPr txBox="1"/>
          <p:nvPr/>
        </p:nvSpPr>
        <p:spPr>
          <a:xfrm>
            <a:off x="8644095" y="566934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6" name="!!o4a">
            <a:extLst>
              <a:ext uri="{FF2B5EF4-FFF2-40B4-BE49-F238E27FC236}">
                <a16:creationId xmlns:a16="http://schemas.microsoft.com/office/drawing/2014/main" id="{24DB6CA0-7613-5CC5-969F-C13E99B86AE7}"/>
              </a:ext>
            </a:extLst>
          </p:cNvPr>
          <p:cNvSpPr/>
          <p:nvPr/>
        </p:nvSpPr>
        <p:spPr>
          <a:xfrm>
            <a:off x="7305810" y="56130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 name="!!4a">
            <a:extLst>
              <a:ext uri="{FF2B5EF4-FFF2-40B4-BE49-F238E27FC236}">
                <a16:creationId xmlns:a16="http://schemas.microsoft.com/office/drawing/2014/main" id="{129BEC0B-03A2-0FD5-9506-5C3AE4EF5CAB}"/>
              </a:ext>
            </a:extLst>
          </p:cNvPr>
          <p:cNvSpPr txBox="1"/>
          <p:nvPr/>
        </p:nvSpPr>
        <p:spPr>
          <a:xfrm>
            <a:off x="7471877" y="56474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99" name="Picture 98">
            <a:extLst>
              <a:ext uri="{FF2B5EF4-FFF2-40B4-BE49-F238E27FC236}">
                <a16:creationId xmlns:a16="http://schemas.microsoft.com/office/drawing/2014/main" id="{83136700-02CF-4442-BDBD-D1E14B1CE35B}"/>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101" name="Picture 100">
            <a:extLst>
              <a:ext uri="{FF2B5EF4-FFF2-40B4-BE49-F238E27FC236}">
                <a16:creationId xmlns:a16="http://schemas.microsoft.com/office/drawing/2014/main" id="{EC6B3A13-B1A5-4E10-97C1-2708BDFA808E}"/>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04" name="Picture 103">
            <a:extLst>
              <a:ext uri="{FF2B5EF4-FFF2-40B4-BE49-F238E27FC236}">
                <a16:creationId xmlns:a16="http://schemas.microsoft.com/office/drawing/2014/main" id="{7437B6B6-F3C4-4CCC-916A-917CDE9900CC}"/>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105" name="Picture 104">
            <a:extLst>
              <a:ext uri="{FF2B5EF4-FFF2-40B4-BE49-F238E27FC236}">
                <a16:creationId xmlns:a16="http://schemas.microsoft.com/office/drawing/2014/main" id="{45F64F2D-6DA2-4348-98CC-253FFE21C893}"/>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106" name="Picture 105">
            <a:extLst>
              <a:ext uri="{FF2B5EF4-FFF2-40B4-BE49-F238E27FC236}">
                <a16:creationId xmlns:a16="http://schemas.microsoft.com/office/drawing/2014/main" id="{DFDAC995-C52B-4A95-A28A-8172E0E5DC65}"/>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07" name="Picture 106">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08" name="Picture 107">
            <a:extLst>
              <a:ext uri="{FF2B5EF4-FFF2-40B4-BE49-F238E27FC236}">
                <a16:creationId xmlns:a16="http://schemas.microsoft.com/office/drawing/2014/main" id="{0B4131E8-A673-4BB0-95D3-29242445E245}"/>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09" name="Picture 108">
            <a:extLst>
              <a:ext uri="{FF2B5EF4-FFF2-40B4-BE49-F238E27FC236}">
                <a16:creationId xmlns:a16="http://schemas.microsoft.com/office/drawing/2014/main" id="{36BDA17A-DB23-45D8-8D11-B78B53ADB185}"/>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10" name="Picture 109">
            <a:extLst>
              <a:ext uri="{FF2B5EF4-FFF2-40B4-BE49-F238E27FC236}">
                <a16:creationId xmlns:a16="http://schemas.microsoft.com/office/drawing/2014/main" id="{D96310F7-E1E1-4AA9-811A-6C70C6DF5BEA}"/>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11" name="Picture 110">
            <a:extLst>
              <a:ext uri="{FF2B5EF4-FFF2-40B4-BE49-F238E27FC236}">
                <a16:creationId xmlns:a16="http://schemas.microsoft.com/office/drawing/2014/main" id="{5E017C85-5DAD-457C-B5DD-F3BAB9483453}"/>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12" name="Picture 111">
            <a:extLst>
              <a:ext uri="{FF2B5EF4-FFF2-40B4-BE49-F238E27FC236}">
                <a16:creationId xmlns:a16="http://schemas.microsoft.com/office/drawing/2014/main" id="{1EA53A7B-919E-456E-9512-861396F1A7A6}"/>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13" name="Picture 112">
            <a:extLst>
              <a:ext uri="{FF2B5EF4-FFF2-40B4-BE49-F238E27FC236}">
                <a16:creationId xmlns:a16="http://schemas.microsoft.com/office/drawing/2014/main" id="{9BAF055C-5BE1-4E37-8EB0-E098FAF9F86A}"/>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14" name="Picture 113">
            <a:extLst>
              <a:ext uri="{FF2B5EF4-FFF2-40B4-BE49-F238E27FC236}">
                <a16:creationId xmlns:a16="http://schemas.microsoft.com/office/drawing/2014/main" id="{E152F6FA-703D-426C-800B-EA4A512F68C8}"/>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15" name="Picture 114">
            <a:extLst>
              <a:ext uri="{FF2B5EF4-FFF2-40B4-BE49-F238E27FC236}">
                <a16:creationId xmlns:a16="http://schemas.microsoft.com/office/drawing/2014/main" id="{9956F601-6BEA-4D35-A9CE-DC483264DDE9}"/>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16" name="Picture 115">
            <a:extLst>
              <a:ext uri="{FF2B5EF4-FFF2-40B4-BE49-F238E27FC236}">
                <a16:creationId xmlns:a16="http://schemas.microsoft.com/office/drawing/2014/main" id="{1A1D4B74-F08C-4E37-AE94-EA6626121D74}"/>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17" name="Picture 116">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18" name="Picture 117">
            <a:extLst>
              <a:ext uri="{FF2B5EF4-FFF2-40B4-BE49-F238E27FC236}">
                <a16:creationId xmlns:a16="http://schemas.microsoft.com/office/drawing/2014/main" id="{5FCB52DE-9491-487B-A218-CCFF7ABC718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19" name="Picture 118">
            <a:extLst>
              <a:ext uri="{FF2B5EF4-FFF2-40B4-BE49-F238E27FC236}">
                <a16:creationId xmlns:a16="http://schemas.microsoft.com/office/drawing/2014/main" id="{98DED43E-F0B8-4CD0-8C69-DC3F71D150FB}"/>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20" name="Picture 119">
            <a:extLst>
              <a:ext uri="{FF2B5EF4-FFF2-40B4-BE49-F238E27FC236}">
                <a16:creationId xmlns:a16="http://schemas.microsoft.com/office/drawing/2014/main" id="{DF883775-6A67-4A4A-84BB-35D8C63B9692}"/>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21" name="Picture 120">
            <a:extLst>
              <a:ext uri="{FF2B5EF4-FFF2-40B4-BE49-F238E27FC236}">
                <a16:creationId xmlns:a16="http://schemas.microsoft.com/office/drawing/2014/main" id="{74F28298-20FD-4F0D-9737-28FF2855C241}"/>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2" name="Picture 121">
            <a:extLst>
              <a:ext uri="{FF2B5EF4-FFF2-40B4-BE49-F238E27FC236}">
                <a16:creationId xmlns:a16="http://schemas.microsoft.com/office/drawing/2014/main" id="{A347B3AB-2664-48A2-850C-EFFA8E52BFA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23" name="Picture 122">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4" name="Picture 123">
            <a:extLst>
              <a:ext uri="{FF2B5EF4-FFF2-40B4-BE49-F238E27FC236}">
                <a16:creationId xmlns:a16="http://schemas.microsoft.com/office/drawing/2014/main" id="{58467660-8104-4705-8F38-1DF0D0855E2A}"/>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25" name="Picture 124">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26" name="Picture 125">
            <a:extLst>
              <a:ext uri="{FF2B5EF4-FFF2-40B4-BE49-F238E27FC236}">
                <a16:creationId xmlns:a16="http://schemas.microsoft.com/office/drawing/2014/main" id="{F215461D-643C-46F0-B9BF-CED2FF22E7D4}"/>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7" name="Picture 126">
            <a:extLst>
              <a:ext uri="{FF2B5EF4-FFF2-40B4-BE49-F238E27FC236}">
                <a16:creationId xmlns:a16="http://schemas.microsoft.com/office/drawing/2014/main" id="{D10A4024-EBE1-42C0-9304-C13FE3470339}"/>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28" name="Picture 127">
            <a:extLst>
              <a:ext uri="{FF2B5EF4-FFF2-40B4-BE49-F238E27FC236}">
                <a16:creationId xmlns:a16="http://schemas.microsoft.com/office/drawing/2014/main" id="{9099DF57-12AF-4630-83BF-DC32899B7987}"/>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29" name="Picture 128">
            <a:extLst>
              <a:ext uri="{FF2B5EF4-FFF2-40B4-BE49-F238E27FC236}">
                <a16:creationId xmlns:a16="http://schemas.microsoft.com/office/drawing/2014/main" id="{00B2893E-8591-48D3-8031-4FEDB4016EF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30" name="Picture 129">
            <a:extLst>
              <a:ext uri="{FF2B5EF4-FFF2-40B4-BE49-F238E27FC236}">
                <a16:creationId xmlns:a16="http://schemas.microsoft.com/office/drawing/2014/main" id="{013F2579-04EB-4461-A5E3-7B0DC899F94B}"/>
              </a:ext>
            </a:extLst>
          </p:cNvPr>
          <p:cNvPicPr>
            <a:picLocks noChangeAspect="1"/>
          </p:cNvPicPr>
          <p:nvPr/>
        </p:nvPicPr>
        <p:blipFill>
          <a:blip r:embed="rId8"/>
          <a:stretch>
            <a:fillRect/>
          </a:stretch>
        </p:blipFill>
        <p:spPr>
          <a:xfrm>
            <a:off x="3882001" y="-503957"/>
            <a:ext cx="359906" cy="218018"/>
          </a:xfrm>
          <a:prstGeom prst="rect">
            <a:avLst/>
          </a:prstGeom>
        </p:spPr>
      </p:pic>
      <p:sp>
        <p:nvSpPr>
          <p:cNvPr id="65" name="!!o4a">
            <a:extLst>
              <a:ext uri="{FF2B5EF4-FFF2-40B4-BE49-F238E27FC236}">
                <a16:creationId xmlns:a16="http://schemas.microsoft.com/office/drawing/2014/main" id="{026462DF-95A2-CB5C-FA96-7DC17C6C698F}"/>
              </a:ext>
            </a:extLst>
          </p:cNvPr>
          <p:cNvSpPr/>
          <p:nvPr/>
        </p:nvSpPr>
        <p:spPr>
          <a:xfrm>
            <a:off x="9636911" y="5611653"/>
            <a:ext cx="1024119" cy="10255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6" name="!!4a">
            <a:extLst>
              <a:ext uri="{FF2B5EF4-FFF2-40B4-BE49-F238E27FC236}">
                <a16:creationId xmlns:a16="http://schemas.microsoft.com/office/drawing/2014/main" id="{BD9DD2F8-8FC9-4004-A43A-0A79ED369DC9}"/>
              </a:ext>
            </a:extLst>
          </p:cNvPr>
          <p:cNvSpPr txBox="1"/>
          <p:nvPr/>
        </p:nvSpPr>
        <p:spPr>
          <a:xfrm>
            <a:off x="9812209" y="566934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2" name="!!o4a">
            <a:extLst>
              <a:ext uri="{FF2B5EF4-FFF2-40B4-BE49-F238E27FC236}">
                <a16:creationId xmlns:a16="http://schemas.microsoft.com/office/drawing/2014/main" id="{03CD02AD-A0B0-4461-82E4-ADE45F3505A9}"/>
              </a:ext>
            </a:extLst>
          </p:cNvPr>
          <p:cNvSpPr/>
          <p:nvPr/>
        </p:nvSpPr>
        <p:spPr>
          <a:xfrm>
            <a:off x="2625019" y="560327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7" name="!!4a">
            <a:extLst>
              <a:ext uri="{FF2B5EF4-FFF2-40B4-BE49-F238E27FC236}">
                <a16:creationId xmlns:a16="http://schemas.microsoft.com/office/drawing/2014/main" id="{7D7392F9-B328-40CF-A436-C3974F476E3C}"/>
              </a:ext>
            </a:extLst>
          </p:cNvPr>
          <p:cNvSpPr txBox="1"/>
          <p:nvPr/>
        </p:nvSpPr>
        <p:spPr>
          <a:xfrm>
            <a:off x="2800317" y="565378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76" name="!!o4a">
            <a:extLst>
              <a:ext uri="{FF2B5EF4-FFF2-40B4-BE49-F238E27FC236}">
                <a16:creationId xmlns:a16="http://schemas.microsoft.com/office/drawing/2014/main" id="{03CD02AD-A0B0-4461-82E4-ADE45F3505A9}"/>
              </a:ext>
            </a:extLst>
          </p:cNvPr>
          <p:cNvSpPr/>
          <p:nvPr/>
        </p:nvSpPr>
        <p:spPr>
          <a:xfrm>
            <a:off x="1439296" y="560327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7" name="!!4a">
            <a:extLst>
              <a:ext uri="{FF2B5EF4-FFF2-40B4-BE49-F238E27FC236}">
                <a16:creationId xmlns:a16="http://schemas.microsoft.com/office/drawing/2014/main" id="{7D7392F9-B328-40CF-A436-C3974F476E3C}"/>
              </a:ext>
            </a:extLst>
          </p:cNvPr>
          <p:cNvSpPr txBox="1"/>
          <p:nvPr/>
        </p:nvSpPr>
        <p:spPr>
          <a:xfrm>
            <a:off x="1559823" y="561165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8194" name="Picture 2" descr="Có phát hiện sớm được ung thư tuyến tụy không? | VTV.VN"/>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8374" y="1352166"/>
            <a:ext cx="4669334" cy="268486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0"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1"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92139837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01"/>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11"/>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04"/>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9"/>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05"/>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06"/>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10"/>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07"/>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08"/>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09"/>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2"/>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14"/>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3"/>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15"/>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1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1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18"/>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2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19"/>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21"/>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2"/>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3"/>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5"/>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26"/>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28"/>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27"/>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9"/>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30"/>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104" restart="whenNotActive" fill="hold" evtFilter="cancelBubble" nodeType="interactiveSeq">
                <p:stCondLst>
                  <p:cond evt="onClick" delay="0">
                    <p:tgtEl>
                      <p:spTgt spid="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
                                        </p:tgtEl>
                                        <p:attrNameLst>
                                          <p:attrName>style.visibility</p:attrName>
                                        </p:attrNameLst>
                                      </p:cBhvr>
                                      <p:to>
                                        <p:strVal val="visible"/>
                                      </p:to>
                                    </p:set>
                                    <p:anim calcmode="lin" valueType="num">
                                      <p:cBhvr>
                                        <p:cTn id="109" dur="500" fill="hold"/>
                                        <p:tgtEl>
                                          <p:spTgt spid="9"/>
                                        </p:tgtEl>
                                        <p:attrNameLst>
                                          <p:attrName>ppt_w</p:attrName>
                                        </p:attrNameLst>
                                      </p:cBhvr>
                                      <p:tavLst>
                                        <p:tav tm="0">
                                          <p:val>
                                            <p:fltVal val="0"/>
                                          </p:val>
                                        </p:tav>
                                        <p:tav tm="100000">
                                          <p:val>
                                            <p:strVal val="#ppt_w"/>
                                          </p:val>
                                        </p:tav>
                                      </p:tavLst>
                                    </p:anim>
                                    <p:anim calcmode="lin" valueType="num">
                                      <p:cBhvr>
                                        <p:cTn id="110" dur="500" fill="hold"/>
                                        <p:tgtEl>
                                          <p:spTgt spid="9"/>
                                        </p:tgtEl>
                                        <p:attrNameLst>
                                          <p:attrName>ppt_h</p:attrName>
                                        </p:attrNameLst>
                                      </p:cBhvr>
                                      <p:tavLst>
                                        <p:tav tm="0">
                                          <p:val>
                                            <p:fltVal val="0"/>
                                          </p:val>
                                        </p:tav>
                                        <p:tav tm="100000">
                                          <p:val>
                                            <p:strVal val="#ppt_h"/>
                                          </p:val>
                                        </p:tav>
                                      </p:tavLst>
                                    </p:anim>
                                    <p:animEffect transition="in" filter="fade">
                                      <p:cBhvr>
                                        <p:cTn id="111" dur="500"/>
                                        <p:tgtEl>
                                          <p:spTgt spid="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
                                        </p:tgtEl>
                                      </p:cBhvr>
                                    </p:animEffect>
                                    <p:animScale>
                                      <p:cBhvr>
                                        <p:cTn id="114"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15" restart="whenNotActive" fill="hold" evtFilter="cancelBubble" nodeType="interactiveSeq">
                <p:stCondLst>
                  <p:cond evt="onClick" delay="0">
                    <p:tgtEl>
                      <p:spTgt spid="65"/>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p:cTn id="120" dur="500" fill="hold"/>
                                        <p:tgtEl>
                                          <p:spTgt spid="66"/>
                                        </p:tgtEl>
                                        <p:attrNameLst>
                                          <p:attrName>ppt_w</p:attrName>
                                        </p:attrNameLst>
                                      </p:cBhvr>
                                      <p:tavLst>
                                        <p:tav tm="0">
                                          <p:val>
                                            <p:fltVal val="0"/>
                                          </p:val>
                                        </p:tav>
                                        <p:tav tm="100000">
                                          <p:val>
                                            <p:strVal val="#ppt_w"/>
                                          </p:val>
                                        </p:tav>
                                      </p:tavLst>
                                    </p:anim>
                                    <p:anim calcmode="lin" valueType="num">
                                      <p:cBhvr>
                                        <p:cTn id="121" dur="500" fill="hold"/>
                                        <p:tgtEl>
                                          <p:spTgt spid="66"/>
                                        </p:tgtEl>
                                        <p:attrNameLst>
                                          <p:attrName>ppt_h</p:attrName>
                                        </p:attrNameLst>
                                      </p:cBhvr>
                                      <p:tavLst>
                                        <p:tav tm="0">
                                          <p:val>
                                            <p:fltVal val="0"/>
                                          </p:val>
                                        </p:tav>
                                        <p:tav tm="100000">
                                          <p:val>
                                            <p:strVal val="#ppt_h"/>
                                          </p:val>
                                        </p:tav>
                                      </p:tavLst>
                                    </p:anim>
                                    <p:animEffect transition="in" filter="fade">
                                      <p:cBhvr>
                                        <p:cTn id="122" dur="500"/>
                                        <p:tgtEl>
                                          <p:spTgt spid="66"/>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6"/>
                                        </p:tgtEl>
                                      </p:cBhvr>
                                    </p:animEffect>
                                    <p:animScale>
                                      <p:cBhvr>
                                        <p:cTn id="125"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26" restart="whenNotActive" fill="hold" evtFilter="cancelBubble" nodeType="interactiveSeq">
                <p:stCondLst>
                  <p:cond evt="onClick" delay="0">
                    <p:tgtEl>
                      <p:spTgt spid="6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67"/>
                                        </p:tgtEl>
                                        <p:attrNameLst>
                                          <p:attrName>style.visibility</p:attrName>
                                        </p:attrNameLst>
                                      </p:cBhvr>
                                      <p:to>
                                        <p:strVal val="visible"/>
                                      </p:to>
                                    </p:set>
                                    <p:anim calcmode="lin" valueType="num">
                                      <p:cBhvr>
                                        <p:cTn id="131" dur="500" fill="hold"/>
                                        <p:tgtEl>
                                          <p:spTgt spid="67"/>
                                        </p:tgtEl>
                                        <p:attrNameLst>
                                          <p:attrName>ppt_w</p:attrName>
                                        </p:attrNameLst>
                                      </p:cBhvr>
                                      <p:tavLst>
                                        <p:tav tm="0">
                                          <p:val>
                                            <p:fltVal val="0"/>
                                          </p:val>
                                        </p:tav>
                                        <p:tav tm="100000">
                                          <p:val>
                                            <p:strVal val="#ppt_w"/>
                                          </p:val>
                                        </p:tav>
                                      </p:tavLst>
                                    </p:anim>
                                    <p:anim calcmode="lin" valueType="num">
                                      <p:cBhvr>
                                        <p:cTn id="132" dur="500" fill="hold"/>
                                        <p:tgtEl>
                                          <p:spTgt spid="67"/>
                                        </p:tgtEl>
                                        <p:attrNameLst>
                                          <p:attrName>ppt_h</p:attrName>
                                        </p:attrNameLst>
                                      </p:cBhvr>
                                      <p:tavLst>
                                        <p:tav tm="0">
                                          <p:val>
                                            <p:fltVal val="0"/>
                                          </p:val>
                                        </p:tav>
                                        <p:tav tm="100000">
                                          <p:val>
                                            <p:strVal val="#ppt_h"/>
                                          </p:val>
                                        </p:tav>
                                      </p:tavLst>
                                    </p:anim>
                                    <p:animEffect transition="in" filter="fade">
                                      <p:cBhvr>
                                        <p:cTn id="133" dur="500"/>
                                        <p:tgtEl>
                                          <p:spTgt spid="6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67"/>
                                        </p:tgtEl>
                                      </p:cBhvr>
                                    </p:animEffect>
                                    <p:animScale>
                                      <p:cBhvr>
                                        <p:cTn id="136" dur="250" autoRev="1" fill="hold"/>
                                        <p:tgtEl>
                                          <p:spTgt spid="67"/>
                                        </p:tgtEl>
                                      </p:cBhvr>
                                      <p:by x="105000" y="105000"/>
                                    </p:animScale>
                                  </p:childTnLst>
                                </p:cTn>
                              </p:par>
                            </p:childTnLst>
                          </p:cTn>
                        </p:par>
                      </p:childTnLst>
                    </p:cTn>
                  </p:par>
                </p:childTnLst>
              </p:cTn>
              <p:nextCondLst>
                <p:cond evt="onClick" delay="0">
                  <p:tgtEl>
                    <p:spTgt spid="62"/>
                  </p:tgtEl>
                </p:cond>
              </p:nextCondLst>
            </p:seq>
            <p:seq concurrent="1" nextAc="seek">
              <p:cTn id="137" restart="whenNotActive" fill="hold" evtFilter="cancelBubble" nodeType="interactiveSeq">
                <p:stCondLst>
                  <p:cond evt="onClick" delay="0">
                    <p:tgtEl>
                      <p:spTgt spid="76"/>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77"/>
                                        </p:tgtEl>
                                        <p:attrNameLst>
                                          <p:attrName>style.visibility</p:attrName>
                                        </p:attrNameLst>
                                      </p:cBhvr>
                                      <p:to>
                                        <p:strVal val="visible"/>
                                      </p:to>
                                    </p:set>
                                    <p:anim calcmode="lin" valueType="num">
                                      <p:cBhvr>
                                        <p:cTn id="142" dur="500" fill="hold"/>
                                        <p:tgtEl>
                                          <p:spTgt spid="77"/>
                                        </p:tgtEl>
                                        <p:attrNameLst>
                                          <p:attrName>ppt_w</p:attrName>
                                        </p:attrNameLst>
                                      </p:cBhvr>
                                      <p:tavLst>
                                        <p:tav tm="0">
                                          <p:val>
                                            <p:fltVal val="0"/>
                                          </p:val>
                                        </p:tav>
                                        <p:tav tm="100000">
                                          <p:val>
                                            <p:strVal val="#ppt_w"/>
                                          </p:val>
                                        </p:tav>
                                      </p:tavLst>
                                    </p:anim>
                                    <p:anim calcmode="lin" valueType="num">
                                      <p:cBhvr>
                                        <p:cTn id="143" dur="500" fill="hold"/>
                                        <p:tgtEl>
                                          <p:spTgt spid="77"/>
                                        </p:tgtEl>
                                        <p:attrNameLst>
                                          <p:attrName>ppt_h</p:attrName>
                                        </p:attrNameLst>
                                      </p:cBhvr>
                                      <p:tavLst>
                                        <p:tav tm="0">
                                          <p:val>
                                            <p:fltVal val="0"/>
                                          </p:val>
                                        </p:tav>
                                        <p:tav tm="100000">
                                          <p:val>
                                            <p:strVal val="#ppt_h"/>
                                          </p:val>
                                        </p:tav>
                                      </p:tavLst>
                                    </p:anim>
                                    <p:animEffect transition="in" filter="fade">
                                      <p:cBhvr>
                                        <p:cTn id="144" dur="500"/>
                                        <p:tgtEl>
                                          <p:spTgt spid="77"/>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77"/>
                                        </p:tgtEl>
                                      </p:cBhvr>
                                    </p:animEffect>
                                    <p:animScale>
                                      <p:cBhvr>
                                        <p:cTn id="147" dur="250" autoRev="1" fill="hold"/>
                                        <p:tgtEl>
                                          <p:spTgt spid="77"/>
                                        </p:tgtEl>
                                      </p:cBhvr>
                                      <p:by x="105000" y="105000"/>
                                    </p:animScale>
                                  </p:childTnLst>
                                </p:cTn>
                              </p:par>
                            </p:childTnLst>
                          </p:cTn>
                        </p:par>
                      </p:childTnLst>
                    </p:cTn>
                  </p:par>
                </p:childTnLst>
              </p:cTn>
              <p:nextCondLst>
                <p:cond evt="onClick" delay="0">
                  <p:tgtEl>
                    <p:spTgt spid="76"/>
                  </p:tgtEl>
                </p:cond>
              </p:nextCondLst>
            </p:seq>
          </p:childTnLst>
        </p:cTn>
      </p:par>
    </p:tnLst>
    <p:bldLst>
      <p:bldP spid="97" grpId="0"/>
      <p:bldP spid="97" grpId="1"/>
      <p:bldP spid="100" grpId="0"/>
      <p:bldP spid="100" grpId="1"/>
      <p:bldP spid="103" grpId="0"/>
      <p:bldP spid="103" grpId="1"/>
      <p:bldP spid="3" grpId="0"/>
      <p:bldP spid="3" grpId="1"/>
      <p:bldP spid="9" grpId="0"/>
      <p:bldP spid="9" grpId="1"/>
      <p:bldP spid="66" grpId="0"/>
      <p:bldP spid="66" grpId="1"/>
      <p:bldP spid="67" grpId="0"/>
      <p:bldP spid="67" grpId="1"/>
      <p:bldP spid="77" grpId="0"/>
      <p:bldP spid="7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56743">
            <a:off x="2287841" y="3900756"/>
            <a:ext cx="12943117" cy="3285171"/>
          </a:xfrm>
          <a:prstGeom prst="rect">
            <a:avLst/>
          </a:prstGeom>
        </p:spPr>
      </p:pic>
      <p:grpSp>
        <p:nvGrpSpPr>
          <p:cNvPr id="3" name="Group 3"/>
          <p:cNvGrpSpPr/>
          <p:nvPr/>
        </p:nvGrpSpPr>
        <p:grpSpPr>
          <a:xfrm rot="3770254">
            <a:off x="10039447" y="5058178"/>
            <a:ext cx="2228645" cy="4000847"/>
            <a:chOff x="0" y="0"/>
            <a:chExt cx="812800" cy="1459513"/>
          </a:xfrm>
        </p:grpSpPr>
        <p:sp>
          <p:nvSpPr>
            <p:cNvPr id="4" name="Freeform 4"/>
            <p:cNvSpPr/>
            <p:nvPr/>
          </p:nvSpPr>
          <p:spPr>
            <a:xfrm>
              <a:off x="0" y="0"/>
              <a:ext cx="812800" cy="1459513"/>
            </a:xfrm>
            <a:custGeom>
              <a:avLst/>
              <a:gdLst/>
              <a:ahLst/>
              <a:cxnLst/>
              <a:rect l="l" t="t" r="r" b="b"/>
              <a:pathLst>
                <a:path w="812800" h="1459513">
                  <a:moveTo>
                    <a:pt x="0" y="0"/>
                  </a:moveTo>
                  <a:lnTo>
                    <a:pt x="812800" y="0"/>
                  </a:lnTo>
                  <a:lnTo>
                    <a:pt x="812800" y="1459513"/>
                  </a:lnTo>
                  <a:lnTo>
                    <a:pt x="0" y="1459513"/>
                  </a:lnTo>
                  <a:close/>
                </a:path>
              </a:pathLst>
            </a:custGeom>
            <a:solidFill>
              <a:srgbClr val="002F60"/>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94909">
            <a:off x="787083" y="-1714572"/>
            <a:ext cx="10911652" cy="3708995"/>
          </a:xfrm>
          <a:prstGeom prst="rect">
            <a:avLst/>
          </a:prstGeom>
        </p:spPr>
      </p:pic>
      <p:grpSp>
        <p:nvGrpSpPr>
          <p:cNvPr id="7" name="Group 7"/>
          <p:cNvGrpSpPr/>
          <p:nvPr/>
        </p:nvGrpSpPr>
        <p:grpSpPr>
          <a:xfrm rot="8202600">
            <a:off x="7541253" y="-5083726"/>
            <a:ext cx="8023972" cy="8835770"/>
            <a:chOff x="0" y="0"/>
            <a:chExt cx="2927153" cy="3222458"/>
          </a:xfrm>
        </p:grpSpPr>
        <p:sp>
          <p:nvSpPr>
            <p:cNvPr id="8" name="Freeform 8"/>
            <p:cNvSpPr/>
            <p:nvPr/>
          </p:nvSpPr>
          <p:spPr>
            <a:xfrm>
              <a:off x="0" y="0"/>
              <a:ext cx="2927153" cy="3222458"/>
            </a:xfrm>
            <a:custGeom>
              <a:avLst/>
              <a:gdLst/>
              <a:ahLst/>
              <a:cxnLst/>
              <a:rect l="l" t="t" r="r" b="b"/>
              <a:pathLst>
                <a:path w="2927153" h="3222458">
                  <a:moveTo>
                    <a:pt x="0" y="0"/>
                  </a:moveTo>
                  <a:lnTo>
                    <a:pt x="2927153" y="0"/>
                  </a:lnTo>
                  <a:lnTo>
                    <a:pt x="2927153" y="3222458"/>
                  </a:lnTo>
                  <a:lnTo>
                    <a:pt x="0" y="3222458"/>
                  </a:lnTo>
                  <a:close/>
                </a:path>
              </a:pathLst>
            </a:custGeom>
            <a:solidFill>
              <a:srgbClr val="002F60"/>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71385" y="115030"/>
            <a:ext cx="6626215" cy="6627941"/>
          </a:xfrm>
          <a:prstGeom prst="rect">
            <a:avLst/>
          </a:prstGeom>
        </p:spPr>
      </p:pic>
      <p:grpSp>
        <p:nvGrpSpPr>
          <p:cNvPr id="11" name="Group 11"/>
          <p:cNvGrpSpPr/>
          <p:nvPr/>
        </p:nvGrpSpPr>
        <p:grpSpPr>
          <a:xfrm>
            <a:off x="7229760" y="310783"/>
            <a:ext cx="6212390" cy="6214009"/>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C00"/>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4" name="Group 14"/>
          <p:cNvGrpSpPr/>
          <p:nvPr/>
        </p:nvGrpSpPr>
        <p:grpSpPr>
          <a:xfrm>
            <a:off x="7383833" y="577144"/>
            <a:ext cx="5810297" cy="581181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96BD"/>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7" name="Group 17"/>
          <p:cNvGrpSpPr>
            <a:grpSpLocks noChangeAspect="1"/>
          </p:cNvGrpSpPr>
          <p:nvPr/>
        </p:nvGrpSpPr>
        <p:grpSpPr>
          <a:xfrm>
            <a:off x="7511090" y="847036"/>
            <a:ext cx="5441513" cy="5442908"/>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4906" r="-24906"/>
              </a:stretch>
            </a:blipFill>
          </p:spPr>
        </p:sp>
      </p:grpSp>
      <p:sp>
        <p:nvSpPr>
          <p:cNvPr id="19" name="TextBox 19"/>
          <p:cNvSpPr txBox="1"/>
          <p:nvPr/>
        </p:nvSpPr>
        <p:spPr>
          <a:xfrm>
            <a:off x="321221" y="2832684"/>
            <a:ext cx="2336599" cy="658300"/>
          </a:xfrm>
          <a:prstGeom prst="rect">
            <a:avLst/>
          </a:prstGeom>
        </p:spPr>
        <p:txBody>
          <a:bodyPr lIns="0" tIns="0" rIns="0" bIns="0" rtlCol="0" anchor="t">
            <a:spAutoFit/>
          </a:bodyPr>
          <a:lstStyle/>
          <a:p>
            <a:pPr>
              <a:lnSpc>
                <a:spcPts val="5123"/>
              </a:lnSpc>
            </a:pPr>
            <a:r>
              <a:rPr lang="en-US" sz="4500" b="1" dirty="0" err="1">
                <a:solidFill>
                  <a:srgbClr val="000000"/>
                </a:solidFill>
                <a:latin typeface="Arial" pitchFamily="34" charset="0"/>
              </a:rPr>
              <a:t>Bài</a:t>
            </a:r>
            <a:r>
              <a:rPr lang="en-US" sz="4500" b="1">
                <a:solidFill>
                  <a:srgbClr val="000000"/>
                </a:solidFill>
                <a:latin typeface="Arial" pitchFamily="34" charset="0"/>
              </a:rPr>
              <a:t> </a:t>
            </a:r>
            <a:r>
              <a:rPr lang="en-US" sz="4500" b="1" smtClean="0">
                <a:solidFill>
                  <a:srgbClr val="000000"/>
                </a:solidFill>
                <a:latin typeface="Arial" pitchFamily="34" charset="0"/>
              </a:rPr>
              <a:t>39</a:t>
            </a:r>
            <a:endParaRPr lang="en-US" sz="4500" b="1">
              <a:solidFill>
                <a:srgbClr val="000000"/>
              </a:solidFill>
              <a:latin typeface="Arial" pitchFamily="34" charset="0"/>
            </a:endParaRPr>
          </a:p>
        </p:txBody>
      </p:sp>
      <p:sp>
        <p:nvSpPr>
          <p:cNvPr id="20" name="TextBox 20"/>
          <p:cNvSpPr txBox="1"/>
          <p:nvPr/>
        </p:nvSpPr>
        <p:spPr>
          <a:xfrm>
            <a:off x="321220" y="3600240"/>
            <a:ext cx="9278391" cy="1761764"/>
          </a:xfrm>
          <a:prstGeom prst="rect">
            <a:avLst/>
          </a:prstGeom>
        </p:spPr>
        <p:txBody>
          <a:bodyPr wrap="square" lIns="0" tIns="0" rIns="0" bIns="0" rtlCol="0" anchor="t">
            <a:spAutoFit/>
          </a:bodyPr>
          <a:lstStyle/>
          <a:p>
            <a:pPr>
              <a:lnSpc>
                <a:spcPct val="120000"/>
              </a:lnSpc>
            </a:pPr>
            <a:r>
              <a:rPr lang="en-US" sz="5000" b="1">
                <a:solidFill>
                  <a:srgbClr val="002F60"/>
                </a:solidFill>
                <a:latin typeface="Arial" pitchFamily="34" charset="0"/>
              </a:rPr>
              <a:t>DA VÀ ĐIỀU HÒA </a:t>
            </a:r>
            <a:endParaRPr lang="en-US" sz="5000" b="1" smtClean="0">
              <a:solidFill>
                <a:srgbClr val="002F60"/>
              </a:solidFill>
              <a:latin typeface="Arial" pitchFamily="34" charset="0"/>
            </a:endParaRPr>
          </a:p>
          <a:p>
            <a:pPr>
              <a:lnSpc>
                <a:spcPct val="120000"/>
              </a:lnSpc>
            </a:pPr>
            <a:r>
              <a:rPr lang="en-US" sz="5000" b="1" smtClean="0">
                <a:solidFill>
                  <a:srgbClr val="002F60"/>
                </a:solidFill>
                <a:latin typeface="Arial" pitchFamily="34" charset="0"/>
              </a:rPr>
              <a:t>THÂN </a:t>
            </a:r>
            <a:r>
              <a:rPr lang="en-US" sz="5000" b="1">
                <a:solidFill>
                  <a:srgbClr val="002F60"/>
                </a:solidFill>
                <a:latin typeface="Arial" pitchFamily="34" charset="0"/>
              </a:rPr>
              <a:t>NHIỆT Ở NGƯỜI</a:t>
            </a:r>
          </a:p>
        </p:txBody>
      </p:sp>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365030" flipH="1">
            <a:off x="-1027775" y="-1723373"/>
            <a:ext cx="8959832" cy="30471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7486" y="400045"/>
            <a:ext cx="8905718" cy="1750943"/>
            <a:chOff x="0" y="0"/>
            <a:chExt cx="17816074" cy="3501885"/>
          </a:xfrm>
        </p:grpSpPr>
        <p:grpSp>
          <p:nvGrpSpPr>
            <p:cNvPr id="3" name="Group 3"/>
            <p:cNvGrpSpPr/>
            <p:nvPr/>
          </p:nvGrpSpPr>
          <p:grpSpPr>
            <a:xfrm>
              <a:off x="0" y="0"/>
              <a:ext cx="17816074" cy="3501885"/>
              <a:chOff x="0" y="0"/>
              <a:chExt cx="3519225" cy="691730"/>
            </a:xfrm>
          </p:grpSpPr>
          <p:sp>
            <p:nvSpPr>
              <p:cNvPr id="4" name="Freeform 4"/>
              <p:cNvSpPr/>
              <p:nvPr/>
            </p:nvSpPr>
            <p:spPr>
              <a:xfrm>
                <a:off x="0" y="0"/>
                <a:ext cx="3519225" cy="691730"/>
              </a:xfrm>
              <a:custGeom>
                <a:avLst/>
                <a:gdLst/>
                <a:ahLst/>
                <a:cxnLst/>
                <a:rect l="l" t="t" r="r" b="b"/>
                <a:pathLst>
                  <a:path w="3519225" h="691730">
                    <a:moveTo>
                      <a:pt x="3519225" y="0"/>
                    </a:moveTo>
                    <a:lnTo>
                      <a:pt x="0" y="0"/>
                    </a:lnTo>
                    <a:lnTo>
                      <a:pt x="0" y="503770"/>
                    </a:lnTo>
                    <a:lnTo>
                      <a:pt x="157480" y="503770"/>
                    </a:lnTo>
                    <a:lnTo>
                      <a:pt x="157480" y="691730"/>
                    </a:lnTo>
                    <a:lnTo>
                      <a:pt x="463550" y="503770"/>
                    </a:lnTo>
                    <a:lnTo>
                      <a:pt x="3519225" y="503770"/>
                    </a:lnTo>
                    <a:lnTo>
                      <a:pt x="3519225"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480797" y="0"/>
              <a:ext cx="16854480" cy="2548389"/>
            </a:xfrm>
            <a:prstGeom prst="rect">
              <a:avLst/>
            </a:prstGeom>
          </p:spPr>
          <p:txBody>
            <a:bodyPr lIns="0" tIns="0" rIns="0" bIns="0" rtlCol="0" anchor="t">
              <a:spAutoFit/>
            </a:bodyPr>
            <a:lstStyle/>
            <a:p>
              <a:pPr algn="just">
                <a:lnSpc>
                  <a:spcPct val="120000"/>
                </a:lnSpc>
              </a:pPr>
              <a:r>
                <a:rPr lang="en-US" sz="2300" b="1" dirty="0" err="1" smtClean="0">
                  <a:solidFill>
                    <a:srgbClr val="000000"/>
                  </a:solidFill>
                  <a:latin typeface="+mj-lt"/>
                </a:rPr>
                <a:t>Nhiệt</a:t>
              </a:r>
              <a:r>
                <a:rPr lang="en-US" sz="2300" b="1" dirty="0" smtClean="0">
                  <a:solidFill>
                    <a:srgbClr val="000000"/>
                  </a:solidFill>
                  <a:latin typeface="+mj-lt"/>
                </a:rPr>
                <a:t> </a:t>
              </a:r>
              <a:r>
                <a:rPr lang="en-US" sz="2300" b="1" dirty="0" err="1" smtClean="0">
                  <a:solidFill>
                    <a:srgbClr val="000000"/>
                  </a:solidFill>
                  <a:latin typeface="+mj-lt"/>
                </a:rPr>
                <a:t>độ</a:t>
              </a:r>
              <a:r>
                <a:rPr lang="en-US" sz="2300" b="1" dirty="0" smtClean="0">
                  <a:solidFill>
                    <a:srgbClr val="000000"/>
                  </a:solidFill>
                  <a:latin typeface="+mj-lt"/>
                </a:rPr>
                <a:t> </a:t>
              </a:r>
              <a:r>
                <a:rPr lang="en-US" sz="2300" b="1" dirty="0" err="1" smtClean="0">
                  <a:solidFill>
                    <a:srgbClr val="000000"/>
                  </a:solidFill>
                  <a:latin typeface="+mj-lt"/>
                </a:rPr>
                <a:t>cơ</a:t>
              </a:r>
              <a:r>
                <a:rPr lang="en-US" sz="2300" b="1" dirty="0" smtClean="0">
                  <a:solidFill>
                    <a:srgbClr val="000000"/>
                  </a:solidFill>
                  <a:latin typeface="+mj-lt"/>
                </a:rPr>
                <a:t> </a:t>
              </a:r>
              <a:r>
                <a:rPr lang="en-US" sz="2300" b="1" dirty="0" err="1" smtClean="0">
                  <a:solidFill>
                    <a:srgbClr val="000000"/>
                  </a:solidFill>
                  <a:latin typeface="+mj-lt"/>
                </a:rPr>
                <a:t>thể</a:t>
              </a:r>
              <a:r>
                <a:rPr lang="en-US" sz="2300" b="1" dirty="0" smtClean="0">
                  <a:solidFill>
                    <a:srgbClr val="000000"/>
                  </a:solidFill>
                  <a:latin typeface="+mj-lt"/>
                </a:rPr>
                <a:t> </a:t>
              </a:r>
              <a:r>
                <a:rPr lang="en-US" sz="2300" b="1" dirty="0" err="1" smtClean="0">
                  <a:solidFill>
                    <a:srgbClr val="000000"/>
                  </a:solidFill>
                  <a:latin typeface="+mj-lt"/>
                </a:rPr>
                <a:t>tăng</a:t>
              </a:r>
              <a:r>
                <a:rPr lang="en-US" sz="2300" b="1" dirty="0" smtClean="0">
                  <a:solidFill>
                    <a:srgbClr val="000000"/>
                  </a:solidFill>
                  <a:latin typeface="+mj-lt"/>
                </a:rPr>
                <a:t> </a:t>
              </a:r>
              <a:r>
                <a:rPr lang="en-US" sz="2300" b="1" dirty="0" err="1" smtClean="0">
                  <a:solidFill>
                    <a:srgbClr val="000000"/>
                  </a:solidFill>
                  <a:latin typeface="+mj-lt"/>
                </a:rPr>
                <a:t>cao</a:t>
              </a:r>
              <a:r>
                <a:rPr lang="en-US" sz="2300" b="1" dirty="0" smtClean="0">
                  <a:solidFill>
                    <a:srgbClr val="000000"/>
                  </a:solidFill>
                  <a:latin typeface="+mj-lt"/>
                </a:rPr>
                <a:t> </a:t>
              </a:r>
              <a:r>
                <a:rPr lang="en-US" sz="2300" b="1" dirty="0" err="1" smtClean="0">
                  <a:solidFill>
                    <a:srgbClr val="000000"/>
                  </a:solidFill>
                  <a:latin typeface="+mj-lt"/>
                </a:rPr>
                <a:t>hoặc</a:t>
              </a:r>
              <a:r>
                <a:rPr lang="en-US" sz="2300" b="1" dirty="0" smtClean="0">
                  <a:solidFill>
                    <a:srgbClr val="000000"/>
                  </a:solidFill>
                  <a:latin typeface="+mj-lt"/>
                </a:rPr>
                <a:t> </a:t>
              </a:r>
              <a:r>
                <a:rPr lang="en-US" sz="2300" b="1" dirty="0" err="1" smtClean="0">
                  <a:solidFill>
                    <a:srgbClr val="000000"/>
                  </a:solidFill>
                  <a:latin typeface="+mj-lt"/>
                </a:rPr>
                <a:t>thấp</a:t>
              </a:r>
              <a:r>
                <a:rPr lang="en-US" sz="2300" b="1" dirty="0" smtClean="0">
                  <a:solidFill>
                    <a:srgbClr val="000000"/>
                  </a:solidFill>
                  <a:latin typeface="+mj-lt"/>
                </a:rPr>
                <a:t> </a:t>
              </a:r>
              <a:r>
                <a:rPr lang="en-US" sz="2300" b="1" dirty="0" err="1" smtClean="0">
                  <a:solidFill>
                    <a:srgbClr val="000000"/>
                  </a:solidFill>
                  <a:latin typeface="+mj-lt"/>
                </a:rPr>
                <a:t>quá</a:t>
              </a:r>
              <a:r>
                <a:rPr lang="en-US" sz="2300" b="1" dirty="0" smtClean="0">
                  <a:solidFill>
                    <a:srgbClr val="000000"/>
                  </a:solidFill>
                  <a:latin typeface="+mj-lt"/>
                </a:rPr>
                <a:t> </a:t>
              </a:r>
              <a:r>
                <a:rPr lang="en-US" sz="2300" b="1" dirty="0" err="1" smtClean="0">
                  <a:solidFill>
                    <a:srgbClr val="000000"/>
                  </a:solidFill>
                  <a:latin typeface="+mj-lt"/>
                </a:rPr>
                <a:t>mức</a:t>
              </a:r>
              <a:r>
                <a:rPr lang="en-US" sz="2300" b="1" dirty="0" smtClean="0">
                  <a:solidFill>
                    <a:srgbClr val="000000"/>
                  </a:solidFill>
                  <a:latin typeface="+mj-lt"/>
                </a:rPr>
                <a:t> </a:t>
              </a:r>
              <a:r>
                <a:rPr lang="en-US" sz="2300" b="1" dirty="0" err="1" smtClean="0">
                  <a:solidFill>
                    <a:srgbClr val="000000"/>
                  </a:solidFill>
                  <a:latin typeface="+mj-lt"/>
                </a:rPr>
                <a:t>đều</a:t>
              </a:r>
              <a:r>
                <a:rPr lang="en-US" sz="2300" b="1" dirty="0" smtClean="0">
                  <a:solidFill>
                    <a:srgbClr val="000000"/>
                  </a:solidFill>
                  <a:latin typeface="+mj-lt"/>
                </a:rPr>
                <a:t> </a:t>
              </a:r>
              <a:r>
                <a:rPr lang="en-US" sz="2300" b="1" dirty="0" err="1" smtClean="0">
                  <a:solidFill>
                    <a:srgbClr val="000000"/>
                  </a:solidFill>
                  <a:latin typeface="+mj-lt"/>
                </a:rPr>
                <a:t>là</a:t>
              </a:r>
              <a:r>
                <a:rPr lang="en-US" sz="2300" b="1" dirty="0" smtClean="0">
                  <a:solidFill>
                    <a:srgbClr val="000000"/>
                  </a:solidFill>
                  <a:latin typeface="+mj-lt"/>
                </a:rPr>
                <a:t> </a:t>
              </a:r>
              <a:r>
                <a:rPr lang="en-US" sz="2300" b="1" dirty="0" err="1" smtClean="0">
                  <a:solidFill>
                    <a:srgbClr val="000000"/>
                  </a:solidFill>
                  <a:latin typeface="+mj-lt"/>
                </a:rPr>
                <a:t>bất</a:t>
              </a:r>
              <a:r>
                <a:rPr lang="en-US" sz="2300" b="1" dirty="0" smtClean="0">
                  <a:solidFill>
                    <a:srgbClr val="000000"/>
                  </a:solidFill>
                  <a:latin typeface="+mj-lt"/>
                </a:rPr>
                <a:t> </a:t>
              </a:r>
              <a:r>
                <a:rPr lang="en-US" sz="2300" b="1" dirty="0" err="1" smtClean="0">
                  <a:solidFill>
                    <a:srgbClr val="000000"/>
                  </a:solidFill>
                  <a:latin typeface="+mj-lt"/>
                </a:rPr>
                <a:t>thường</a:t>
              </a:r>
              <a:r>
                <a:rPr lang="en-US" sz="2300" b="1" dirty="0" smtClean="0">
                  <a:solidFill>
                    <a:srgbClr val="000000"/>
                  </a:solidFill>
                  <a:latin typeface="+mj-lt"/>
                </a:rPr>
                <a:t>. </a:t>
              </a:r>
              <a:r>
                <a:rPr lang="en-US" sz="2300" b="1" dirty="0" err="1" smtClean="0">
                  <a:solidFill>
                    <a:srgbClr val="000000"/>
                  </a:solidFill>
                  <a:latin typeface="+mj-lt"/>
                </a:rPr>
                <a:t>Nhiệt</a:t>
              </a:r>
              <a:r>
                <a:rPr lang="en-US" sz="2300" b="1" dirty="0" smtClean="0">
                  <a:solidFill>
                    <a:srgbClr val="000000"/>
                  </a:solidFill>
                  <a:latin typeface="+mj-lt"/>
                </a:rPr>
                <a:t> </a:t>
              </a:r>
              <a:r>
                <a:rPr lang="en-US" sz="2300" b="1" dirty="0" err="1" smtClean="0">
                  <a:solidFill>
                    <a:srgbClr val="000000"/>
                  </a:solidFill>
                  <a:latin typeface="+mj-lt"/>
                </a:rPr>
                <a:t>độ</a:t>
              </a:r>
              <a:r>
                <a:rPr lang="en-US" sz="2300" b="1" dirty="0" smtClean="0">
                  <a:solidFill>
                    <a:srgbClr val="000000"/>
                  </a:solidFill>
                  <a:latin typeface="+mj-lt"/>
                </a:rPr>
                <a:t> </a:t>
              </a:r>
              <a:r>
                <a:rPr lang="en-US" sz="2300" b="1" dirty="0" err="1" smtClean="0">
                  <a:solidFill>
                    <a:srgbClr val="000000"/>
                  </a:solidFill>
                  <a:latin typeface="+mj-lt"/>
                </a:rPr>
                <a:t>cơ</a:t>
              </a:r>
              <a:r>
                <a:rPr lang="en-US" sz="2300" b="1" dirty="0" smtClean="0">
                  <a:solidFill>
                    <a:srgbClr val="000000"/>
                  </a:solidFill>
                  <a:latin typeface="+mj-lt"/>
                </a:rPr>
                <a:t> </a:t>
              </a:r>
              <a:r>
                <a:rPr lang="en-US" sz="2300" b="1" dirty="0" err="1" smtClean="0">
                  <a:solidFill>
                    <a:srgbClr val="000000"/>
                  </a:solidFill>
                  <a:latin typeface="+mj-lt"/>
                </a:rPr>
                <a:t>thể</a:t>
              </a:r>
              <a:r>
                <a:rPr lang="en-US" sz="2300" b="1" dirty="0" smtClean="0">
                  <a:solidFill>
                    <a:srgbClr val="000000"/>
                  </a:solidFill>
                  <a:latin typeface="+mj-lt"/>
                </a:rPr>
                <a:t> </a:t>
              </a:r>
              <a:r>
                <a:rPr lang="en-US" sz="2300" b="1" dirty="0" err="1" smtClean="0">
                  <a:solidFill>
                    <a:srgbClr val="000000"/>
                  </a:solidFill>
                  <a:latin typeface="+mj-lt"/>
                </a:rPr>
                <a:t>ổn</a:t>
              </a:r>
              <a:r>
                <a:rPr lang="en-US" sz="2300" b="1" dirty="0" smtClean="0">
                  <a:solidFill>
                    <a:srgbClr val="000000"/>
                  </a:solidFill>
                  <a:latin typeface="+mj-lt"/>
                </a:rPr>
                <a:t> </a:t>
              </a:r>
              <a:r>
                <a:rPr lang="en-US" sz="2300" b="1" dirty="0" err="1" smtClean="0">
                  <a:solidFill>
                    <a:srgbClr val="000000"/>
                  </a:solidFill>
                  <a:latin typeface="+mj-lt"/>
                </a:rPr>
                <a:t>định</a:t>
              </a:r>
              <a:r>
                <a:rPr lang="en-US" sz="2300" b="1" dirty="0" smtClean="0">
                  <a:solidFill>
                    <a:srgbClr val="000000"/>
                  </a:solidFill>
                  <a:latin typeface="+mj-lt"/>
                </a:rPr>
                <a:t> </a:t>
              </a:r>
              <a:r>
                <a:rPr lang="en-US" sz="2300" b="1" dirty="0" err="1" smtClean="0">
                  <a:solidFill>
                    <a:srgbClr val="000000"/>
                  </a:solidFill>
                  <a:latin typeface="+mj-lt"/>
                </a:rPr>
                <a:t>có</a:t>
              </a:r>
              <a:r>
                <a:rPr lang="en-US" sz="2300" b="1" dirty="0" smtClean="0">
                  <a:solidFill>
                    <a:srgbClr val="000000"/>
                  </a:solidFill>
                  <a:latin typeface="+mj-lt"/>
                </a:rPr>
                <a:t> </a:t>
              </a:r>
              <a:r>
                <a:rPr lang="en-US" sz="2300" b="1" dirty="0" err="1" smtClean="0">
                  <a:solidFill>
                    <a:srgbClr val="000000"/>
                  </a:solidFill>
                  <a:latin typeface="+mj-lt"/>
                </a:rPr>
                <a:t>vai</a:t>
              </a:r>
              <a:r>
                <a:rPr lang="en-US" sz="2300" b="1" dirty="0" smtClean="0">
                  <a:solidFill>
                    <a:srgbClr val="000000"/>
                  </a:solidFill>
                  <a:latin typeface="+mj-lt"/>
                </a:rPr>
                <a:t> </a:t>
              </a:r>
              <a:r>
                <a:rPr lang="en-US" sz="2300" b="1" dirty="0" err="1" smtClean="0">
                  <a:solidFill>
                    <a:srgbClr val="000000"/>
                  </a:solidFill>
                  <a:latin typeface="+mj-lt"/>
                </a:rPr>
                <a:t>trò</a:t>
              </a:r>
              <a:r>
                <a:rPr lang="en-US" sz="2300" b="1" dirty="0" smtClean="0">
                  <a:solidFill>
                    <a:srgbClr val="000000"/>
                  </a:solidFill>
                  <a:latin typeface="+mj-lt"/>
                </a:rPr>
                <a:t> </a:t>
              </a:r>
              <a:r>
                <a:rPr lang="en-US" sz="2300" b="1" dirty="0" err="1" smtClean="0">
                  <a:solidFill>
                    <a:srgbClr val="000000"/>
                  </a:solidFill>
                  <a:latin typeface="+mj-lt"/>
                </a:rPr>
                <a:t>gì</a:t>
              </a:r>
              <a:r>
                <a:rPr lang="en-US" sz="2300" b="1" dirty="0" smtClean="0">
                  <a:solidFill>
                    <a:srgbClr val="000000"/>
                  </a:solidFill>
                  <a:latin typeface="+mj-lt"/>
                </a:rPr>
                <a:t> </a:t>
              </a:r>
              <a:r>
                <a:rPr lang="en-US" sz="2300" b="1" dirty="0" err="1" smtClean="0">
                  <a:solidFill>
                    <a:srgbClr val="000000"/>
                  </a:solidFill>
                  <a:latin typeface="+mj-lt"/>
                </a:rPr>
                <a:t>và</a:t>
              </a:r>
              <a:r>
                <a:rPr lang="en-US" sz="2300" b="1" dirty="0" smtClean="0">
                  <a:solidFill>
                    <a:srgbClr val="000000"/>
                  </a:solidFill>
                  <a:latin typeface="+mj-lt"/>
                </a:rPr>
                <a:t> </a:t>
              </a:r>
              <a:r>
                <a:rPr lang="en-US" sz="2300" b="1" dirty="0" err="1" smtClean="0">
                  <a:solidFill>
                    <a:srgbClr val="000000"/>
                  </a:solidFill>
                  <a:latin typeface="+mj-lt"/>
                </a:rPr>
                <a:t>yếu</a:t>
              </a:r>
              <a:r>
                <a:rPr lang="en-US" sz="2300" b="1" dirty="0" smtClean="0">
                  <a:solidFill>
                    <a:srgbClr val="000000"/>
                  </a:solidFill>
                  <a:latin typeface="+mj-lt"/>
                </a:rPr>
                <a:t> </a:t>
              </a:r>
              <a:r>
                <a:rPr lang="en-US" sz="2300" b="1" dirty="0" err="1" smtClean="0">
                  <a:solidFill>
                    <a:srgbClr val="000000"/>
                  </a:solidFill>
                  <a:latin typeface="+mj-lt"/>
                </a:rPr>
                <a:t>tố</a:t>
              </a:r>
              <a:r>
                <a:rPr lang="en-US" sz="2300" b="1" dirty="0" smtClean="0">
                  <a:solidFill>
                    <a:srgbClr val="000000"/>
                  </a:solidFill>
                  <a:latin typeface="+mj-lt"/>
                </a:rPr>
                <a:t> </a:t>
              </a:r>
              <a:r>
                <a:rPr lang="en-US" sz="2300" b="1" dirty="0" err="1" smtClean="0">
                  <a:solidFill>
                    <a:srgbClr val="000000"/>
                  </a:solidFill>
                  <a:latin typeface="+mj-lt"/>
                </a:rPr>
                <a:t>nào</a:t>
              </a:r>
              <a:r>
                <a:rPr lang="en-US" sz="2300" b="1" dirty="0" smtClean="0">
                  <a:solidFill>
                    <a:srgbClr val="000000"/>
                  </a:solidFill>
                  <a:latin typeface="+mj-lt"/>
                </a:rPr>
                <a:t> </a:t>
              </a:r>
              <a:r>
                <a:rPr lang="en-US" sz="2300" b="1" dirty="0" err="1" smtClean="0">
                  <a:solidFill>
                    <a:srgbClr val="000000"/>
                  </a:solidFill>
                  <a:latin typeface="+mj-lt"/>
                </a:rPr>
                <a:t>tham</a:t>
              </a:r>
              <a:r>
                <a:rPr lang="en-US" sz="2300" b="1" dirty="0" smtClean="0">
                  <a:solidFill>
                    <a:srgbClr val="000000"/>
                  </a:solidFill>
                  <a:latin typeface="+mj-lt"/>
                </a:rPr>
                <a:t> </a:t>
              </a:r>
              <a:r>
                <a:rPr lang="en-US" sz="2300" b="1" dirty="0" err="1" smtClean="0">
                  <a:solidFill>
                    <a:srgbClr val="000000"/>
                  </a:solidFill>
                  <a:latin typeface="+mj-lt"/>
                </a:rPr>
                <a:t>gia</a:t>
              </a:r>
              <a:r>
                <a:rPr lang="en-US" sz="2300" b="1" dirty="0" smtClean="0">
                  <a:solidFill>
                    <a:srgbClr val="000000"/>
                  </a:solidFill>
                  <a:latin typeface="+mj-lt"/>
                </a:rPr>
                <a:t> </a:t>
              </a:r>
              <a:r>
                <a:rPr lang="en-US" sz="2300" b="1" dirty="0" err="1" smtClean="0">
                  <a:solidFill>
                    <a:srgbClr val="000000"/>
                  </a:solidFill>
                  <a:latin typeface="+mj-lt"/>
                </a:rPr>
                <a:t>duy</a:t>
              </a:r>
              <a:r>
                <a:rPr lang="en-US" sz="2300" b="1" dirty="0" smtClean="0">
                  <a:solidFill>
                    <a:srgbClr val="000000"/>
                  </a:solidFill>
                  <a:latin typeface="+mj-lt"/>
                </a:rPr>
                <a:t> </a:t>
              </a:r>
              <a:r>
                <a:rPr lang="en-US" sz="2300" b="1" dirty="0" err="1" smtClean="0">
                  <a:solidFill>
                    <a:srgbClr val="000000"/>
                  </a:solidFill>
                  <a:latin typeface="+mj-lt"/>
                </a:rPr>
                <a:t>trì</a:t>
              </a:r>
              <a:r>
                <a:rPr lang="en-US" sz="2300" b="1" dirty="0" smtClean="0">
                  <a:solidFill>
                    <a:srgbClr val="000000"/>
                  </a:solidFill>
                  <a:latin typeface="+mj-lt"/>
                </a:rPr>
                <a:t> </a:t>
              </a:r>
              <a:r>
                <a:rPr lang="en-US" sz="2300" b="1" dirty="0" err="1" smtClean="0">
                  <a:solidFill>
                    <a:srgbClr val="000000"/>
                  </a:solidFill>
                  <a:latin typeface="+mj-lt"/>
                </a:rPr>
                <a:t>sự</a:t>
              </a:r>
              <a:r>
                <a:rPr lang="en-US" sz="2300" b="1" dirty="0" smtClean="0">
                  <a:solidFill>
                    <a:srgbClr val="000000"/>
                  </a:solidFill>
                  <a:latin typeface="+mj-lt"/>
                </a:rPr>
                <a:t> </a:t>
              </a:r>
              <a:r>
                <a:rPr lang="en-US" sz="2300" b="1" dirty="0" err="1" smtClean="0">
                  <a:solidFill>
                    <a:srgbClr val="000000"/>
                  </a:solidFill>
                  <a:latin typeface="+mj-lt"/>
                </a:rPr>
                <a:t>ổn</a:t>
              </a:r>
              <a:r>
                <a:rPr lang="en-US" sz="2300" b="1" dirty="0" smtClean="0">
                  <a:solidFill>
                    <a:srgbClr val="000000"/>
                  </a:solidFill>
                  <a:latin typeface="+mj-lt"/>
                </a:rPr>
                <a:t> </a:t>
              </a:r>
              <a:r>
                <a:rPr lang="en-US" sz="2300" b="1" dirty="0" err="1" smtClean="0">
                  <a:solidFill>
                    <a:srgbClr val="000000"/>
                  </a:solidFill>
                  <a:latin typeface="+mj-lt"/>
                </a:rPr>
                <a:t>định</a:t>
              </a:r>
              <a:r>
                <a:rPr lang="en-US" sz="2300" b="1" dirty="0" smtClean="0">
                  <a:solidFill>
                    <a:srgbClr val="000000"/>
                  </a:solidFill>
                  <a:latin typeface="+mj-lt"/>
                </a:rPr>
                <a:t> </a:t>
              </a:r>
              <a:r>
                <a:rPr lang="en-US" sz="2300" b="1" dirty="0" err="1" smtClean="0">
                  <a:solidFill>
                    <a:srgbClr val="000000"/>
                  </a:solidFill>
                  <a:latin typeface="+mj-lt"/>
                </a:rPr>
                <a:t>đó</a:t>
              </a:r>
              <a:r>
                <a:rPr lang="en-US" sz="2300" b="1" dirty="0" smtClean="0">
                  <a:solidFill>
                    <a:srgbClr val="000000"/>
                  </a:solidFill>
                  <a:latin typeface="+mj-lt"/>
                </a:rPr>
                <a:t>?</a:t>
              </a:r>
              <a:endParaRPr lang="en-US" sz="2300" b="1" dirty="0">
                <a:solidFill>
                  <a:srgbClr val="000000"/>
                </a:solidFill>
                <a:latin typeface="+mj-lt"/>
              </a:endParaRPr>
            </a:p>
          </p:txBody>
        </p:sp>
      </p:grpSp>
      <p:pic>
        <p:nvPicPr>
          <p:cNvPr id="7" name="Picture 7"/>
          <p:cNvPicPr>
            <a:picLocks noChangeAspect="1"/>
          </p:cNvPicPr>
          <p:nvPr/>
        </p:nvPicPr>
        <p:blipFill>
          <a:blip r:embed="rId2"/>
          <a:srcRect l="13266" r="13266"/>
          <a:stretch>
            <a:fillRect/>
          </a:stretch>
        </p:blipFill>
        <p:spPr>
          <a:xfrm>
            <a:off x="685621" y="2282875"/>
            <a:ext cx="5408791" cy="4142297"/>
          </a:xfrm>
          <a:prstGeom prst="rect">
            <a:avLst/>
          </a:prstGeom>
        </p:spPr>
      </p:pic>
      <p:pic>
        <p:nvPicPr>
          <p:cNvPr id="8" name="Picture 8"/>
          <p:cNvPicPr>
            <a:picLocks noChangeAspect="1"/>
          </p:cNvPicPr>
          <p:nvPr/>
        </p:nvPicPr>
        <p:blipFill>
          <a:blip r:embed="rId3"/>
          <a:srcRect l="7820" r="7820"/>
          <a:stretch>
            <a:fillRect/>
          </a:stretch>
        </p:blipFill>
        <p:spPr>
          <a:xfrm>
            <a:off x="6229980" y="2282875"/>
            <a:ext cx="5273224" cy="414229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400045"/>
            <a:ext cx="1746110" cy="17509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024018" cy="1024285"/>
          </a:xfrm>
          <a:prstGeom prst="rect">
            <a:avLst/>
          </a:prstGeom>
        </p:spPr>
      </p:pic>
      <p:pic>
        <p:nvPicPr>
          <p:cNvPr id="6" name="Picture 6"/>
          <p:cNvPicPr>
            <a:picLocks noChangeAspect="1"/>
          </p:cNvPicPr>
          <p:nvPr/>
        </p:nvPicPr>
        <p:blipFill>
          <a:blip r:embed="rId3"/>
          <a:srcRect/>
          <a:stretch>
            <a:fillRect/>
          </a:stretch>
        </p:blipFill>
        <p:spPr>
          <a:xfrm>
            <a:off x="222602" y="1166564"/>
            <a:ext cx="11743621" cy="5466107"/>
          </a:xfrm>
          <a:prstGeom prst="rect">
            <a:avLst/>
          </a:prstGeom>
        </p:spPr>
      </p:pic>
      <p:sp>
        <p:nvSpPr>
          <p:cNvPr id="7" name="TextBox 7"/>
          <p:cNvSpPr txBox="1"/>
          <p:nvPr/>
        </p:nvSpPr>
        <p:spPr>
          <a:xfrm>
            <a:off x="1850321" y="290951"/>
            <a:ext cx="7568720"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sp>
        <p:nvSpPr>
          <p:cNvPr id="8" name="TextBox 13"/>
          <p:cNvSpPr txBox="1"/>
          <p:nvPr/>
        </p:nvSpPr>
        <p:spPr>
          <a:xfrm>
            <a:off x="1813564" y="991468"/>
            <a:ext cx="4472691" cy="423193"/>
          </a:xfrm>
          <a:prstGeom prst="rect">
            <a:avLst/>
          </a:prstGeom>
        </p:spPr>
        <p:txBody>
          <a:bodyPr wrap="square" lIns="0" tIns="0" rIns="0" bIns="0" rtlCol="0" anchor="t">
            <a:spAutoFit/>
          </a:bodyPr>
          <a:lstStyle/>
          <a:p>
            <a:pPr>
              <a:lnSpc>
                <a:spcPts val="3266"/>
              </a:lnSpc>
            </a:pPr>
            <a:r>
              <a:rPr lang="en-US" sz="2300" b="1" dirty="0" smtClean="0">
                <a:solidFill>
                  <a:srgbClr val="000000"/>
                </a:solidFill>
                <a:latin typeface="Arial" pitchFamily="34" charset="0"/>
              </a:rPr>
              <a:t>1. </a:t>
            </a: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024018" cy="1024285"/>
          </a:xfrm>
          <a:prstGeom prst="rect">
            <a:avLst/>
          </a:prstGeom>
        </p:spPr>
      </p:pic>
      <p:sp>
        <p:nvSpPr>
          <p:cNvPr id="6" name="TextBox 6"/>
          <p:cNvSpPr txBox="1"/>
          <p:nvPr/>
        </p:nvSpPr>
        <p:spPr>
          <a:xfrm>
            <a:off x="1850321" y="290951"/>
            <a:ext cx="7568720"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grpSp>
        <p:nvGrpSpPr>
          <p:cNvPr id="7" name="Group 7"/>
          <p:cNvGrpSpPr/>
          <p:nvPr/>
        </p:nvGrpSpPr>
        <p:grpSpPr>
          <a:xfrm>
            <a:off x="685622" y="1379562"/>
            <a:ext cx="11378891" cy="5371577"/>
            <a:chOff x="0" y="0"/>
            <a:chExt cx="22763711" cy="10743154"/>
          </a:xfrm>
        </p:grpSpPr>
        <p:pic>
          <p:nvPicPr>
            <p:cNvPr id="8" name="Picture 8"/>
            <p:cNvPicPr>
              <a:picLocks noChangeAspect="1"/>
            </p:cNvPicPr>
            <p:nvPr/>
          </p:nvPicPr>
          <p:blipFill>
            <a:blip r:embed="rId3"/>
            <a:srcRect t="7382" b="568"/>
            <a:stretch>
              <a:fillRect/>
            </a:stretch>
          </p:blipFill>
          <p:spPr>
            <a:xfrm>
              <a:off x="10820400" y="1901236"/>
              <a:ext cx="11943311" cy="8805889"/>
            </a:xfrm>
            <a:prstGeom prst="rect">
              <a:avLst/>
            </a:prstGeom>
          </p:spPr>
        </p:pic>
        <p:grpSp>
          <p:nvGrpSpPr>
            <p:cNvPr id="9" name="Group 9"/>
            <p:cNvGrpSpPr/>
            <p:nvPr/>
          </p:nvGrpSpPr>
          <p:grpSpPr>
            <a:xfrm>
              <a:off x="0" y="493691"/>
              <a:ext cx="10430397" cy="8805889"/>
              <a:chOff x="0" y="0"/>
              <a:chExt cx="2853778" cy="2409309"/>
            </a:xfrm>
          </p:grpSpPr>
          <p:sp>
            <p:nvSpPr>
              <p:cNvPr id="10" name="Freeform 10"/>
              <p:cNvSpPr/>
              <p:nvPr/>
            </p:nvSpPr>
            <p:spPr>
              <a:xfrm>
                <a:off x="0" y="0"/>
                <a:ext cx="2853778" cy="2409309"/>
              </a:xfrm>
              <a:custGeom>
                <a:avLst/>
                <a:gdLst/>
                <a:ahLst/>
                <a:cxnLst/>
                <a:rect l="l" t="t" r="r" b="b"/>
                <a:pathLst>
                  <a:path w="2853778" h="2409309">
                    <a:moveTo>
                      <a:pt x="2729318" y="59690"/>
                    </a:moveTo>
                    <a:cubicBezTo>
                      <a:pt x="2764878" y="59690"/>
                      <a:pt x="2794088" y="88900"/>
                      <a:pt x="2794088" y="124460"/>
                    </a:cubicBezTo>
                    <a:lnTo>
                      <a:pt x="2794088" y="2284849"/>
                    </a:lnTo>
                    <a:cubicBezTo>
                      <a:pt x="2794088" y="2320409"/>
                      <a:pt x="2764878" y="2349619"/>
                      <a:pt x="2729318" y="2349619"/>
                    </a:cubicBezTo>
                    <a:lnTo>
                      <a:pt x="124460" y="2349619"/>
                    </a:lnTo>
                    <a:cubicBezTo>
                      <a:pt x="88900" y="2349619"/>
                      <a:pt x="59690" y="2320409"/>
                      <a:pt x="59690" y="2284849"/>
                    </a:cubicBezTo>
                    <a:lnTo>
                      <a:pt x="59690" y="124460"/>
                    </a:lnTo>
                    <a:cubicBezTo>
                      <a:pt x="59690" y="88900"/>
                      <a:pt x="88900" y="59690"/>
                      <a:pt x="124460" y="59690"/>
                    </a:cubicBezTo>
                    <a:lnTo>
                      <a:pt x="2729318" y="59690"/>
                    </a:lnTo>
                    <a:moveTo>
                      <a:pt x="2729318" y="0"/>
                    </a:moveTo>
                    <a:lnTo>
                      <a:pt x="124460" y="0"/>
                    </a:lnTo>
                    <a:cubicBezTo>
                      <a:pt x="55880" y="0"/>
                      <a:pt x="0" y="55880"/>
                      <a:pt x="0" y="124460"/>
                    </a:cubicBezTo>
                    <a:lnTo>
                      <a:pt x="0" y="2284849"/>
                    </a:lnTo>
                    <a:cubicBezTo>
                      <a:pt x="0" y="2353429"/>
                      <a:pt x="55880" y="2409309"/>
                      <a:pt x="124460" y="2409309"/>
                    </a:cubicBezTo>
                    <a:lnTo>
                      <a:pt x="2729318" y="2409309"/>
                    </a:lnTo>
                    <a:cubicBezTo>
                      <a:pt x="2797898" y="2409309"/>
                      <a:pt x="2853778" y="2353429"/>
                      <a:pt x="2853778" y="2284849"/>
                    </a:cubicBezTo>
                    <a:lnTo>
                      <a:pt x="2853778" y="124460"/>
                    </a:lnTo>
                    <a:cubicBezTo>
                      <a:pt x="2853778" y="55880"/>
                      <a:pt x="2797898" y="0"/>
                      <a:pt x="2729318" y="0"/>
                    </a:cubicBezTo>
                    <a:close/>
                  </a:path>
                </a:pathLst>
              </a:custGeom>
              <a:solidFill>
                <a:srgbClr val="7ED957"/>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609074" flipH="1">
              <a:off x="9452991" y="7119121"/>
              <a:ext cx="3629434" cy="3618632"/>
            </a:xfrm>
            <a:prstGeom prst="rect">
              <a:avLst/>
            </a:prstGeom>
          </p:spPr>
        </p:pic>
        <p:pic>
          <p:nvPicPr>
            <p:cNvPr id="12" name="Picture 12"/>
            <p:cNvPicPr>
              <a:picLocks noChangeAspect="1"/>
            </p:cNvPicPr>
            <p:nvPr/>
          </p:nvPicPr>
          <p:blipFill>
            <a:blip r:embed="rId6"/>
            <a:srcRect/>
            <a:stretch>
              <a:fillRect/>
            </a:stretch>
          </p:blipFill>
          <p:spPr>
            <a:xfrm>
              <a:off x="20156484" y="0"/>
              <a:ext cx="2343452" cy="2379139"/>
            </a:xfrm>
            <a:prstGeom prst="rect">
              <a:avLst/>
            </a:prstGeom>
          </p:spPr>
        </p:pic>
        <p:sp>
          <p:nvSpPr>
            <p:cNvPr id="13" name="TextBox 13"/>
            <p:cNvSpPr txBox="1"/>
            <p:nvPr/>
          </p:nvSpPr>
          <p:spPr>
            <a:xfrm>
              <a:off x="524241" y="1122896"/>
              <a:ext cx="9381916" cy="424731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Da là lớp bảo vệ </a:t>
              </a:r>
              <a:r>
                <a:rPr lang="en-US" sz="2300" b="1">
                  <a:solidFill>
                    <a:srgbClr val="C00000"/>
                  </a:solidFill>
                  <a:latin typeface="Arial" pitchFamily="34" charset="0"/>
                </a:rPr>
                <a:t>đầu tiên</a:t>
              </a:r>
              <a:r>
                <a:rPr lang="en-US" sz="2300" b="1">
                  <a:solidFill>
                    <a:srgbClr val="000000"/>
                  </a:solidFill>
                  <a:latin typeface="Arial" pitchFamily="34" charset="0"/>
                </a:rPr>
                <a:t>, </a:t>
              </a:r>
              <a:r>
                <a:rPr lang="en-US" sz="2300" b="1">
                  <a:solidFill>
                    <a:srgbClr val="C00000"/>
                  </a:solidFill>
                  <a:latin typeface="Arial" pitchFamily="34" charset="0"/>
                </a:rPr>
                <a:t>ngăn nước và các tác nhân</a:t>
              </a:r>
              <a:r>
                <a:rPr lang="en-US" sz="2300" b="1">
                  <a:solidFill>
                    <a:srgbClr val="000000"/>
                  </a:solidFill>
                  <a:latin typeface="Arial" pitchFamily="34" charset="0"/>
                </a:rPr>
                <a:t> có hại từ bên ngoài xâm nhập vào cơ thể, </a:t>
              </a:r>
              <a:r>
                <a:rPr lang="en-US" sz="2300" b="1" smtClean="0">
                  <a:solidFill>
                    <a:srgbClr val="000000"/>
                  </a:solidFill>
                  <a:latin typeface="Arial" pitchFamily="34" charset="0"/>
                </a:rPr>
                <a:t> giúp ngăn </a:t>
              </a:r>
              <a:r>
                <a:rPr lang="en-US" sz="2300" b="1">
                  <a:solidFill>
                    <a:srgbClr val="000000"/>
                  </a:solidFill>
                  <a:latin typeface="Arial" pitchFamily="34" charset="0"/>
                </a:rPr>
                <a:t>mất nước từ bên trong cơ thể</a:t>
              </a:r>
            </a:p>
          </p:txBody>
        </p:sp>
        <p:sp>
          <p:nvSpPr>
            <p:cNvPr id="14" name="TextBox 14"/>
            <p:cNvSpPr txBox="1"/>
            <p:nvPr/>
          </p:nvSpPr>
          <p:spPr>
            <a:xfrm>
              <a:off x="529702" y="5401472"/>
              <a:ext cx="9376454" cy="3385542"/>
            </a:xfrm>
            <a:prstGeom prst="rect">
              <a:avLst/>
            </a:prstGeom>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Da </a:t>
              </a:r>
              <a:r>
                <a:rPr lang="en-US" sz="2300" b="1" dirty="0" err="1">
                  <a:solidFill>
                    <a:srgbClr val="000000"/>
                  </a:solidFill>
                  <a:latin typeface="Arial" pitchFamily="34" charset="0"/>
                </a:rPr>
                <a:t>còn</a:t>
              </a:r>
              <a:r>
                <a:rPr lang="en-US" sz="2300" b="1" dirty="0">
                  <a:solidFill>
                    <a:srgbClr val="000000"/>
                  </a:solidFill>
                  <a:latin typeface="Arial" pitchFamily="34" charset="0"/>
                </a:rPr>
                <a:t> </a:t>
              </a:r>
              <a:r>
                <a:rPr lang="en-US" sz="2300" b="1" dirty="0" err="1">
                  <a:solidFill>
                    <a:srgbClr val="000000"/>
                  </a:solidFill>
                  <a:latin typeface="Arial" pitchFamily="34" charset="0"/>
                </a:rPr>
                <a:t>giữ</a:t>
              </a:r>
              <a:r>
                <a:rPr lang="en-US" sz="2300" b="1" dirty="0">
                  <a:solidFill>
                    <a:srgbClr val="000000"/>
                  </a:solidFill>
                  <a:latin typeface="Arial" pitchFamily="34" charset="0"/>
                </a:rPr>
                <a:t>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a:solidFill>
                    <a:srgbClr val="000000"/>
                  </a:solidFill>
                  <a:latin typeface="Arial" pitchFamily="34" charset="0"/>
                </a:rPr>
                <a:t>hoà</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nhiệt</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tổng</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a:solidFill>
                    <a:srgbClr val="C00000"/>
                  </a:solidFill>
                  <a:latin typeface="Arial" pitchFamily="34" charset="0"/>
                </a:rPr>
                <a:t>vitamin D</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cảm</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sp>
        <p:nvSpPr>
          <p:cNvPr id="15" name="TextBox 13"/>
          <p:cNvSpPr txBox="1"/>
          <p:nvPr/>
        </p:nvSpPr>
        <p:spPr>
          <a:xfrm>
            <a:off x="1850321" y="1024607"/>
            <a:ext cx="4472691" cy="423193"/>
          </a:xfrm>
          <a:prstGeom prst="rect">
            <a:avLst/>
          </a:prstGeom>
        </p:spPr>
        <p:txBody>
          <a:bodyPr wrap="square" lIns="0" tIns="0" rIns="0" bIns="0" rtlCol="0" anchor="t">
            <a:spAutoFit/>
          </a:bodyPr>
          <a:lstStyle/>
          <a:p>
            <a:pPr>
              <a:lnSpc>
                <a:spcPts val="3266"/>
              </a:lnSpc>
            </a:pPr>
            <a:r>
              <a:rPr lang="en-US" sz="2300" b="1" dirty="0" smtClean="0">
                <a:solidFill>
                  <a:srgbClr val="000000"/>
                </a:solidFill>
                <a:latin typeface="Arial" pitchFamily="34" charset="0"/>
              </a:rPr>
              <a:t>1. </a:t>
            </a: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024018" cy="1024285"/>
          </a:xfrm>
          <a:prstGeom prst="rect">
            <a:avLst/>
          </a:prstGeom>
        </p:spPr>
      </p:pic>
      <p:sp>
        <p:nvSpPr>
          <p:cNvPr id="6" name="TextBox 6"/>
          <p:cNvSpPr txBox="1"/>
          <p:nvPr/>
        </p:nvSpPr>
        <p:spPr>
          <a:xfrm>
            <a:off x="1850321" y="290951"/>
            <a:ext cx="7568720" cy="423193"/>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grpSp>
        <p:nvGrpSpPr>
          <p:cNvPr id="7" name="Group 7"/>
          <p:cNvGrpSpPr/>
          <p:nvPr/>
        </p:nvGrpSpPr>
        <p:grpSpPr>
          <a:xfrm>
            <a:off x="685622" y="1621787"/>
            <a:ext cx="11378891" cy="5106715"/>
            <a:chOff x="0" y="493695"/>
            <a:chExt cx="22763711" cy="10213430"/>
          </a:xfrm>
        </p:grpSpPr>
        <p:pic>
          <p:nvPicPr>
            <p:cNvPr id="8" name="Picture 8"/>
            <p:cNvPicPr>
              <a:picLocks noChangeAspect="1"/>
            </p:cNvPicPr>
            <p:nvPr/>
          </p:nvPicPr>
          <p:blipFill>
            <a:blip r:embed="rId3"/>
            <a:srcRect t="7382" b="568"/>
            <a:stretch>
              <a:fillRect/>
            </a:stretch>
          </p:blipFill>
          <p:spPr>
            <a:xfrm>
              <a:off x="10820400" y="1901236"/>
              <a:ext cx="11943311" cy="8805889"/>
            </a:xfrm>
            <a:prstGeom prst="rect">
              <a:avLst/>
            </a:prstGeom>
          </p:spPr>
        </p:pic>
        <p:grpSp>
          <p:nvGrpSpPr>
            <p:cNvPr id="9" name="Group 9"/>
            <p:cNvGrpSpPr/>
            <p:nvPr/>
          </p:nvGrpSpPr>
          <p:grpSpPr>
            <a:xfrm>
              <a:off x="0" y="493695"/>
              <a:ext cx="10430397" cy="3594045"/>
              <a:chOff x="0" y="1"/>
              <a:chExt cx="2853778" cy="983338"/>
            </a:xfrm>
          </p:grpSpPr>
          <p:sp>
            <p:nvSpPr>
              <p:cNvPr id="10" name="Freeform 10"/>
              <p:cNvSpPr/>
              <p:nvPr/>
            </p:nvSpPr>
            <p:spPr>
              <a:xfrm>
                <a:off x="0" y="1"/>
                <a:ext cx="2853778" cy="983338"/>
              </a:xfrm>
              <a:custGeom>
                <a:avLst/>
                <a:gdLst/>
                <a:ahLst/>
                <a:cxnLst/>
                <a:rect l="l" t="t" r="r" b="b"/>
                <a:pathLst>
                  <a:path w="2853778" h="2409309">
                    <a:moveTo>
                      <a:pt x="2729318" y="59690"/>
                    </a:moveTo>
                    <a:cubicBezTo>
                      <a:pt x="2764878" y="59690"/>
                      <a:pt x="2794088" y="88900"/>
                      <a:pt x="2794088" y="124460"/>
                    </a:cubicBezTo>
                    <a:lnTo>
                      <a:pt x="2794088" y="2284849"/>
                    </a:lnTo>
                    <a:cubicBezTo>
                      <a:pt x="2794088" y="2320409"/>
                      <a:pt x="2764878" y="2349619"/>
                      <a:pt x="2729318" y="2349619"/>
                    </a:cubicBezTo>
                    <a:lnTo>
                      <a:pt x="124460" y="2349619"/>
                    </a:lnTo>
                    <a:cubicBezTo>
                      <a:pt x="88900" y="2349619"/>
                      <a:pt x="59690" y="2320409"/>
                      <a:pt x="59690" y="2284849"/>
                    </a:cubicBezTo>
                    <a:lnTo>
                      <a:pt x="59690" y="124460"/>
                    </a:lnTo>
                    <a:cubicBezTo>
                      <a:pt x="59690" y="88900"/>
                      <a:pt x="88900" y="59690"/>
                      <a:pt x="124460" y="59690"/>
                    </a:cubicBezTo>
                    <a:lnTo>
                      <a:pt x="2729318" y="59690"/>
                    </a:lnTo>
                    <a:moveTo>
                      <a:pt x="2729318" y="0"/>
                    </a:moveTo>
                    <a:lnTo>
                      <a:pt x="124460" y="0"/>
                    </a:lnTo>
                    <a:cubicBezTo>
                      <a:pt x="55880" y="0"/>
                      <a:pt x="0" y="55880"/>
                      <a:pt x="0" y="124460"/>
                    </a:cubicBezTo>
                    <a:lnTo>
                      <a:pt x="0" y="2284849"/>
                    </a:lnTo>
                    <a:cubicBezTo>
                      <a:pt x="0" y="2353429"/>
                      <a:pt x="55880" y="2409309"/>
                      <a:pt x="124460" y="2409309"/>
                    </a:cubicBezTo>
                    <a:lnTo>
                      <a:pt x="2729318" y="2409309"/>
                    </a:lnTo>
                    <a:cubicBezTo>
                      <a:pt x="2797898" y="2409309"/>
                      <a:pt x="2853778" y="2353429"/>
                      <a:pt x="2853778" y="2284849"/>
                    </a:cubicBezTo>
                    <a:lnTo>
                      <a:pt x="2853778" y="124460"/>
                    </a:lnTo>
                    <a:cubicBezTo>
                      <a:pt x="2853778" y="55880"/>
                      <a:pt x="2797898" y="0"/>
                      <a:pt x="2729318" y="0"/>
                    </a:cubicBezTo>
                    <a:close/>
                  </a:path>
                </a:pathLst>
              </a:custGeom>
              <a:solidFill>
                <a:srgbClr val="7ED957"/>
              </a:solidFill>
            </p:spPr>
          </p:sp>
        </p:grpSp>
        <p:sp>
          <p:nvSpPr>
            <p:cNvPr id="13" name="TextBox 13"/>
            <p:cNvSpPr txBox="1"/>
            <p:nvPr/>
          </p:nvSpPr>
          <p:spPr>
            <a:xfrm>
              <a:off x="524241" y="1122896"/>
              <a:ext cx="9381916" cy="2470292"/>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Quan sát hình 39.1, em hãy xác định các thành phần của lớp biểu bì, lớp bì và lớp mỡ dưới da.</a:t>
              </a:r>
              <a:endParaRPr lang="en-US" sz="2300" b="1" dirty="0">
                <a:solidFill>
                  <a:srgbClr val="000000"/>
                </a:solidFill>
                <a:latin typeface="Arial" pitchFamily="34" charset="0"/>
              </a:endParaRPr>
            </a:p>
          </p:txBody>
        </p:sp>
      </p:grpSp>
      <p:sp>
        <p:nvSpPr>
          <p:cNvPr id="15" name="TextBox 13"/>
          <p:cNvSpPr txBox="1"/>
          <p:nvPr/>
        </p:nvSpPr>
        <p:spPr>
          <a:xfrm>
            <a:off x="1850321" y="1024607"/>
            <a:ext cx="4472691" cy="423193"/>
          </a:xfrm>
          <a:prstGeom prst="rect">
            <a:avLst/>
          </a:prstGeom>
        </p:spPr>
        <p:txBody>
          <a:bodyPr wrap="square" lIns="0" tIns="0" rIns="0" bIns="0" rtlCol="0" anchor="t">
            <a:spAutoFit/>
          </a:bodyPr>
          <a:lstStyle/>
          <a:p>
            <a:pPr>
              <a:lnSpc>
                <a:spcPts val="3266"/>
              </a:lnSpc>
            </a:pPr>
            <a:r>
              <a:rPr lang="en-US" sz="2300" b="1" dirty="0" smtClean="0">
                <a:solidFill>
                  <a:srgbClr val="000000"/>
                </a:solidFill>
                <a:latin typeface="Arial" pitchFamily="34" charset="0"/>
              </a:rPr>
              <a:t>1. </a:t>
            </a: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sp>
        <p:nvSpPr>
          <p:cNvPr id="16" name="TextBox 14"/>
          <p:cNvSpPr txBox="1"/>
          <p:nvPr/>
        </p:nvSpPr>
        <p:spPr>
          <a:xfrm>
            <a:off x="947674" y="3579498"/>
            <a:ext cx="4687006" cy="2509341"/>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Lớp biểu bì gồm tầng sừng và tăng tế bào sống; lớp bì gồm tuyến mồ hôi, dây thần kinh, cơ co chân lông, lông và bao lông, tuyến nhờn, thụ quan, mạch máu; lớp mỡ dưới da gồm mỡ. </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234199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685622" y="0"/>
            <a:ext cx="1024018" cy="1024285"/>
          </a:xfrm>
          <a:prstGeom prst="rect">
            <a:avLst/>
          </a:prstGeom>
        </p:spPr>
      </p:pic>
      <p:grpSp>
        <p:nvGrpSpPr>
          <p:cNvPr id="6" name="Group 6"/>
          <p:cNvGrpSpPr/>
          <p:nvPr/>
        </p:nvGrpSpPr>
        <p:grpSpPr>
          <a:xfrm>
            <a:off x="685622" y="1623701"/>
            <a:ext cx="10817582" cy="1348100"/>
            <a:chOff x="0" y="0"/>
            <a:chExt cx="5920967" cy="987868"/>
          </a:xfrm>
        </p:grpSpPr>
        <p:sp>
          <p:nvSpPr>
            <p:cNvPr id="7" name="Freeform 7"/>
            <p:cNvSpPr/>
            <p:nvPr/>
          </p:nvSpPr>
          <p:spPr>
            <a:xfrm>
              <a:off x="0" y="0"/>
              <a:ext cx="5920967" cy="987868"/>
            </a:xfrm>
            <a:custGeom>
              <a:avLst/>
              <a:gdLst/>
              <a:ahLst/>
              <a:cxnLst/>
              <a:rect l="l" t="t" r="r" b="b"/>
              <a:pathLst>
                <a:path w="5920967" h="987868">
                  <a:moveTo>
                    <a:pt x="5796507" y="59690"/>
                  </a:moveTo>
                  <a:cubicBezTo>
                    <a:pt x="5832067" y="59690"/>
                    <a:pt x="5861277" y="88900"/>
                    <a:pt x="5861277" y="124460"/>
                  </a:cubicBezTo>
                  <a:lnTo>
                    <a:pt x="5861277" y="863408"/>
                  </a:lnTo>
                  <a:cubicBezTo>
                    <a:pt x="5861277" y="898968"/>
                    <a:pt x="5832067" y="928178"/>
                    <a:pt x="5796507" y="928178"/>
                  </a:cubicBezTo>
                  <a:lnTo>
                    <a:pt x="124460" y="928178"/>
                  </a:lnTo>
                  <a:cubicBezTo>
                    <a:pt x="88900" y="928178"/>
                    <a:pt x="59690" y="898968"/>
                    <a:pt x="59690" y="863408"/>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863408"/>
                  </a:lnTo>
                  <a:cubicBezTo>
                    <a:pt x="0" y="931988"/>
                    <a:pt x="55880" y="987868"/>
                    <a:pt x="124460" y="987868"/>
                  </a:cubicBezTo>
                  <a:lnTo>
                    <a:pt x="5796507" y="987868"/>
                  </a:lnTo>
                  <a:cubicBezTo>
                    <a:pt x="5865087" y="987868"/>
                    <a:pt x="5920967" y="931988"/>
                    <a:pt x="5920967" y="863408"/>
                  </a:cubicBezTo>
                  <a:lnTo>
                    <a:pt x="5920967" y="124460"/>
                  </a:lnTo>
                  <a:cubicBezTo>
                    <a:pt x="5920967" y="55880"/>
                    <a:pt x="5865087" y="0"/>
                    <a:pt x="5796507" y="0"/>
                  </a:cubicBezTo>
                  <a:close/>
                </a:path>
              </a:pathLst>
            </a:custGeom>
            <a:solidFill>
              <a:srgbClr val="5CE1E6"/>
            </a:solidFill>
          </p:spPr>
        </p:sp>
      </p:grpSp>
      <p:sp>
        <p:nvSpPr>
          <p:cNvPr id="11" name="TextBox 11"/>
          <p:cNvSpPr txBox="1"/>
          <p:nvPr/>
        </p:nvSpPr>
        <p:spPr>
          <a:xfrm>
            <a:off x="1850321" y="290951"/>
            <a:ext cx="7568720" cy="423193"/>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sp>
        <p:nvSpPr>
          <p:cNvPr id="13" name="TextBox 13"/>
          <p:cNvSpPr txBox="1"/>
          <p:nvPr/>
        </p:nvSpPr>
        <p:spPr>
          <a:xfrm>
            <a:off x="2609149" y="2057399"/>
            <a:ext cx="10364862" cy="469552"/>
          </a:xfrm>
          <a:prstGeom prst="rect">
            <a:avLst/>
          </a:prstGeom>
        </p:spPr>
        <p:txBody>
          <a:bodyPr lIns="0" tIns="0" rIns="0" bIns="0" rtlCol="0" anchor="t">
            <a:spAutoFit/>
          </a:bodyPr>
          <a:lstStyle/>
          <a:p>
            <a:pPr algn="just">
              <a:lnSpc>
                <a:spcPct val="120000"/>
              </a:lnSpc>
              <a:spcBef>
                <a:spcPct val="0"/>
              </a:spcBef>
            </a:pPr>
            <a:r>
              <a:rPr lang="en-US" sz="2800" b="1" dirty="0" err="1">
                <a:solidFill>
                  <a:srgbClr val="000000"/>
                </a:solidFill>
                <a:latin typeface="Arial" pitchFamily="34" charset="0"/>
              </a:rPr>
              <a:t>Nêu</a:t>
            </a:r>
            <a:r>
              <a:rPr lang="en-US" sz="2800" b="1" dirty="0">
                <a:solidFill>
                  <a:srgbClr val="000000"/>
                </a:solidFill>
                <a:latin typeface="Arial" pitchFamily="34" charset="0"/>
              </a:rPr>
              <a:t> </a:t>
            </a:r>
            <a:r>
              <a:rPr lang="en-US" sz="2800" b="1" dirty="0" err="1">
                <a:solidFill>
                  <a:srgbClr val="000000"/>
                </a:solidFill>
                <a:latin typeface="Arial" pitchFamily="34" charset="0"/>
              </a:rPr>
              <a:t>chức</a:t>
            </a:r>
            <a:r>
              <a:rPr lang="en-US" sz="2800" b="1" dirty="0">
                <a:solidFill>
                  <a:srgbClr val="000000"/>
                </a:solidFill>
                <a:latin typeface="Arial" pitchFamily="34" charset="0"/>
              </a:rPr>
              <a:t> </a:t>
            </a:r>
            <a:r>
              <a:rPr lang="en-US" sz="2800" b="1" dirty="0" err="1">
                <a:solidFill>
                  <a:srgbClr val="000000"/>
                </a:solidFill>
                <a:latin typeface="Arial" pitchFamily="34" charset="0"/>
              </a:rPr>
              <a:t>năng</a:t>
            </a:r>
            <a:r>
              <a:rPr lang="en-US" sz="2800" b="1" dirty="0">
                <a:solidFill>
                  <a:srgbClr val="000000"/>
                </a:solidFill>
                <a:latin typeface="Arial" pitchFamily="34" charset="0"/>
              </a:rPr>
              <a:t> </a:t>
            </a:r>
            <a:r>
              <a:rPr lang="en-US" sz="2800" b="1" dirty="0" err="1">
                <a:solidFill>
                  <a:srgbClr val="000000"/>
                </a:solidFill>
                <a:latin typeface="Arial" pitchFamily="34" charset="0"/>
              </a:rPr>
              <a:t>các</a:t>
            </a:r>
            <a:r>
              <a:rPr lang="en-US" sz="2800" b="1" dirty="0">
                <a:solidFill>
                  <a:srgbClr val="000000"/>
                </a:solidFill>
                <a:latin typeface="Arial" pitchFamily="34" charset="0"/>
              </a:rPr>
              <a:t> </a:t>
            </a:r>
            <a:r>
              <a:rPr lang="en-US" sz="2800" b="1" dirty="0" err="1">
                <a:solidFill>
                  <a:srgbClr val="000000"/>
                </a:solidFill>
                <a:latin typeface="Arial" pitchFamily="34" charset="0"/>
              </a:rPr>
              <a:t>thành</a:t>
            </a:r>
            <a:r>
              <a:rPr lang="en-US" sz="2800" b="1" dirty="0">
                <a:solidFill>
                  <a:srgbClr val="000000"/>
                </a:solidFill>
                <a:latin typeface="Arial" pitchFamily="34" charset="0"/>
              </a:rPr>
              <a:t> </a:t>
            </a:r>
            <a:r>
              <a:rPr lang="en-US" sz="2800" b="1" dirty="0" err="1">
                <a:solidFill>
                  <a:srgbClr val="000000"/>
                </a:solidFill>
                <a:latin typeface="Arial" pitchFamily="34" charset="0"/>
              </a:rPr>
              <a:t>phần</a:t>
            </a:r>
            <a:r>
              <a:rPr lang="en-US" sz="2800" b="1" dirty="0">
                <a:solidFill>
                  <a:srgbClr val="000000"/>
                </a:solidFill>
                <a:latin typeface="Arial" pitchFamily="34" charset="0"/>
              </a:rPr>
              <a:t> </a:t>
            </a:r>
            <a:r>
              <a:rPr lang="en-US" sz="2800" b="1" dirty="0" err="1">
                <a:solidFill>
                  <a:srgbClr val="000000"/>
                </a:solidFill>
                <a:latin typeface="Arial" pitchFamily="34" charset="0"/>
              </a:rPr>
              <a:t>của</a:t>
            </a:r>
            <a:r>
              <a:rPr lang="en-US" sz="2800" b="1" dirty="0">
                <a:solidFill>
                  <a:srgbClr val="000000"/>
                </a:solidFill>
                <a:latin typeface="Arial" pitchFamily="34" charset="0"/>
              </a:rPr>
              <a:t> da.</a:t>
            </a:r>
          </a:p>
        </p:txBody>
      </p:sp>
      <p:sp>
        <p:nvSpPr>
          <p:cNvPr id="17" name="TextBox 14"/>
          <p:cNvSpPr txBox="1"/>
          <p:nvPr/>
        </p:nvSpPr>
        <p:spPr>
          <a:xfrm>
            <a:off x="685619" y="3241340"/>
            <a:ext cx="10817583" cy="2509341"/>
          </a:xfrm>
          <a:prstGeom prst="rect">
            <a:avLst/>
          </a:prstGeom>
        </p:spPr>
        <p:txBody>
          <a:bodyPr wrap="square" lIns="0" tIns="0" rIns="0" bIns="0" rtlCol="0" anchor="t">
            <a:spAutoFit/>
          </a:bodyPr>
          <a:lstStyle/>
          <a:p>
            <a:pPr algn="ctr">
              <a:lnSpc>
                <a:spcPct val="120000"/>
              </a:lnSpc>
              <a:spcBef>
                <a:spcPct val="0"/>
              </a:spcBef>
            </a:pPr>
            <a:r>
              <a:rPr lang="vi-VN" sz="2300" b="1" dirty="0">
                <a:solidFill>
                  <a:srgbClr val="000000"/>
                </a:solidFill>
                <a:latin typeface="Arial" pitchFamily="34" charset="0"/>
              </a:rPr>
              <a:t>Da có cấu tạo gồm ba lớp: biểu bì, bì và mỡ dưới da. Lớp biểu bì có chức năng bảo vệ cơ thể, chống lại các tia tử ngoại, tránh vi sinh vật xâm nhập từ môi trường bên ngoài, ngăn ngừa sự mất nước của cơ thể. Lớp bì giúp giảm sự tác động từ bên ngoài và làm lành vết thương, giúp nuôi dưỡng biểu bì loại bỏ chất thải. Lớp mỡ dưới da có chức năng cách nhiệt, tạo lớp đệm bảo vệ và đóng vai trò như một nguồn dự trữ năng lượng. </a:t>
            </a:r>
            <a:endParaRPr lang="en-US" sz="2300" b="1" dirty="0">
              <a:solidFill>
                <a:srgbClr val="000000"/>
              </a:solidFill>
              <a:latin typeface="Arial" pitchFamily="34" charset="0"/>
            </a:endParaRPr>
          </a:p>
        </p:txBody>
      </p:sp>
      <p:sp>
        <p:nvSpPr>
          <p:cNvPr id="12" name="TextBox 13"/>
          <p:cNvSpPr txBox="1"/>
          <p:nvPr/>
        </p:nvSpPr>
        <p:spPr>
          <a:xfrm>
            <a:off x="1850321" y="1024607"/>
            <a:ext cx="4472691" cy="423193"/>
          </a:xfrm>
          <a:prstGeom prst="rect">
            <a:avLst/>
          </a:prstGeom>
        </p:spPr>
        <p:txBody>
          <a:bodyPr wrap="square" lIns="0" tIns="0" rIns="0" bIns="0" rtlCol="0" anchor="t">
            <a:spAutoFit/>
          </a:bodyPr>
          <a:lstStyle/>
          <a:p>
            <a:pPr>
              <a:lnSpc>
                <a:spcPts val="3266"/>
              </a:lnSpc>
            </a:pPr>
            <a:r>
              <a:rPr lang="en-US" sz="2300" b="1" dirty="0" smtClean="0">
                <a:solidFill>
                  <a:srgbClr val="000000"/>
                </a:solidFill>
                <a:latin typeface="Arial" pitchFamily="34" charset="0"/>
              </a:rPr>
              <a:t>1. </a:t>
            </a: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grpSp>
        <p:nvGrpSpPr>
          <p:cNvPr id="6" name="Group 6"/>
          <p:cNvGrpSpPr/>
          <p:nvPr/>
        </p:nvGrpSpPr>
        <p:grpSpPr>
          <a:xfrm>
            <a:off x="1004432" y="2345266"/>
            <a:ext cx="10514192" cy="1113716"/>
            <a:chOff x="0" y="0"/>
            <a:chExt cx="21640800" cy="2339249"/>
          </a:xfrm>
        </p:grpSpPr>
        <p:grpSp>
          <p:nvGrpSpPr>
            <p:cNvPr id="7" name="Group 7"/>
            <p:cNvGrpSpPr/>
            <p:nvPr/>
          </p:nvGrpSpPr>
          <p:grpSpPr>
            <a:xfrm>
              <a:off x="0" y="0"/>
              <a:ext cx="21640800" cy="2339249"/>
              <a:chOff x="0" y="0"/>
              <a:chExt cx="4274726" cy="462074"/>
            </a:xfrm>
          </p:grpSpPr>
          <p:sp>
            <p:nvSpPr>
              <p:cNvPr id="8" name="Freeform 8"/>
              <p:cNvSpPr/>
              <p:nvPr/>
            </p:nvSpPr>
            <p:spPr>
              <a:xfrm>
                <a:off x="0" y="0"/>
                <a:ext cx="4274726" cy="46207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45244" y="314524"/>
              <a:ext cx="20183983" cy="1698925"/>
            </a:xfrm>
            <a:prstGeom prst="rect">
              <a:avLst/>
            </a:prstGeom>
          </p:spPr>
          <p:txBody>
            <a:bodyPr lIns="0" tIns="0" rIns="0" bIns="0" rtlCol="0" anchor="t">
              <a:spAutoFit/>
            </a:bodyPr>
            <a:lstStyle/>
            <a:p>
              <a:pPr algn="ctr">
                <a:lnSpc>
                  <a:spcPct val="120000"/>
                </a:lnSpc>
                <a:spcBef>
                  <a:spcPct val="0"/>
                </a:spcBef>
              </a:pPr>
              <a:r>
                <a:rPr lang="en-US" sz="2300" b="1" dirty="0">
                  <a:solidFill>
                    <a:srgbClr val="000000"/>
                  </a:solidFill>
                  <a:latin typeface="Arial" pitchFamily="34" charset="0"/>
                </a:rPr>
                <a:t>Da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thường</a:t>
              </a:r>
              <a:r>
                <a:rPr lang="en-US" sz="2300" b="1" dirty="0">
                  <a:solidFill>
                    <a:srgbClr val="000000"/>
                  </a:solidFill>
                  <a:latin typeface="Arial" pitchFamily="34" charset="0"/>
                </a:rPr>
                <a:t> </a:t>
              </a:r>
              <a:r>
                <a:rPr lang="en-US" sz="2300" b="1" dirty="0" err="1">
                  <a:solidFill>
                    <a:srgbClr val="000000"/>
                  </a:solidFill>
                  <a:latin typeface="Arial" pitchFamily="34" charset="0"/>
                </a:rPr>
                <a:t>xuyên</a:t>
              </a:r>
              <a:r>
                <a:rPr lang="en-US" sz="2300" b="1" dirty="0">
                  <a:solidFill>
                    <a:srgbClr val="000000"/>
                  </a:solidFill>
                  <a:latin typeface="Arial" pitchFamily="34" charset="0"/>
                </a:rPr>
                <a:t> </a:t>
              </a:r>
              <a:r>
                <a:rPr lang="en-US" sz="2300" b="1" dirty="0" err="1">
                  <a:solidFill>
                    <a:srgbClr val="000000"/>
                  </a:solidFill>
                  <a:latin typeface="Arial" pitchFamily="34" charset="0"/>
                </a:rPr>
                <a:t>tiếp</a:t>
              </a:r>
              <a:r>
                <a:rPr lang="en-US" sz="2300" b="1" dirty="0">
                  <a:solidFill>
                    <a:srgbClr val="000000"/>
                  </a:solidFill>
                  <a:latin typeface="Arial" pitchFamily="34" charset="0"/>
                </a:rPr>
                <a:t> </a:t>
              </a:r>
              <a:r>
                <a:rPr lang="en-US" sz="2300" b="1" dirty="0" err="1">
                  <a:solidFill>
                    <a:srgbClr val="000000"/>
                  </a:solidFill>
                  <a:latin typeface="Arial" pitchFamily="34" charset="0"/>
                </a:rPr>
                <a:t>xúc</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Vì</a:t>
              </a:r>
              <a:r>
                <a:rPr lang="en-US" sz="2300" b="1" dirty="0">
                  <a:solidFill>
                    <a:srgbClr val="000000"/>
                  </a:solidFill>
                  <a:latin typeface="Arial" pitchFamily="34" charset="0"/>
                </a:rPr>
                <a:t> </a:t>
              </a:r>
              <a:r>
                <a:rPr lang="en-US" sz="2300" b="1" dirty="0" err="1">
                  <a:solidFill>
                    <a:srgbClr val="000000"/>
                  </a:solidFill>
                  <a:latin typeface="Arial" pitchFamily="34" charset="0"/>
                </a:rPr>
                <a:t>vậy</a:t>
              </a:r>
              <a:r>
                <a:rPr lang="en-US" sz="2300" b="1" dirty="0">
                  <a:solidFill>
                    <a:srgbClr val="000000"/>
                  </a:solidFill>
                  <a:latin typeface="Arial" pitchFamily="34" charset="0"/>
                </a:rPr>
                <a:t>, </a:t>
              </a:r>
              <a:r>
                <a:rPr lang="en-US" sz="2300" b="1" dirty="0" err="1">
                  <a:solidFill>
                    <a:srgbClr val="000000"/>
                  </a:solidFill>
                  <a:latin typeface="Arial" pitchFamily="34" charset="0"/>
                </a:rPr>
                <a:t>nếu</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giữ</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da, </a:t>
              </a:r>
              <a:r>
                <a:rPr lang="en-US" sz="2300" b="1" dirty="0" err="1">
                  <a:solidFill>
                    <a:srgbClr val="000000"/>
                  </a:solidFill>
                  <a:latin typeface="Arial" pitchFamily="34" charset="0"/>
                </a:rPr>
                <a:t>chúng</a:t>
              </a:r>
              <a:r>
                <a:rPr lang="en-US" sz="2300" b="1" dirty="0">
                  <a:solidFill>
                    <a:srgbClr val="000000"/>
                  </a:solidFill>
                  <a:latin typeface="Arial" pitchFamily="34" charset="0"/>
                </a:rPr>
                <a:t> ta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mắc</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p>
          </p:txBody>
        </p:sp>
      </p:grpSp>
      <p:grpSp>
        <p:nvGrpSpPr>
          <p:cNvPr id="11" name="Group 11"/>
          <p:cNvGrpSpPr>
            <a:grpSpLocks noChangeAspect="1"/>
          </p:cNvGrpSpPr>
          <p:nvPr/>
        </p:nvGrpSpPr>
        <p:grpSpPr>
          <a:xfrm>
            <a:off x="1351525" y="3956954"/>
            <a:ext cx="2022442" cy="2022961"/>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9812"/>
              </a:stretch>
            </a:blipFill>
          </p:spPr>
        </p:sp>
      </p:grpSp>
      <p:grpSp>
        <p:nvGrpSpPr>
          <p:cNvPr id="13" name="Group 13"/>
          <p:cNvGrpSpPr>
            <a:grpSpLocks noChangeAspect="1"/>
          </p:cNvGrpSpPr>
          <p:nvPr/>
        </p:nvGrpSpPr>
        <p:grpSpPr>
          <a:xfrm>
            <a:off x="5035537" y="3956954"/>
            <a:ext cx="2022442" cy="2022961"/>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111" r="-25111"/>
              </a:stretch>
            </a:blipFill>
          </p:spPr>
        </p:sp>
      </p:grpSp>
      <p:grpSp>
        <p:nvGrpSpPr>
          <p:cNvPr id="15" name="Group 15"/>
          <p:cNvGrpSpPr>
            <a:grpSpLocks noChangeAspect="1"/>
          </p:cNvGrpSpPr>
          <p:nvPr/>
        </p:nvGrpSpPr>
        <p:grpSpPr>
          <a:xfrm>
            <a:off x="8719985" y="3956954"/>
            <a:ext cx="2022442" cy="2022961"/>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9999" r="-29999"/>
              </a:stretch>
            </a:blipFill>
          </p:spPr>
        </p:sp>
      </p:grpSp>
      <p:sp>
        <p:nvSpPr>
          <p:cNvPr id="17" name="TextBox 17"/>
          <p:cNvSpPr txBox="1"/>
          <p:nvPr/>
        </p:nvSpPr>
        <p:spPr>
          <a:xfrm>
            <a:off x="1863846" y="287867"/>
            <a:ext cx="8989212" cy="423193"/>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sp>
        <p:nvSpPr>
          <p:cNvPr id="18" name="TextBox 18"/>
          <p:cNvSpPr txBox="1"/>
          <p:nvPr/>
        </p:nvSpPr>
        <p:spPr>
          <a:xfrm>
            <a:off x="1151512" y="6112360"/>
            <a:ext cx="2517777"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Viêm da</a:t>
            </a:r>
          </a:p>
        </p:txBody>
      </p:sp>
      <p:sp>
        <p:nvSpPr>
          <p:cNvPr id="19" name="TextBox 19"/>
          <p:cNvSpPr txBox="1"/>
          <p:nvPr/>
        </p:nvSpPr>
        <p:spPr>
          <a:xfrm>
            <a:off x="4835524" y="6112360"/>
            <a:ext cx="2517777"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Ghẻ lở</a:t>
            </a:r>
          </a:p>
        </p:txBody>
      </p:sp>
      <p:sp>
        <p:nvSpPr>
          <p:cNvPr id="20" name="TextBox 20"/>
          <p:cNvSpPr txBox="1"/>
          <p:nvPr/>
        </p:nvSpPr>
        <p:spPr>
          <a:xfrm>
            <a:off x="8672926" y="6112360"/>
            <a:ext cx="2517777"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Hắc lào</a:t>
            </a:r>
          </a:p>
        </p:txBody>
      </p:sp>
      <p:sp>
        <p:nvSpPr>
          <p:cNvPr id="22" name="TextBox 13"/>
          <p:cNvSpPr txBox="1"/>
          <p:nvPr/>
        </p:nvSpPr>
        <p:spPr>
          <a:xfrm>
            <a:off x="1863846" y="1143000"/>
            <a:ext cx="5321366"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1858898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1011217" cy="1024285"/>
          </a:xfrm>
          <a:prstGeom prst="rect">
            <a:avLst/>
          </a:prstGeom>
        </p:spPr>
      </p:pic>
      <p:grpSp>
        <p:nvGrpSpPr>
          <p:cNvPr id="6" name="Group 6"/>
          <p:cNvGrpSpPr/>
          <p:nvPr/>
        </p:nvGrpSpPr>
        <p:grpSpPr>
          <a:xfrm>
            <a:off x="658634" y="1573766"/>
            <a:ext cx="10817582" cy="954653"/>
            <a:chOff x="0" y="0"/>
            <a:chExt cx="21640800" cy="2339249"/>
          </a:xfrm>
        </p:grpSpPr>
        <p:grpSp>
          <p:nvGrpSpPr>
            <p:cNvPr id="7" name="Group 7"/>
            <p:cNvGrpSpPr/>
            <p:nvPr/>
          </p:nvGrpSpPr>
          <p:grpSpPr>
            <a:xfrm>
              <a:off x="0" y="0"/>
              <a:ext cx="21640800" cy="2339249"/>
              <a:chOff x="0" y="0"/>
              <a:chExt cx="4274726" cy="462074"/>
            </a:xfrm>
          </p:grpSpPr>
          <p:sp>
            <p:nvSpPr>
              <p:cNvPr id="8" name="Freeform 8"/>
              <p:cNvSpPr/>
              <p:nvPr/>
            </p:nvSpPr>
            <p:spPr>
              <a:xfrm>
                <a:off x="0" y="0"/>
                <a:ext cx="4274726" cy="46207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45244" y="314524"/>
              <a:ext cx="20183983" cy="1615443"/>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Da là cơ quan thường xuyên tiếp xúc với môi trường. Vì vậy, nếu không giữ vệ sinh cho da, chúng ta có thể bị mắc bệnh </a:t>
              </a:r>
            </a:p>
          </p:txBody>
        </p:sp>
      </p:grpSp>
      <p:grpSp>
        <p:nvGrpSpPr>
          <p:cNvPr id="12" name="Group 12"/>
          <p:cNvGrpSpPr/>
          <p:nvPr/>
        </p:nvGrpSpPr>
        <p:grpSpPr>
          <a:xfrm>
            <a:off x="685622" y="2712343"/>
            <a:ext cx="10834797" cy="3922731"/>
            <a:chOff x="0" y="0"/>
            <a:chExt cx="21675238" cy="8200316"/>
          </a:xfrm>
        </p:grpSpPr>
        <p:pic>
          <p:nvPicPr>
            <p:cNvPr id="13" name="Picture 13"/>
            <p:cNvPicPr>
              <a:picLocks noChangeAspect="1"/>
            </p:cNvPicPr>
            <p:nvPr/>
          </p:nvPicPr>
          <p:blipFill>
            <a:blip r:embed="rId4"/>
            <a:srcRect/>
            <a:stretch>
              <a:fillRect/>
            </a:stretch>
          </p:blipFill>
          <p:spPr>
            <a:xfrm>
              <a:off x="13997217" y="444675"/>
              <a:ext cx="7246996" cy="7310967"/>
            </a:xfrm>
            <a:prstGeom prst="rect">
              <a:avLst/>
            </a:prstGeom>
          </p:spPr>
        </p:pic>
        <p:grpSp>
          <p:nvGrpSpPr>
            <p:cNvPr id="14" name="Group 14"/>
            <p:cNvGrpSpPr/>
            <p:nvPr/>
          </p:nvGrpSpPr>
          <p:grpSpPr>
            <a:xfrm>
              <a:off x="0" y="0"/>
              <a:ext cx="21675238" cy="8200316"/>
              <a:chOff x="0" y="0"/>
              <a:chExt cx="6134114" cy="2320698"/>
            </a:xfrm>
          </p:grpSpPr>
          <p:sp>
            <p:nvSpPr>
              <p:cNvPr id="15" name="Freeform 15"/>
              <p:cNvSpPr/>
              <p:nvPr/>
            </p:nvSpPr>
            <p:spPr>
              <a:xfrm>
                <a:off x="0" y="0"/>
                <a:ext cx="6134114" cy="2320698"/>
              </a:xfrm>
              <a:custGeom>
                <a:avLst/>
                <a:gdLst/>
                <a:ahLst/>
                <a:cxnLst/>
                <a:rect l="l" t="t" r="r" b="b"/>
                <a:pathLst>
                  <a:path w="6134114" h="2320698">
                    <a:moveTo>
                      <a:pt x="6009654" y="59690"/>
                    </a:moveTo>
                    <a:cubicBezTo>
                      <a:pt x="6045214" y="59690"/>
                      <a:pt x="6074424" y="88900"/>
                      <a:pt x="6074424" y="124460"/>
                    </a:cubicBezTo>
                    <a:lnTo>
                      <a:pt x="6074424" y="2196238"/>
                    </a:lnTo>
                    <a:cubicBezTo>
                      <a:pt x="6074424" y="2231798"/>
                      <a:pt x="6045214" y="2261008"/>
                      <a:pt x="6009654" y="2261008"/>
                    </a:cubicBezTo>
                    <a:lnTo>
                      <a:pt x="124460" y="2261008"/>
                    </a:lnTo>
                    <a:cubicBezTo>
                      <a:pt x="88900" y="2261008"/>
                      <a:pt x="59690" y="2231798"/>
                      <a:pt x="59690" y="2196238"/>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2196238"/>
                    </a:lnTo>
                    <a:cubicBezTo>
                      <a:pt x="0" y="2264818"/>
                      <a:pt x="55880" y="2320698"/>
                      <a:pt x="124460" y="2320698"/>
                    </a:cubicBezTo>
                    <a:lnTo>
                      <a:pt x="6009654" y="2320698"/>
                    </a:lnTo>
                    <a:cubicBezTo>
                      <a:pt x="6078234" y="2320698"/>
                      <a:pt x="6134114" y="2264818"/>
                      <a:pt x="6134114" y="2196238"/>
                    </a:cubicBezTo>
                    <a:lnTo>
                      <a:pt x="6134114" y="124460"/>
                    </a:lnTo>
                    <a:cubicBezTo>
                      <a:pt x="6134114" y="55880"/>
                      <a:pt x="6078234" y="0"/>
                      <a:pt x="6009654" y="0"/>
                    </a:cubicBezTo>
                    <a:close/>
                  </a:path>
                </a:pathLst>
              </a:custGeom>
              <a:solidFill>
                <a:srgbClr val="00BF63"/>
              </a:solidFill>
            </p:spPr>
          </p:sp>
        </p:grpSp>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41900" y="444675"/>
              <a:ext cx="3763918" cy="3900434"/>
            </a:xfrm>
            <a:prstGeom prst="rect">
              <a:avLst/>
            </a:prstGeom>
          </p:spPr>
        </p:pic>
        <p:pic>
          <p:nvPicPr>
            <p:cNvPr id="17" name="Picture 17"/>
            <p:cNvPicPr>
              <a:picLocks noChangeAspect="1"/>
            </p:cNvPicPr>
            <p:nvPr/>
          </p:nvPicPr>
          <p:blipFill>
            <a:blip r:embed="rId7"/>
            <a:srcRect/>
            <a:stretch>
              <a:fillRect/>
            </a:stretch>
          </p:blipFill>
          <p:spPr>
            <a:xfrm>
              <a:off x="12041900" y="4688008"/>
              <a:ext cx="3102536" cy="306763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540958" y="444675"/>
              <a:ext cx="4171921" cy="4455990"/>
            </a:xfrm>
            <a:prstGeom prst="rect">
              <a:avLst/>
            </a:prstGeom>
          </p:spPr>
        </p:pic>
        <p:pic>
          <p:nvPicPr>
            <p:cNvPr id="19" name="Picture 19"/>
            <p:cNvPicPr>
              <a:picLocks noChangeAspect="1"/>
            </p:cNvPicPr>
            <p:nvPr/>
          </p:nvPicPr>
          <p:blipFill>
            <a:blip r:embed="rId10"/>
            <a:srcRect/>
            <a:stretch>
              <a:fillRect/>
            </a:stretch>
          </p:blipFill>
          <p:spPr>
            <a:xfrm>
              <a:off x="15239168" y="5122439"/>
              <a:ext cx="2603578" cy="2633202"/>
            </a:xfrm>
            <a:prstGeom prst="rect">
              <a:avLst/>
            </a:prstGeom>
          </p:spPr>
        </p:pic>
        <p:sp>
          <p:nvSpPr>
            <p:cNvPr id="20" name="TextBox 20"/>
            <p:cNvSpPr txBox="1"/>
            <p:nvPr/>
          </p:nvSpPr>
          <p:spPr>
            <a:xfrm>
              <a:off x="694191" y="776169"/>
              <a:ext cx="11347709" cy="6948665"/>
            </a:xfrm>
            <a:prstGeom prst="rect">
              <a:avLst/>
            </a:prstGeom>
          </p:spPr>
          <p:txBody>
            <a:bodyPr wrap="square" lIns="0" tIns="0" rIns="0" bIns="0" rtlCol="0" anchor="t">
              <a:spAutoFit/>
            </a:bodyPr>
            <a:lstStyle/>
            <a:p>
              <a:pPr>
                <a:lnSpc>
                  <a:spcPct val="120000"/>
                </a:lnSpc>
                <a:spcBef>
                  <a:spcPct val="0"/>
                </a:spcBef>
              </a:pPr>
              <a:r>
                <a:rPr lang="en-US" sz="2000" b="1" dirty="0" smtClean="0">
                  <a:solidFill>
                    <a:srgbClr val="000000"/>
                  </a:solidFill>
                  <a:latin typeface="+mj-lt"/>
                </a:rPr>
                <a:t>Da </a:t>
              </a:r>
              <a:r>
                <a:rPr lang="en-US" sz="2000" b="1" dirty="0" err="1" smtClean="0">
                  <a:solidFill>
                    <a:srgbClr val="000000"/>
                  </a:solidFill>
                  <a:latin typeface="+mj-lt"/>
                </a:rPr>
                <a:t>sạch</a:t>
              </a:r>
              <a:r>
                <a:rPr lang="en-US" sz="2000" b="1" dirty="0" smtClean="0">
                  <a:solidFill>
                    <a:srgbClr val="000000"/>
                  </a:solidFill>
                  <a:latin typeface="+mj-lt"/>
                </a:rPr>
                <a:t> </a:t>
              </a:r>
              <a:r>
                <a:rPr lang="en-US" sz="2000" b="1" dirty="0" err="1" smtClean="0">
                  <a:solidFill>
                    <a:srgbClr val="000000"/>
                  </a:solidFill>
                  <a:latin typeface="+mj-lt"/>
                </a:rPr>
                <a:t>có</a:t>
              </a:r>
              <a:r>
                <a:rPr lang="en-US" sz="2000" b="1" dirty="0" smtClean="0">
                  <a:solidFill>
                    <a:srgbClr val="000000"/>
                  </a:solidFill>
                  <a:latin typeface="+mj-lt"/>
                </a:rPr>
                <a:t> </a:t>
              </a:r>
              <a:r>
                <a:rPr lang="en-US" sz="2000" b="1" dirty="0" err="1" smtClean="0">
                  <a:solidFill>
                    <a:srgbClr val="000000"/>
                  </a:solidFill>
                  <a:latin typeface="+mj-lt"/>
                </a:rPr>
                <a:t>khả</a:t>
              </a:r>
              <a:r>
                <a:rPr lang="en-US" sz="2000" b="1" dirty="0" smtClean="0">
                  <a:solidFill>
                    <a:srgbClr val="000000"/>
                  </a:solidFill>
                  <a:latin typeface="+mj-lt"/>
                </a:rPr>
                <a:t> </a:t>
              </a:r>
              <a:r>
                <a:rPr lang="en-US" sz="2000" b="1" dirty="0" err="1" smtClean="0">
                  <a:solidFill>
                    <a:srgbClr val="000000"/>
                  </a:solidFill>
                  <a:latin typeface="+mj-lt"/>
                </a:rPr>
                <a:t>năng</a:t>
              </a:r>
              <a:r>
                <a:rPr lang="en-US" sz="2000" b="1" dirty="0" smtClean="0">
                  <a:solidFill>
                    <a:srgbClr val="000000"/>
                  </a:solidFill>
                  <a:latin typeface="+mj-lt"/>
                </a:rPr>
                <a:t> </a:t>
              </a:r>
              <a:r>
                <a:rPr lang="en-US" sz="2000" b="1" dirty="0" err="1" smtClean="0">
                  <a:solidFill>
                    <a:srgbClr val="000000"/>
                  </a:solidFill>
                  <a:latin typeface="+mj-lt"/>
                </a:rPr>
                <a:t>diệt</a:t>
              </a:r>
              <a:r>
                <a:rPr lang="en-US" sz="2000" b="1" dirty="0" smtClean="0">
                  <a:solidFill>
                    <a:srgbClr val="000000"/>
                  </a:solidFill>
                  <a:latin typeface="+mj-lt"/>
                </a:rPr>
                <a:t> </a:t>
              </a:r>
              <a:r>
                <a:rPr lang="en-US" sz="2000" b="1" dirty="0" err="1" smtClean="0">
                  <a:solidFill>
                    <a:srgbClr val="000000"/>
                  </a:solidFill>
                  <a:latin typeface="+mj-lt"/>
                </a:rPr>
                <a:t>đến</a:t>
              </a:r>
              <a:r>
                <a:rPr lang="en-US" sz="2000" b="1" dirty="0" smtClean="0">
                  <a:solidFill>
                    <a:srgbClr val="000000"/>
                  </a:solidFill>
                  <a:latin typeface="+mj-lt"/>
                </a:rPr>
                <a:t> 85% vi </a:t>
              </a:r>
              <a:r>
                <a:rPr lang="en-US" sz="2000" b="1" dirty="0" err="1" smtClean="0">
                  <a:solidFill>
                    <a:srgbClr val="000000"/>
                  </a:solidFill>
                  <a:latin typeface="+mj-lt"/>
                </a:rPr>
                <a:t>khuẩn</a:t>
              </a:r>
              <a:r>
                <a:rPr lang="en-US" sz="2000" b="1" dirty="0" smtClean="0">
                  <a:solidFill>
                    <a:srgbClr val="000000"/>
                  </a:solidFill>
                  <a:latin typeface="+mj-lt"/>
                </a:rPr>
                <a:t> </a:t>
              </a:r>
              <a:r>
                <a:rPr lang="en-US" sz="2000" b="1" dirty="0" err="1" smtClean="0">
                  <a:solidFill>
                    <a:srgbClr val="000000"/>
                  </a:solidFill>
                  <a:latin typeface="+mj-lt"/>
                </a:rPr>
                <a:t>bám</a:t>
              </a:r>
              <a:r>
                <a:rPr lang="en-US" sz="2000" b="1" dirty="0" smtClean="0">
                  <a:solidFill>
                    <a:srgbClr val="000000"/>
                  </a:solidFill>
                  <a:latin typeface="+mj-lt"/>
                </a:rPr>
                <a:t> </a:t>
              </a:r>
              <a:r>
                <a:rPr lang="en-US" sz="2000" b="1" dirty="0" err="1" smtClean="0">
                  <a:solidFill>
                    <a:srgbClr val="000000"/>
                  </a:solidFill>
                  <a:latin typeface="+mj-lt"/>
                </a:rPr>
                <a:t>trên</a:t>
              </a:r>
              <a:r>
                <a:rPr lang="en-US" sz="2000" b="1" dirty="0" smtClean="0">
                  <a:solidFill>
                    <a:srgbClr val="000000"/>
                  </a:solidFill>
                  <a:latin typeface="+mj-lt"/>
                </a:rPr>
                <a:t> da </a:t>
              </a:r>
              <a:r>
                <a:rPr lang="en-US" sz="2000" b="1" dirty="0" err="1" smtClean="0">
                  <a:solidFill>
                    <a:srgbClr val="000000"/>
                  </a:solidFill>
                  <a:latin typeface="+mj-lt"/>
                </a:rPr>
                <a:t>nhưng</a:t>
              </a:r>
              <a:r>
                <a:rPr lang="en-US" sz="2000" b="1" dirty="0" smtClean="0">
                  <a:solidFill>
                    <a:srgbClr val="000000"/>
                  </a:solidFill>
                  <a:latin typeface="+mj-lt"/>
                </a:rPr>
                <a:t> da </a:t>
              </a:r>
              <a:r>
                <a:rPr lang="en-US" sz="2000" b="1" dirty="0" err="1" smtClean="0">
                  <a:solidFill>
                    <a:srgbClr val="000000"/>
                  </a:solidFill>
                  <a:latin typeface="+mj-lt"/>
                </a:rPr>
                <a:t>bẩn</a:t>
              </a:r>
              <a:r>
                <a:rPr lang="en-US" sz="2000" b="1" dirty="0" smtClean="0">
                  <a:solidFill>
                    <a:srgbClr val="000000"/>
                  </a:solidFill>
                  <a:latin typeface="+mj-lt"/>
                </a:rPr>
                <a:t> </a:t>
              </a:r>
              <a:r>
                <a:rPr lang="en-US" sz="2000" b="1" dirty="0" err="1" smtClean="0">
                  <a:solidFill>
                    <a:srgbClr val="000000"/>
                  </a:solidFill>
                  <a:latin typeface="+mj-lt"/>
                </a:rPr>
                <a:t>chỉ</a:t>
              </a:r>
              <a:r>
                <a:rPr lang="en-US" sz="2000" b="1" dirty="0" smtClean="0">
                  <a:solidFill>
                    <a:srgbClr val="000000"/>
                  </a:solidFill>
                  <a:latin typeface="+mj-lt"/>
                </a:rPr>
                <a:t> </a:t>
              </a:r>
              <a:r>
                <a:rPr lang="en-US" sz="2000" b="1" dirty="0" err="1" smtClean="0">
                  <a:solidFill>
                    <a:srgbClr val="000000"/>
                  </a:solidFill>
                  <a:latin typeface="+mj-lt"/>
                </a:rPr>
                <a:t>diệt</a:t>
              </a:r>
              <a:r>
                <a:rPr lang="en-US" sz="2000" b="1" dirty="0" smtClean="0">
                  <a:solidFill>
                    <a:srgbClr val="000000"/>
                  </a:solidFill>
                  <a:latin typeface="+mj-lt"/>
                </a:rPr>
                <a:t> </a:t>
              </a:r>
              <a:r>
                <a:rPr lang="en-US" sz="2000" b="1" dirty="0" err="1" smtClean="0">
                  <a:solidFill>
                    <a:srgbClr val="000000"/>
                  </a:solidFill>
                  <a:latin typeface="+mj-lt"/>
                </a:rPr>
                <a:t>được</a:t>
              </a:r>
              <a:r>
                <a:rPr lang="en-US" sz="2000" b="1" dirty="0" smtClean="0">
                  <a:solidFill>
                    <a:srgbClr val="000000"/>
                  </a:solidFill>
                  <a:latin typeface="+mj-lt"/>
                </a:rPr>
                <a:t> 5%. Da </a:t>
              </a:r>
              <a:r>
                <a:rPr lang="en-US" sz="2000" b="1" dirty="0" err="1" smtClean="0">
                  <a:solidFill>
                    <a:srgbClr val="000000"/>
                  </a:solidFill>
                  <a:latin typeface="+mj-lt"/>
                </a:rPr>
                <a:t>bị</a:t>
              </a:r>
              <a:r>
                <a:rPr lang="en-US" sz="2000" b="1" dirty="0" smtClean="0">
                  <a:solidFill>
                    <a:srgbClr val="000000"/>
                  </a:solidFill>
                  <a:latin typeface="+mj-lt"/>
                </a:rPr>
                <a:t> </a:t>
              </a:r>
              <a:r>
                <a:rPr lang="en-US" sz="2000" b="1" dirty="0" err="1" smtClean="0">
                  <a:solidFill>
                    <a:srgbClr val="000000"/>
                  </a:solidFill>
                  <a:latin typeface="+mj-lt"/>
                </a:rPr>
                <a:t>xây</a:t>
              </a:r>
              <a:r>
                <a:rPr lang="en-US" sz="2000" b="1" dirty="0" smtClean="0">
                  <a:solidFill>
                    <a:srgbClr val="000000"/>
                  </a:solidFill>
                  <a:latin typeface="+mj-lt"/>
                </a:rPr>
                <a:t> </a:t>
              </a:r>
              <a:r>
                <a:rPr lang="en-US" sz="2000" b="1" dirty="0" err="1" smtClean="0">
                  <a:solidFill>
                    <a:srgbClr val="000000"/>
                  </a:solidFill>
                  <a:latin typeface="+mj-lt"/>
                </a:rPr>
                <a:t>xát</a:t>
              </a:r>
              <a:r>
                <a:rPr lang="en-US" sz="2000" b="1" dirty="0" smtClean="0">
                  <a:solidFill>
                    <a:srgbClr val="000000"/>
                  </a:solidFill>
                  <a:latin typeface="+mj-lt"/>
                </a:rPr>
                <a:t> </a:t>
              </a:r>
              <a:r>
                <a:rPr lang="en-US" sz="2000" b="1" dirty="0" err="1" smtClean="0">
                  <a:solidFill>
                    <a:srgbClr val="000000"/>
                  </a:solidFill>
                  <a:latin typeface="+mj-lt"/>
                </a:rPr>
                <a:t>là</a:t>
              </a:r>
              <a:r>
                <a:rPr lang="en-US" sz="2000" b="1" dirty="0" smtClean="0">
                  <a:solidFill>
                    <a:srgbClr val="000000"/>
                  </a:solidFill>
                  <a:latin typeface="+mj-lt"/>
                </a:rPr>
                <a:t> </a:t>
              </a:r>
              <a:r>
                <a:rPr lang="en-US" sz="2000" b="1" dirty="0" err="1" smtClean="0">
                  <a:solidFill>
                    <a:srgbClr val="000000"/>
                  </a:solidFill>
                  <a:latin typeface="+mj-lt"/>
                </a:rPr>
                <a:t>cơ</a:t>
              </a:r>
              <a:r>
                <a:rPr lang="en-US" sz="2000" b="1" dirty="0" smtClean="0">
                  <a:solidFill>
                    <a:srgbClr val="000000"/>
                  </a:solidFill>
                  <a:latin typeface="+mj-lt"/>
                </a:rPr>
                <a:t> </a:t>
              </a:r>
              <a:r>
                <a:rPr lang="en-US" sz="2000" b="1" dirty="0" err="1" smtClean="0">
                  <a:solidFill>
                    <a:srgbClr val="000000"/>
                  </a:solidFill>
                  <a:latin typeface="+mj-lt"/>
                </a:rPr>
                <a:t>hội</a:t>
              </a:r>
              <a:r>
                <a:rPr lang="en-US" sz="2000" b="1" dirty="0" smtClean="0">
                  <a:solidFill>
                    <a:srgbClr val="000000"/>
                  </a:solidFill>
                  <a:latin typeface="+mj-lt"/>
                </a:rPr>
                <a:t> </a:t>
              </a:r>
              <a:r>
                <a:rPr lang="en-US" sz="2000" b="1" dirty="0" err="1" smtClean="0">
                  <a:solidFill>
                    <a:srgbClr val="000000"/>
                  </a:solidFill>
                  <a:latin typeface="+mj-lt"/>
                </a:rPr>
                <a:t>cho</a:t>
              </a:r>
              <a:r>
                <a:rPr lang="en-US" sz="2000" b="1" dirty="0" smtClean="0">
                  <a:solidFill>
                    <a:srgbClr val="000000"/>
                  </a:solidFill>
                  <a:latin typeface="+mj-lt"/>
                </a:rPr>
                <a:t> vi </a:t>
              </a:r>
              <a:r>
                <a:rPr lang="en-US" sz="2000" b="1" dirty="0" err="1" smtClean="0">
                  <a:solidFill>
                    <a:srgbClr val="000000"/>
                  </a:solidFill>
                  <a:latin typeface="+mj-lt"/>
                </a:rPr>
                <a:t>khuẩn</a:t>
              </a:r>
              <a:r>
                <a:rPr lang="en-US" sz="2000" b="1" dirty="0" smtClean="0">
                  <a:solidFill>
                    <a:srgbClr val="000000"/>
                  </a:solidFill>
                  <a:latin typeface="+mj-lt"/>
                </a:rPr>
                <a:t> </a:t>
              </a:r>
              <a:r>
                <a:rPr lang="en-US" sz="2000" b="1" dirty="0" err="1" smtClean="0">
                  <a:solidFill>
                    <a:srgbClr val="000000"/>
                  </a:solidFill>
                  <a:latin typeface="+mj-lt"/>
                </a:rPr>
                <a:t>xâm</a:t>
              </a:r>
              <a:r>
                <a:rPr lang="en-US" sz="2000" b="1" dirty="0" smtClean="0">
                  <a:solidFill>
                    <a:srgbClr val="000000"/>
                  </a:solidFill>
                  <a:latin typeface="+mj-lt"/>
                </a:rPr>
                <a:t> </a:t>
              </a:r>
              <a:r>
                <a:rPr lang="en-US" sz="2000" b="1" dirty="0" err="1" smtClean="0">
                  <a:solidFill>
                    <a:srgbClr val="000000"/>
                  </a:solidFill>
                  <a:latin typeface="+mj-lt"/>
                </a:rPr>
                <a:t>nhập</a:t>
              </a:r>
              <a:r>
                <a:rPr lang="en-US" sz="2000" b="1" dirty="0" smtClean="0">
                  <a:solidFill>
                    <a:srgbClr val="000000"/>
                  </a:solidFill>
                  <a:latin typeface="+mj-lt"/>
                </a:rPr>
                <a:t>, </a:t>
              </a:r>
              <a:r>
                <a:rPr lang="en-US" sz="2000" b="1" dirty="0" err="1" smtClean="0">
                  <a:solidFill>
                    <a:srgbClr val="000000"/>
                  </a:solidFill>
                  <a:latin typeface="+mj-lt"/>
                </a:rPr>
                <a:t>gây</a:t>
              </a:r>
              <a:r>
                <a:rPr lang="en-US" sz="2000" b="1" dirty="0" smtClean="0">
                  <a:solidFill>
                    <a:srgbClr val="000000"/>
                  </a:solidFill>
                  <a:latin typeface="+mj-lt"/>
                </a:rPr>
                <a:t> </a:t>
              </a:r>
              <a:r>
                <a:rPr lang="en-US" sz="2000" b="1" dirty="0" err="1" smtClean="0">
                  <a:solidFill>
                    <a:srgbClr val="000000"/>
                  </a:solidFill>
                  <a:latin typeface="+mj-lt"/>
                </a:rPr>
                <a:t>bệnh</a:t>
              </a:r>
              <a:r>
                <a:rPr lang="en-US" sz="2000" b="1" dirty="0" smtClean="0">
                  <a:solidFill>
                    <a:srgbClr val="000000"/>
                  </a:solidFill>
                  <a:latin typeface="+mj-lt"/>
                </a:rPr>
                <a:t> </a:t>
              </a:r>
              <a:r>
                <a:rPr lang="en-US" sz="2000" b="1" dirty="0" err="1" smtClean="0">
                  <a:solidFill>
                    <a:srgbClr val="000000"/>
                  </a:solidFill>
                  <a:latin typeface="+mj-lt"/>
                </a:rPr>
                <a:t>nguy</a:t>
              </a:r>
              <a:r>
                <a:rPr lang="en-US" sz="2000" b="1" dirty="0" smtClean="0">
                  <a:solidFill>
                    <a:srgbClr val="000000"/>
                  </a:solidFill>
                  <a:latin typeface="+mj-lt"/>
                </a:rPr>
                <a:t> </a:t>
              </a:r>
              <a:r>
                <a:rPr lang="en-US" sz="2000" b="1" dirty="0" err="1" smtClean="0">
                  <a:solidFill>
                    <a:srgbClr val="000000"/>
                  </a:solidFill>
                  <a:latin typeface="+mj-lt"/>
                </a:rPr>
                <a:t>hiểm</a:t>
              </a:r>
              <a:r>
                <a:rPr lang="en-US" sz="2000" b="1" dirty="0" smtClean="0">
                  <a:solidFill>
                    <a:srgbClr val="000000"/>
                  </a:solidFill>
                  <a:latin typeface="+mj-lt"/>
                </a:rPr>
                <a:t> </a:t>
              </a:r>
              <a:r>
                <a:rPr lang="en-US" sz="2000" b="1" dirty="0" err="1" smtClean="0">
                  <a:solidFill>
                    <a:srgbClr val="000000"/>
                  </a:solidFill>
                  <a:latin typeface="+mj-lt"/>
                </a:rPr>
                <a:t>cho</a:t>
              </a:r>
              <a:r>
                <a:rPr lang="en-US" sz="2000" b="1" dirty="0" smtClean="0">
                  <a:solidFill>
                    <a:srgbClr val="000000"/>
                  </a:solidFill>
                  <a:latin typeface="+mj-lt"/>
                </a:rPr>
                <a:t> da </a:t>
              </a:r>
              <a:r>
                <a:rPr lang="en-US" sz="2000" b="1" dirty="0" err="1" smtClean="0">
                  <a:solidFill>
                    <a:srgbClr val="000000"/>
                  </a:solidFill>
                  <a:latin typeface="+mj-lt"/>
                </a:rPr>
                <a:t>và</a:t>
              </a:r>
              <a:r>
                <a:rPr lang="en-US" sz="2000" b="1" dirty="0" smtClean="0">
                  <a:solidFill>
                    <a:srgbClr val="000000"/>
                  </a:solidFill>
                  <a:latin typeface="+mj-lt"/>
                </a:rPr>
                <a:t> </a:t>
              </a:r>
              <a:r>
                <a:rPr lang="en-US" sz="2000" b="1" dirty="0" err="1" smtClean="0">
                  <a:solidFill>
                    <a:srgbClr val="000000"/>
                  </a:solidFill>
                  <a:latin typeface="+mj-lt"/>
                </a:rPr>
                <a:t>cơ</a:t>
              </a:r>
              <a:r>
                <a:rPr lang="en-US" sz="2000" b="1" dirty="0" smtClean="0">
                  <a:solidFill>
                    <a:srgbClr val="000000"/>
                  </a:solidFill>
                  <a:latin typeface="+mj-lt"/>
                </a:rPr>
                <a:t> </a:t>
              </a:r>
              <a:r>
                <a:rPr lang="en-US" sz="2000" b="1" dirty="0" err="1" smtClean="0">
                  <a:solidFill>
                    <a:srgbClr val="000000"/>
                  </a:solidFill>
                  <a:latin typeface="+mj-lt"/>
                </a:rPr>
                <a:t>thể</a:t>
              </a:r>
              <a:r>
                <a:rPr lang="en-US" sz="2000" b="1" dirty="0" smtClean="0">
                  <a:solidFill>
                    <a:srgbClr val="000000"/>
                  </a:solidFill>
                  <a:latin typeface="+mj-lt"/>
                </a:rPr>
                <a:t>.</a:t>
              </a:r>
            </a:p>
            <a:p>
              <a:pPr>
                <a:lnSpc>
                  <a:spcPct val="120000"/>
                </a:lnSpc>
                <a:spcBef>
                  <a:spcPct val="0"/>
                </a:spcBef>
              </a:pPr>
              <a:r>
                <a:rPr lang="en-US" sz="2000" b="1" dirty="0" err="1" smtClean="0">
                  <a:solidFill>
                    <a:srgbClr val="000000"/>
                  </a:solidFill>
                  <a:latin typeface="+mj-lt"/>
                </a:rPr>
                <a:t>Bên</a:t>
              </a:r>
              <a:r>
                <a:rPr lang="en-US" sz="2000" b="1" dirty="0" smtClean="0">
                  <a:solidFill>
                    <a:srgbClr val="000000"/>
                  </a:solidFill>
                  <a:latin typeface="+mj-lt"/>
                </a:rPr>
                <a:t> </a:t>
              </a:r>
              <a:r>
                <a:rPr lang="en-US" sz="2000" b="1" dirty="0" err="1" smtClean="0">
                  <a:solidFill>
                    <a:srgbClr val="000000"/>
                  </a:solidFill>
                  <a:latin typeface="+mj-lt"/>
                </a:rPr>
                <a:t>cạnh</a:t>
              </a:r>
              <a:r>
                <a:rPr lang="en-US" sz="2000" b="1" dirty="0" smtClean="0">
                  <a:solidFill>
                    <a:srgbClr val="000000"/>
                  </a:solidFill>
                  <a:latin typeface="+mj-lt"/>
                </a:rPr>
                <a:t> </a:t>
              </a:r>
              <a:r>
                <a:rPr lang="en-US" sz="2000" b="1" dirty="0" err="1" smtClean="0">
                  <a:solidFill>
                    <a:srgbClr val="000000"/>
                  </a:solidFill>
                  <a:latin typeface="+mj-lt"/>
                </a:rPr>
                <a:t>đó</a:t>
              </a:r>
              <a:r>
                <a:rPr lang="en-US" sz="2000" b="1" dirty="0" smtClean="0">
                  <a:solidFill>
                    <a:srgbClr val="000000"/>
                  </a:solidFill>
                  <a:latin typeface="+mj-lt"/>
                </a:rPr>
                <a:t>, </a:t>
              </a:r>
              <a:r>
                <a:rPr lang="en-US" sz="2000" b="1" dirty="0" err="1" smtClean="0">
                  <a:solidFill>
                    <a:srgbClr val="000000"/>
                  </a:solidFill>
                  <a:latin typeface="+mj-lt"/>
                </a:rPr>
                <a:t>trang</a:t>
              </a:r>
              <a:r>
                <a:rPr lang="en-US" sz="2000" b="1" dirty="0" smtClean="0">
                  <a:solidFill>
                    <a:srgbClr val="000000"/>
                  </a:solidFill>
                  <a:latin typeface="+mj-lt"/>
                </a:rPr>
                <a:t> </a:t>
              </a:r>
              <a:r>
                <a:rPr lang="en-US" sz="2000" b="1" dirty="0" err="1" smtClean="0">
                  <a:solidFill>
                    <a:srgbClr val="000000"/>
                  </a:solidFill>
                  <a:latin typeface="+mj-lt"/>
                </a:rPr>
                <a:t>điểm</a:t>
              </a:r>
              <a:r>
                <a:rPr lang="en-US" sz="2000" b="1" dirty="0" smtClean="0">
                  <a:solidFill>
                    <a:srgbClr val="000000"/>
                  </a:solidFill>
                  <a:latin typeface="+mj-lt"/>
                </a:rPr>
                <a:t> </a:t>
              </a:r>
              <a:r>
                <a:rPr lang="en-US" sz="2000" b="1" dirty="0" err="1" smtClean="0">
                  <a:solidFill>
                    <a:srgbClr val="000000"/>
                  </a:solidFill>
                  <a:latin typeface="+mj-lt"/>
                </a:rPr>
                <a:t>cũng</a:t>
              </a:r>
              <a:r>
                <a:rPr lang="en-US" sz="2000" b="1" dirty="0" smtClean="0">
                  <a:solidFill>
                    <a:srgbClr val="000000"/>
                  </a:solidFill>
                  <a:latin typeface="+mj-lt"/>
                </a:rPr>
                <a:t> </a:t>
              </a:r>
              <a:r>
                <a:rPr lang="en-US" sz="2000" b="1" dirty="0" err="1" smtClean="0">
                  <a:solidFill>
                    <a:srgbClr val="000000"/>
                  </a:solidFill>
                  <a:latin typeface="+mj-lt"/>
                </a:rPr>
                <a:t>có</a:t>
              </a:r>
              <a:r>
                <a:rPr lang="en-US" sz="2000" b="1" dirty="0" smtClean="0">
                  <a:solidFill>
                    <a:srgbClr val="000000"/>
                  </a:solidFill>
                  <a:latin typeface="+mj-lt"/>
                </a:rPr>
                <a:t> </a:t>
              </a:r>
              <a:r>
                <a:rPr lang="en-US" sz="2000" b="1" dirty="0" err="1" smtClean="0">
                  <a:solidFill>
                    <a:srgbClr val="000000"/>
                  </a:solidFill>
                  <a:latin typeface="+mj-lt"/>
                </a:rPr>
                <a:t>thể</a:t>
              </a:r>
              <a:r>
                <a:rPr lang="en-US" sz="2000" b="1" dirty="0" smtClean="0">
                  <a:solidFill>
                    <a:srgbClr val="000000"/>
                  </a:solidFill>
                  <a:latin typeface="+mj-lt"/>
                </a:rPr>
                <a:t> </a:t>
              </a:r>
              <a:r>
                <a:rPr lang="en-US" sz="2000" b="1" dirty="0" err="1" smtClean="0">
                  <a:solidFill>
                    <a:srgbClr val="000000"/>
                  </a:solidFill>
                  <a:latin typeface="+mj-lt"/>
                </a:rPr>
                <a:t>gây</a:t>
              </a:r>
              <a:r>
                <a:rPr lang="en-US" sz="2000" b="1" dirty="0" smtClean="0">
                  <a:solidFill>
                    <a:srgbClr val="000000"/>
                  </a:solidFill>
                  <a:latin typeface="+mj-lt"/>
                </a:rPr>
                <a:t> </a:t>
              </a:r>
              <a:r>
                <a:rPr lang="en-US" sz="2000" b="1" dirty="0" err="1" smtClean="0">
                  <a:solidFill>
                    <a:srgbClr val="000000"/>
                  </a:solidFill>
                  <a:latin typeface="+mj-lt"/>
                </a:rPr>
                <a:t>tổn</a:t>
              </a:r>
              <a:r>
                <a:rPr lang="en-US" sz="2000" b="1" dirty="0" smtClean="0">
                  <a:solidFill>
                    <a:srgbClr val="000000"/>
                  </a:solidFill>
                  <a:latin typeface="+mj-lt"/>
                </a:rPr>
                <a:t> </a:t>
              </a:r>
              <a:r>
                <a:rPr lang="en-US" sz="2000" b="1" dirty="0" err="1" smtClean="0">
                  <a:solidFill>
                    <a:srgbClr val="000000"/>
                  </a:solidFill>
                  <a:latin typeface="+mj-lt"/>
                </a:rPr>
                <a:t>thương</a:t>
              </a:r>
              <a:r>
                <a:rPr lang="en-US" sz="2000" b="1" dirty="0" smtClean="0">
                  <a:solidFill>
                    <a:srgbClr val="000000"/>
                  </a:solidFill>
                  <a:latin typeface="+mj-lt"/>
                </a:rPr>
                <a:t> da </a:t>
              </a:r>
              <a:r>
                <a:rPr lang="en-US" sz="2000" b="1" dirty="0" err="1" smtClean="0">
                  <a:solidFill>
                    <a:srgbClr val="000000"/>
                  </a:solidFill>
                  <a:latin typeface="+mj-lt"/>
                </a:rPr>
                <a:t>nếu</a:t>
              </a:r>
              <a:r>
                <a:rPr lang="en-US" sz="2000" b="1" dirty="0" smtClean="0">
                  <a:solidFill>
                    <a:srgbClr val="000000"/>
                  </a:solidFill>
                  <a:latin typeface="+mj-lt"/>
                </a:rPr>
                <a:t> </a:t>
              </a:r>
              <a:r>
                <a:rPr lang="en-US" sz="2000" b="1" dirty="0" err="1" smtClean="0">
                  <a:solidFill>
                    <a:srgbClr val="000000"/>
                  </a:solidFill>
                  <a:latin typeface="+mj-lt"/>
                </a:rPr>
                <a:t>lạm</a:t>
              </a:r>
              <a:r>
                <a:rPr lang="en-US" sz="2000" b="1" dirty="0" smtClean="0">
                  <a:solidFill>
                    <a:srgbClr val="000000"/>
                  </a:solidFill>
                  <a:latin typeface="+mj-lt"/>
                </a:rPr>
                <a:t> </a:t>
              </a:r>
              <a:r>
                <a:rPr lang="en-US" sz="2000" b="1" dirty="0" err="1" smtClean="0">
                  <a:solidFill>
                    <a:srgbClr val="000000"/>
                  </a:solidFill>
                  <a:latin typeface="+mj-lt"/>
                </a:rPr>
                <a:t>dụng</a:t>
              </a:r>
              <a:r>
                <a:rPr lang="en-US" sz="2000" b="1" dirty="0" smtClean="0">
                  <a:solidFill>
                    <a:srgbClr val="000000"/>
                  </a:solidFill>
                  <a:latin typeface="+mj-lt"/>
                </a:rPr>
                <a:t> </a:t>
              </a:r>
              <a:r>
                <a:rPr lang="en-US" sz="2000" b="1" dirty="0" err="1" smtClean="0">
                  <a:solidFill>
                    <a:srgbClr val="000000"/>
                  </a:solidFill>
                  <a:latin typeface="+mj-lt"/>
                </a:rPr>
                <a:t>và</a:t>
              </a:r>
              <a:r>
                <a:rPr lang="en-US" sz="2000" b="1" dirty="0" smtClean="0">
                  <a:solidFill>
                    <a:srgbClr val="000000"/>
                  </a:solidFill>
                  <a:latin typeface="+mj-lt"/>
                </a:rPr>
                <a:t> </a:t>
              </a:r>
              <a:r>
                <a:rPr lang="en-US" sz="2000" b="1" dirty="0" err="1" smtClean="0">
                  <a:solidFill>
                    <a:srgbClr val="000000"/>
                  </a:solidFill>
                  <a:latin typeface="+mj-lt"/>
                </a:rPr>
                <a:t>không</a:t>
              </a:r>
              <a:r>
                <a:rPr lang="en-US" sz="2000" b="1" dirty="0" smtClean="0">
                  <a:solidFill>
                    <a:srgbClr val="000000"/>
                  </a:solidFill>
                  <a:latin typeface="+mj-lt"/>
                </a:rPr>
                <a:t> </a:t>
              </a:r>
              <a:r>
                <a:rPr lang="en-US" sz="2000" b="1" dirty="0" err="1" smtClean="0">
                  <a:solidFill>
                    <a:srgbClr val="000000"/>
                  </a:solidFill>
                  <a:latin typeface="+mj-lt"/>
                </a:rPr>
                <a:t>vệ</a:t>
              </a:r>
              <a:r>
                <a:rPr lang="en-US" sz="2000" b="1" dirty="0" smtClean="0">
                  <a:solidFill>
                    <a:srgbClr val="000000"/>
                  </a:solidFill>
                  <a:latin typeface="+mj-lt"/>
                </a:rPr>
                <a:t> </a:t>
              </a:r>
              <a:r>
                <a:rPr lang="en-US" sz="2000" b="1" dirty="0" err="1" smtClean="0">
                  <a:solidFill>
                    <a:srgbClr val="000000"/>
                  </a:solidFill>
                  <a:latin typeface="+mj-lt"/>
                </a:rPr>
                <a:t>sinh</a:t>
              </a:r>
              <a:r>
                <a:rPr lang="en-US" sz="2000" b="1" dirty="0" smtClean="0">
                  <a:solidFill>
                    <a:srgbClr val="000000"/>
                  </a:solidFill>
                  <a:latin typeface="+mj-lt"/>
                </a:rPr>
                <a:t> </a:t>
              </a:r>
              <a:r>
                <a:rPr lang="en-US" sz="2000" b="1" dirty="0" err="1" smtClean="0">
                  <a:solidFill>
                    <a:srgbClr val="000000"/>
                  </a:solidFill>
                  <a:latin typeface="+mj-lt"/>
                </a:rPr>
                <a:t>đúng</a:t>
              </a:r>
              <a:r>
                <a:rPr lang="en-US" sz="2000" b="1" dirty="0" smtClean="0">
                  <a:solidFill>
                    <a:srgbClr val="000000"/>
                  </a:solidFill>
                  <a:latin typeface="+mj-lt"/>
                </a:rPr>
                <a:t> </a:t>
              </a:r>
              <a:r>
                <a:rPr lang="en-US" sz="2000" b="1" dirty="0" err="1" smtClean="0">
                  <a:solidFill>
                    <a:srgbClr val="000000"/>
                  </a:solidFill>
                  <a:latin typeface="+mj-lt"/>
                </a:rPr>
                <a:t>cách</a:t>
              </a:r>
              <a:r>
                <a:rPr lang="en-US" sz="2000" b="1" dirty="0" smtClean="0">
                  <a:solidFill>
                    <a:srgbClr val="000000"/>
                  </a:solidFill>
                  <a:latin typeface="+mj-lt"/>
                </a:rPr>
                <a:t>. </a:t>
              </a:r>
              <a:r>
                <a:rPr lang="en-US" sz="2000" b="1" dirty="0" err="1" smtClean="0">
                  <a:solidFill>
                    <a:srgbClr val="000000"/>
                  </a:solidFill>
                  <a:latin typeface="+mj-lt"/>
                </a:rPr>
                <a:t>Một</a:t>
              </a:r>
              <a:r>
                <a:rPr lang="en-US" sz="2000" b="1" dirty="0" smtClean="0">
                  <a:solidFill>
                    <a:srgbClr val="000000"/>
                  </a:solidFill>
                  <a:latin typeface="+mj-lt"/>
                </a:rPr>
                <a:t> </a:t>
              </a:r>
              <a:r>
                <a:rPr lang="en-US" sz="2000" b="1" dirty="0" err="1" smtClean="0">
                  <a:solidFill>
                    <a:srgbClr val="000000"/>
                  </a:solidFill>
                  <a:latin typeface="+mj-lt"/>
                </a:rPr>
                <a:t>số</a:t>
              </a:r>
              <a:r>
                <a:rPr lang="en-US" sz="2000" b="1" dirty="0" smtClean="0">
                  <a:solidFill>
                    <a:srgbClr val="000000"/>
                  </a:solidFill>
                  <a:latin typeface="+mj-lt"/>
                </a:rPr>
                <a:t> </a:t>
              </a:r>
              <a:r>
                <a:rPr lang="en-US" sz="2000" b="1" dirty="0" err="1" smtClean="0">
                  <a:solidFill>
                    <a:srgbClr val="000000"/>
                  </a:solidFill>
                  <a:latin typeface="+mj-lt"/>
                </a:rPr>
                <a:t>sản</a:t>
              </a:r>
              <a:r>
                <a:rPr lang="en-US" sz="2000" b="1" dirty="0" smtClean="0">
                  <a:solidFill>
                    <a:srgbClr val="000000"/>
                  </a:solidFill>
                  <a:latin typeface="+mj-lt"/>
                </a:rPr>
                <a:t> </a:t>
              </a:r>
              <a:r>
                <a:rPr lang="en-US" sz="2000" b="1" dirty="0" err="1" smtClean="0">
                  <a:solidFill>
                    <a:srgbClr val="000000"/>
                  </a:solidFill>
                  <a:latin typeface="+mj-lt"/>
                </a:rPr>
                <a:t>phẩm</a:t>
              </a:r>
              <a:r>
                <a:rPr lang="en-US" sz="2000" b="1" dirty="0" smtClean="0">
                  <a:solidFill>
                    <a:srgbClr val="000000"/>
                  </a:solidFill>
                  <a:latin typeface="+mj-lt"/>
                </a:rPr>
                <a:t> </a:t>
              </a:r>
              <a:r>
                <a:rPr lang="en-US" sz="2000" b="1" dirty="0" err="1" smtClean="0">
                  <a:solidFill>
                    <a:srgbClr val="000000"/>
                  </a:solidFill>
                  <a:latin typeface="+mj-lt"/>
                </a:rPr>
                <a:t>có</a:t>
              </a:r>
              <a:r>
                <a:rPr lang="en-US" sz="2000" b="1" dirty="0" smtClean="0">
                  <a:solidFill>
                    <a:srgbClr val="000000"/>
                  </a:solidFill>
                  <a:latin typeface="+mj-lt"/>
                </a:rPr>
                <a:t> </a:t>
              </a:r>
              <a:r>
                <a:rPr lang="en-US" sz="2000" b="1" dirty="0" err="1" smtClean="0">
                  <a:solidFill>
                    <a:srgbClr val="000000"/>
                  </a:solidFill>
                  <a:latin typeface="+mj-lt"/>
                </a:rPr>
                <a:t>chứa</a:t>
              </a:r>
              <a:r>
                <a:rPr lang="en-US" sz="2000" b="1" dirty="0" smtClean="0">
                  <a:solidFill>
                    <a:srgbClr val="000000"/>
                  </a:solidFill>
                  <a:latin typeface="+mj-lt"/>
                </a:rPr>
                <a:t> </a:t>
              </a:r>
              <a:r>
                <a:rPr lang="en-US" sz="2000" b="1" dirty="0" err="1" smtClean="0">
                  <a:solidFill>
                    <a:srgbClr val="000000"/>
                  </a:solidFill>
                  <a:latin typeface="+mj-lt"/>
                </a:rPr>
                <a:t>dấu</a:t>
              </a:r>
              <a:r>
                <a:rPr lang="en-US" sz="2000" b="1" dirty="0" smtClean="0">
                  <a:solidFill>
                    <a:srgbClr val="000000"/>
                  </a:solidFill>
                  <a:latin typeface="+mj-lt"/>
                </a:rPr>
                <a:t> </a:t>
              </a:r>
              <a:r>
                <a:rPr lang="en-US" sz="2000" b="1" dirty="0" err="1" smtClean="0">
                  <a:solidFill>
                    <a:srgbClr val="000000"/>
                  </a:solidFill>
                  <a:latin typeface="+mj-lt"/>
                </a:rPr>
                <a:t>khiến</a:t>
              </a:r>
              <a:r>
                <a:rPr lang="en-US" sz="2000" b="1" dirty="0" smtClean="0">
                  <a:solidFill>
                    <a:srgbClr val="000000"/>
                  </a:solidFill>
                  <a:latin typeface="+mj-lt"/>
                </a:rPr>
                <a:t> </a:t>
              </a:r>
              <a:r>
                <a:rPr lang="en-US" sz="2000" b="1" dirty="0" err="1" smtClean="0">
                  <a:solidFill>
                    <a:srgbClr val="000000"/>
                  </a:solidFill>
                  <a:latin typeface="+mj-lt"/>
                </a:rPr>
                <a:t>lổ</a:t>
              </a:r>
              <a:r>
                <a:rPr lang="en-US" sz="2000" b="1" dirty="0" smtClean="0">
                  <a:solidFill>
                    <a:srgbClr val="000000"/>
                  </a:solidFill>
                  <a:latin typeface="+mj-lt"/>
                </a:rPr>
                <a:t> </a:t>
              </a:r>
              <a:r>
                <a:rPr lang="en-US" sz="2000" b="1" dirty="0" err="1" smtClean="0">
                  <a:solidFill>
                    <a:srgbClr val="000000"/>
                  </a:solidFill>
                  <a:latin typeface="+mj-lt"/>
                </a:rPr>
                <a:t>chân</a:t>
              </a:r>
              <a:r>
                <a:rPr lang="en-US" sz="2000" b="1" dirty="0" smtClean="0">
                  <a:solidFill>
                    <a:srgbClr val="000000"/>
                  </a:solidFill>
                  <a:latin typeface="+mj-lt"/>
                </a:rPr>
                <a:t> </a:t>
              </a:r>
              <a:r>
                <a:rPr lang="en-US" sz="2000" b="1" dirty="0" err="1" smtClean="0">
                  <a:solidFill>
                    <a:srgbClr val="000000"/>
                  </a:solidFill>
                  <a:latin typeface="+mj-lt"/>
                </a:rPr>
                <a:t>lông</a:t>
              </a:r>
              <a:r>
                <a:rPr lang="en-US" sz="2000" b="1" dirty="0" smtClean="0">
                  <a:solidFill>
                    <a:srgbClr val="000000"/>
                  </a:solidFill>
                  <a:latin typeface="+mj-lt"/>
                </a:rPr>
                <a:t> </a:t>
              </a:r>
              <a:r>
                <a:rPr lang="en-US" sz="2000" b="1" dirty="0" err="1" smtClean="0">
                  <a:solidFill>
                    <a:srgbClr val="000000"/>
                  </a:solidFill>
                  <a:latin typeface="+mj-lt"/>
                </a:rPr>
                <a:t>bị</a:t>
              </a:r>
              <a:r>
                <a:rPr lang="en-US" sz="2000" b="1" dirty="0" smtClean="0">
                  <a:solidFill>
                    <a:srgbClr val="000000"/>
                  </a:solidFill>
                  <a:latin typeface="+mj-lt"/>
                </a:rPr>
                <a:t> </a:t>
              </a:r>
              <a:r>
                <a:rPr lang="en-US" sz="2000" b="1" dirty="0" err="1" smtClean="0">
                  <a:solidFill>
                    <a:srgbClr val="000000"/>
                  </a:solidFill>
                  <a:latin typeface="+mj-lt"/>
                </a:rPr>
                <a:t>bít</a:t>
              </a:r>
              <a:r>
                <a:rPr lang="en-US" sz="2000" b="1" dirty="0" smtClean="0">
                  <a:solidFill>
                    <a:srgbClr val="000000"/>
                  </a:solidFill>
                  <a:latin typeface="+mj-lt"/>
                </a:rPr>
                <a:t> </a:t>
              </a:r>
              <a:r>
                <a:rPr lang="en-US" sz="2000" b="1" dirty="0" err="1" smtClean="0">
                  <a:solidFill>
                    <a:srgbClr val="000000"/>
                  </a:solidFill>
                  <a:latin typeface="+mj-lt"/>
                </a:rPr>
                <a:t>tắc</a:t>
              </a:r>
              <a:r>
                <a:rPr lang="en-US" sz="2000" b="1" dirty="0" smtClean="0">
                  <a:solidFill>
                    <a:srgbClr val="000000"/>
                  </a:solidFill>
                  <a:latin typeface="+mj-lt"/>
                </a:rPr>
                <a:t>, </a:t>
              </a:r>
              <a:r>
                <a:rPr lang="en-US" sz="2000" b="1" dirty="0" err="1" smtClean="0">
                  <a:solidFill>
                    <a:srgbClr val="000000"/>
                  </a:solidFill>
                  <a:latin typeface="+mj-lt"/>
                </a:rPr>
                <a:t>gây</a:t>
              </a:r>
              <a:r>
                <a:rPr lang="en-US" sz="2000" b="1" dirty="0" smtClean="0">
                  <a:solidFill>
                    <a:srgbClr val="000000"/>
                  </a:solidFill>
                  <a:latin typeface="+mj-lt"/>
                </a:rPr>
                <a:t> </a:t>
              </a:r>
              <a:r>
                <a:rPr lang="en-US" sz="2000" b="1" dirty="0" err="1" smtClean="0">
                  <a:solidFill>
                    <a:srgbClr val="000000"/>
                  </a:solidFill>
                  <a:latin typeface="+mj-lt"/>
                </a:rPr>
                <a:t>mụn</a:t>
              </a:r>
              <a:r>
                <a:rPr lang="en-US" sz="2000" b="1" dirty="0" smtClean="0">
                  <a:solidFill>
                    <a:srgbClr val="000000"/>
                  </a:solidFill>
                  <a:latin typeface="+mj-lt"/>
                </a:rPr>
                <a:t> </a:t>
              </a:r>
              <a:r>
                <a:rPr lang="en-US" sz="2000" b="1" dirty="0" err="1" smtClean="0">
                  <a:solidFill>
                    <a:srgbClr val="000000"/>
                  </a:solidFill>
                  <a:latin typeface="+mj-lt"/>
                </a:rPr>
                <a:t>trứng</a:t>
              </a:r>
              <a:r>
                <a:rPr lang="en-US" sz="2000" b="1" dirty="0" smtClean="0">
                  <a:solidFill>
                    <a:srgbClr val="000000"/>
                  </a:solidFill>
                  <a:latin typeface="+mj-lt"/>
                </a:rPr>
                <a:t> </a:t>
              </a:r>
              <a:r>
                <a:rPr lang="en-US" sz="2000" b="1" dirty="0" err="1" smtClean="0">
                  <a:solidFill>
                    <a:srgbClr val="000000"/>
                  </a:solidFill>
                  <a:latin typeface="+mj-lt"/>
                </a:rPr>
                <a:t>cá</a:t>
              </a:r>
              <a:r>
                <a:rPr lang="en-US" sz="2000" b="1" dirty="0" smtClean="0">
                  <a:solidFill>
                    <a:srgbClr val="000000"/>
                  </a:solidFill>
                  <a:latin typeface="+mj-lt"/>
                </a:rPr>
                <a:t>. </a:t>
              </a:r>
              <a:r>
                <a:rPr lang="en-US" sz="2000" b="1" dirty="0" err="1" smtClean="0">
                  <a:solidFill>
                    <a:srgbClr val="000000"/>
                  </a:solidFill>
                  <a:latin typeface="+mj-lt"/>
                </a:rPr>
                <a:t>Không</a:t>
              </a:r>
              <a:r>
                <a:rPr lang="en-US" sz="2000" b="1" dirty="0" smtClean="0">
                  <a:solidFill>
                    <a:srgbClr val="000000"/>
                  </a:solidFill>
                  <a:latin typeface="+mj-lt"/>
                </a:rPr>
                <a:t> </a:t>
              </a:r>
              <a:r>
                <a:rPr lang="en-US" sz="2000" b="1" dirty="0" err="1" smtClean="0">
                  <a:solidFill>
                    <a:srgbClr val="000000"/>
                  </a:solidFill>
                  <a:latin typeface="+mj-lt"/>
                </a:rPr>
                <a:t>nên</a:t>
              </a:r>
              <a:r>
                <a:rPr lang="en-US" sz="2000" b="1" dirty="0" smtClean="0">
                  <a:solidFill>
                    <a:srgbClr val="000000"/>
                  </a:solidFill>
                  <a:latin typeface="+mj-lt"/>
                </a:rPr>
                <a:t> </a:t>
              </a:r>
              <a:r>
                <a:rPr lang="en-US" sz="2000" b="1" dirty="0" err="1" smtClean="0">
                  <a:solidFill>
                    <a:srgbClr val="000000"/>
                  </a:solidFill>
                  <a:latin typeface="+mj-lt"/>
                </a:rPr>
                <a:t>lạm</a:t>
              </a:r>
              <a:r>
                <a:rPr lang="en-US" sz="2000" b="1" dirty="0" smtClean="0">
                  <a:solidFill>
                    <a:srgbClr val="000000"/>
                  </a:solidFill>
                  <a:latin typeface="+mj-lt"/>
                </a:rPr>
                <a:t> </a:t>
              </a:r>
              <a:r>
                <a:rPr lang="en-US" sz="2000" b="1" dirty="0" err="1" smtClean="0">
                  <a:solidFill>
                    <a:srgbClr val="000000"/>
                  </a:solidFill>
                  <a:latin typeface="+mj-lt"/>
                </a:rPr>
                <a:t>dụng</a:t>
              </a:r>
              <a:r>
                <a:rPr lang="en-US" sz="2000" b="1" dirty="0" smtClean="0">
                  <a:solidFill>
                    <a:srgbClr val="000000"/>
                  </a:solidFill>
                  <a:latin typeface="+mj-lt"/>
                </a:rPr>
                <a:t> </a:t>
              </a:r>
              <a:r>
                <a:rPr lang="en-US" sz="2000" b="1" dirty="0" err="1" smtClean="0">
                  <a:solidFill>
                    <a:srgbClr val="000000"/>
                  </a:solidFill>
                  <a:latin typeface="+mj-lt"/>
                </a:rPr>
                <a:t>mĩ</a:t>
              </a:r>
              <a:r>
                <a:rPr lang="en-US" sz="2000" b="1" dirty="0" smtClean="0">
                  <a:solidFill>
                    <a:srgbClr val="000000"/>
                  </a:solidFill>
                  <a:latin typeface="+mj-lt"/>
                </a:rPr>
                <a:t> </a:t>
              </a:r>
              <a:r>
                <a:rPr lang="en-US" sz="2000" b="1" dirty="0" err="1" smtClean="0">
                  <a:solidFill>
                    <a:srgbClr val="000000"/>
                  </a:solidFill>
                  <a:latin typeface="+mj-lt"/>
                </a:rPr>
                <a:t>phẩm</a:t>
              </a:r>
              <a:r>
                <a:rPr lang="en-US" sz="2000" b="1" dirty="0" smtClean="0">
                  <a:solidFill>
                    <a:srgbClr val="000000"/>
                  </a:solidFill>
                  <a:latin typeface="+mj-lt"/>
                </a:rPr>
                <a:t> </a:t>
              </a:r>
              <a:r>
                <a:rPr lang="en-US" sz="2000" b="1" dirty="0" err="1" smtClean="0">
                  <a:solidFill>
                    <a:srgbClr val="000000"/>
                  </a:solidFill>
                  <a:latin typeface="+mj-lt"/>
                </a:rPr>
                <a:t>và</a:t>
              </a:r>
              <a:r>
                <a:rPr lang="en-US" sz="2000" b="1" dirty="0" smtClean="0">
                  <a:solidFill>
                    <a:srgbClr val="000000"/>
                  </a:solidFill>
                  <a:latin typeface="+mj-lt"/>
                </a:rPr>
                <a:t> </a:t>
              </a:r>
              <a:r>
                <a:rPr lang="en-US" sz="2000" b="1" dirty="0" err="1" smtClean="0">
                  <a:solidFill>
                    <a:srgbClr val="000000"/>
                  </a:solidFill>
                  <a:latin typeface="+mj-lt"/>
                </a:rPr>
                <a:t>cần</a:t>
              </a:r>
              <a:r>
                <a:rPr lang="en-US" sz="2000" b="1" dirty="0" smtClean="0">
                  <a:solidFill>
                    <a:srgbClr val="000000"/>
                  </a:solidFill>
                  <a:latin typeface="+mj-lt"/>
                </a:rPr>
                <a:t> </a:t>
              </a:r>
              <a:r>
                <a:rPr lang="en-US" sz="2000" b="1" dirty="0" err="1" smtClean="0">
                  <a:solidFill>
                    <a:srgbClr val="000000"/>
                  </a:solidFill>
                  <a:latin typeface="+mj-lt"/>
                </a:rPr>
                <a:t>vệ</a:t>
              </a:r>
              <a:r>
                <a:rPr lang="en-US" sz="2000" b="1" dirty="0" smtClean="0">
                  <a:solidFill>
                    <a:srgbClr val="000000"/>
                  </a:solidFill>
                  <a:latin typeface="+mj-lt"/>
                </a:rPr>
                <a:t> </a:t>
              </a:r>
              <a:r>
                <a:rPr lang="en-US" sz="2000" b="1" dirty="0" err="1" smtClean="0">
                  <a:solidFill>
                    <a:srgbClr val="000000"/>
                  </a:solidFill>
                  <a:latin typeface="+mj-lt"/>
                </a:rPr>
                <a:t>sinh</a:t>
              </a:r>
              <a:r>
                <a:rPr lang="en-US" sz="2000" b="1" dirty="0" smtClean="0">
                  <a:solidFill>
                    <a:srgbClr val="000000"/>
                  </a:solidFill>
                  <a:latin typeface="+mj-lt"/>
                </a:rPr>
                <a:t> da </a:t>
              </a:r>
              <a:r>
                <a:rPr lang="en-US" sz="2000" b="1" dirty="0" err="1" smtClean="0">
                  <a:solidFill>
                    <a:srgbClr val="000000"/>
                  </a:solidFill>
                  <a:latin typeface="+mj-lt"/>
                </a:rPr>
                <a:t>sạch</a:t>
              </a:r>
              <a:r>
                <a:rPr lang="en-US" sz="2000" b="1" dirty="0" smtClean="0">
                  <a:solidFill>
                    <a:srgbClr val="000000"/>
                  </a:solidFill>
                  <a:latin typeface="+mj-lt"/>
                </a:rPr>
                <a:t> </a:t>
              </a:r>
              <a:r>
                <a:rPr lang="en-US" sz="2000" b="1" dirty="0" err="1" smtClean="0">
                  <a:solidFill>
                    <a:srgbClr val="000000"/>
                  </a:solidFill>
                  <a:latin typeface="+mj-lt"/>
                </a:rPr>
                <a:t>sẽ</a:t>
              </a:r>
              <a:r>
                <a:rPr lang="en-US" sz="2000" b="1" dirty="0" smtClean="0">
                  <a:solidFill>
                    <a:srgbClr val="000000"/>
                  </a:solidFill>
                  <a:latin typeface="+mj-lt"/>
                </a:rPr>
                <a:t> </a:t>
              </a:r>
              <a:r>
                <a:rPr lang="en-US" sz="2000" b="1" dirty="0" err="1" smtClean="0">
                  <a:solidFill>
                    <a:srgbClr val="000000"/>
                  </a:solidFill>
                  <a:latin typeface="+mj-lt"/>
                </a:rPr>
                <a:t>sau</a:t>
              </a:r>
              <a:r>
                <a:rPr lang="en-US" sz="2000" b="1" dirty="0" smtClean="0">
                  <a:solidFill>
                    <a:srgbClr val="000000"/>
                  </a:solidFill>
                  <a:latin typeface="+mj-lt"/>
                </a:rPr>
                <a:t> </a:t>
              </a:r>
              <a:r>
                <a:rPr lang="en-US" sz="2000" b="1" dirty="0" err="1" smtClean="0">
                  <a:solidFill>
                    <a:srgbClr val="000000"/>
                  </a:solidFill>
                  <a:latin typeface="+mj-lt"/>
                </a:rPr>
                <a:t>khi</a:t>
              </a:r>
              <a:r>
                <a:rPr lang="en-US" sz="2000" b="1" dirty="0" smtClean="0">
                  <a:solidFill>
                    <a:srgbClr val="000000"/>
                  </a:solidFill>
                  <a:latin typeface="+mj-lt"/>
                </a:rPr>
                <a:t> </a:t>
              </a:r>
              <a:r>
                <a:rPr lang="en-US" sz="2000" b="1" dirty="0" err="1" smtClean="0">
                  <a:solidFill>
                    <a:srgbClr val="000000"/>
                  </a:solidFill>
                  <a:latin typeface="+mj-lt"/>
                </a:rPr>
                <a:t>trang</a:t>
              </a:r>
              <a:r>
                <a:rPr lang="en-US" sz="2000" b="1" dirty="0" smtClean="0">
                  <a:solidFill>
                    <a:srgbClr val="000000"/>
                  </a:solidFill>
                  <a:latin typeface="+mj-lt"/>
                </a:rPr>
                <a:t> </a:t>
              </a:r>
              <a:r>
                <a:rPr lang="en-US" sz="2000" b="1" dirty="0" err="1" smtClean="0">
                  <a:solidFill>
                    <a:srgbClr val="000000"/>
                  </a:solidFill>
                  <a:latin typeface="+mj-lt"/>
                </a:rPr>
                <a:t>điểm</a:t>
              </a:r>
              <a:r>
                <a:rPr lang="en-US" sz="2000" b="1" dirty="0" smtClean="0">
                  <a:solidFill>
                    <a:srgbClr val="000000"/>
                  </a:solidFill>
                  <a:latin typeface="+mj-lt"/>
                </a:rPr>
                <a:t>. </a:t>
              </a:r>
              <a:endParaRPr lang="en-US" sz="2000" b="1" dirty="0">
                <a:solidFill>
                  <a:srgbClr val="000000"/>
                </a:solidFill>
                <a:latin typeface="+mj-lt"/>
              </a:endParaRPr>
            </a:p>
          </p:txBody>
        </p:sp>
      </p:grpSp>
      <p:sp>
        <p:nvSpPr>
          <p:cNvPr id="22" name="TextBox 17"/>
          <p:cNvSpPr txBox="1"/>
          <p:nvPr/>
        </p:nvSpPr>
        <p:spPr>
          <a:xfrm>
            <a:off x="1863846" y="287867"/>
            <a:ext cx="8989212"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sp>
        <p:nvSpPr>
          <p:cNvPr id="30" name="TextBox 13"/>
          <p:cNvSpPr txBox="1"/>
          <p:nvPr/>
        </p:nvSpPr>
        <p:spPr>
          <a:xfrm>
            <a:off x="1863846" y="1143000"/>
            <a:ext cx="5321366"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391856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grpSp>
        <p:nvGrpSpPr>
          <p:cNvPr id="6" name="Group 6"/>
          <p:cNvGrpSpPr/>
          <p:nvPr/>
        </p:nvGrpSpPr>
        <p:grpSpPr>
          <a:xfrm>
            <a:off x="685622" y="1679521"/>
            <a:ext cx="10817582" cy="683946"/>
            <a:chOff x="0" y="0"/>
            <a:chExt cx="21640800" cy="2339249"/>
          </a:xfrm>
        </p:grpSpPr>
        <p:grpSp>
          <p:nvGrpSpPr>
            <p:cNvPr id="7" name="Group 7"/>
            <p:cNvGrpSpPr/>
            <p:nvPr/>
          </p:nvGrpSpPr>
          <p:grpSpPr>
            <a:xfrm>
              <a:off x="0" y="0"/>
              <a:ext cx="21640800" cy="2339249"/>
              <a:chOff x="0" y="0"/>
              <a:chExt cx="4274726" cy="462074"/>
            </a:xfrm>
          </p:grpSpPr>
          <p:sp>
            <p:nvSpPr>
              <p:cNvPr id="8" name="Freeform 8"/>
              <p:cNvSpPr/>
              <p:nvPr/>
            </p:nvSpPr>
            <p:spPr>
              <a:xfrm>
                <a:off x="0" y="0"/>
                <a:ext cx="4274726" cy="46207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685799" y="483938"/>
              <a:ext cx="20183983" cy="771367"/>
            </a:xfrm>
            <a:prstGeom prst="rect">
              <a:avLst/>
            </a:prstGeom>
          </p:spPr>
          <p:txBody>
            <a:bodyPr lIns="0" tIns="0" rIns="0" bIns="0" rtlCol="0" anchor="t">
              <a:spAutoFit/>
            </a:bodyPr>
            <a:lstStyle/>
            <a:p>
              <a:pPr algn="ctr">
                <a:lnSpc>
                  <a:spcPct val="120000"/>
                </a:lnSpc>
                <a:spcBef>
                  <a:spcPct val="0"/>
                </a:spcBef>
              </a:pPr>
              <a:r>
                <a:rPr lang="vi-VN" sz="2300" b="1" dirty="0">
                  <a:solidFill>
                    <a:srgbClr val="000000"/>
                  </a:solidFill>
                  <a:latin typeface="Arial" pitchFamily="34" charset="0"/>
                </a:rPr>
                <a:t>Vì sao nói giữ gìn vệ sinh môi trường cũng là một biện pháp bảo vệ da?</a:t>
              </a:r>
              <a:endParaRPr lang="en-US" sz="2300" b="1" dirty="0">
                <a:solidFill>
                  <a:srgbClr val="000000"/>
                </a:solidFill>
                <a:latin typeface="Arial" pitchFamily="34" charset="0"/>
              </a:endParaRPr>
            </a:p>
          </p:txBody>
        </p:sp>
      </p:grpSp>
      <p:sp>
        <p:nvSpPr>
          <p:cNvPr id="11" name="TextBox 11"/>
          <p:cNvSpPr txBox="1"/>
          <p:nvPr/>
        </p:nvSpPr>
        <p:spPr>
          <a:xfrm>
            <a:off x="1863846" y="287867"/>
            <a:ext cx="8989212" cy="423193"/>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grpSp>
        <p:nvGrpSpPr>
          <p:cNvPr id="12" name="Group 12"/>
          <p:cNvGrpSpPr/>
          <p:nvPr/>
        </p:nvGrpSpPr>
        <p:grpSpPr>
          <a:xfrm>
            <a:off x="685622" y="2534917"/>
            <a:ext cx="10834797" cy="4100158"/>
            <a:chOff x="0" y="0"/>
            <a:chExt cx="21675238" cy="8200316"/>
          </a:xfrm>
        </p:grpSpPr>
        <p:grpSp>
          <p:nvGrpSpPr>
            <p:cNvPr id="14" name="Group 14"/>
            <p:cNvGrpSpPr/>
            <p:nvPr/>
          </p:nvGrpSpPr>
          <p:grpSpPr>
            <a:xfrm>
              <a:off x="0" y="0"/>
              <a:ext cx="21675238" cy="8200316"/>
              <a:chOff x="0" y="0"/>
              <a:chExt cx="6134114" cy="2320698"/>
            </a:xfrm>
          </p:grpSpPr>
          <p:sp>
            <p:nvSpPr>
              <p:cNvPr id="15" name="Freeform 15"/>
              <p:cNvSpPr/>
              <p:nvPr/>
            </p:nvSpPr>
            <p:spPr>
              <a:xfrm>
                <a:off x="0" y="0"/>
                <a:ext cx="6134114" cy="2320698"/>
              </a:xfrm>
              <a:custGeom>
                <a:avLst/>
                <a:gdLst/>
                <a:ahLst/>
                <a:cxnLst/>
                <a:rect l="l" t="t" r="r" b="b"/>
                <a:pathLst>
                  <a:path w="6134114" h="2320698">
                    <a:moveTo>
                      <a:pt x="6009654" y="59690"/>
                    </a:moveTo>
                    <a:cubicBezTo>
                      <a:pt x="6045214" y="59690"/>
                      <a:pt x="6074424" y="88900"/>
                      <a:pt x="6074424" y="124460"/>
                    </a:cubicBezTo>
                    <a:lnTo>
                      <a:pt x="6074424" y="2196238"/>
                    </a:lnTo>
                    <a:cubicBezTo>
                      <a:pt x="6074424" y="2231798"/>
                      <a:pt x="6045214" y="2261008"/>
                      <a:pt x="6009654" y="2261008"/>
                    </a:cubicBezTo>
                    <a:lnTo>
                      <a:pt x="124460" y="2261008"/>
                    </a:lnTo>
                    <a:cubicBezTo>
                      <a:pt x="88900" y="2261008"/>
                      <a:pt x="59690" y="2231798"/>
                      <a:pt x="59690" y="2196238"/>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2196238"/>
                    </a:lnTo>
                    <a:cubicBezTo>
                      <a:pt x="0" y="2264818"/>
                      <a:pt x="55880" y="2320698"/>
                      <a:pt x="124460" y="2320698"/>
                    </a:cubicBezTo>
                    <a:lnTo>
                      <a:pt x="6009654" y="2320698"/>
                    </a:lnTo>
                    <a:cubicBezTo>
                      <a:pt x="6078234" y="2320698"/>
                      <a:pt x="6134114" y="2264818"/>
                      <a:pt x="6134114" y="2196238"/>
                    </a:cubicBezTo>
                    <a:lnTo>
                      <a:pt x="6134114" y="124460"/>
                    </a:lnTo>
                    <a:cubicBezTo>
                      <a:pt x="6134114" y="55880"/>
                      <a:pt x="6078234" y="0"/>
                      <a:pt x="6009654" y="0"/>
                    </a:cubicBezTo>
                    <a:close/>
                  </a:path>
                </a:pathLst>
              </a:custGeom>
              <a:solidFill>
                <a:srgbClr val="00BF63"/>
              </a:solidFill>
            </p:spPr>
          </p:sp>
        </p:grpSp>
        <p:sp>
          <p:nvSpPr>
            <p:cNvPr id="20" name="TextBox 20"/>
            <p:cNvSpPr txBox="1"/>
            <p:nvPr/>
          </p:nvSpPr>
          <p:spPr>
            <a:xfrm>
              <a:off x="550931" y="378000"/>
              <a:ext cx="11062435" cy="7567072"/>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Da là bề mặt lớn nhất trên cơ thể tiếp xúc với môi trường, da có chức năng điều hoà thân nhiệt, che chắn cho các bộ phận bên trong cơ thể. Nếu môi trường bị ô nhiễm sẽ dẫn đến da bị nhiễm khuẩn, nhiễm độc, gây nên các bệnh về da; việc toả nhiệt của cơ thể diễn ra khó khăn (do các lỗ chân lông bị bít kín);...</a:t>
              </a:r>
              <a:endParaRPr lang="en-US" sz="2300" b="1" dirty="0">
                <a:solidFill>
                  <a:srgbClr val="000000"/>
                </a:solidFill>
                <a:latin typeface="Arial" pitchFamily="34" charset="0"/>
              </a:endParaRPr>
            </a:p>
          </p:txBody>
        </p:sp>
      </p:grpSp>
      <p:pic>
        <p:nvPicPr>
          <p:cNvPr id="1026" name="Picture 2" descr="Ô NHIỄM MÔI TRƯỜNG ẢNH HƯỞNG THẾ NÀO ĐẾN LÀN 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7812" y="3048000"/>
            <a:ext cx="4403345" cy="25426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3"/>
          <p:cNvSpPr txBox="1"/>
          <p:nvPr/>
        </p:nvSpPr>
        <p:spPr>
          <a:xfrm>
            <a:off x="1863846" y="1143000"/>
            <a:ext cx="5321366"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122787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606594" y="86410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9492" y="976671"/>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06240" y="1023524"/>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606594" y="161192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9492" y="1724489"/>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06240" y="1771345"/>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599291" y="462034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2189" y="4732906"/>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8937" y="4779762"/>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599291" y="383544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2189" y="3948013"/>
            <a:ext cx="254768" cy="295437"/>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8937" y="3994868"/>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599291" y="307473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2189" y="3187295"/>
            <a:ext cx="254768" cy="295437"/>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8937" y="3234150"/>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599291" y="234133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2189" y="2453894"/>
            <a:ext cx="254768" cy="295437"/>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8937" y="2500750"/>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590915" y="53928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23813" y="5505366"/>
            <a:ext cx="254768" cy="295437"/>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0561" y="5552222"/>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599291" y="61760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2189" y="6288647"/>
            <a:ext cx="254768" cy="295437"/>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8937" y="6335503"/>
            <a:ext cx="310064" cy="201728"/>
          </a:xfrm>
          <a:prstGeom prst="rect">
            <a:avLst/>
          </a:prstGeom>
        </p:spPr>
      </p:pic>
      <p:sp>
        <p:nvSpPr>
          <p:cNvPr id="10" name="Rounded Rectangle 9"/>
          <p:cNvSpPr/>
          <p:nvPr/>
        </p:nvSpPr>
        <p:spPr>
          <a:xfrm>
            <a:off x="5916039" y="878508"/>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5916039" y="1610333"/>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5916039" y="2328263"/>
            <a:ext cx="587821" cy="587822"/>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5916039" y="3058783"/>
            <a:ext cx="587821" cy="603019"/>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5916039" y="3805806"/>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5916039" y="4537630"/>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a:off x="5916039" y="5269455"/>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171"/>
          <p:cNvSpPr/>
          <p:nvPr/>
        </p:nvSpPr>
        <p:spPr>
          <a:xfrm>
            <a:off x="5916039" y="600127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a:off x="6615188" y="8843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8662184" y="305878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6615188" y="380580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9339942" y="453761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85"/>
          <p:cNvSpPr/>
          <p:nvPr/>
        </p:nvSpPr>
        <p:spPr>
          <a:xfrm>
            <a:off x="6615188" y="526945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186"/>
          <p:cNvSpPr/>
          <p:nvPr/>
        </p:nvSpPr>
        <p:spPr>
          <a:xfrm>
            <a:off x="6615188" y="600127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207"/>
          <p:cNvSpPr/>
          <p:nvPr/>
        </p:nvSpPr>
        <p:spPr>
          <a:xfrm>
            <a:off x="7299770" y="8843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9349856" y="3060728"/>
            <a:ext cx="587821" cy="59276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3867050" y="380219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10019052" y="4537610"/>
            <a:ext cx="58498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p:cNvSpPr/>
          <p:nvPr/>
        </p:nvSpPr>
        <p:spPr>
          <a:xfrm>
            <a:off x="10019515" y="5273592"/>
            <a:ext cx="588547"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a:off x="7299770" y="600127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7984352" y="884378"/>
            <a:ext cx="587821" cy="579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6613954" y="161033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10700794" y="4537610"/>
            <a:ext cx="582426"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10704097" y="527359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7984352" y="600127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10034369" y="3064060"/>
            <a:ext cx="585711"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3192836" y="161120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8661315" y="6001278"/>
            <a:ext cx="595439"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5231458" y="161033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303"/>
          <p:cNvSpPr/>
          <p:nvPr/>
        </p:nvSpPr>
        <p:spPr>
          <a:xfrm>
            <a:off x="6616124" y="2332888"/>
            <a:ext cx="590194"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ed Rectangle 306"/>
          <p:cNvSpPr/>
          <p:nvPr/>
        </p:nvSpPr>
        <p:spPr>
          <a:xfrm>
            <a:off x="5229592" y="4537630"/>
            <a:ext cx="589686"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308"/>
          <p:cNvSpPr/>
          <p:nvPr/>
        </p:nvSpPr>
        <p:spPr>
          <a:xfrm>
            <a:off x="5231458" y="6001279"/>
            <a:ext cx="585603"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1a">
            <a:extLst>
              <a:ext uri="{FF2B5EF4-FFF2-40B4-BE49-F238E27FC236}">
                <a16:creationId xmlns:a16="http://schemas.microsoft.com/office/drawing/2014/main" id="{A4C5BF4D-AF3F-4127-9FFB-EAAC0C17D6EF}"/>
              </a:ext>
            </a:extLst>
          </p:cNvPr>
          <p:cNvSpPr txBox="1"/>
          <p:nvPr/>
        </p:nvSpPr>
        <p:spPr>
          <a:xfrm>
            <a:off x="5978925" y="8641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11" name="!!1b">
            <a:extLst>
              <a:ext uri="{FF2B5EF4-FFF2-40B4-BE49-F238E27FC236}">
                <a16:creationId xmlns:a16="http://schemas.microsoft.com/office/drawing/2014/main" id="{4E56BF15-812F-4F84-BAE1-53E891CC19A0}"/>
              </a:ext>
            </a:extLst>
          </p:cNvPr>
          <p:cNvSpPr txBox="1"/>
          <p:nvPr/>
        </p:nvSpPr>
        <p:spPr>
          <a:xfrm>
            <a:off x="6666351" y="88659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12" name="!!1b">
            <a:extLst>
              <a:ext uri="{FF2B5EF4-FFF2-40B4-BE49-F238E27FC236}">
                <a16:creationId xmlns:a16="http://schemas.microsoft.com/office/drawing/2014/main" id="{80096221-4F47-478A-8870-9E3B047E13ED}"/>
              </a:ext>
            </a:extLst>
          </p:cNvPr>
          <p:cNvSpPr txBox="1"/>
          <p:nvPr/>
        </p:nvSpPr>
        <p:spPr>
          <a:xfrm>
            <a:off x="5978925" y="162742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13" name="!!3d">
            <a:extLst>
              <a:ext uri="{FF2B5EF4-FFF2-40B4-BE49-F238E27FC236}">
                <a16:creationId xmlns:a16="http://schemas.microsoft.com/office/drawing/2014/main" id="{8AEA43A7-2C03-42AB-B340-1270A6DF37BC}"/>
              </a:ext>
            </a:extLst>
          </p:cNvPr>
          <p:cNvSpPr txBox="1"/>
          <p:nvPr/>
        </p:nvSpPr>
        <p:spPr>
          <a:xfrm>
            <a:off x="5978925" y="2332669"/>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14" name="!!4b">
            <a:extLst>
              <a:ext uri="{FF2B5EF4-FFF2-40B4-BE49-F238E27FC236}">
                <a16:creationId xmlns:a16="http://schemas.microsoft.com/office/drawing/2014/main" id="{E5A34208-80A6-4370-A798-D80ED92CD4C5}"/>
              </a:ext>
            </a:extLst>
          </p:cNvPr>
          <p:cNvSpPr txBox="1"/>
          <p:nvPr/>
        </p:nvSpPr>
        <p:spPr>
          <a:xfrm>
            <a:off x="5965763" y="306675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15" name="!!4c">
            <a:extLst>
              <a:ext uri="{FF2B5EF4-FFF2-40B4-BE49-F238E27FC236}">
                <a16:creationId xmlns:a16="http://schemas.microsoft.com/office/drawing/2014/main" id="{8356DB26-E9BF-414B-8AC7-E1769603FF32}"/>
              </a:ext>
            </a:extLst>
          </p:cNvPr>
          <p:cNvSpPr txBox="1"/>
          <p:nvPr/>
        </p:nvSpPr>
        <p:spPr>
          <a:xfrm>
            <a:off x="7343124" y="87941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16" name="!!6d">
            <a:extLst>
              <a:ext uri="{FF2B5EF4-FFF2-40B4-BE49-F238E27FC236}">
                <a16:creationId xmlns:a16="http://schemas.microsoft.com/office/drawing/2014/main" id="{E1DD5BC0-8741-4818-896B-6C8355D3C1FC}"/>
              </a:ext>
            </a:extLst>
          </p:cNvPr>
          <p:cNvSpPr txBox="1"/>
          <p:nvPr/>
        </p:nvSpPr>
        <p:spPr>
          <a:xfrm>
            <a:off x="5965763" y="453812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17" name="!!6e">
            <a:extLst>
              <a:ext uri="{FF2B5EF4-FFF2-40B4-BE49-F238E27FC236}">
                <a16:creationId xmlns:a16="http://schemas.microsoft.com/office/drawing/2014/main" id="{FD8EAF7B-1976-4595-9D26-91DEBA7DF582}"/>
              </a:ext>
            </a:extLst>
          </p:cNvPr>
          <p:cNvSpPr txBox="1"/>
          <p:nvPr/>
        </p:nvSpPr>
        <p:spPr>
          <a:xfrm>
            <a:off x="9393720" y="453660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18" name="!!6d">
            <a:extLst>
              <a:ext uri="{FF2B5EF4-FFF2-40B4-BE49-F238E27FC236}">
                <a16:creationId xmlns:a16="http://schemas.microsoft.com/office/drawing/2014/main" id="{E1DD5BC0-8741-4818-896B-6C8355D3C1FC}"/>
              </a:ext>
            </a:extLst>
          </p:cNvPr>
          <p:cNvSpPr txBox="1"/>
          <p:nvPr/>
        </p:nvSpPr>
        <p:spPr>
          <a:xfrm>
            <a:off x="5965763" y="525556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20" name="!!6c">
            <a:extLst>
              <a:ext uri="{FF2B5EF4-FFF2-40B4-BE49-F238E27FC236}">
                <a16:creationId xmlns:a16="http://schemas.microsoft.com/office/drawing/2014/main" id="{46798CD4-5576-4B38-B7D4-CA6AF9A50B7A}"/>
              </a:ext>
            </a:extLst>
          </p:cNvPr>
          <p:cNvSpPr txBox="1"/>
          <p:nvPr/>
        </p:nvSpPr>
        <p:spPr>
          <a:xfrm>
            <a:off x="8036947" y="85497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321" name="!!6e">
            <a:extLst>
              <a:ext uri="{FF2B5EF4-FFF2-40B4-BE49-F238E27FC236}">
                <a16:creationId xmlns:a16="http://schemas.microsoft.com/office/drawing/2014/main" id="{FD8EAF7B-1976-4595-9D26-91DEBA7DF582}"/>
              </a:ext>
            </a:extLst>
          </p:cNvPr>
          <p:cNvSpPr txBox="1"/>
          <p:nvPr/>
        </p:nvSpPr>
        <p:spPr>
          <a:xfrm>
            <a:off x="5978925" y="601170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22" name="!!6f">
            <a:extLst>
              <a:ext uri="{FF2B5EF4-FFF2-40B4-BE49-F238E27FC236}">
                <a16:creationId xmlns:a16="http://schemas.microsoft.com/office/drawing/2014/main" id="{718678B9-2AE5-405F-86C5-1897ADA8872B}"/>
              </a:ext>
            </a:extLst>
          </p:cNvPr>
          <p:cNvSpPr txBox="1"/>
          <p:nvPr/>
        </p:nvSpPr>
        <p:spPr>
          <a:xfrm>
            <a:off x="5289186" y="59900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26" name="!!4a">
            <a:extLst>
              <a:ext uri="{FF2B5EF4-FFF2-40B4-BE49-F238E27FC236}">
                <a16:creationId xmlns:a16="http://schemas.microsoft.com/office/drawing/2014/main" id="{45C80C97-0521-4C37-9622-9F2872ED57D7}"/>
              </a:ext>
            </a:extLst>
          </p:cNvPr>
          <p:cNvSpPr txBox="1"/>
          <p:nvPr/>
        </p:nvSpPr>
        <p:spPr>
          <a:xfrm>
            <a:off x="8731151" y="30415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28" name="!!3g">
            <a:extLst>
              <a:ext uri="{FF2B5EF4-FFF2-40B4-BE49-F238E27FC236}">
                <a16:creationId xmlns:a16="http://schemas.microsoft.com/office/drawing/2014/main" id="{85635BD7-087E-4F1A-95B1-E4E076C8BD3B}"/>
              </a:ext>
            </a:extLst>
          </p:cNvPr>
          <p:cNvSpPr txBox="1"/>
          <p:nvPr/>
        </p:nvSpPr>
        <p:spPr>
          <a:xfrm>
            <a:off x="6665652" y="161753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29" name="!!6a">
            <a:extLst>
              <a:ext uri="{FF2B5EF4-FFF2-40B4-BE49-F238E27FC236}">
                <a16:creationId xmlns:a16="http://schemas.microsoft.com/office/drawing/2014/main" id="{44BB4971-F9DB-44A8-9470-87DD42F9005E}"/>
              </a:ext>
            </a:extLst>
          </p:cNvPr>
          <p:cNvSpPr txBox="1"/>
          <p:nvPr/>
        </p:nvSpPr>
        <p:spPr>
          <a:xfrm>
            <a:off x="6683068" y="600127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30" name="!!6b">
            <a:extLst>
              <a:ext uri="{FF2B5EF4-FFF2-40B4-BE49-F238E27FC236}">
                <a16:creationId xmlns:a16="http://schemas.microsoft.com/office/drawing/2014/main" id="{5FF2194D-BE2B-4907-86C6-A1AC1C9E5EC9}"/>
              </a:ext>
            </a:extLst>
          </p:cNvPr>
          <p:cNvSpPr txBox="1"/>
          <p:nvPr/>
        </p:nvSpPr>
        <p:spPr>
          <a:xfrm>
            <a:off x="10081284" y="5250677"/>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31" name="!!6b">
            <a:extLst>
              <a:ext uri="{FF2B5EF4-FFF2-40B4-BE49-F238E27FC236}">
                <a16:creationId xmlns:a16="http://schemas.microsoft.com/office/drawing/2014/main" id="{5FF2194D-BE2B-4907-86C6-A1AC1C9E5EC9}"/>
              </a:ext>
            </a:extLst>
          </p:cNvPr>
          <p:cNvSpPr txBox="1"/>
          <p:nvPr/>
        </p:nvSpPr>
        <p:spPr>
          <a:xfrm>
            <a:off x="5965763" y="380347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34" name="!!6b">
            <a:extLst>
              <a:ext uri="{FF2B5EF4-FFF2-40B4-BE49-F238E27FC236}">
                <a16:creationId xmlns:a16="http://schemas.microsoft.com/office/drawing/2014/main" id="{5FF2194D-BE2B-4907-86C6-A1AC1C9E5EC9}"/>
              </a:ext>
            </a:extLst>
          </p:cNvPr>
          <p:cNvSpPr txBox="1"/>
          <p:nvPr/>
        </p:nvSpPr>
        <p:spPr>
          <a:xfrm>
            <a:off x="6671466" y="526878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35" name="!!6b">
            <a:extLst>
              <a:ext uri="{FF2B5EF4-FFF2-40B4-BE49-F238E27FC236}">
                <a16:creationId xmlns:a16="http://schemas.microsoft.com/office/drawing/2014/main" id="{5FF2194D-BE2B-4907-86C6-A1AC1C9E5EC9}"/>
              </a:ext>
            </a:extLst>
          </p:cNvPr>
          <p:cNvSpPr txBox="1"/>
          <p:nvPr/>
        </p:nvSpPr>
        <p:spPr>
          <a:xfrm>
            <a:off x="10764250" y="526479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36" name="!!6a">
            <a:extLst>
              <a:ext uri="{FF2B5EF4-FFF2-40B4-BE49-F238E27FC236}">
                <a16:creationId xmlns:a16="http://schemas.microsoft.com/office/drawing/2014/main" id="{44BB4971-F9DB-44A8-9470-87DD42F9005E}"/>
              </a:ext>
            </a:extLst>
          </p:cNvPr>
          <p:cNvSpPr txBox="1"/>
          <p:nvPr/>
        </p:nvSpPr>
        <p:spPr>
          <a:xfrm>
            <a:off x="5282717" y="161808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38" name="!!3g">
            <a:extLst>
              <a:ext uri="{FF2B5EF4-FFF2-40B4-BE49-F238E27FC236}">
                <a16:creationId xmlns:a16="http://schemas.microsoft.com/office/drawing/2014/main" id="{85635BD7-087E-4F1A-95B1-E4E076C8BD3B}"/>
              </a:ext>
            </a:extLst>
          </p:cNvPr>
          <p:cNvSpPr txBox="1"/>
          <p:nvPr/>
        </p:nvSpPr>
        <p:spPr>
          <a:xfrm>
            <a:off x="6668148" y="232182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0" name="!!6e">
            <a:extLst>
              <a:ext uri="{FF2B5EF4-FFF2-40B4-BE49-F238E27FC236}">
                <a16:creationId xmlns:a16="http://schemas.microsoft.com/office/drawing/2014/main" id="{FD8EAF7B-1976-4595-9D26-91DEBA7DF582}"/>
              </a:ext>
            </a:extLst>
          </p:cNvPr>
          <p:cNvSpPr txBox="1"/>
          <p:nvPr/>
        </p:nvSpPr>
        <p:spPr>
          <a:xfrm>
            <a:off x="5273465" y="45314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42" name="!!3e">
            <a:extLst>
              <a:ext uri="{FF2B5EF4-FFF2-40B4-BE49-F238E27FC236}">
                <a16:creationId xmlns:a16="http://schemas.microsoft.com/office/drawing/2014/main" id="{E869A585-EA11-4B63-B262-39FF89146027}"/>
              </a:ext>
            </a:extLst>
          </p:cNvPr>
          <p:cNvSpPr txBox="1"/>
          <p:nvPr/>
        </p:nvSpPr>
        <p:spPr>
          <a:xfrm>
            <a:off x="3244602" y="161202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43" name="!!6c">
            <a:extLst>
              <a:ext uri="{FF2B5EF4-FFF2-40B4-BE49-F238E27FC236}">
                <a16:creationId xmlns:a16="http://schemas.microsoft.com/office/drawing/2014/main" id="{46798CD4-5576-4B38-B7D4-CA6AF9A50B7A}"/>
              </a:ext>
            </a:extLst>
          </p:cNvPr>
          <p:cNvSpPr txBox="1"/>
          <p:nvPr/>
        </p:nvSpPr>
        <p:spPr>
          <a:xfrm>
            <a:off x="3928811" y="38034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44" name="!!6b">
            <a:extLst>
              <a:ext uri="{FF2B5EF4-FFF2-40B4-BE49-F238E27FC236}">
                <a16:creationId xmlns:a16="http://schemas.microsoft.com/office/drawing/2014/main" id="{5FF2194D-BE2B-4907-86C6-A1AC1C9E5EC9}"/>
              </a:ext>
            </a:extLst>
          </p:cNvPr>
          <p:cNvSpPr txBox="1"/>
          <p:nvPr/>
        </p:nvSpPr>
        <p:spPr>
          <a:xfrm>
            <a:off x="6675999" y="377960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8" name="!!4a">
            <a:extLst>
              <a:ext uri="{FF2B5EF4-FFF2-40B4-BE49-F238E27FC236}">
                <a16:creationId xmlns:a16="http://schemas.microsoft.com/office/drawing/2014/main" id="{21D64171-6BE6-2C5A-F9AD-D8D27BAC04AB}"/>
              </a:ext>
            </a:extLst>
          </p:cNvPr>
          <p:cNvSpPr txBox="1"/>
          <p:nvPr/>
        </p:nvSpPr>
        <p:spPr>
          <a:xfrm>
            <a:off x="10091802" y="304989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49" name="!!4a">
            <a:extLst>
              <a:ext uri="{FF2B5EF4-FFF2-40B4-BE49-F238E27FC236}">
                <a16:creationId xmlns:a16="http://schemas.microsoft.com/office/drawing/2014/main" id="{B3F3B303-0CBF-E831-450E-DA557CB93FC2}"/>
              </a:ext>
            </a:extLst>
          </p:cNvPr>
          <p:cNvSpPr txBox="1"/>
          <p:nvPr/>
        </p:nvSpPr>
        <p:spPr>
          <a:xfrm>
            <a:off x="9418142" y="304989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53" name="!!6e">
            <a:extLst>
              <a:ext uri="{FF2B5EF4-FFF2-40B4-BE49-F238E27FC236}">
                <a16:creationId xmlns:a16="http://schemas.microsoft.com/office/drawing/2014/main" id="{D55D366C-B993-AAD5-4452-85D14160B3C5}"/>
              </a:ext>
            </a:extLst>
          </p:cNvPr>
          <p:cNvSpPr txBox="1"/>
          <p:nvPr/>
        </p:nvSpPr>
        <p:spPr>
          <a:xfrm>
            <a:off x="10082983" y="4538348"/>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55" name="!!6e">
            <a:extLst>
              <a:ext uri="{FF2B5EF4-FFF2-40B4-BE49-F238E27FC236}">
                <a16:creationId xmlns:a16="http://schemas.microsoft.com/office/drawing/2014/main" id="{56998D78-AF54-EB6A-8C90-C79F5234D662}"/>
              </a:ext>
            </a:extLst>
          </p:cNvPr>
          <p:cNvSpPr txBox="1"/>
          <p:nvPr/>
        </p:nvSpPr>
        <p:spPr>
          <a:xfrm>
            <a:off x="10754050" y="454598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58" name="!!6f">
            <a:extLst>
              <a:ext uri="{FF2B5EF4-FFF2-40B4-BE49-F238E27FC236}">
                <a16:creationId xmlns:a16="http://schemas.microsoft.com/office/drawing/2014/main" id="{79430AB9-D14C-8399-E8C3-E035F21C2803}"/>
              </a:ext>
            </a:extLst>
          </p:cNvPr>
          <p:cNvSpPr txBox="1"/>
          <p:nvPr/>
        </p:nvSpPr>
        <p:spPr>
          <a:xfrm>
            <a:off x="8732969" y="600127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59" name="!!6f">
            <a:extLst>
              <a:ext uri="{FF2B5EF4-FFF2-40B4-BE49-F238E27FC236}">
                <a16:creationId xmlns:a16="http://schemas.microsoft.com/office/drawing/2014/main" id="{38CA6E82-C590-0D09-AADE-96C62CB45F13}"/>
              </a:ext>
            </a:extLst>
          </p:cNvPr>
          <p:cNvSpPr txBox="1"/>
          <p:nvPr/>
        </p:nvSpPr>
        <p:spPr>
          <a:xfrm>
            <a:off x="7352978" y="597076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60" name="!!6f">
            <a:extLst>
              <a:ext uri="{FF2B5EF4-FFF2-40B4-BE49-F238E27FC236}">
                <a16:creationId xmlns:a16="http://schemas.microsoft.com/office/drawing/2014/main" id="{5F2134E7-3D9E-ADA2-162D-E0A710B5A792}"/>
              </a:ext>
            </a:extLst>
          </p:cNvPr>
          <p:cNvSpPr txBox="1"/>
          <p:nvPr/>
        </p:nvSpPr>
        <p:spPr>
          <a:xfrm>
            <a:off x="8037754" y="59798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53" name="Rounded Rectangle 152"/>
          <p:cNvSpPr/>
          <p:nvPr/>
        </p:nvSpPr>
        <p:spPr>
          <a:xfrm>
            <a:off x="4543056" y="883327"/>
            <a:ext cx="586935"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5231458" y="876205"/>
            <a:ext cx="583114"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6c">
            <a:extLst>
              <a:ext uri="{FF2B5EF4-FFF2-40B4-BE49-F238E27FC236}">
                <a16:creationId xmlns:a16="http://schemas.microsoft.com/office/drawing/2014/main" id="{46798CD4-5576-4B38-B7D4-CA6AF9A50B7A}"/>
              </a:ext>
            </a:extLst>
          </p:cNvPr>
          <p:cNvSpPr txBox="1"/>
          <p:nvPr/>
        </p:nvSpPr>
        <p:spPr>
          <a:xfrm>
            <a:off x="4602628" y="87940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158" name="!!6c">
            <a:extLst>
              <a:ext uri="{FF2B5EF4-FFF2-40B4-BE49-F238E27FC236}">
                <a16:creationId xmlns:a16="http://schemas.microsoft.com/office/drawing/2014/main" id="{74508242-63DC-3346-2800-7D81283B51A7}"/>
              </a:ext>
            </a:extLst>
          </p:cNvPr>
          <p:cNvSpPr txBox="1"/>
          <p:nvPr/>
        </p:nvSpPr>
        <p:spPr>
          <a:xfrm>
            <a:off x="5290120" y="8768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160" name="Rounded Rectangle 159"/>
          <p:cNvSpPr/>
          <p:nvPr/>
        </p:nvSpPr>
        <p:spPr>
          <a:xfrm>
            <a:off x="7297126" y="2334319"/>
            <a:ext cx="587821" cy="58116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3g">
            <a:extLst>
              <a:ext uri="{FF2B5EF4-FFF2-40B4-BE49-F238E27FC236}">
                <a16:creationId xmlns:a16="http://schemas.microsoft.com/office/drawing/2014/main" id="{85635BD7-087E-4F1A-95B1-E4E076C8BD3B}"/>
              </a:ext>
            </a:extLst>
          </p:cNvPr>
          <p:cNvSpPr txBox="1"/>
          <p:nvPr/>
        </p:nvSpPr>
        <p:spPr>
          <a:xfrm>
            <a:off x="7352306" y="232182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177" name="Rounded Rectangle 176"/>
          <p:cNvSpPr/>
          <p:nvPr/>
        </p:nvSpPr>
        <p:spPr>
          <a:xfrm>
            <a:off x="3874103" y="1614579"/>
            <a:ext cx="573860" cy="5835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3g">
            <a:extLst>
              <a:ext uri="{FF2B5EF4-FFF2-40B4-BE49-F238E27FC236}">
                <a16:creationId xmlns:a16="http://schemas.microsoft.com/office/drawing/2014/main" id="{85635BD7-087E-4F1A-95B1-E4E076C8BD3B}"/>
              </a:ext>
            </a:extLst>
          </p:cNvPr>
          <p:cNvSpPr txBox="1"/>
          <p:nvPr/>
        </p:nvSpPr>
        <p:spPr>
          <a:xfrm>
            <a:off x="3917456" y="16057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81" name="Rounded Rectangle 180"/>
          <p:cNvSpPr/>
          <p:nvPr/>
        </p:nvSpPr>
        <p:spPr>
          <a:xfrm>
            <a:off x="4535606" y="1610333"/>
            <a:ext cx="598585"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6a">
            <a:extLst>
              <a:ext uri="{FF2B5EF4-FFF2-40B4-BE49-F238E27FC236}">
                <a16:creationId xmlns:a16="http://schemas.microsoft.com/office/drawing/2014/main" id="{44BB4971-F9DB-44A8-9470-87DD42F9005E}"/>
              </a:ext>
            </a:extLst>
          </p:cNvPr>
          <p:cNvSpPr txBox="1"/>
          <p:nvPr/>
        </p:nvSpPr>
        <p:spPr>
          <a:xfrm>
            <a:off x="4598124" y="161808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188" name="Rounded Rectangle 187"/>
          <p:cNvSpPr/>
          <p:nvPr/>
        </p:nvSpPr>
        <p:spPr>
          <a:xfrm>
            <a:off x="6615188" y="453711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ounded Rectangle 188"/>
          <p:cNvSpPr/>
          <p:nvPr/>
        </p:nvSpPr>
        <p:spPr>
          <a:xfrm>
            <a:off x="7974061" y="4536604"/>
            <a:ext cx="587821" cy="58603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8661483" y="4538016"/>
            <a:ext cx="587821" cy="58360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6e">
            <a:extLst>
              <a:ext uri="{FF2B5EF4-FFF2-40B4-BE49-F238E27FC236}">
                <a16:creationId xmlns:a16="http://schemas.microsoft.com/office/drawing/2014/main" id="{FD8EAF7B-1976-4595-9D26-91DEBA7DF582}"/>
              </a:ext>
            </a:extLst>
          </p:cNvPr>
          <p:cNvSpPr txBox="1"/>
          <p:nvPr/>
        </p:nvSpPr>
        <p:spPr>
          <a:xfrm>
            <a:off x="6665437" y="454645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192" name="!!6e">
            <a:extLst>
              <a:ext uri="{FF2B5EF4-FFF2-40B4-BE49-F238E27FC236}">
                <a16:creationId xmlns:a16="http://schemas.microsoft.com/office/drawing/2014/main" id="{D55D366C-B993-AAD5-4452-85D14160B3C5}"/>
              </a:ext>
            </a:extLst>
          </p:cNvPr>
          <p:cNvSpPr txBox="1"/>
          <p:nvPr/>
        </p:nvSpPr>
        <p:spPr>
          <a:xfrm>
            <a:off x="8018226" y="453700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93" name="!!6e">
            <a:extLst>
              <a:ext uri="{FF2B5EF4-FFF2-40B4-BE49-F238E27FC236}">
                <a16:creationId xmlns:a16="http://schemas.microsoft.com/office/drawing/2014/main" id="{56998D78-AF54-EB6A-8C90-C79F5234D662}"/>
              </a:ext>
            </a:extLst>
          </p:cNvPr>
          <p:cNvSpPr txBox="1"/>
          <p:nvPr/>
        </p:nvSpPr>
        <p:spPr>
          <a:xfrm>
            <a:off x="8708685" y="453801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96" name="Rounded Rectangle 195"/>
          <p:cNvSpPr/>
          <p:nvPr/>
        </p:nvSpPr>
        <p:spPr>
          <a:xfrm>
            <a:off x="6611549" y="305878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96"/>
          <p:cNvSpPr/>
          <p:nvPr/>
        </p:nvSpPr>
        <p:spPr>
          <a:xfrm>
            <a:off x="7305767" y="3052416"/>
            <a:ext cx="587821" cy="59276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97"/>
          <p:cNvSpPr/>
          <p:nvPr/>
        </p:nvSpPr>
        <p:spPr>
          <a:xfrm>
            <a:off x="7983734" y="3055749"/>
            <a:ext cx="585711"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4a">
            <a:extLst>
              <a:ext uri="{FF2B5EF4-FFF2-40B4-BE49-F238E27FC236}">
                <a16:creationId xmlns:a16="http://schemas.microsoft.com/office/drawing/2014/main" id="{45C80C97-0521-4C37-9622-9F2872ED57D7}"/>
              </a:ext>
            </a:extLst>
          </p:cNvPr>
          <p:cNvSpPr txBox="1"/>
          <p:nvPr/>
        </p:nvSpPr>
        <p:spPr>
          <a:xfrm>
            <a:off x="6680516" y="30415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00" name="!!4a">
            <a:extLst>
              <a:ext uri="{FF2B5EF4-FFF2-40B4-BE49-F238E27FC236}">
                <a16:creationId xmlns:a16="http://schemas.microsoft.com/office/drawing/2014/main" id="{21D64171-6BE6-2C5A-F9AD-D8D27BAC04AB}"/>
              </a:ext>
            </a:extLst>
          </p:cNvPr>
          <p:cNvSpPr txBox="1"/>
          <p:nvPr/>
        </p:nvSpPr>
        <p:spPr>
          <a:xfrm>
            <a:off x="8041167" y="30415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201" name="!!4a">
            <a:extLst>
              <a:ext uri="{FF2B5EF4-FFF2-40B4-BE49-F238E27FC236}">
                <a16:creationId xmlns:a16="http://schemas.microsoft.com/office/drawing/2014/main" id="{B3F3B303-0CBF-E831-450E-DA557CB93FC2}"/>
              </a:ext>
            </a:extLst>
          </p:cNvPr>
          <p:cNvSpPr txBox="1"/>
          <p:nvPr/>
        </p:nvSpPr>
        <p:spPr>
          <a:xfrm>
            <a:off x="7374053" y="304158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202" name="Rounded Rectangle 201"/>
          <p:cNvSpPr/>
          <p:nvPr/>
        </p:nvSpPr>
        <p:spPr>
          <a:xfrm>
            <a:off x="4542169" y="380580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ed Rectangle 202"/>
          <p:cNvSpPr/>
          <p:nvPr/>
        </p:nvSpPr>
        <p:spPr>
          <a:xfrm>
            <a:off x="5226751" y="380580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6c">
            <a:extLst>
              <a:ext uri="{FF2B5EF4-FFF2-40B4-BE49-F238E27FC236}">
                <a16:creationId xmlns:a16="http://schemas.microsoft.com/office/drawing/2014/main" id="{46798CD4-5576-4B38-B7D4-CA6AF9A50B7A}"/>
              </a:ext>
            </a:extLst>
          </p:cNvPr>
          <p:cNvSpPr txBox="1"/>
          <p:nvPr/>
        </p:nvSpPr>
        <p:spPr>
          <a:xfrm>
            <a:off x="5288512" y="380708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205" name="!!6b">
            <a:extLst>
              <a:ext uri="{FF2B5EF4-FFF2-40B4-BE49-F238E27FC236}">
                <a16:creationId xmlns:a16="http://schemas.microsoft.com/office/drawing/2014/main" id="{5FF2194D-BE2B-4907-86C6-A1AC1C9E5EC9}"/>
              </a:ext>
            </a:extLst>
          </p:cNvPr>
          <p:cNvSpPr txBox="1"/>
          <p:nvPr/>
        </p:nvSpPr>
        <p:spPr>
          <a:xfrm>
            <a:off x="4595050" y="379508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206" name="Rounded Rectangle 205"/>
          <p:cNvSpPr/>
          <p:nvPr/>
        </p:nvSpPr>
        <p:spPr>
          <a:xfrm>
            <a:off x="7299354" y="453147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6e">
            <a:extLst>
              <a:ext uri="{FF2B5EF4-FFF2-40B4-BE49-F238E27FC236}">
                <a16:creationId xmlns:a16="http://schemas.microsoft.com/office/drawing/2014/main" id="{FD8EAF7B-1976-4595-9D26-91DEBA7DF582}"/>
              </a:ext>
            </a:extLst>
          </p:cNvPr>
          <p:cNvSpPr txBox="1"/>
          <p:nvPr/>
        </p:nvSpPr>
        <p:spPr>
          <a:xfrm>
            <a:off x="7349603" y="454081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10" name="Rounded Rectangle 209"/>
          <p:cNvSpPr/>
          <p:nvPr/>
        </p:nvSpPr>
        <p:spPr>
          <a:xfrm>
            <a:off x="8659297" y="526855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9338407" y="5268557"/>
            <a:ext cx="58498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6e">
            <a:extLst>
              <a:ext uri="{FF2B5EF4-FFF2-40B4-BE49-F238E27FC236}">
                <a16:creationId xmlns:a16="http://schemas.microsoft.com/office/drawing/2014/main" id="{FD8EAF7B-1976-4595-9D26-91DEBA7DF582}"/>
              </a:ext>
            </a:extLst>
          </p:cNvPr>
          <p:cNvSpPr txBox="1"/>
          <p:nvPr/>
        </p:nvSpPr>
        <p:spPr>
          <a:xfrm>
            <a:off x="8709546" y="52769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13" name="!!6e">
            <a:extLst>
              <a:ext uri="{FF2B5EF4-FFF2-40B4-BE49-F238E27FC236}">
                <a16:creationId xmlns:a16="http://schemas.microsoft.com/office/drawing/2014/main" id="{D55D366C-B993-AAD5-4452-85D14160B3C5}"/>
              </a:ext>
            </a:extLst>
          </p:cNvPr>
          <p:cNvSpPr txBox="1"/>
          <p:nvPr/>
        </p:nvSpPr>
        <p:spPr>
          <a:xfrm>
            <a:off x="9403056" y="52336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14" name="Rounded Rectangle 213"/>
          <p:cNvSpPr/>
          <p:nvPr/>
        </p:nvSpPr>
        <p:spPr>
          <a:xfrm>
            <a:off x="7293417" y="5267550"/>
            <a:ext cx="587821" cy="58603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ed Rectangle 221"/>
          <p:cNvSpPr/>
          <p:nvPr/>
        </p:nvSpPr>
        <p:spPr>
          <a:xfrm>
            <a:off x="7980839" y="5268963"/>
            <a:ext cx="587821" cy="58360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6e">
            <a:extLst>
              <a:ext uri="{FF2B5EF4-FFF2-40B4-BE49-F238E27FC236}">
                <a16:creationId xmlns:a16="http://schemas.microsoft.com/office/drawing/2014/main" id="{D55D366C-B993-AAD5-4452-85D14160B3C5}"/>
              </a:ext>
            </a:extLst>
          </p:cNvPr>
          <p:cNvSpPr txBox="1"/>
          <p:nvPr/>
        </p:nvSpPr>
        <p:spPr>
          <a:xfrm>
            <a:off x="7356130" y="52506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224" name="!!6e">
            <a:extLst>
              <a:ext uri="{FF2B5EF4-FFF2-40B4-BE49-F238E27FC236}">
                <a16:creationId xmlns:a16="http://schemas.microsoft.com/office/drawing/2014/main" id="{56998D78-AF54-EB6A-8C90-C79F5234D662}"/>
              </a:ext>
            </a:extLst>
          </p:cNvPr>
          <p:cNvSpPr txBox="1"/>
          <p:nvPr/>
        </p:nvSpPr>
        <p:spPr>
          <a:xfrm>
            <a:off x="8028040" y="526896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134" name="Rounded Rectangle 133"/>
          <p:cNvSpPr/>
          <p:nvPr/>
        </p:nvSpPr>
        <p:spPr>
          <a:xfrm>
            <a:off x="3864362" y="878508"/>
            <a:ext cx="586935"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6c">
            <a:extLst>
              <a:ext uri="{FF2B5EF4-FFF2-40B4-BE49-F238E27FC236}">
                <a16:creationId xmlns:a16="http://schemas.microsoft.com/office/drawing/2014/main" id="{46798CD4-5576-4B38-B7D4-CA6AF9A50B7A}"/>
              </a:ext>
            </a:extLst>
          </p:cNvPr>
          <p:cNvSpPr txBox="1"/>
          <p:nvPr/>
        </p:nvSpPr>
        <p:spPr>
          <a:xfrm>
            <a:off x="3923857" y="88332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63" name="Rounded Rectangle 162"/>
          <p:cNvSpPr/>
          <p:nvPr/>
        </p:nvSpPr>
        <p:spPr>
          <a:xfrm>
            <a:off x="3193722" y="873674"/>
            <a:ext cx="586935"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6c">
            <a:extLst>
              <a:ext uri="{FF2B5EF4-FFF2-40B4-BE49-F238E27FC236}">
                <a16:creationId xmlns:a16="http://schemas.microsoft.com/office/drawing/2014/main" id="{46798CD4-5576-4B38-B7D4-CA6AF9A50B7A}"/>
              </a:ext>
            </a:extLst>
          </p:cNvPr>
          <p:cNvSpPr txBox="1"/>
          <p:nvPr/>
        </p:nvSpPr>
        <p:spPr>
          <a:xfrm>
            <a:off x="3253397" y="8872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68" name="Rounded Rectangle 167"/>
          <p:cNvSpPr/>
          <p:nvPr/>
        </p:nvSpPr>
        <p:spPr>
          <a:xfrm>
            <a:off x="7299354" y="161203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3g">
            <a:extLst>
              <a:ext uri="{FF2B5EF4-FFF2-40B4-BE49-F238E27FC236}">
                <a16:creationId xmlns:a16="http://schemas.microsoft.com/office/drawing/2014/main" id="{85635BD7-087E-4F1A-95B1-E4E076C8BD3B}"/>
              </a:ext>
            </a:extLst>
          </p:cNvPr>
          <p:cNvSpPr txBox="1"/>
          <p:nvPr/>
        </p:nvSpPr>
        <p:spPr>
          <a:xfrm>
            <a:off x="7351052" y="161923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175" name="Rounded Rectangle 174"/>
          <p:cNvSpPr/>
          <p:nvPr/>
        </p:nvSpPr>
        <p:spPr>
          <a:xfrm>
            <a:off x="7978910" y="2337726"/>
            <a:ext cx="590194"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3g">
            <a:extLst>
              <a:ext uri="{FF2B5EF4-FFF2-40B4-BE49-F238E27FC236}">
                <a16:creationId xmlns:a16="http://schemas.microsoft.com/office/drawing/2014/main" id="{85635BD7-087E-4F1A-95B1-E4E076C8BD3B}"/>
              </a:ext>
            </a:extLst>
          </p:cNvPr>
          <p:cNvSpPr txBox="1"/>
          <p:nvPr/>
        </p:nvSpPr>
        <p:spPr>
          <a:xfrm>
            <a:off x="8030934" y="23349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78" name="Rounded Rectangle 177"/>
          <p:cNvSpPr/>
          <p:nvPr/>
        </p:nvSpPr>
        <p:spPr>
          <a:xfrm>
            <a:off x="8659912" y="2339158"/>
            <a:ext cx="587821" cy="58116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3g">
            <a:extLst>
              <a:ext uri="{FF2B5EF4-FFF2-40B4-BE49-F238E27FC236}">
                <a16:creationId xmlns:a16="http://schemas.microsoft.com/office/drawing/2014/main" id="{85635BD7-087E-4F1A-95B1-E4E076C8BD3B}"/>
              </a:ext>
            </a:extLst>
          </p:cNvPr>
          <p:cNvSpPr txBox="1"/>
          <p:nvPr/>
        </p:nvSpPr>
        <p:spPr>
          <a:xfrm>
            <a:off x="8723403" y="234328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194" name="Rounded Rectangle 193"/>
          <p:cNvSpPr/>
          <p:nvPr/>
        </p:nvSpPr>
        <p:spPr>
          <a:xfrm>
            <a:off x="9341696" y="2342565"/>
            <a:ext cx="590194"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3g">
            <a:extLst>
              <a:ext uri="{FF2B5EF4-FFF2-40B4-BE49-F238E27FC236}">
                <a16:creationId xmlns:a16="http://schemas.microsoft.com/office/drawing/2014/main" id="{85635BD7-087E-4F1A-95B1-E4E076C8BD3B}"/>
              </a:ext>
            </a:extLst>
          </p:cNvPr>
          <p:cNvSpPr txBox="1"/>
          <p:nvPr/>
        </p:nvSpPr>
        <p:spPr>
          <a:xfrm>
            <a:off x="9393720" y="233150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209" name="Rounded Rectangle 208"/>
          <p:cNvSpPr/>
          <p:nvPr/>
        </p:nvSpPr>
        <p:spPr>
          <a:xfrm>
            <a:off x="10022698" y="2343997"/>
            <a:ext cx="587821" cy="58116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3g">
            <a:extLst>
              <a:ext uri="{FF2B5EF4-FFF2-40B4-BE49-F238E27FC236}">
                <a16:creationId xmlns:a16="http://schemas.microsoft.com/office/drawing/2014/main" id="{85635BD7-087E-4F1A-95B1-E4E076C8BD3B}"/>
              </a:ext>
            </a:extLst>
          </p:cNvPr>
          <p:cNvSpPr txBox="1"/>
          <p:nvPr/>
        </p:nvSpPr>
        <p:spPr>
          <a:xfrm>
            <a:off x="10077878" y="2331502"/>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26" name="Rounded Rectangle 225"/>
          <p:cNvSpPr/>
          <p:nvPr/>
        </p:nvSpPr>
        <p:spPr>
          <a:xfrm>
            <a:off x="10701326" y="2347470"/>
            <a:ext cx="587821" cy="58116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3g">
            <a:extLst>
              <a:ext uri="{FF2B5EF4-FFF2-40B4-BE49-F238E27FC236}">
                <a16:creationId xmlns:a16="http://schemas.microsoft.com/office/drawing/2014/main" id="{85635BD7-087E-4F1A-95B1-E4E076C8BD3B}"/>
              </a:ext>
            </a:extLst>
          </p:cNvPr>
          <p:cNvSpPr txBox="1"/>
          <p:nvPr/>
        </p:nvSpPr>
        <p:spPr>
          <a:xfrm>
            <a:off x="10756506" y="23349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31" name="Rounded Rectangle 230"/>
          <p:cNvSpPr/>
          <p:nvPr/>
        </p:nvSpPr>
        <p:spPr>
          <a:xfrm>
            <a:off x="1826375" y="380424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6c">
            <a:extLst>
              <a:ext uri="{FF2B5EF4-FFF2-40B4-BE49-F238E27FC236}">
                <a16:creationId xmlns:a16="http://schemas.microsoft.com/office/drawing/2014/main" id="{46798CD4-5576-4B38-B7D4-CA6AF9A50B7A}"/>
              </a:ext>
            </a:extLst>
          </p:cNvPr>
          <p:cNvSpPr txBox="1"/>
          <p:nvPr/>
        </p:nvSpPr>
        <p:spPr>
          <a:xfrm>
            <a:off x="1888135" y="380552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33" name="Rounded Rectangle 232"/>
          <p:cNvSpPr/>
          <p:nvPr/>
        </p:nvSpPr>
        <p:spPr>
          <a:xfrm>
            <a:off x="2501494" y="380785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ed Rectangle 233"/>
          <p:cNvSpPr/>
          <p:nvPr/>
        </p:nvSpPr>
        <p:spPr>
          <a:xfrm>
            <a:off x="3186076" y="380785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6c">
            <a:extLst>
              <a:ext uri="{FF2B5EF4-FFF2-40B4-BE49-F238E27FC236}">
                <a16:creationId xmlns:a16="http://schemas.microsoft.com/office/drawing/2014/main" id="{46798CD4-5576-4B38-B7D4-CA6AF9A50B7A}"/>
              </a:ext>
            </a:extLst>
          </p:cNvPr>
          <p:cNvSpPr txBox="1"/>
          <p:nvPr/>
        </p:nvSpPr>
        <p:spPr>
          <a:xfrm>
            <a:off x="3247836" y="38091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236" name="!!6b">
            <a:extLst>
              <a:ext uri="{FF2B5EF4-FFF2-40B4-BE49-F238E27FC236}">
                <a16:creationId xmlns:a16="http://schemas.microsoft.com/office/drawing/2014/main" id="{5FF2194D-BE2B-4907-86C6-A1AC1C9E5EC9}"/>
              </a:ext>
            </a:extLst>
          </p:cNvPr>
          <p:cNvSpPr txBox="1"/>
          <p:nvPr/>
        </p:nvSpPr>
        <p:spPr>
          <a:xfrm>
            <a:off x="2554375" y="379713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37" name="Rounded Rectangle 236"/>
          <p:cNvSpPr/>
          <p:nvPr/>
        </p:nvSpPr>
        <p:spPr>
          <a:xfrm>
            <a:off x="11395429" y="527634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6b">
            <a:extLst>
              <a:ext uri="{FF2B5EF4-FFF2-40B4-BE49-F238E27FC236}">
                <a16:creationId xmlns:a16="http://schemas.microsoft.com/office/drawing/2014/main" id="{5FF2194D-BE2B-4907-86C6-A1AC1C9E5EC9}"/>
              </a:ext>
            </a:extLst>
          </p:cNvPr>
          <p:cNvSpPr txBox="1"/>
          <p:nvPr/>
        </p:nvSpPr>
        <p:spPr>
          <a:xfrm>
            <a:off x="11465333" y="525067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242" name="Rounded Rectangle 241"/>
          <p:cNvSpPr/>
          <p:nvPr/>
        </p:nvSpPr>
        <p:spPr>
          <a:xfrm>
            <a:off x="3859013" y="600375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242"/>
          <p:cNvSpPr/>
          <p:nvPr/>
        </p:nvSpPr>
        <p:spPr>
          <a:xfrm>
            <a:off x="4535977" y="6003751"/>
            <a:ext cx="595439"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6f">
            <a:extLst>
              <a:ext uri="{FF2B5EF4-FFF2-40B4-BE49-F238E27FC236}">
                <a16:creationId xmlns:a16="http://schemas.microsoft.com/office/drawing/2014/main" id="{79430AB9-D14C-8399-E8C3-E035F21C2803}"/>
              </a:ext>
            </a:extLst>
          </p:cNvPr>
          <p:cNvSpPr txBox="1"/>
          <p:nvPr/>
        </p:nvSpPr>
        <p:spPr>
          <a:xfrm>
            <a:off x="4607630" y="60037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245" name="!!6f">
            <a:extLst>
              <a:ext uri="{FF2B5EF4-FFF2-40B4-BE49-F238E27FC236}">
                <a16:creationId xmlns:a16="http://schemas.microsoft.com/office/drawing/2014/main" id="{5F2134E7-3D9E-ADA2-162D-E0A710B5A792}"/>
              </a:ext>
            </a:extLst>
          </p:cNvPr>
          <p:cNvSpPr txBox="1"/>
          <p:nvPr/>
        </p:nvSpPr>
        <p:spPr>
          <a:xfrm>
            <a:off x="3912640" y="597076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39" name="Right Arrow 238">
            <a:hlinkClick r:id="rId18" action="ppaction://hlinksldjump"/>
          </p:cNvPr>
          <p:cNvSpPr/>
          <p:nvPr/>
        </p:nvSpPr>
        <p:spPr>
          <a:xfrm>
            <a:off x="11252612" y="6117973"/>
            <a:ext cx="774746" cy="473599"/>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448" rtl="0" eaLnBrk="1" latinLnBrk="0" hangingPunct="1">
              <a:defRPr sz="1200" kern="1200">
                <a:solidFill>
                  <a:schemeClr val="lt1"/>
                </a:solidFill>
                <a:latin typeface="+mn-lt"/>
                <a:ea typeface="+mn-ea"/>
                <a:cs typeface="+mn-cs"/>
              </a:defRPr>
            </a:lvl1pPr>
            <a:lvl2pPr marL="304724" algn="l" defTabSz="609448" rtl="0" eaLnBrk="1" latinLnBrk="0" hangingPunct="1">
              <a:defRPr sz="1200" kern="1200">
                <a:solidFill>
                  <a:schemeClr val="lt1"/>
                </a:solidFill>
                <a:latin typeface="+mn-lt"/>
                <a:ea typeface="+mn-ea"/>
                <a:cs typeface="+mn-cs"/>
              </a:defRPr>
            </a:lvl2pPr>
            <a:lvl3pPr marL="609448" algn="l" defTabSz="609448" rtl="0" eaLnBrk="1" latinLnBrk="0" hangingPunct="1">
              <a:defRPr sz="1200" kern="1200">
                <a:solidFill>
                  <a:schemeClr val="lt1"/>
                </a:solidFill>
                <a:latin typeface="+mn-lt"/>
                <a:ea typeface="+mn-ea"/>
                <a:cs typeface="+mn-cs"/>
              </a:defRPr>
            </a:lvl3pPr>
            <a:lvl4pPr marL="914171" algn="l" defTabSz="609448" rtl="0" eaLnBrk="1" latinLnBrk="0" hangingPunct="1">
              <a:defRPr sz="1200" kern="1200">
                <a:solidFill>
                  <a:schemeClr val="lt1"/>
                </a:solidFill>
                <a:latin typeface="+mn-lt"/>
                <a:ea typeface="+mn-ea"/>
                <a:cs typeface="+mn-cs"/>
              </a:defRPr>
            </a:lvl4pPr>
            <a:lvl5pPr marL="1218895" algn="l" defTabSz="609448" rtl="0" eaLnBrk="1" latinLnBrk="0" hangingPunct="1">
              <a:defRPr sz="1200" kern="1200">
                <a:solidFill>
                  <a:schemeClr val="lt1"/>
                </a:solidFill>
                <a:latin typeface="+mn-lt"/>
                <a:ea typeface="+mn-ea"/>
                <a:cs typeface="+mn-cs"/>
              </a:defRPr>
            </a:lvl5pPr>
            <a:lvl6pPr marL="1523619" algn="l" defTabSz="609448" rtl="0" eaLnBrk="1" latinLnBrk="0" hangingPunct="1">
              <a:defRPr sz="1200" kern="1200">
                <a:solidFill>
                  <a:schemeClr val="lt1"/>
                </a:solidFill>
                <a:latin typeface="+mn-lt"/>
                <a:ea typeface="+mn-ea"/>
                <a:cs typeface="+mn-cs"/>
              </a:defRPr>
            </a:lvl6pPr>
            <a:lvl7pPr marL="1828343" algn="l" defTabSz="609448" rtl="0" eaLnBrk="1" latinLnBrk="0" hangingPunct="1">
              <a:defRPr sz="1200" kern="1200">
                <a:solidFill>
                  <a:schemeClr val="lt1"/>
                </a:solidFill>
                <a:latin typeface="+mn-lt"/>
                <a:ea typeface="+mn-ea"/>
                <a:cs typeface="+mn-cs"/>
              </a:defRPr>
            </a:lvl7pPr>
            <a:lvl8pPr marL="2133067" algn="l" defTabSz="609448" rtl="0" eaLnBrk="1" latinLnBrk="0" hangingPunct="1">
              <a:defRPr sz="1200" kern="1200">
                <a:solidFill>
                  <a:schemeClr val="lt1"/>
                </a:solidFill>
                <a:latin typeface="+mn-lt"/>
                <a:ea typeface="+mn-ea"/>
                <a:cs typeface="+mn-cs"/>
              </a:defRPr>
            </a:lvl8pPr>
            <a:lvl9pPr marL="2437790" algn="l" defTabSz="609448" rtl="0" eaLnBrk="1" latinLnBrk="0" hangingPunct="1">
              <a:defRPr sz="12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1413100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54"/>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28"/>
                                        </p:tgtEl>
                                        <p:attrNameLst>
                                          <p:attrName>style.visibility</p:attrName>
                                        </p:attrNameLst>
                                      </p:cBhvr>
                                      <p:to>
                                        <p:strVal val="visible"/>
                                      </p:to>
                                    </p:set>
                                    <p:anim calcmode="lin" valueType="num">
                                      <p:cBhvr>
                                        <p:cTn id="119" dur="500" fill="hold"/>
                                        <p:tgtEl>
                                          <p:spTgt spid="328"/>
                                        </p:tgtEl>
                                        <p:attrNameLst>
                                          <p:attrName>ppt_w</p:attrName>
                                        </p:attrNameLst>
                                      </p:cBhvr>
                                      <p:tavLst>
                                        <p:tav tm="0">
                                          <p:val>
                                            <p:fltVal val="0"/>
                                          </p:val>
                                        </p:tav>
                                        <p:tav tm="100000">
                                          <p:val>
                                            <p:strVal val="#ppt_w"/>
                                          </p:val>
                                        </p:tav>
                                      </p:tavLst>
                                    </p:anim>
                                    <p:anim calcmode="lin" valueType="num">
                                      <p:cBhvr>
                                        <p:cTn id="120" dur="500" fill="hold"/>
                                        <p:tgtEl>
                                          <p:spTgt spid="328"/>
                                        </p:tgtEl>
                                        <p:attrNameLst>
                                          <p:attrName>ppt_h</p:attrName>
                                        </p:attrNameLst>
                                      </p:cBhvr>
                                      <p:tavLst>
                                        <p:tav tm="0">
                                          <p:val>
                                            <p:fltVal val="0"/>
                                          </p:val>
                                        </p:tav>
                                        <p:tav tm="100000">
                                          <p:val>
                                            <p:strVal val="#ppt_h"/>
                                          </p:val>
                                        </p:tav>
                                      </p:tavLst>
                                    </p:anim>
                                    <p:animEffect transition="in" filter="fade">
                                      <p:cBhvr>
                                        <p:cTn id="121" dur="500"/>
                                        <p:tgtEl>
                                          <p:spTgt spid="328"/>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28"/>
                                        </p:tgtEl>
                                      </p:cBhvr>
                                    </p:animEffect>
                                    <p:animScale>
                                      <p:cBhvr>
                                        <p:cTn id="124" dur="250" autoRev="1" fill="hold"/>
                                        <p:tgtEl>
                                          <p:spTgt spid="328"/>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36"/>
                                        </p:tgtEl>
                                        <p:attrNameLst>
                                          <p:attrName>style.visibility</p:attrName>
                                        </p:attrNameLst>
                                      </p:cBhvr>
                                      <p:to>
                                        <p:strVal val="visible"/>
                                      </p:to>
                                    </p:set>
                                    <p:anim calcmode="lin" valueType="num">
                                      <p:cBhvr>
                                        <p:cTn id="127" dur="500" fill="hold"/>
                                        <p:tgtEl>
                                          <p:spTgt spid="336"/>
                                        </p:tgtEl>
                                        <p:attrNameLst>
                                          <p:attrName>ppt_w</p:attrName>
                                        </p:attrNameLst>
                                      </p:cBhvr>
                                      <p:tavLst>
                                        <p:tav tm="0">
                                          <p:val>
                                            <p:fltVal val="0"/>
                                          </p:val>
                                        </p:tav>
                                        <p:tav tm="100000">
                                          <p:val>
                                            <p:strVal val="#ppt_w"/>
                                          </p:val>
                                        </p:tav>
                                      </p:tavLst>
                                    </p:anim>
                                    <p:anim calcmode="lin" valueType="num">
                                      <p:cBhvr>
                                        <p:cTn id="128" dur="500" fill="hold"/>
                                        <p:tgtEl>
                                          <p:spTgt spid="336"/>
                                        </p:tgtEl>
                                        <p:attrNameLst>
                                          <p:attrName>ppt_h</p:attrName>
                                        </p:attrNameLst>
                                      </p:cBhvr>
                                      <p:tavLst>
                                        <p:tav tm="0">
                                          <p:val>
                                            <p:fltVal val="0"/>
                                          </p:val>
                                        </p:tav>
                                        <p:tav tm="100000">
                                          <p:val>
                                            <p:strVal val="#ppt_h"/>
                                          </p:val>
                                        </p:tav>
                                      </p:tavLst>
                                    </p:anim>
                                    <p:animEffect transition="in" filter="fade">
                                      <p:cBhvr>
                                        <p:cTn id="129" dur="500"/>
                                        <p:tgtEl>
                                          <p:spTgt spid="336"/>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36"/>
                                        </p:tgtEl>
                                      </p:cBhvr>
                                    </p:animEffect>
                                    <p:animScale>
                                      <p:cBhvr>
                                        <p:cTn id="132" dur="250" autoRev="1" fill="hold"/>
                                        <p:tgtEl>
                                          <p:spTgt spid="336"/>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342"/>
                                        </p:tgtEl>
                                        <p:attrNameLst>
                                          <p:attrName>style.visibility</p:attrName>
                                        </p:attrNameLst>
                                      </p:cBhvr>
                                      <p:to>
                                        <p:strVal val="visible"/>
                                      </p:to>
                                    </p:set>
                                    <p:anim calcmode="lin" valueType="num">
                                      <p:cBhvr>
                                        <p:cTn id="135" dur="500" fill="hold"/>
                                        <p:tgtEl>
                                          <p:spTgt spid="342"/>
                                        </p:tgtEl>
                                        <p:attrNameLst>
                                          <p:attrName>ppt_w</p:attrName>
                                        </p:attrNameLst>
                                      </p:cBhvr>
                                      <p:tavLst>
                                        <p:tav tm="0">
                                          <p:val>
                                            <p:fltVal val="0"/>
                                          </p:val>
                                        </p:tav>
                                        <p:tav tm="100000">
                                          <p:val>
                                            <p:strVal val="#ppt_w"/>
                                          </p:val>
                                        </p:tav>
                                      </p:tavLst>
                                    </p:anim>
                                    <p:anim calcmode="lin" valueType="num">
                                      <p:cBhvr>
                                        <p:cTn id="136" dur="500" fill="hold"/>
                                        <p:tgtEl>
                                          <p:spTgt spid="342"/>
                                        </p:tgtEl>
                                        <p:attrNameLst>
                                          <p:attrName>ppt_h</p:attrName>
                                        </p:attrNameLst>
                                      </p:cBhvr>
                                      <p:tavLst>
                                        <p:tav tm="0">
                                          <p:val>
                                            <p:fltVal val="0"/>
                                          </p:val>
                                        </p:tav>
                                        <p:tav tm="100000">
                                          <p:val>
                                            <p:strVal val="#ppt_h"/>
                                          </p:val>
                                        </p:tav>
                                      </p:tavLst>
                                    </p:anim>
                                    <p:animEffect transition="in" filter="fade">
                                      <p:cBhvr>
                                        <p:cTn id="137" dur="500"/>
                                        <p:tgtEl>
                                          <p:spTgt spid="342"/>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342"/>
                                        </p:tgtEl>
                                      </p:cBhvr>
                                    </p:animEffect>
                                    <p:animScale>
                                      <p:cBhvr>
                                        <p:cTn id="140" dur="250" autoRev="1" fill="hold"/>
                                        <p:tgtEl>
                                          <p:spTgt spid="342"/>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12"/>
                                        </p:tgtEl>
                                        <p:attrNameLst>
                                          <p:attrName>style.visibility</p:attrName>
                                        </p:attrNameLst>
                                      </p:cBhvr>
                                      <p:to>
                                        <p:strVal val="visible"/>
                                      </p:to>
                                    </p:set>
                                    <p:anim calcmode="lin" valueType="num">
                                      <p:cBhvr>
                                        <p:cTn id="143" dur="500" fill="hold"/>
                                        <p:tgtEl>
                                          <p:spTgt spid="312"/>
                                        </p:tgtEl>
                                        <p:attrNameLst>
                                          <p:attrName>ppt_w</p:attrName>
                                        </p:attrNameLst>
                                      </p:cBhvr>
                                      <p:tavLst>
                                        <p:tav tm="0">
                                          <p:val>
                                            <p:fltVal val="0"/>
                                          </p:val>
                                        </p:tav>
                                        <p:tav tm="100000">
                                          <p:val>
                                            <p:strVal val="#ppt_w"/>
                                          </p:val>
                                        </p:tav>
                                      </p:tavLst>
                                    </p:anim>
                                    <p:anim calcmode="lin" valueType="num">
                                      <p:cBhvr>
                                        <p:cTn id="144" dur="500" fill="hold"/>
                                        <p:tgtEl>
                                          <p:spTgt spid="312"/>
                                        </p:tgtEl>
                                        <p:attrNameLst>
                                          <p:attrName>ppt_h</p:attrName>
                                        </p:attrNameLst>
                                      </p:cBhvr>
                                      <p:tavLst>
                                        <p:tav tm="0">
                                          <p:val>
                                            <p:fltVal val="0"/>
                                          </p:val>
                                        </p:tav>
                                        <p:tav tm="100000">
                                          <p:val>
                                            <p:strVal val="#ppt_h"/>
                                          </p:val>
                                        </p:tav>
                                      </p:tavLst>
                                    </p:anim>
                                    <p:animEffect transition="in" filter="fade">
                                      <p:cBhvr>
                                        <p:cTn id="145" dur="500"/>
                                        <p:tgtEl>
                                          <p:spTgt spid="312"/>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12"/>
                                        </p:tgtEl>
                                      </p:cBhvr>
                                    </p:animEffect>
                                    <p:animScale>
                                      <p:cBhvr>
                                        <p:cTn id="148" dur="250" autoRev="1" fill="hold"/>
                                        <p:tgtEl>
                                          <p:spTgt spid="312"/>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179"/>
                                        </p:tgtEl>
                                        <p:attrNameLst>
                                          <p:attrName>style.visibility</p:attrName>
                                        </p:attrNameLst>
                                      </p:cBhvr>
                                      <p:to>
                                        <p:strVal val="visible"/>
                                      </p:to>
                                    </p:set>
                                    <p:anim calcmode="lin" valueType="num">
                                      <p:cBhvr>
                                        <p:cTn id="151" dur="500" fill="hold"/>
                                        <p:tgtEl>
                                          <p:spTgt spid="179"/>
                                        </p:tgtEl>
                                        <p:attrNameLst>
                                          <p:attrName>ppt_w</p:attrName>
                                        </p:attrNameLst>
                                      </p:cBhvr>
                                      <p:tavLst>
                                        <p:tav tm="0">
                                          <p:val>
                                            <p:fltVal val="0"/>
                                          </p:val>
                                        </p:tav>
                                        <p:tav tm="100000">
                                          <p:val>
                                            <p:strVal val="#ppt_w"/>
                                          </p:val>
                                        </p:tav>
                                      </p:tavLst>
                                    </p:anim>
                                    <p:anim calcmode="lin" valueType="num">
                                      <p:cBhvr>
                                        <p:cTn id="152" dur="500" fill="hold"/>
                                        <p:tgtEl>
                                          <p:spTgt spid="179"/>
                                        </p:tgtEl>
                                        <p:attrNameLst>
                                          <p:attrName>ppt_h</p:attrName>
                                        </p:attrNameLst>
                                      </p:cBhvr>
                                      <p:tavLst>
                                        <p:tav tm="0">
                                          <p:val>
                                            <p:fltVal val="0"/>
                                          </p:val>
                                        </p:tav>
                                        <p:tav tm="100000">
                                          <p:val>
                                            <p:strVal val="#ppt_h"/>
                                          </p:val>
                                        </p:tav>
                                      </p:tavLst>
                                    </p:anim>
                                    <p:animEffect transition="in" filter="fade">
                                      <p:cBhvr>
                                        <p:cTn id="153" dur="500"/>
                                        <p:tgtEl>
                                          <p:spTgt spid="179"/>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179"/>
                                        </p:tgtEl>
                                      </p:cBhvr>
                                    </p:animEffect>
                                    <p:animScale>
                                      <p:cBhvr>
                                        <p:cTn id="156" dur="250" autoRev="1" fill="hold"/>
                                        <p:tgtEl>
                                          <p:spTgt spid="179"/>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182"/>
                                        </p:tgtEl>
                                        <p:attrNameLst>
                                          <p:attrName>style.visibility</p:attrName>
                                        </p:attrNameLst>
                                      </p:cBhvr>
                                      <p:to>
                                        <p:strVal val="visible"/>
                                      </p:to>
                                    </p:set>
                                    <p:anim calcmode="lin" valueType="num">
                                      <p:cBhvr>
                                        <p:cTn id="159" dur="500" fill="hold"/>
                                        <p:tgtEl>
                                          <p:spTgt spid="182"/>
                                        </p:tgtEl>
                                        <p:attrNameLst>
                                          <p:attrName>ppt_w</p:attrName>
                                        </p:attrNameLst>
                                      </p:cBhvr>
                                      <p:tavLst>
                                        <p:tav tm="0">
                                          <p:val>
                                            <p:fltVal val="0"/>
                                          </p:val>
                                        </p:tav>
                                        <p:tav tm="100000">
                                          <p:val>
                                            <p:strVal val="#ppt_w"/>
                                          </p:val>
                                        </p:tav>
                                      </p:tavLst>
                                    </p:anim>
                                    <p:anim calcmode="lin" valueType="num">
                                      <p:cBhvr>
                                        <p:cTn id="160" dur="500" fill="hold"/>
                                        <p:tgtEl>
                                          <p:spTgt spid="182"/>
                                        </p:tgtEl>
                                        <p:attrNameLst>
                                          <p:attrName>ppt_h</p:attrName>
                                        </p:attrNameLst>
                                      </p:cBhvr>
                                      <p:tavLst>
                                        <p:tav tm="0">
                                          <p:val>
                                            <p:fltVal val="0"/>
                                          </p:val>
                                        </p:tav>
                                        <p:tav tm="100000">
                                          <p:val>
                                            <p:strVal val="#ppt_h"/>
                                          </p:val>
                                        </p:tav>
                                      </p:tavLst>
                                    </p:anim>
                                    <p:animEffect transition="in" filter="fade">
                                      <p:cBhvr>
                                        <p:cTn id="161" dur="500"/>
                                        <p:tgtEl>
                                          <p:spTgt spid="182"/>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182"/>
                                        </p:tgtEl>
                                      </p:cBhvr>
                                    </p:animEffect>
                                    <p:animScale>
                                      <p:cBhvr>
                                        <p:cTn id="164" dur="250" autoRev="1" fill="hold"/>
                                        <p:tgtEl>
                                          <p:spTgt spid="182"/>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174"/>
                                        </p:tgtEl>
                                        <p:attrNameLst>
                                          <p:attrName>style.visibility</p:attrName>
                                        </p:attrNameLst>
                                      </p:cBhvr>
                                      <p:to>
                                        <p:strVal val="visible"/>
                                      </p:to>
                                    </p:set>
                                    <p:anim calcmode="lin" valueType="num">
                                      <p:cBhvr>
                                        <p:cTn id="167" dur="500" fill="hold"/>
                                        <p:tgtEl>
                                          <p:spTgt spid="174"/>
                                        </p:tgtEl>
                                        <p:attrNameLst>
                                          <p:attrName>ppt_w</p:attrName>
                                        </p:attrNameLst>
                                      </p:cBhvr>
                                      <p:tavLst>
                                        <p:tav tm="0">
                                          <p:val>
                                            <p:fltVal val="0"/>
                                          </p:val>
                                        </p:tav>
                                        <p:tav tm="100000">
                                          <p:val>
                                            <p:strVal val="#ppt_w"/>
                                          </p:val>
                                        </p:tav>
                                      </p:tavLst>
                                    </p:anim>
                                    <p:anim calcmode="lin" valueType="num">
                                      <p:cBhvr>
                                        <p:cTn id="168" dur="500" fill="hold"/>
                                        <p:tgtEl>
                                          <p:spTgt spid="174"/>
                                        </p:tgtEl>
                                        <p:attrNameLst>
                                          <p:attrName>ppt_h</p:attrName>
                                        </p:attrNameLst>
                                      </p:cBhvr>
                                      <p:tavLst>
                                        <p:tav tm="0">
                                          <p:val>
                                            <p:fltVal val="0"/>
                                          </p:val>
                                        </p:tav>
                                        <p:tav tm="100000">
                                          <p:val>
                                            <p:strVal val="#ppt_h"/>
                                          </p:val>
                                        </p:tav>
                                      </p:tavLst>
                                    </p:anim>
                                    <p:animEffect transition="in" filter="fade">
                                      <p:cBhvr>
                                        <p:cTn id="169" dur="500"/>
                                        <p:tgtEl>
                                          <p:spTgt spid="174"/>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174"/>
                                        </p:tgtEl>
                                      </p:cBhvr>
                                    </p:animEffect>
                                    <p:animScale>
                                      <p:cBhvr>
                                        <p:cTn id="172" dur="250" autoRev="1" fill="hold"/>
                                        <p:tgtEl>
                                          <p:spTgt spid="174"/>
                                        </p:tgtEl>
                                      </p:cBhvr>
                                      <p:by x="105000" y="105000"/>
                                    </p:animScale>
                                  </p:childTnLst>
                                </p:cTn>
                              </p:par>
                            </p:childTnLst>
                          </p:cTn>
                        </p:par>
                      </p:childTnLst>
                    </p:cTn>
                  </p:par>
                </p:childTnLst>
              </p:cTn>
              <p:nextCondLst>
                <p:cond evt="onClick" delay="0">
                  <p:tgtEl>
                    <p:spTgt spid="154"/>
                  </p:tgtEl>
                </p:cond>
              </p:nextCondLst>
            </p:seq>
            <p:seq concurrent="1" nextAc="seek">
              <p:cTn id="173" restart="whenNotActive" fill="hold" evtFilter="cancelBubble" nodeType="interactiveSeq">
                <p:stCondLst>
                  <p:cond evt="onClick" delay="0">
                    <p:tgtEl>
                      <p:spTgt spid="157"/>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313"/>
                                        </p:tgtEl>
                                        <p:attrNameLst>
                                          <p:attrName>style.visibility</p:attrName>
                                        </p:attrNameLst>
                                      </p:cBhvr>
                                      <p:to>
                                        <p:strVal val="visible"/>
                                      </p:to>
                                    </p:set>
                                    <p:anim calcmode="lin" valueType="num">
                                      <p:cBhvr>
                                        <p:cTn id="178" dur="500" fill="hold"/>
                                        <p:tgtEl>
                                          <p:spTgt spid="313"/>
                                        </p:tgtEl>
                                        <p:attrNameLst>
                                          <p:attrName>ppt_w</p:attrName>
                                        </p:attrNameLst>
                                      </p:cBhvr>
                                      <p:tavLst>
                                        <p:tav tm="0">
                                          <p:val>
                                            <p:fltVal val="0"/>
                                          </p:val>
                                        </p:tav>
                                        <p:tav tm="100000">
                                          <p:val>
                                            <p:strVal val="#ppt_w"/>
                                          </p:val>
                                        </p:tav>
                                      </p:tavLst>
                                    </p:anim>
                                    <p:anim calcmode="lin" valueType="num">
                                      <p:cBhvr>
                                        <p:cTn id="179" dur="500" fill="hold"/>
                                        <p:tgtEl>
                                          <p:spTgt spid="313"/>
                                        </p:tgtEl>
                                        <p:attrNameLst>
                                          <p:attrName>ppt_h</p:attrName>
                                        </p:attrNameLst>
                                      </p:cBhvr>
                                      <p:tavLst>
                                        <p:tav tm="0">
                                          <p:val>
                                            <p:fltVal val="0"/>
                                          </p:val>
                                        </p:tav>
                                        <p:tav tm="100000">
                                          <p:val>
                                            <p:strVal val="#ppt_h"/>
                                          </p:val>
                                        </p:tav>
                                      </p:tavLst>
                                    </p:anim>
                                    <p:animEffect transition="in" filter="fade">
                                      <p:cBhvr>
                                        <p:cTn id="180" dur="500"/>
                                        <p:tgtEl>
                                          <p:spTgt spid="313"/>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313"/>
                                        </p:tgtEl>
                                      </p:cBhvr>
                                    </p:animEffect>
                                    <p:animScale>
                                      <p:cBhvr>
                                        <p:cTn id="183" dur="250" autoRev="1" fill="hold"/>
                                        <p:tgtEl>
                                          <p:spTgt spid="313"/>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338"/>
                                        </p:tgtEl>
                                        <p:attrNameLst>
                                          <p:attrName>style.visibility</p:attrName>
                                        </p:attrNameLst>
                                      </p:cBhvr>
                                      <p:to>
                                        <p:strVal val="visible"/>
                                      </p:to>
                                    </p:set>
                                    <p:anim calcmode="lin" valueType="num">
                                      <p:cBhvr>
                                        <p:cTn id="186" dur="500" fill="hold"/>
                                        <p:tgtEl>
                                          <p:spTgt spid="338"/>
                                        </p:tgtEl>
                                        <p:attrNameLst>
                                          <p:attrName>ppt_w</p:attrName>
                                        </p:attrNameLst>
                                      </p:cBhvr>
                                      <p:tavLst>
                                        <p:tav tm="0">
                                          <p:val>
                                            <p:fltVal val="0"/>
                                          </p:val>
                                        </p:tav>
                                        <p:tav tm="100000">
                                          <p:val>
                                            <p:strVal val="#ppt_w"/>
                                          </p:val>
                                        </p:tav>
                                      </p:tavLst>
                                    </p:anim>
                                    <p:anim calcmode="lin" valueType="num">
                                      <p:cBhvr>
                                        <p:cTn id="187" dur="500" fill="hold"/>
                                        <p:tgtEl>
                                          <p:spTgt spid="338"/>
                                        </p:tgtEl>
                                        <p:attrNameLst>
                                          <p:attrName>ppt_h</p:attrName>
                                        </p:attrNameLst>
                                      </p:cBhvr>
                                      <p:tavLst>
                                        <p:tav tm="0">
                                          <p:val>
                                            <p:fltVal val="0"/>
                                          </p:val>
                                        </p:tav>
                                        <p:tav tm="100000">
                                          <p:val>
                                            <p:strVal val="#ppt_h"/>
                                          </p:val>
                                        </p:tav>
                                      </p:tavLst>
                                    </p:anim>
                                    <p:animEffect transition="in" filter="fade">
                                      <p:cBhvr>
                                        <p:cTn id="188" dur="500"/>
                                        <p:tgtEl>
                                          <p:spTgt spid="338"/>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338"/>
                                        </p:tgtEl>
                                      </p:cBhvr>
                                    </p:animEffect>
                                    <p:animScale>
                                      <p:cBhvr>
                                        <p:cTn id="191" dur="250" autoRev="1" fill="hold"/>
                                        <p:tgtEl>
                                          <p:spTgt spid="338"/>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161"/>
                                        </p:tgtEl>
                                        <p:attrNameLst>
                                          <p:attrName>style.visibility</p:attrName>
                                        </p:attrNameLst>
                                      </p:cBhvr>
                                      <p:to>
                                        <p:strVal val="visible"/>
                                      </p:to>
                                    </p:set>
                                    <p:anim calcmode="lin" valueType="num">
                                      <p:cBhvr>
                                        <p:cTn id="194" dur="500" fill="hold"/>
                                        <p:tgtEl>
                                          <p:spTgt spid="161"/>
                                        </p:tgtEl>
                                        <p:attrNameLst>
                                          <p:attrName>ppt_w</p:attrName>
                                        </p:attrNameLst>
                                      </p:cBhvr>
                                      <p:tavLst>
                                        <p:tav tm="0">
                                          <p:val>
                                            <p:fltVal val="0"/>
                                          </p:val>
                                        </p:tav>
                                        <p:tav tm="100000">
                                          <p:val>
                                            <p:strVal val="#ppt_w"/>
                                          </p:val>
                                        </p:tav>
                                      </p:tavLst>
                                    </p:anim>
                                    <p:anim calcmode="lin" valueType="num">
                                      <p:cBhvr>
                                        <p:cTn id="195" dur="500" fill="hold"/>
                                        <p:tgtEl>
                                          <p:spTgt spid="161"/>
                                        </p:tgtEl>
                                        <p:attrNameLst>
                                          <p:attrName>ppt_h</p:attrName>
                                        </p:attrNameLst>
                                      </p:cBhvr>
                                      <p:tavLst>
                                        <p:tav tm="0">
                                          <p:val>
                                            <p:fltVal val="0"/>
                                          </p:val>
                                        </p:tav>
                                        <p:tav tm="100000">
                                          <p:val>
                                            <p:strVal val="#ppt_h"/>
                                          </p:val>
                                        </p:tav>
                                      </p:tavLst>
                                    </p:anim>
                                    <p:animEffect transition="in" filter="fade">
                                      <p:cBhvr>
                                        <p:cTn id="196" dur="500"/>
                                        <p:tgtEl>
                                          <p:spTgt spid="161"/>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161"/>
                                        </p:tgtEl>
                                      </p:cBhvr>
                                    </p:animEffect>
                                    <p:animScale>
                                      <p:cBhvr>
                                        <p:cTn id="199" dur="250" autoRev="1" fill="hold"/>
                                        <p:tgtEl>
                                          <p:spTgt spid="161"/>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176"/>
                                        </p:tgtEl>
                                        <p:attrNameLst>
                                          <p:attrName>style.visibility</p:attrName>
                                        </p:attrNameLst>
                                      </p:cBhvr>
                                      <p:to>
                                        <p:strVal val="visible"/>
                                      </p:to>
                                    </p:set>
                                    <p:anim calcmode="lin" valueType="num">
                                      <p:cBhvr>
                                        <p:cTn id="202" dur="500" fill="hold"/>
                                        <p:tgtEl>
                                          <p:spTgt spid="176"/>
                                        </p:tgtEl>
                                        <p:attrNameLst>
                                          <p:attrName>ppt_w</p:attrName>
                                        </p:attrNameLst>
                                      </p:cBhvr>
                                      <p:tavLst>
                                        <p:tav tm="0">
                                          <p:val>
                                            <p:fltVal val="0"/>
                                          </p:val>
                                        </p:tav>
                                        <p:tav tm="100000">
                                          <p:val>
                                            <p:strVal val="#ppt_w"/>
                                          </p:val>
                                        </p:tav>
                                      </p:tavLst>
                                    </p:anim>
                                    <p:anim calcmode="lin" valueType="num">
                                      <p:cBhvr>
                                        <p:cTn id="203" dur="500" fill="hold"/>
                                        <p:tgtEl>
                                          <p:spTgt spid="176"/>
                                        </p:tgtEl>
                                        <p:attrNameLst>
                                          <p:attrName>ppt_h</p:attrName>
                                        </p:attrNameLst>
                                      </p:cBhvr>
                                      <p:tavLst>
                                        <p:tav tm="0">
                                          <p:val>
                                            <p:fltVal val="0"/>
                                          </p:val>
                                        </p:tav>
                                        <p:tav tm="100000">
                                          <p:val>
                                            <p:strVal val="#ppt_h"/>
                                          </p:val>
                                        </p:tav>
                                      </p:tavLst>
                                    </p:anim>
                                    <p:animEffect transition="in" filter="fade">
                                      <p:cBhvr>
                                        <p:cTn id="204" dur="500"/>
                                        <p:tgtEl>
                                          <p:spTgt spid="176"/>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176"/>
                                        </p:tgtEl>
                                      </p:cBhvr>
                                    </p:animEffect>
                                    <p:animScale>
                                      <p:cBhvr>
                                        <p:cTn id="207" dur="250" autoRev="1" fill="hold"/>
                                        <p:tgtEl>
                                          <p:spTgt spid="176"/>
                                        </p:tgtEl>
                                      </p:cBhvr>
                                      <p:by x="105000" y="105000"/>
                                    </p:animScale>
                                  </p:childTnLst>
                                </p:cTn>
                              </p:par>
                              <p:par>
                                <p:cTn id="208" presetID="53" presetClass="entr" presetSubtype="16" fill="hold" grpId="0" nodeType="withEffect">
                                  <p:stCondLst>
                                    <p:cond delay="0"/>
                                  </p:stCondLst>
                                  <p:childTnLst>
                                    <p:set>
                                      <p:cBhvr>
                                        <p:cTn id="209" dur="1" fill="hold">
                                          <p:stCondLst>
                                            <p:cond delay="0"/>
                                          </p:stCondLst>
                                        </p:cTn>
                                        <p:tgtEl>
                                          <p:spTgt spid="180"/>
                                        </p:tgtEl>
                                        <p:attrNameLst>
                                          <p:attrName>style.visibility</p:attrName>
                                        </p:attrNameLst>
                                      </p:cBhvr>
                                      <p:to>
                                        <p:strVal val="visible"/>
                                      </p:to>
                                    </p:set>
                                    <p:anim calcmode="lin" valueType="num">
                                      <p:cBhvr>
                                        <p:cTn id="210" dur="500" fill="hold"/>
                                        <p:tgtEl>
                                          <p:spTgt spid="180"/>
                                        </p:tgtEl>
                                        <p:attrNameLst>
                                          <p:attrName>ppt_w</p:attrName>
                                        </p:attrNameLst>
                                      </p:cBhvr>
                                      <p:tavLst>
                                        <p:tav tm="0">
                                          <p:val>
                                            <p:fltVal val="0"/>
                                          </p:val>
                                        </p:tav>
                                        <p:tav tm="100000">
                                          <p:val>
                                            <p:strVal val="#ppt_w"/>
                                          </p:val>
                                        </p:tav>
                                      </p:tavLst>
                                    </p:anim>
                                    <p:anim calcmode="lin" valueType="num">
                                      <p:cBhvr>
                                        <p:cTn id="211" dur="500" fill="hold"/>
                                        <p:tgtEl>
                                          <p:spTgt spid="180"/>
                                        </p:tgtEl>
                                        <p:attrNameLst>
                                          <p:attrName>ppt_h</p:attrName>
                                        </p:attrNameLst>
                                      </p:cBhvr>
                                      <p:tavLst>
                                        <p:tav tm="0">
                                          <p:val>
                                            <p:fltVal val="0"/>
                                          </p:val>
                                        </p:tav>
                                        <p:tav tm="100000">
                                          <p:val>
                                            <p:strVal val="#ppt_h"/>
                                          </p:val>
                                        </p:tav>
                                      </p:tavLst>
                                    </p:anim>
                                    <p:animEffect transition="in" filter="fade">
                                      <p:cBhvr>
                                        <p:cTn id="212" dur="500"/>
                                        <p:tgtEl>
                                          <p:spTgt spid="180"/>
                                        </p:tgtEl>
                                      </p:cBhvr>
                                    </p:animEffect>
                                  </p:childTnLst>
                                  <p:subTnLst>
                                    <p:audio>
                                      <p:cMediaNode>
                                        <p:cTn display="0" masterRel="sameClick">
                                          <p:stCondLst>
                                            <p:cond evt="begin" delay="0">
                                              <p:tn val="208"/>
                                            </p:cond>
                                          </p:stCondLst>
                                          <p:endCondLst>
                                            <p:cond evt="onStopAudio" delay="0">
                                              <p:tgtEl>
                                                <p:sldTgt/>
                                              </p:tgtEl>
                                            </p:cond>
                                          </p:endCondLst>
                                        </p:cTn>
                                        <p:tgtEl>
                                          <p:sndTgt r:embed="rId3" name="Bling.wav"/>
                                        </p:tgtEl>
                                      </p:cMediaNode>
                                    </p:audio>
                                  </p:subTnLst>
                                </p:cTn>
                              </p:par>
                              <p:par>
                                <p:cTn id="213" presetID="26" presetClass="emph" presetSubtype="0" fill="hold" grpId="1" nodeType="withEffect">
                                  <p:stCondLst>
                                    <p:cond delay="500"/>
                                  </p:stCondLst>
                                  <p:childTnLst>
                                    <p:animEffect transition="out" filter="fade">
                                      <p:cBhvr>
                                        <p:cTn id="214" dur="500" tmFilter="0, 0; .2, .5; .8, .5; 1, 0"/>
                                        <p:tgtEl>
                                          <p:spTgt spid="180"/>
                                        </p:tgtEl>
                                      </p:cBhvr>
                                    </p:animEffect>
                                    <p:animScale>
                                      <p:cBhvr>
                                        <p:cTn id="215" dur="250" autoRev="1" fill="hold"/>
                                        <p:tgtEl>
                                          <p:spTgt spid="180"/>
                                        </p:tgtEl>
                                      </p:cBhvr>
                                      <p:by x="105000" y="105000"/>
                                    </p:animScale>
                                  </p:childTnLst>
                                </p:cTn>
                              </p:par>
                              <p:par>
                                <p:cTn id="216" presetID="53" presetClass="entr" presetSubtype="16" fill="hold" grpId="0" nodeType="withEffect">
                                  <p:stCondLst>
                                    <p:cond delay="0"/>
                                  </p:stCondLst>
                                  <p:childTnLst>
                                    <p:set>
                                      <p:cBhvr>
                                        <p:cTn id="217" dur="1" fill="hold">
                                          <p:stCondLst>
                                            <p:cond delay="0"/>
                                          </p:stCondLst>
                                        </p:cTn>
                                        <p:tgtEl>
                                          <p:spTgt spid="195"/>
                                        </p:tgtEl>
                                        <p:attrNameLst>
                                          <p:attrName>style.visibility</p:attrName>
                                        </p:attrNameLst>
                                      </p:cBhvr>
                                      <p:to>
                                        <p:strVal val="visible"/>
                                      </p:to>
                                    </p:set>
                                    <p:anim calcmode="lin" valueType="num">
                                      <p:cBhvr>
                                        <p:cTn id="218" dur="500" fill="hold"/>
                                        <p:tgtEl>
                                          <p:spTgt spid="195"/>
                                        </p:tgtEl>
                                        <p:attrNameLst>
                                          <p:attrName>ppt_w</p:attrName>
                                        </p:attrNameLst>
                                      </p:cBhvr>
                                      <p:tavLst>
                                        <p:tav tm="0">
                                          <p:val>
                                            <p:fltVal val="0"/>
                                          </p:val>
                                        </p:tav>
                                        <p:tav tm="100000">
                                          <p:val>
                                            <p:strVal val="#ppt_w"/>
                                          </p:val>
                                        </p:tav>
                                      </p:tavLst>
                                    </p:anim>
                                    <p:anim calcmode="lin" valueType="num">
                                      <p:cBhvr>
                                        <p:cTn id="219" dur="500" fill="hold"/>
                                        <p:tgtEl>
                                          <p:spTgt spid="195"/>
                                        </p:tgtEl>
                                        <p:attrNameLst>
                                          <p:attrName>ppt_h</p:attrName>
                                        </p:attrNameLst>
                                      </p:cBhvr>
                                      <p:tavLst>
                                        <p:tav tm="0">
                                          <p:val>
                                            <p:fltVal val="0"/>
                                          </p:val>
                                        </p:tav>
                                        <p:tav tm="100000">
                                          <p:val>
                                            <p:strVal val="#ppt_h"/>
                                          </p:val>
                                        </p:tav>
                                      </p:tavLst>
                                    </p:anim>
                                    <p:animEffect transition="in" filter="fade">
                                      <p:cBhvr>
                                        <p:cTn id="220" dur="500"/>
                                        <p:tgtEl>
                                          <p:spTgt spid="195"/>
                                        </p:tgtEl>
                                      </p:cBhvr>
                                    </p:animEffect>
                                  </p:childTnLst>
                                  <p:subTnLst>
                                    <p:audio>
                                      <p:cMediaNode>
                                        <p:cTn display="0" masterRel="sameClick">
                                          <p:stCondLst>
                                            <p:cond evt="begin" delay="0">
                                              <p:tn val="216"/>
                                            </p:cond>
                                          </p:stCondLst>
                                          <p:endCondLst>
                                            <p:cond evt="onStopAudio" delay="0">
                                              <p:tgtEl>
                                                <p:sldTgt/>
                                              </p:tgtEl>
                                            </p:cond>
                                          </p:endCondLst>
                                        </p:cTn>
                                        <p:tgtEl>
                                          <p:sndTgt r:embed="rId3" name="Bling.wav"/>
                                        </p:tgtEl>
                                      </p:cMediaNode>
                                    </p:audio>
                                  </p:subTnLst>
                                </p:cTn>
                              </p:par>
                              <p:par>
                                <p:cTn id="221" presetID="26" presetClass="emph" presetSubtype="0" fill="hold" grpId="1" nodeType="withEffect">
                                  <p:stCondLst>
                                    <p:cond delay="500"/>
                                  </p:stCondLst>
                                  <p:childTnLst>
                                    <p:animEffect transition="out" filter="fade">
                                      <p:cBhvr>
                                        <p:cTn id="222" dur="500" tmFilter="0, 0; .2, .5; .8, .5; 1, 0"/>
                                        <p:tgtEl>
                                          <p:spTgt spid="195"/>
                                        </p:tgtEl>
                                      </p:cBhvr>
                                    </p:animEffect>
                                    <p:animScale>
                                      <p:cBhvr>
                                        <p:cTn id="223" dur="250" autoRev="1" fill="hold"/>
                                        <p:tgtEl>
                                          <p:spTgt spid="195"/>
                                        </p:tgtEl>
                                      </p:cBhvr>
                                      <p:by x="105000" y="105000"/>
                                    </p:animScale>
                                  </p:childTnLst>
                                </p:cTn>
                              </p:par>
                              <p:par>
                                <p:cTn id="224" presetID="53" presetClass="entr" presetSubtype="16" fill="hold" grpId="0" nodeType="withEffect">
                                  <p:stCondLst>
                                    <p:cond delay="0"/>
                                  </p:stCondLst>
                                  <p:childTnLst>
                                    <p:set>
                                      <p:cBhvr>
                                        <p:cTn id="225" dur="1" fill="hold">
                                          <p:stCondLst>
                                            <p:cond delay="0"/>
                                          </p:stCondLst>
                                        </p:cTn>
                                        <p:tgtEl>
                                          <p:spTgt spid="225"/>
                                        </p:tgtEl>
                                        <p:attrNameLst>
                                          <p:attrName>style.visibility</p:attrName>
                                        </p:attrNameLst>
                                      </p:cBhvr>
                                      <p:to>
                                        <p:strVal val="visible"/>
                                      </p:to>
                                    </p:set>
                                    <p:anim calcmode="lin" valueType="num">
                                      <p:cBhvr>
                                        <p:cTn id="226" dur="500" fill="hold"/>
                                        <p:tgtEl>
                                          <p:spTgt spid="225"/>
                                        </p:tgtEl>
                                        <p:attrNameLst>
                                          <p:attrName>ppt_w</p:attrName>
                                        </p:attrNameLst>
                                      </p:cBhvr>
                                      <p:tavLst>
                                        <p:tav tm="0">
                                          <p:val>
                                            <p:fltVal val="0"/>
                                          </p:val>
                                        </p:tav>
                                        <p:tav tm="100000">
                                          <p:val>
                                            <p:strVal val="#ppt_w"/>
                                          </p:val>
                                        </p:tav>
                                      </p:tavLst>
                                    </p:anim>
                                    <p:anim calcmode="lin" valueType="num">
                                      <p:cBhvr>
                                        <p:cTn id="227" dur="500" fill="hold"/>
                                        <p:tgtEl>
                                          <p:spTgt spid="225"/>
                                        </p:tgtEl>
                                        <p:attrNameLst>
                                          <p:attrName>ppt_h</p:attrName>
                                        </p:attrNameLst>
                                      </p:cBhvr>
                                      <p:tavLst>
                                        <p:tav tm="0">
                                          <p:val>
                                            <p:fltVal val="0"/>
                                          </p:val>
                                        </p:tav>
                                        <p:tav tm="100000">
                                          <p:val>
                                            <p:strVal val="#ppt_h"/>
                                          </p:val>
                                        </p:tav>
                                      </p:tavLst>
                                    </p:anim>
                                    <p:animEffect transition="in" filter="fade">
                                      <p:cBhvr>
                                        <p:cTn id="228" dur="500"/>
                                        <p:tgtEl>
                                          <p:spTgt spid="225"/>
                                        </p:tgtEl>
                                      </p:cBhvr>
                                    </p:animEffect>
                                  </p:childTnLst>
                                  <p:subTnLst>
                                    <p:audio>
                                      <p:cMediaNode>
                                        <p:cTn display="0" masterRel="sameClick">
                                          <p:stCondLst>
                                            <p:cond evt="begin" delay="0">
                                              <p:tn val="224"/>
                                            </p:cond>
                                          </p:stCondLst>
                                          <p:endCondLst>
                                            <p:cond evt="onStopAudio" delay="0">
                                              <p:tgtEl>
                                                <p:sldTgt/>
                                              </p:tgtEl>
                                            </p:cond>
                                          </p:endCondLst>
                                        </p:cTn>
                                        <p:tgtEl>
                                          <p:sndTgt r:embed="rId3" name="Bling.wav"/>
                                        </p:tgtEl>
                                      </p:cMediaNode>
                                    </p:audio>
                                  </p:subTnLst>
                                </p:cTn>
                              </p:par>
                              <p:par>
                                <p:cTn id="229" presetID="26" presetClass="emph" presetSubtype="0" fill="hold" grpId="1" nodeType="withEffect">
                                  <p:stCondLst>
                                    <p:cond delay="500"/>
                                  </p:stCondLst>
                                  <p:childTnLst>
                                    <p:animEffect transition="out" filter="fade">
                                      <p:cBhvr>
                                        <p:cTn id="230" dur="500" tmFilter="0, 0; .2, .5; .8, .5; 1, 0"/>
                                        <p:tgtEl>
                                          <p:spTgt spid="225"/>
                                        </p:tgtEl>
                                      </p:cBhvr>
                                    </p:animEffect>
                                    <p:animScale>
                                      <p:cBhvr>
                                        <p:cTn id="231" dur="250" autoRev="1" fill="hold"/>
                                        <p:tgtEl>
                                          <p:spTgt spid="225"/>
                                        </p:tgtEl>
                                      </p:cBhvr>
                                      <p:by x="105000" y="105000"/>
                                    </p:animScale>
                                  </p:childTnLst>
                                </p:cTn>
                              </p:par>
                              <p:par>
                                <p:cTn id="232" presetID="53" presetClass="entr" presetSubtype="16" fill="hold" grpId="0" nodeType="withEffect">
                                  <p:stCondLst>
                                    <p:cond delay="0"/>
                                  </p:stCondLst>
                                  <p:childTnLst>
                                    <p:set>
                                      <p:cBhvr>
                                        <p:cTn id="233" dur="1" fill="hold">
                                          <p:stCondLst>
                                            <p:cond delay="0"/>
                                          </p:stCondLst>
                                        </p:cTn>
                                        <p:tgtEl>
                                          <p:spTgt spid="230"/>
                                        </p:tgtEl>
                                        <p:attrNameLst>
                                          <p:attrName>style.visibility</p:attrName>
                                        </p:attrNameLst>
                                      </p:cBhvr>
                                      <p:to>
                                        <p:strVal val="visible"/>
                                      </p:to>
                                    </p:set>
                                    <p:anim calcmode="lin" valueType="num">
                                      <p:cBhvr>
                                        <p:cTn id="234" dur="500" fill="hold"/>
                                        <p:tgtEl>
                                          <p:spTgt spid="230"/>
                                        </p:tgtEl>
                                        <p:attrNameLst>
                                          <p:attrName>ppt_w</p:attrName>
                                        </p:attrNameLst>
                                      </p:cBhvr>
                                      <p:tavLst>
                                        <p:tav tm="0">
                                          <p:val>
                                            <p:fltVal val="0"/>
                                          </p:val>
                                        </p:tav>
                                        <p:tav tm="100000">
                                          <p:val>
                                            <p:strVal val="#ppt_w"/>
                                          </p:val>
                                        </p:tav>
                                      </p:tavLst>
                                    </p:anim>
                                    <p:anim calcmode="lin" valueType="num">
                                      <p:cBhvr>
                                        <p:cTn id="235" dur="500" fill="hold"/>
                                        <p:tgtEl>
                                          <p:spTgt spid="230"/>
                                        </p:tgtEl>
                                        <p:attrNameLst>
                                          <p:attrName>ppt_h</p:attrName>
                                        </p:attrNameLst>
                                      </p:cBhvr>
                                      <p:tavLst>
                                        <p:tav tm="0">
                                          <p:val>
                                            <p:fltVal val="0"/>
                                          </p:val>
                                        </p:tav>
                                        <p:tav tm="100000">
                                          <p:val>
                                            <p:strVal val="#ppt_h"/>
                                          </p:val>
                                        </p:tav>
                                      </p:tavLst>
                                    </p:anim>
                                    <p:animEffect transition="in" filter="fade">
                                      <p:cBhvr>
                                        <p:cTn id="236" dur="500"/>
                                        <p:tgtEl>
                                          <p:spTgt spid="230"/>
                                        </p:tgtEl>
                                      </p:cBhvr>
                                    </p:animEffect>
                                  </p:childTnLst>
                                  <p:subTnLst>
                                    <p:audio>
                                      <p:cMediaNode>
                                        <p:cTn display="0" masterRel="sameClick">
                                          <p:stCondLst>
                                            <p:cond evt="begin" delay="0">
                                              <p:tn val="232"/>
                                            </p:cond>
                                          </p:stCondLst>
                                          <p:endCondLst>
                                            <p:cond evt="onStopAudio" delay="0">
                                              <p:tgtEl>
                                                <p:sldTgt/>
                                              </p:tgtEl>
                                            </p:cond>
                                          </p:endCondLst>
                                        </p:cTn>
                                        <p:tgtEl>
                                          <p:sndTgt r:embed="rId3" name="Bling.wav"/>
                                        </p:tgtEl>
                                      </p:cMediaNode>
                                    </p:audio>
                                  </p:subTnLst>
                                </p:cTn>
                              </p:par>
                              <p:par>
                                <p:cTn id="237" presetID="26" presetClass="emph" presetSubtype="0" fill="hold" grpId="1" nodeType="withEffect">
                                  <p:stCondLst>
                                    <p:cond delay="500"/>
                                  </p:stCondLst>
                                  <p:childTnLst>
                                    <p:animEffect transition="out" filter="fade">
                                      <p:cBhvr>
                                        <p:cTn id="238" dur="500" tmFilter="0, 0; .2, .5; .8, .5; 1, 0"/>
                                        <p:tgtEl>
                                          <p:spTgt spid="230"/>
                                        </p:tgtEl>
                                      </p:cBhvr>
                                    </p:animEffect>
                                    <p:animScale>
                                      <p:cBhvr>
                                        <p:cTn id="239" dur="250" autoRev="1" fill="hold"/>
                                        <p:tgtEl>
                                          <p:spTgt spid="230"/>
                                        </p:tgtEl>
                                      </p:cBhvr>
                                      <p:by x="105000" y="105000"/>
                                    </p:animScale>
                                  </p:childTnLst>
                                </p:cTn>
                              </p:par>
                            </p:childTnLst>
                          </p:cTn>
                        </p:par>
                      </p:childTnLst>
                    </p:cTn>
                  </p:par>
                </p:childTnLst>
              </p:cTn>
              <p:nextCondLst>
                <p:cond evt="onClick" delay="0">
                  <p:tgtEl>
                    <p:spTgt spid="157"/>
                  </p:tgtEl>
                </p:cond>
              </p:nextCondLst>
            </p:seq>
            <p:seq concurrent="1" nextAc="seek">
              <p:cTn id="240" restart="whenNotActive" fill="hold" evtFilter="cancelBubble" nodeType="interactiveSeq">
                <p:stCondLst>
                  <p:cond evt="onClick" delay="0">
                    <p:tgtEl>
                      <p:spTgt spid="159"/>
                    </p:tgtEl>
                  </p:cond>
                </p:stCondLst>
                <p:endSync evt="end" delay="0">
                  <p:rtn val="all"/>
                </p:endSync>
                <p:childTnLst>
                  <p:par>
                    <p:cTn id="241" fill="hold">
                      <p:stCondLst>
                        <p:cond delay="0"/>
                      </p:stCondLst>
                      <p:childTnLst>
                        <p:par>
                          <p:cTn id="242" fill="hold">
                            <p:stCondLst>
                              <p:cond delay="0"/>
                            </p:stCondLst>
                            <p:childTnLst>
                              <p:par>
                                <p:cTn id="243" presetID="53" presetClass="entr" presetSubtype="16" fill="hold" grpId="0" nodeType="withEffect">
                                  <p:stCondLst>
                                    <p:cond delay="0"/>
                                  </p:stCondLst>
                                  <p:childTnLst>
                                    <p:set>
                                      <p:cBhvr>
                                        <p:cTn id="244" dur="1" fill="hold">
                                          <p:stCondLst>
                                            <p:cond delay="0"/>
                                          </p:stCondLst>
                                        </p:cTn>
                                        <p:tgtEl>
                                          <p:spTgt spid="314"/>
                                        </p:tgtEl>
                                        <p:attrNameLst>
                                          <p:attrName>style.visibility</p:attrName>
                                        </p:attrNameLst>
                                      </p:cBhvr>
                                      <p:to>
                                        <p:strVal val="visible"/>
                                      </p:to>
                                    </p:set>
                                    <p:anim calcmode="lin" valueType="num">
                                      <p:cBhvr>
                                        <p:cTn id="245" dur="500" fill="hold"/>
                                        <p:tgtEl>
                                          <p:spTgt spid="314"/>
                                        </p:tgtEl>
                                        <p:attrNameLst>
                                          <p:attrName>ppt_w</p:attrName>
                                        </p:attrNameLst>
                                      </p:cBhvr>
                                      <p:tavLst>
                                        <p:tav tm="0">
                                          <p:val>
                                            <p:fltVal val="0"/>
                                          </p:val>
                                        </p:tav>
                                        <p:tav tm="100000">
                                          <p:val>
                                            <p:strVal val="#ppt_w"/>
                                          </p:val>
                                        </p:tav>
                                      </p:tavLst>
                                    </p:anim>
                                    <p:anim calcmode="lin" valueType="num">
                                      <p:cBhvr>
                                        <p:cTn id="246" dur="500" fill="hold"/>
                                        <p:tgtEl>
                                          <p:spTgt spid="314"/>
                                        </p:tgtEl>
                                        <p:attrNameLst>
                                          <p:attrName>ppt_h</p:attrName>
                                        </p:attrNameLst>
                                      </p:cBhvr>
                                      <p:tavLst>
                                        <p:tav tm="0">
                                          <p:val>
                                            <p:fltVal val="0"/>
                                          </p:val>
                                        </p:tav>
                                        <p:tav tm="100000">
                                          <p:val>
                                            <p:strVal val="#ppt_h"/>
                                          </p:val>
                                        </p:tav>
                                      </p:tavLst>
                                    </p:anim>
                                    <p:animEffect transition="in" filter="fade">
                                      <p:cBhvr>
                                        <p:cTn id="247" dur="500"/>
                                        <p:tgtEl>
                                          <p:spTgt spid="314"/>
                                        </p:tgtEl>
                                      </p:cBhvr>
                                    </p:animEffect>
                                  </p:childTnLst>
                                  <p:subTnLst>
                                    <p:audio>
                                      <p:cMediaNode>
                                        <p:cTn display="0" masterRel="sameClick">
                                          <p:stCondLst>
                                            <p:cond evt="begin" delay="0">
                                              <p:tn val="243"/>
                                            </p:cond>
                                          </p:stCondLst>
                                          <p:endCondLst>
                                            <p:cond evt="onStopAudio" delay="0">
                                              <p:tgtEl>
                                                <p:sldTgt/>
                                              </p:tgtEl>
                                            </p:cond>
                                          </p:endCondLst>
                                        </p:cTn>
                                        <p:tgtEl>
                                          <p:sndTgt r:embed="rId3" name="Bling.wav"/>
                                        </p:tgtEl>
                                      </p:cMediaNode>
                                    </p:audio>
                                  </p:subTnLst>
                                </p:cTn>
                              </p:par>
                              <p:par>
                                <p:cTn id="248" presetID="26" presetClass="emph" presetSubtype="0" fill="hold" grpId="1" nodeType="withEffect">
                                  <p:stCondLst>
                                    <p:cond delay="500"/>
                                  </p:stCondLst>
                                  <p:childTnLst>
                                    <p:animEffect transition="out" filter="fade">
                                      <p:cBhvr>
                                        <p:cTn id="249" dur="500" tmFilter="0, 0; .2, .5; .8, .5; 1, 0"/>
                                        <p:tgtEl>
                                          <p:spTgt spid="314"/>
                                        </p:tgtEl>
                                      </p:cBhvr>
                                    </p:animEffect>
                                    <p:animScale>
                                      <p:cBhvr>
                                        <p:cTn id="250" dur="250" autoRev="1" fill="hold"/>
                                        <p:tgtEl>
                                          <p:spTgt spid="314"/>
                                        </p:tgtEl>
                                      </p:cBhvr>
                                      <p:by x="105000" y="105000"/>
                                    </p:animScale>
                                  </p:childTnLst>
                                </p:cTn>
                              </p:par>
                              <p:par>
                                <p:cTn id="251" presetID="53" presetClass="entr" presetSubtype="16" fill="hold" grpId="0" nodeType="withEffect">
                                  <p:stCondLst>
                                    <p:cond delay="0"/>
                                  </p:stCondLst>
                                  <p:childTnLst>
                                    <p:set>
                                      <p:cBhvr>
                                        <p:cTn id="252" dur="1" fill="hold">
                                          <p:stCondLst>
                                            <p:cond delay="0"/>
                                          </p:stCondLst>
                                        </p:cTn>
                                        <p:tgtEl>
                                          <p:spTgt spid="326"/>
                                        </p:tgtEl>
                                        <p:attrNameLst>
                                          <p:attrName>style.visibility</p:attrName>
                                        </p:attrNameLst>
                                      </p:cBhvr>
                                      <p:to>
                                        <p:strVal val="visible"/>
                                      </p:to>
                                    </p:set>
                                    <p:anim calcmode="lin" valueType="num">
                                      <p:cBhvr>
                                        <p:cTn id="253" dur="500" fill="hold"/>
                                        <p:tgtEl>
                                          <p:spTgt spid="326"/>
                                        </p:tgtEl>
                                        <p:attrNameLst>
                                          <p:attrName>ppt_w</p:attrName>
                                        </p:attrNameLst>
                                      </p:cBhvr>
                                      <p:tavLst>
                                        <p:tav tm="0">
                                          <p:val>
                                            <p:fltVal val="0"/>
                                          </p:val>
                                        </p:tav>
                                        <p:tav tm="100000">
                                          <p:val>
                                            <p:strVal val="#ppt_w"/>
                                          </p:val>
                                        </p:tav>
                                      </p:tavLst>
                                    </p:anim>
                                    <p:anim calcmode="lin" valueType="num">
                                      <p:cBhvr>
                                        <p:cTn id="254" dur="500" fill="hold"/>
                                        <p:tgtEl>
                                          <p:spTgt spid="326"/>
                                        </p:tgtEl>
                                        <p:attrNameLst>
                                          <p:attrName>ppt_h</p:attrName>
                                        </p:attrNameLst>
                                      </p:cBhvr>
                                      <p:tavLst>
                                        <p:tav tm="0">
                                          <p:val>
                                            <p:fltVal val="0"/>
                                          </p:val>
                                        </p:tav>
                                        <p:tav tm="100000">
                                          <p:val>
                                            <p:strVal val="#ppt_h"/>
                                          </p:val>
                                        </p:tav>
                                      </p:tavLst>
                                    </p:anim>
                                    <p:animEffect transition="in" filter="fade">
                                      <p:cBhvr>
                                        <p:cTn id="255" dur="500"/>
                                        <p:tgtEl>
                                          <p:spTgt spid="326"/>
                                        </p:tgtEl>
                                      </p:cBhvr>
                                    </p:animEffect>
                                  </p:childTnLst>
                                  <p:subTnLst>
                                    <p:audio>
                                      <p:cMediaNode>
                                        <p:cTn display="0" masterRel="sameClick">
                                          <p:stCondLst>
                                            <p:cond evt="begin" delay="0">
                                              <p:tn val="251"/>
                                            </p:cond>
                                          </p:stCondLst>
                                          <p:endCondLst>
                                            <p:cond evt="onStopAudio" delay="0">
                                              <p:tgtEl>
                                                <p:sldTgt/>
                                              </p:tgtEl>
                                            </p:cond>
                                          </p:endCondLst>
                                        </p:cTn>
                                        <p:tgtEl>
                                          <p:sndTgt r:embed="rId3"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326"/>
                                        </p:tgtEl>
                                      </p:cBhvr>
                                    </p:animEffect>
                                    <p:animScale>
                                      <p:cBhvr>
                                        <p:cTn id="258" dur="250" autoRev="1" fill="hold"/>
                                        <p:tgtEl>
                                          <p:spTgt spid="326"/>
                                        </p:tgtEl>
                                      </p:cBhvr>
                                      <p:by x="105000" y="105000"/>
                                    </p:animScale>
                                  </p:childTnLst>
                                </p:cTn>
                              </p:par>
                              <p:par>
                                <p:cTn id="259" presetID="53" presetClass="entr" presetSubtype="16" fill="hold" grpId="0" nodeType="withEffect">
                                  <p:stCondLst>
                                    <p:cond delay="0"/>
                                  </p:stCondLst>
                                  <p:childTnLst>
                                    <p:set>
                                      <p:cBhvr>
                                        <p:cTn id="260" dur="1" fill="hold">
                                          <p:stCondLst>
                                            <p:cond delay="0"/>
                                          </p:stCondLst>
                                        </p:cTn>
                                        <p:tgtEl>
                                          <p:spTgt spid="348"/>
                                        </p:tgtEl>
                                        <p:attrNameLst>
                                          <p:attrName>style.visibility</p:attrName>
                                        </p:attrNameLst>
                                      </p:cBhvr>
                                      <p:to>
                                        <p:strVal val="visible"/>
                                      </p:to>
                                    </p:set>
                                    <p:anim calcmode="lin" valueType="num">
                                      <p:cBhvr>
                                        <p:cTn id="261" dur="500" fill="hold"/>
                                        <p:tgtEl>
                                          <p:spTgt spid="348"/>
                                        </p:tgtEl>
                                        <p:attrNameLst>
                                          <p:attrName>ppt_w</p:attrName>
                                        </p:attrNameLst>
                                      </p:cBhvr>
                                      <p:tavLst>
                                        <p:tav tm="0">
                                          <p:val>
                                            <p:fltVal val="0"/>
                                          </p:val>
                                        </p:tav>
                                        <p:tav tm="100000">
                                          <p:val>
                                            <p:strVal val="#ppt_w"/>
                                          </p:val>
                                        </p:tav>
                                      </p:tavLst>
                                    </p:anim>
                                    <p:anim calcmode="lin" valueType="num">
                                      <p:cBhvr>
                                        <p:cTn id="262" dur="500" fill="hold"/>
                                        <p:tgtEl>
                                          <p:spTgt spid="348"/>
                                        </p:tgtEl>
                                        <p:attrNameLst>
                                          <p:attrName>ppt_h</p:attrName>
                                        </p:attrNameLst>
                                      </p:cBhvr>
                                      <p:tavLst>
                                        <p:tav tm="0">
                                          <p:val>
                                            <p:fltVal val="0"/>
                                          </p:val>
                                        </p:tav>
                                        <p:tav tm="100000">
                                          <p:val>
                                            <p:strVal val="#ppt_h"/>
                                          </p:val>
                                        </p:tav>
                                      </p:tavLst>
                                    </p:anim>
                                    <p:animEffect transition="in" filter="fade">
                                      <p:cBhvr>
                                        <p:cTn id="263" dur="500"/>
                                        <p:tgtEl>
                                          <p:spTgt spid="348"/>
                                        </p:tgtEl>
                                      </p:cBhvr>
                                    </p:animEffect>
                                  </p:childTnLst>
                                  <p:subTnLst>
                                    <p:audio>
                                      <p:cMediaNode>
                                        <p:cTn display="0" masterRel="sameClick">
                                          <p:stCondLst>
                                            <p:cond evt="begin" delay="0">
                                              <p:tn val="259"/>
                                            </p:cond>
                                          </p:stCondLst>
                                          <p:endCondLst>
                                            <p:cond evt="onStopAudio" delay="0">
                                              <p:tgtEl>
                                                <p:sldTgt/>
                                              </p:tgtEl>
                                            </p:cond>
                                          </p:endCondLst>
                                        </p:cTn>
                                        <p:tgtEl>
                                          <p:sndTgt r:embed="rId3" name="Bling.wav"/>
                                        </p:tgtEl>
                                      </p:cMediaNode>
                                    </p:audio>
                                  </p:subTnLst>
                                </p:cTn>
                              </p:par>
                              <p:par>
                                <p:cTn id="264" presetID="26" presetClass="emph" presetSubtype="0" fill="hold" grpId="1" nodeType="withEffect">
                                  <p:stCondLst>
                                    <p:cond delay="500"/>
                                  </p:stCondLst>
                                  <p:childTnLst>
                                    <p:animEffect transition="out" filter="fade">
                                      <p:cBhvr>
                                        <p:cTn id="265" dur="500" tmFilter="0, 0; .2, .5; .8, .5; 1, 0"/>
                                        <p:tgtEl>
                                          <p:spTgt spid="348"/>
                                        </p:tgtEl>
                                      </p:cBhvr>
                                    </p:animEffect>
                                    <p:animScale>
                                      <p:cBhvr>
                                        <p:cTn id="266" dur="250" autoRev="1" fill="hold"/>
                                        <p:tgtEl>
                                          <p:spTgt spid="348"/>
                                        </p:tgtEl>
                                      </p:cBhvr>
                                      <p:by x="105000" y="105000"/>
                                    </p:animScale>
                                  </p:childTnLst>
                                </p:cTn>
                              </p:par>
                              <p:par>
                                <p:cTn id="267" presetID="53" presetClass="entr" presetSubtype="16" fill="hold" grpId="0" nodeType="withEffect">
                                  <p:stCondLst>
                                    <p:cond delay="0"/>
                                  </p:stCondLst>
                                  <p:childTnLst>
                                    <p:set>
                                      <p:cBhvr>
                                        <p:cTn id="268" dur="1" fill="hold">
                                          <p:stCondLst>
                                            <p:cond delay="0"/>
                                          </p:stCondLst>
                                        </p:cTn>
                                        <p:tgtEl>
                                          <p:spTgt spid="349"/>
                                        </p:tgtEl>
                                        <p:attrNameLst>
                                          <p:attrName>style.visibility</p:attrName>
                                        </p:attrNameLst>
                                      </p:cBhvr>
                                      <p:to>
                                        <p:strVal val="visible"/>
                                      </p:to>
                                    </p:set>
                                    <p:anim calcmode="lin" valueType="num">
                                      <p:cBhvr>
                                        <p:cTn id="269" dur="500" fill="hold"/>
                                        <p:tgtEl>
                                          <p:spTgt spid="349"/>
                                        </p:tgtEl>
                                        <p:attrNameLst>
                                          <p:attrName>ppt_w</p:attrName>
                                        </p:attrNameLst>
                                      </p:cBhvr>
                                      <p:tavLst>
                                        <p:tav tm="0">
                                          <p:val>
                                            <p:fltVal val="0"/>
                                          </p:val>
                                        </p:tav>
                                        <p:tav tm="100000">
                                          <p:val>
                                            <p:strVal val="#ppt_w"/>
                                          </p:val>
                                        </p:tav>
                                      </p:tavLst>
                                    </p:anim>
                                    <p:anim calcmode="lin" valueType="num">
                                      <p:cBhvr>
                                        <p:cTn id="270" dur="500" fill="hold"/>
                                        <p:tgtEl>
                                          <p:spTgt spid="349"/>
                                        </p:tgtEl>
                                        <p:attrNameLst>
                                          <p:attrName>ppt_h</p:attrName>
                                        </p:attrNameLst>
                                      </p:cBhvr>
                                      <p:tavLst>
                                        <p:tav tm="0">
                                          <p:val>
                                            <p:fltVal val="0"/>
                                          </p:val>
                                        </p:tav>
                                        <p:tav tm="100000">
                                          <p:val>
                                            <p:strVal val="#ppt_h"/>
                                          </p:val>
                                        </p:tav>
                                      </p:tavLst>
                                    </p:anim>
                                    <p:animEffect transition="in" filter="fade">
                                      <p:cBhvr>
                                        <p:cTn id="271" dur="500"/>
                                        <p:tgtEl>
                                          <p:spTgt spid="349"/>
                                        </p:tgtEl>
                                      </p:cBhvr>
                                    </p:animEffect>
                                  </p:childTnLst>
                                  <p:subTnLst>
                                    <p:audio>
                                      <p:cMediaNode>
                                        <p:cTn display="0" masterRel="sameClick">
                                          <p:stCondLst>
                                            <p:cond evt="begin" delay="0">
                                              <p:tn val="267"/>
                                            </p:cond>
                                          </p:stCondLst>
                                          <p:endCondLst>
                                            <p:cond evt="onStopAudio" delay="0">
                                              <p:tgtEl>
                                                <p:sldTgt/>
                                              </p:tgtEl>
                                            </p:cond>
                                          </p:endCondLst>
                                        </p:cTn>
                                        <p:tgtEl>
                                          <p:sndTgt r:embed="rId3"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349"/>
                                        </p:tgtEl>
                                      </p:cBhvr>
                                    </p:animEffect>
                                    <p:animScale>
                                      <p:cBhvr>
                                        <p:cTn id="274" dur="250" autoRev="1" fill="hold"/>
                                        <p:tgtEl>
                                          <p:spTgt spid="349"/>
                                        </p:tgtEl>
                                      </p:cBhvr>
                                      <p:by x="105000" y="105000"/>
                                    </p:animScale>
                                  </p:childTnLst>
                                </p:cTn>
                              </p:par>
                              <p:par>
                                <p:cTn id="275" presetID="53" presetClass="entr" presetSubtype="16" fill="hold" nodeType="withEffect">
                                  <p:stCondLst>
                                    <p:cond delay="0"/>
                                  </p:stCondLst>
                                  <p:childTnLst>
                                    <p:set>
                                      <p:cBhvr>
                                        <p:cTn id="276" dur="1" fill="hold">
                                          <p:stCondLst>
                                            <p:cond delay="0"/>
                                          </p:stCondLst>
                                        </p:cTn>
                                        <p:tgtEl>
                                          <p:spTgt spid="199"/>
                                        </p:tgtEl>
                                        <p:attrNameLst>
                                          <p:attrName>style.visibility</p:attrName>
                                        </p:attrNameLst>
                                      </p:cBhvr>
                                      <p:to>
                                        <p:strVal val="visible"/>
                                      </p:to>
                                    </p:set>
                                    <p:anim calcmode="lin" valueType="num">
                                      <p:cBhvr>
                                        <p:cTn id="277" dur="500" fill="hold"/>
                                        <p:tgtEl>
                                          <p:spTgt spid="199"/>
                                        </p:tgtEl>
                                        <p:attrNameLst>
                                          <p:attrName>ppt_w</p:attrName>
                                        </p:attrNameLst>
                                      </p:cBhvr>
                                      <p:tavLst>
                                        <p:tav tm="0">
                                          <p:val>
                                            <p:fltVal val="0"/>
                                          </p:val>
                                        </p:tav>
                                        <p:tav tm="100000">
                                          <p:val>
                                            <p:strVal val="#ppt_w"/>
                                          </p:val>
                                        </p:tav>
                                      </p:tavLst>
                                    </p:anim>
                                    <p:anim calcmode="lin" valueType="num">
                                      <p:cBhvr>
                                        <p:cTn id="278" dur="500" fill="hold"/>
                                        <p:tgtEl>
                                          <p:spTgt spid="199"/>
                                        </p:tgtEl>
                                        <p:attrNameLst>
                                          <p:attrName>ppt_h</p:attrName>
                                        </p:attrNameLst>
                                      </p:cBhvr>
                                      <p:tavLst>
                                        <p:tav tm="0">
                                          <p:val>
                                            <p:fltVal val="0"/>
                                          </p:val>
                                        </p:tav>
                                        <p:tav tm="100000">
                                          <p:val>
                                            <p:strVal val="#ppt_h"/>
                                          </p:val>
                                        </p:tav>
                                      </p:tavLst>
                                    </p:anim>
                                    <p:animEffect transition="in" filter="fade">
                                      <p:cBhvr>
                                        <p:cTn id="279" dur="500"/>
                                        <p:tgtEl>
                                          <p:spTgt spid="199"/>
                                        </p:tgtEl>
                                      </p:cBhvr>
                                    </p:animEffect>
                                  </p:childTnLst>
                                </p:cTn>
                              </p:par>
                              <p:par>
                                <p:cTn id="280" presetID="26" presetClass="emph" presetSubtype="0" fill="hold" nodeType="withEffect">
                                  <p:stCondLst>
                                    <p:cond delay="500"/>
                                  </p:stCondLst>
                                  <p:childTnLst>
                                    <p:animEffect transition="out" filter="fade">
                                      <p:cBhvr>
                                        <p:cTn id="281" dur="500" tmFilter="0, 0; .2, .5; .8, .5; 1, 0"/>
                                        <p:tgtEl>
                                          <p:spTgt spid="199"/>
                                        </p:tgtEl>
                                      </p:cBhvr>
                                    </p:animEffect>
                                    <p:animScale>
                                      <p:cBhvr>
                                        <p:cTn id="282" dur="250" autoRev="1" fill="hold"/>
                                        <p:tgtEl>
                                          <p:spTgt spid="199"/>
                                        </p:tgtEl>
                                      </p:cBhvr>
                                      <p:by x="105000" y="105000"/>
                                    </p:animScale>
                                  </p:childTnLst>
                                </p:cTn>
                              </p:par>
                              <p:par>
                                <p:cTn id="283" presetID="53" presetClass="entr" presetSubtype="16" fill="hold" nodeType="withEffect">
                                  <p:stCondLst>
                                    <p:cond delay="0"/>
                                  </p:stCondLst>
                                  <p:childTnLst>
                                    <p:set>
                                      <p:cBhvr>
                                        <p:cTn id="284" dur="1" fill="hold">
                                          <p:stCondLst>
                                            <p:cond delay="0"/>
                                          </p:stCondLst>
                                        </p:cTn>
                                        <p:tgtEl>
                                          <p:spTgt spid="200"/>
                                        </p:tgtEl>
                                        <p:attrNameLst>
                                          <p:attrName>style.visibility</p:attrName>
                                        </p:attrNameLst>
                                      </p:cBhvr>
                                      <p:to>
                                        <p:strVal val="visible"/>
                                      </p:to>
                                    </p:set>
                                    <p:anim calcmode="lin" valueType="num">
                                      <p:cBhvr>
                                        <p:cTn id="285" dur="500" fill="hold"/>
                                        <p:tgtEl>
                                          <p:spTgt spid="200"/>
                                        </p:tgtEl>
                                        <p:attrNameLst>
                                          <p:attrName>ppt_w</p:attrName>
                                        </p:attrNameLst>
                                      </p:cBhvr>
                                      <p:tavLst>
                                        <p:tav tm="0">
                                          <p:val>
                                            <p:fltVal val="0"/>
                                          </p:val>
                                        </p:tav>
                                        <p:tav tm="100000">
                                          <p:val>
                                            <p:strVal val="#ppt_w"/>
                                          </p:val>
                                        </p:tav>
                                      </p:tavLst>
                                    </p:anim>
                                    <p:anim calcmode="lin" valueType="num">
                                      <p:cBhvr>
                                        <p:cTn id="286" dur="500" fill="hold"/>
                                        <p:tgtEl>
                                          <p:spTgt spid="200"/>
                                        </p:tgtEl>
                                        <p:attrNameLst>
                                          <p:attrName>ppt_h</p:attrName>
                                        </p:attrNameLst>
                                      </p:cBhvr>
                                      <p:tavLst>
                                        <p:tav tm="0">
                                          <p:val>
                                            <p:fltVal val="0"/>
                                          </p:val>
                                        </p:tav>
                                        <p:tav tm="100000">
                                          <p:val>
                                            <p:strVal val="#ppt_h"/>
                                          </p:val>
                                        </p:tav>
                                      </p:tavLst>
                                    </p:anim>
                                    <p:animEffect transition="in" filter="fade">
                                      <p:cBhvr>
                                        <p:cTn id="287" dur="500"/>
                                        <p:tgtEl>
                                          <p:spTgt spid="200"/>
                                        </p:tgtEl>
                                      </p:cBhvr>
                                    </p:animEffect>
                                  </p:childTnLst>
                                </p:cTn>
                              </p:par>
                              <p:par>
                                <p:cTn id="288" presetID="26" presetClass="emph" presetSubtype="0" fill="hold" nodeType="withEffect">
                                  <p:stCondLst>
                                    <p:cond delay="500"/>
                                  </p:stCondLst>
                                  <p:childTnLst>
                                    <p:animEffect transition="out" filter="fade">
                                      <p:cBhvr>
                                        <p:cTn id="289" dur="500" tmFilter="0, 0; .2, .5; .8, .5; 1, 0"/>
                                        <p:tgtEl>
                                          <p:spTgt spid="200"/>
                                        </p:tgtEl>
                                      </p:cBhvr>
                                    </p:animEffect>
                                    <p:animScale>
                                      <p:cBhvr>
                                        <p:cTn id="290" dur="250" autoRev="1" fill="hold"/>
                                        <p:tgtEl>
                                          <p:spTgt spid="200"/>
                                        </p:tgtEl>
                                      </p:cBhvr>
                                      <p:by x="105000" y="105000"/>
                                    </p:animScale>
                                  </p:childTnLst>
                                </p:cTn>
                              </p:par>
                              <p:par>
                                <p:cTn id="291" presetID="53" presetClass="entr" presetSubtype="16" fill="hold" nodeType="withEffect">
                                  <p:stCondLst>
                                    <p:cond delay="0"/>
                                  </p:stCondLst>
                                  <p:childTnLst>
                                    <p:set>
                                      <p:cBhvr>
                                        <p:cTn id="292" dur="1" fill="hold">
                                          <p:stCondLst>
                                            <p:cond delay="0"/>
                                          </p:stCondLst>
                                        </p:cTn>
                                        <p:tgtEl>
                                          <p:spTgt spid="201"/>
                                        </p:tgtEl>
                                        <p:attrNameLst>
                                          <p:attrName>style.visibility</p:attrName>
                                        </p:attrNameLst>
                                      </p:cBhvr>
                                      <p:to>
                                        <p:strVal val="visible"/>
                                      </p:to>
                                    </p:set>
                                    <p:anim calcmode="lin" valueType="num">
                                      <p:cBhvr>
                                        <p:cTn id="293" dur="500" fill="hold"/>
                                        <p:tgtEl>
                                          <p:spTgt spid="201"/>
                                        </p:tgtEl>
                                        <p:attrNameLst>
                                          <p:attrName>ppt_w</p:attrName>
                                        </p:attrNameLst>
                                      </p:cBhvr>
                                      <p:tavLst>
                                        <p:tav tm="0">
                                          <p:val>
                                            <p:fltVal val="0"/>
                                          </p:val>
                                        </p:tav>
                                        <p:tav tm="100000">
                                          <p:val>
                                            <p:strVal val="#ppt_w"/>
                                          </p:val>
                                        </p:tav>
                                      </p:tavLst>
                                    </p:anim>
                                    <p:anim calcmode="lin" valueType="num">
                                      <p:cBhvr>
                                        <p:cTn id="294" dur="500" fill="hold"/>
                                        <p:tgtEl>
                                          <p:spTgt spid="201"/>
                                        </p:tgtEl>
                                        <p:attrNameLst>
                                          <p:attrName>ppt_h</p:attrName>
                                        </p:attrNameLst>
                                      </p:cBhvr>
                                      <p:tavLst>
                                        <p:tav tm="0">
                                          <p:val>
                                            <p:fltVal val="0"/>
                                          </p:val>
                                        </p:tav>
                                        <p:tav tm="100000">
                                          <p:val>
                                            <p:strVal val="#ppt_h"/>
                                          </p:val>
                                        </p:tav>
                                      </p:tavLst>
                                    </p:anim>
                                    <p:animEffect transition="in" filter="fade">
                                      <p:cBhvr>
                                        <p:cTn id="295" dur="500"/>
                                        <p:tgtEl>
                                          <p:spTgt spid="201"/>
                                        </p:tgtEl>
                                      </p:cBhvr>
                                    </p:animEffect>
                                  </p:childTnLst>
                                </p:cTn>
                              </p:par>
                              <p:par>
                                <p:cTn id="296" presetID="26" presetClass="emph" presetSubtype="0" fill="hold" nodeType="withEffect">
                                  <p:stCondLst>
                                    <p:cond delay="500"/>
                                  </p:stCondLst>
                                  <p:childTnLst>
                                    <p:animEffect transition="out" filter="fade">
                                      <p:cBhvr>
                                        <p:cTn id="297" dur="500" tmFilter="0, 0; .2, .5; .8, .5; 1, 0"/>
                                        <p:tgtEl>
                                          <p:spTgt spid="201"/>
                                        </p:tgtEl>
                                      </p:cBhvr>
                                    </p:animEffect>
                                    <p:animScale>
                                      <p:cBhvr>
                                        <p:cTn id="298" dur="250" autoRev="1" fill="hold"/>
                                        <p:tgtEl>
                                          <p:spTgt spid="201"/>
                                        </p:tgtEl>
                                      </p:cBhvr>
                                      <p:by x="105000" y="105000"/>
                                    </p:animScale>
                                  </p:childTnLst>
                                </p:cTn>
                              </p:par>
                              <p:par>
                                <p:cTn id="299" presetID="53" presetClass="entr" presetSubtype="16" fill="hold" grpId="0" nodeType="withEffect">
                                  <p:stCondLst>
                                    <p:cond delay="0"/>
                                  </p:stCondLst>
                                  <p:childTnLst>
                                    <p:set>
                                      <p:cBhvr>
                                        <p:cTn id="300" dur="1" fill="hold">
                                          <p:stCondLst>
                                            <p:cond delay="0"/>
                                          </p:stCondLst>
                                        </p:cTn>
                                        <p:tgtEl>
                                          <p:spTgt spid="199"/>
                                        </p:tgtEl>
                                        <p:attrNameLst>
                                          <p:attrName>style.visibility</p:attrName>
                                        </p:attrNameLst>
                                      </p:cBhvr>
                                      <p:to>
                                        <p:strVal val="visible"/>
                                      </p:to>
                                    </p:set>
                                    <p:anim calcmode="lin" valueType="num">
                                      <p:cBhvr>
                                        <p:cTn id="301" dur="500" fill="hold"/>
                                        <p:tgtEl>
                                          <p:spTgt spid="199"/>
                                        </p:tgtEl>
                                        <p:attrNameLst>
                                          <p:attrName>ppt_w</p:attrName>
                                        </p:attrNameLst>
                                      </p:cBhvr>
                                      <p:tavLst>
                                        <p:tav tm="0">
                                          <p:val>
                                            <p:fltVal val="0"/>
                                          </p:val>
                                        </p:tav>
                                        <p:tav tm="100000">
                                          <p:val>
                                            <p:strVal val="#ppt_w"/>
                                          </p:val>
                                        </p:tav>
                                      </p:tavLst>
                                    </p:anim>
                                    <p:anim calcmode="lin" valueType="num">
                                      <p:cBhvr>
                                        <p:cTn id="302" dur="500" fill="hold"/>
                                        <p:tgtEl>
                                          <p:spTgt spid="199"/>
                                        </p:tgtEl>
                                        <p:attrNameLst>
                                          <p:attrName>ppt_h</p:attrName>
                                        </p:attrNameLst>
                                      </p:cBhvr>
                                      <p:tavLst>
                                        <p:tav tm="0">
                                          <p:val>
                                            <p:fltVal val="0"/>
                                          </p:val>
                                        </p:tav>
                                        <p:tav tm="100000">
                                          <p:val>
                                            <p:strVal val="#ppt_h"/>
                                          </p:val>
                                        </p:tav>
                                      </p:tavLst>
                                    </p:anim>
                                    <p:animEffect transition="in" filter="fade">
                                      <p:cBhvr>
                                        <p:cTn id="303" dur="500"/>
                                        <p:tgtEl>
                                          <p:spTgt spid="199"/>
                                        </p:tgtEl>
                                      </p:cBhvr>
                                    </p:animEffect>
                                  </p:childTnLst>
                                  <p:subTnLst>
                                    <p:audio>
                                      <p:cMediaNode>
                                        <p:cTn display="0" masterRel="sameClick">
                                          <p:stCondLst>
                                            <p:cond evt="begin" delay="0">
                                              <p:tn val="299"/>
                                            </p:cond>
                                          </p:stCondLst>
                                          <p:endCondLst>
                                            <p:cond evt="onStopAudio" delay="0">
                                              <p:tgtEl>
                                                <p:sldTgt/>
                                              </p:tgtEl>
                                            </p:cond>
                                          </p:endCondLst>
                                        </p:cTn>
                                        <p:tgtEl>
                                          <p:sndTgt r:embed="rId3" name="Bling.wav"/>
                                        </p:tgtEl>
                                      </p:cMediaNode>
                                    </p:audio>
                                  </p:subTnLst>
                                </p:cTn>
                              </p:par>
                              <p:par>
                                <p:cTn id="304" presetID="26" presetClass="emph" presetSubtype="0" fill="hold" grpId="1" nodeType="withEffect">
                                  <p:stCondLst>
                                    <p:cond delay="500"/>
                                  </p:stCondLst>
                                  <p:childTnLst>
                                    <p:animEffect transition="out" filter="fade">
                                      <p:cBhvr>
                                        <p:cTn id="305" dur="500" tmFilter="0, 0; .2, .5; .8, .5; 1, 0"/>
                                        <p:tgtEl>
                                          <p:spTgt spid="199"/>
                                        </p:tgtEl>
                                      </p:cBhvr>
                                    </p:animEffect>
                                    <p:animScale>
                                      <p:cBhvr>
                                        <p:cTn id="306" dur="250" autoRev="1" fill="hold"/>
                                        <p:tgtEl>
                                          <p:spTgt spid="199"/>
                                        </p:tgtEl>
                                      </p:cBhvr>
                                      <p:by x="105000" y="105000"/>
                                    </p:animScale>
                                  </p:childTnLst>
                                </p:cTn>
                              </p:par>
                              <p:par>
                                <p:cTn id="307" presetID="53" presetClass="entr" presetSubtype="16" fill="hold" grpId="0" nodeType="withEffect">
                                  <p:stCondLst>
                                    <p:cond delay="0"/>
                                  </p:stCondLst>
                                  <p:childTnLst>
                                    <p:set>
                                      <p:cBhvr>
                                        <p:cTn id="308" dur="1" fill="hold">
                                          <p:stCondLst>
                                            <p:cond delay="0"/>
                                          </p:stCondLst>
                                        </p:cTn>
                                        <p:tgtEl>
                                          <p:spTgt spid="200"/>
                                        </p:tgtEl>
                                        <p:attrNameLst>
                                          <p:attrName>style.visibility</p:attrName>
                                        </p:attrNameLst>
                                      </p:cBhvr>
                                      <p:to>
                                        <p:strVal val="visible"/>
                                      </p:to>
                                    </p:set>
                                    <p:anim calcmode="lin" valueType="num">
                                      <p:cBhvr>
                                        <p:cTn id="309" dur="500" fill="hold"/>
                                        <p:tgtEl>
                                          <p:spTgt spid="200"/>
                                        </p:tgtEl>
                                        <p:attrNameLst>
                                          <p:attrName>ppt_w</p:attrName>
                                        </p:attrNameLst>
                                      </p:cBhvr>
                                      <p:tavLst>
                                        <p:tav tm="0">
                                          <p:val>
                                            <p:fltVal val="0"/>
                                          </p:val>
                                        </p:tav>
                                        <p:tav tm="100000">
                                          <p:val>
                                            <p:strVal val="#ppt_w"/>
                                          </p:val>
                                        </p:tav>
                                      </p:tavLst>
                                    </p:anim>
                                    <p:anim calcmode="lin" valueType="num">
                                      <p:cBhvr>
                                        <p:cTn id="310" dur="500" fill="hold"/>
                                        <p:tgtEl>
                                          <p:spTgt spid="200"/>
                                        </p:tgtEl>
                                        <p:attrNameLst>
                                          <p:attrName>ppt_h</p:attrName>
                                        </p:attrNameLst>
                                      </p:cBhvr>
                                      <p:tavLst>
                                        <p:tav tm="0">
                                          <p:val>
                                            <p:fltVal val="0"/>
                                          </p:val>
                                        </p:tav>
                                        <p:tav tm="100000">
                                          <p:val>
                                            <p:strVal val="#ppt_h"/>
                                          </p:val>
                                        </p:tav>
                                      </p:tavLst>
                                    </p:anim>
                                    <p:animEffect transition="in" filter="fade">
                                      <p:cBhvr>
                                        <p:cTn id="311" dur="500"/>
                                        <p:tgtEl>
                                          <p:spTgt spid="200"/>
                                        </p:tgtEl>
                                      </p:cBhvr>
                                    </p:animEffect>
                                  </p:childTnLst>
                                  <p:subTnLst>
                                    <p:audio>
                                      <p:cMediaNode>
                                        <p:cTn display="0" masterRel="sameClick">
                                          <p:stCondLst>
                                            <p:cond evt="begin" delay="0">
                                              <p:tn val="307"/>
                                            </p:cond>
                                          </p:stCondLst>
                                          <p:endCondLst>
                                            <p:cond evt="onStopAudio" delay="0">
                                              <p:tgtEl>
                                                <p:sldTgt/>
                                              </p:tgtEl>
                                            </p:cond>
                                          </p:endCondLst>
                                        </p:cTn>
                                        <p:tgtEl>
                                          <p:sndTgt r:embed="rId3" name="Bling.wav"/>
                                        </p:tgtEl>
                                      </p:cMediaNode>
                                    </p:audio>
                                  </p:subTnLst>
                                </p:cTn>
                              </p:par>
                              <p:par>
                                <p:cTn id="312" presetID="26" presetClass="emph" presetSubtype="0" fill="hold" grpId="1" nodeType="withEffect">
                                  <p:stCondLst>
                                    <p:cond delay="500"/>
                                  </p:stCondLst>
                                  <p:childTnLst>
                                    <p:animEffect transition="out" filter="fade">
                                      <p:cBhvr>
                                        <p:cTn id="313" dur="500" tmFilter="0, 0; .2, .5; .8, .5; 1, 0"/>
                                        <p:tgtEl>
                                          <p:spTgt spid="200"/>
                                        </p:tgtEl>
                                      </p:cBhvr>
                                    </p:animEffect>
                                    <p:animScale>
                                      <p:cBhvr>
                                        <p:cTn id="314" dur="250" autoRev="1" fill="hold"/>
                                        <p:tgtEl>
                                          <p:spTgt spid="200"/>
                                        </p:tgtEl>
                                      </p:cBhvr>
                                      <p:by x="105000" y="105000"/>
                                    </p:animScale>
                                  </p:childTnLst>
                                </p:cTn>
                              </p:par>
                              <p:par>
                                <p:cTn id="315" presetID="53" presetClass="entr" presetSubtype="16" fill="hold" grpId="0" nodeType="withEffect">
                                  <p:stCondLst>
                                    <p:cond delay="0"/>
                                  </p:stCondLst>
                                  <p:childTnLst>
                                    <p:set>
                                      <p:cBhvr>
                                        <p:cTn id="316" dur="1" fill="hold">
                                          <p:stCondLst>
                                            <p:cond delay="0"/>
                                          </p:stCondLst>
                                        </p:cTn>
                                        <p:tgtEl>
                                          <p:spTgt spid="201"/>
                                        </p:tgtEl>
                                        <p:attrNameLst>
                                          <p:attrName>style.visibility</p:attrName>
                                        </p:attrNameLst>
                                      </p:cBhvr>
                                      <p:to>
                                        <p:strVal val="visible"/>
                                      </p:to>
                                    </p:set>
                                    <p:anim calcmode="lin" valueType="num">
                                      <p:cBhvr>
                                        <p:cTn id="317" dur="500" fill="hold"/>
                                        <p:tgtEl>
                                          <p:spTgt spid="201"/>
                                        </p:tgtEl>
                                        <p:attrNameLst>
                                          <p:attrName>ppt_w</p:attrName>
                                        </p:attrNameLst>
                                      </p:cBhvr>
                                      <p:tavLst>
                                        <p:tav tm="0">
                                          <p:val>
                                            <p:fltVal val="0"/>
                                          </p:val>
                                        </p:tav>
                                        <p:tav tm="100000">
                                          <p:val>
                                            <p:strVal val="#ppt_w"/>
                                          </p:val>
                                        </p:tav>
                                      </p:tavLst>
                                    </p:anim>
                                    <p:anim calcmode="lin" valueType="num">
                                      <p:cBhvr>
                                        <p:cTn id="318" dur="500" fill="hold"/>
                                        <p:tgtEl>
                                          <p:spTgt spid="201"/>
                                        </p:tgtEl>
                                        <p:attrNameLst>
                                          <p:attrName>ppt_h</p:attrName>
                                        </p:attrNameLst>
                                      </p:cBhvr>
                                      <p:tavLst>
                                        <p:tav tm="0">
                                          <p:val>
                                            <p:fltVal val="0"/>
                                          </p:val>
                                        </p:tav>
                                        <p:tav tm="100000">
                                          <p:val>
                                            <p:strVal val="#ppt_h"/>
                                          </p:val>
                                        </p:tav>
                                      </p:tavLst>
                                    </p:anim>
                                    <p:animEffect transition="in" filter="fade">
                                      <p:cBhvr>
                                        <p:cTn id="319" dur="500"/>
                                        <p:tgtEl>
                                          <p:spTgt spid="201"/>
                                        </p:tgtEl>
                                      </p:cBhvr>
                                    </p:animEffect>
                                  </p:childTnLst>
                                  <p:subTnLst>
                                    <p:audio>
                                      <p:cMediaNode>
                                        <p:cTn display="0" masterRel="sameClick">
                                          <p:stCondLst>
                                            <p:cond evt="begin" delay="0">
                                              <p:tn val="315"/>
                                            </p:cond>
                                          </p:stCondLst>
                                          <p:endCondLst>
                                            <p:cond evt="onStopAudio" delay="0">
                                              <p:tgtEl>
                                                <p:sldTgt/>
                                              </p:tgtEl>
                                            </p:cond>
                                          </p:endCondLst>
                                        </p:cTn>
                                        <p:tgtEl>
                                          <p:sndTgt r:embed="rId3" name="Bling.wav"/>
                                        </p:tgtEl>
                                      </p:cMediaNode>
                                    </p:audio>
                                  </p:subTnLst>
                                </p:cTn>
                              </p:par>
                              <p:par>
                                <p:cTn id="320" presetID="26" presetClass="emph" presetSubtype="0" fill="hold" grpId="1" nodeType="withEffect">
                                  <p:stCondLst>
                                    <p:cond delay="500"/>
                                  </p:stCondLst>
                                  <p:childTnLst>
                                    <p:animEffect transition="out" filter="fade">
                                      <p:cBhvr>
                                        <p:cTn id="321" dur="500" tmFilter="0, 0; .2, .5; .8, .5; 1, 0"/>
                                        <p:tgtEl>
                                          <p:spTgt spid="201"/>
                                        </p:tgtEl>
                                      </p:cBhvr>
                                    </p:animEffect>
                                    <p:animScale>
                                      <p:cBhvr>
                                        <p:cTn id="322" dur="250" autoRev="1" fill="hold"/>
                                        <p:tgtEl>
                                          <p:spTgt spid="201"/>
                                        </p:tgtEl>
                                      </p:cBhvr>
                                      <p:by x="105000" y="105000"/>
                                    </p:animScale>
                                  </p:childTnLst>
                                </p:cTn>
                              </p:par>
                            </p:childTnLst>
                          </p:cTn>
                        </p:par>
                      </p:childTnLst>
                    </p:cTn>
                  </p:par>
                </p:childTnLst>
              </p:cTn>
              <p:nextCondLst>
                <p:cond evt="onClick" delay="0">
                  <p:tgtEl>
                    <p:spTgt spid="159"/>
                  </p:tgtEl>
                </p:cond>
              </p:nextCondLst>
            </p:seq>
            <p:seq concurrent="1" nextAc="seek">
              <p:cTn id="323" restart="whenNotActive" fill="hold" evtFilter="cancelBubble" nodeType="interactiveSeq">
                <p:stCondLst>
                  <p:cond evt="onClick" delay="0">
                    <p:tgtEl>
                      <p:spTgt spid="165"/>
                    </p:tgtEl>
                  </p:cond>
                </p:stCondLst>
                <p:endSync evt="end" delay="0">
                  <p:rtn val="all"/>
                </p:endSync>
                <p:childTnLst>
                  <p:par>
                    <p:cTn id="324" fill="hold">
                      <p:stCondLst>
                        <p:cond delay="0"/>
                      </p:stCondLst>
                      <p:childTnLst>
                        <p:par>
                          <p:cTn id="325" fill="hold">
                            <p:stCondLst>
                              <p:cond delay="0"/>
                            </p:stCondLst>
                            <p:childTnLst>
                              <p:par>
                                <p:cTn id="326" presetID="53" presetClass="entr" presetSubtype="16" fill="hold" grpId="0" nodeType="withEffect">
                                  <p:stCondLst>
                                    <p:cond delay="0"/>
                                  </p:stCondLst>
                                  <p:childTnLst>
                                    <p:set>
                                      <p:cBhvr>
                                        <p:cTn id="327" dur="1" fill="hold">
                                          <p:stCondLst>
                                            <p:cond delay="0"/>
                                          </p:stCondLst>
                                        </p:cTn>
                                        <p:tgtEl>
                                          <p:spTgt spid="331"/>
                                        </p:tgtEl>
                                        <p:attrNameLst>
                                          <p:attrName>style.visibility</p:attrName>
                                        </p:attrNameLst>
                                      </p:cBhvr>
                                      <p:to>
                                        <p:strVal val="visible"/>
                                      </p:to>
                                    </p:set>
                                    <p:anim calcmode="lin" valueType="num">
                                      <p:cBhvr>
                                        <p:cTn id="328" dur="500" fill="hold"/>
                                        <p:tgtEl>
                                          <p:spTgt spid="331"/>
                                        </p:tgtEl>
                                        <p:attrNameLst>
                                          <p:attrName>ppt_w</p:attrName>
                                        </p:attrNameLst>
                                      </p:cBhvr>
                                      <p:tavLst>
                                        <p:tav tm="0">
                                          <p:val>
                                            <p:fltVal val="0"/>
                                          </p:val>
                                        </p:tav>
                                        <p:tav tm="100000">
                                          <p:val>
                                            <p:strVal val="#ppt_w"/>
                                          </p:val>
                                        </p:tav>
                                      </p:tavLst>
                                    </p:anim>
                                    <p:anim calcmode="lin" valueType="num">
                                      <p:cBhvr>
                                        <p:cTn id="329" dur="500" fill="hold"/>
                                        <p:tgtEl>
                                          <p:spTgt spid="331"/>
                                        </p:tgtEl>
                                        <p:attrNameLst>
                                          <p:attrName>ppt_h</p:attrName>
                                        </p:attrNameLst>
                                      </p:cBhvr>
                                      <p:tavLst>
                                        <p:tav tm="0">
                                          <p:val>
                                            <p:fltVal val="0"/>
                                          </p:val>
                                        </p:tav>
                                        <p:tav tm="100000">
                                          <p:val>
                                            <p:strVal val="#ppt_h"/>
                                          </p:val>
                                        </p:tav>
                                      </p:tavLst>
                                    </p:anim>
                                    <p:animEffect transition="in" filter="fade">
                                      <p:cBhvr>
                                        <p:cTn id="330" dur="500"/>
                                        <p:tgtEl>
                                          <p:spTgt spid="331"/>
                                        </p:tgtEl>
                                      </p:cBhvr>
                                    </p:animEffect>
                                  </p:childTnLst>
                                  <p:subTnLst>
                                    <p:audio>
                                      <p:cMediaNode>
                                        <p:cTn display="0" masterRel="sameClick">
                                          <p:stCondLst>
                                            <p:cond evt="begin" delay="0">
                                              <p:tn val="326"/>
                                            </p:cond>
                                          </p:stCondLst>
                                          <p:endCondLst>
                                            <p:cond evt="onStopAudio" delay="0">
                                              <p:tgtEl>
                                                <p:sldTgt/>
                                              </p:tgtEl>
                                            </p:cond>
                                          </p:endCondLst>
                                        </p:cTn>
                                        <p:tgtEl>
                                          <p:sndTgt r:embed="rId3" name="Bling.wav"/>
                                        </p:tgtEl>
                                      </p:cMediaNode>
                                    </p:audio>
                                  </p:subTnLst>
                                </p:cTn>
                              </p:par>
                              <p:par>
                                <p:cTn id="331" presetID="26" presetClass="emph" presetSubtype="0" fill="hold" grpId="1" nodeType="withEffect">
                                  <p:stCondLst>
                                    <p:cond delay="500"/>
                                  </p:stCondLst>
                                  <p:childTnLst>
                                    <p:animEffect transition="out" filter="fade">
                                      <p:cBhvr>
                                        <p:cTn id="332" dur="500" tmFilter="0, 0; .2, .5; .8, .5; 1, 0"/>
                                        <p:tgtEl>
                                          <p:spTgt spid="331"/>
                                        </p:tgtEl>
                                      </p:cBhvr>
                                    </p:animEffect>
                                    <p:animScale>
                                      <p:cBhvr>
                                        <p:cTn id="333" dur="250" autoRev="1" fill="hold"/>
                                        <p:tgtEl>
                                          <p:spTgt spid="331"/>
                                        </p:tgtEl>
                                      </p:cBhvr>
                                      <p:by x="105000" y="105000"/>
                                    </p:animScale>
                                  </p:childTnLst>
                                </p:cTn>
                              </p:par>
                              <p:par>
                                <p:cTn id="334" presetID="53" presetClass="entr" presetSubtype="16" fill="hold" grpId="0" nodeType="withEffect">
                                  <p:stCondLst>
                                    <p:cond delay="0"/>
                                  </p:stCondLst>
                                  <p:childTnLst>
                                    <p:set>
                                      <p:cBhvr>
                                        <p:cTn id="335" dur="1" fill="hold">
                                          <p:stCondLst>
                                            <p:cond delay="0"/>
                                          </p:stCondLst>
                                        </p:cTn>
                                        <p:tgtEl>
                                          <p:spTgt spid="344"/>
                                        </p:tgtEl>
                                        <p:attrNameLst>
                                          <p:attrName>style.visibility</p:attrName>
                                        </p:attrNameLst>
                                      </p:cBhvr>
                                      <p:to>
                                        <p:strVal val="visible"/>
                                      </p:to>
                                    </p:set>
                                    <p:anim calcmode="lin" valueType="num">
                                      <p:cBhvr>
                                        <p:cTn id="336" dur="500" fill="hold"/>
                                        <p:tgtEl>
                                          <p:spTgt spid="344"/>
                                        </p:tgtEl>
                                        <p:attrNameLst>
                                          <p:attrName>ppt_w</p:attrName>
                                        </p:attrNameLst>
                                      </p:cBhvr>
                                      <p:tavLst>
                                        <p:tav tm="0">
                                          <p:val>
                                            <p:fltVal val="0"/>
                                          </p:val>
                                        </p:tav>
                                        <p:tav tm="100000">
                                          <p:val>
                                            <p:strVal val="#ppt_w"/>
                                          </p:val>
                                        </p:tav>
                                      </p:tavLst>
                                    </p:anim>
                                    <p:anim calcmode="lin" valueType="num">
                                      <p:cBhvr>
                                        <p:cTn id="337" dur="500" fill="hold"/>
                                        <p:tgtEl>
                                          <p:spTgt spid="344"/>
                                        </p:tgtEl>
                                        <p:attrNameLst>
                                          <p:attrName>ppt_h</p:attrName>
                                        </p:attrNameLst>
                                      </p:cBhvr>
                                      <p:tavLst>
                                        <p:tav tm="0">
                                          <p:val>
                                            <p:fltVal val="0"/>
                                          </p:val>
                                        </p:tav>
                                        <p:tav tm="100000">
                                          <p:val>
                                            <p:strVal val="#ppt_h"/>
                                          </p:val>
                                        </p:tav>
                                      </p:tavLst>
                                    </p:anim>
                                    <p:animEffect transition="in" filter="fade">
                                      <p:cBhvr>
                                        <p:cTn id="338" dur="500"/>
                                        <p:tgtEl>
                                          <p:spTgt spid="344"/>
                                        </p:tgtEl>
                                      </p:cBhvr>
                                    </p:animEffect>
                                  </p:childTnLst>
                                  <p:subTnLst>
                                    <p:audio>
                                      <p:cMediaNode>
                                        <p:cTn display="0" masterRel="sameClick">
                                          <p:stCondLst>
                                            <p:cond evt="begin" delay="0">
                                              <p:tn val="334"/>
                                            </p:cond>
                                          </p:stCondLst>
                                          <p:endCondLst>
                                            <p:cond evt="onStopAudio" delay="0">
                                              <p:tgtEl>
                                                <p:sldTgt/>
                                              </p:tgtEl>
                                            </p:cond>
                                          </p:endCondLst>
                                        </p:cTn>
                                        <p:tgtEl>
                                          <p:sndTgt r:embed="rId3" name="Bling.wav"/>
                                        </p:tgtEl>
                                      </p:cMediaNode>
                                    </p:audio>
                                  </p:subTnLst>
                                </p:cTn>
                              </p:par>
                              <p:par>
                                <p:cTn id="339" presetID="26" presetClass="emph" presetSubtype="0" fill="hold" grpId="1" nodeType="withEffect">
                                  <p:stCondLst>
                                    <p:cond delay="500"/>
                                  </p:stCondLst>
                                  <p:childTnLst>
                                    <p:animEffect transition="out" filter="fade">
                                      <p:cBhvr>
                                        <p:cTn id="340" dur="500" tmFilter="0, 0; .2, .5; .8, .5; 1, 0"/>
                                        <p:tgtEl>
                                          <p:spTgt spid="344"/>
                                        </p:tgtEl>
                                      </p:cBhvr>
                                    </p:animEffect>
                                    <p:animScale>
                                      <p:cBhvr>
                                        <p:cTn id="341" dur="250" autoRev="1" fill="hold"/>
                                        <p:tgtEl>
                                          <p:spTgt spid="344"/>
                                        </p:tgtEl>
                                      </p:cBhvr>
                                      <p:by x="105000" y="105000"/>
                                    </p:animScale>
                                  </p:childTnLst>
                                </p:cTn>
                              </p:par>
                              <p:par>
                                <p:cTn id="342" presetID="53" presetClass="entr" presetSubtype="16" fill="hold" grpId="0" nodeType="withEffect">
                                  <p:stCondLst>
                                    <p:cond delay="0"/>
                                  </p:stCondLst>
                                  <p:childTnLst>
                                    <p:set>
                                      <p:cBhvr>
                                        <p:cTn id="343" dur="1" fill="hold">
                                          <p:stCondLst>
                                            <p:cond delay="0"/>
                                          </p:stCondLst>
                                        </p:cTn>
                                        <p:tgtEl>
                                          <p:spTgt spid="343"/>
                                        </p:tgtEl>
                                        <p:attrNameLst>
                                          <p:attrName>style.visibility</p:attrName>
                                        </p:attrNameLst>
                                      </p:cBhvr>
                                      <p:to>
                                        <p:strVal val="visible"/>
                                      </p:to>
                                    </p:set>
                                    <p:anim calcmode="lin" valueType="num">
                                      <p:cBhvr>
                                        <p:cTn id="344" dur="500" fill="hold"/>
                                        <p:tgtEl>
                                          <p:spTgt spid="343"/>
                                        </p:tgtEl>
                                        <p:attrNameLst>
                                          <p:attrName>ppt_w</p:attrName>
                                        </p:attrNameLst>
                                      </p:cBhvr>
                                      <p:tavLst>
                                        <p:tav tm="0">
                                          <p:val>
                                            <p:fltVal val="0"/>
                                          </p:val>
                                        </p:tav>
                                        <p:tav tm="100000">
                                          <p:val>
                                            <p:strVal val="#ppt_w"/>
                                          </p:val>
                                        </p:tav>
                                      </p:tavLst>
                                    </p:anim>
                                    <p:anim calcmode="lin" valueType="num">
                                      <p:cBhvr>
                                        <p:cTn id="345" dur="500" fill="hold"/>
                                        <p:tgtEl>
                                          <p:spTgt spid="343"/>
                                        </p:tgtEl>
                                        <p:attrNameLst>
                                          <p:attrName>ppt_h</p:attrName>
                                        </p:attrNameLst>
                                      </p:cBhvr>
                                      <p:tavLst>
                                        <p:tav tm="0">
                                          <p:val>
                                            <p:fltVal val="0"/>
                                          </p:val>
                                        </p:tav>
                                        <p:tav tm="100000">
                                          <p:val>
                                            <p:strVal val="#ppt_h"/>
                                          </p:val>
                                        </p:tav>
                                      </p:tavLst>
                                    </p:anim>
                                    <p:animEffect transition="in" filter="fade">
                                      <p:cBhvr>
                                        <p:cTn id="346" dur="500"/>
                                        <p:tgtEl>
                                          <p:spTgt spid="343"/>
                                        </p:tgtEl>
                                      </p:cBhvr>
                                    </p:animEffect>
                                  </p:childTnLst>
                                  <p:subTnLst>
                                    <p:audio>
                                      <p:cMediaNode>
                                        <p:cTn display="0" masterRel="sameClick">
                                          <p:stCondLst>
                                            <p:cond evt="begin" delay="0">
                                              <p:tn val="342"/>
                                            </p:cond>
                                          </p:stCondLst>
                                          <p:endCondLst>
                                            <p:cond evt="onStopAudio" delay="0">
                                              <p:tgtEl>
                                                <p:sldTgt/>
                                              </p:tgtEl>
                                            </p:cond>
                                          </p:endCondLst>
                                        </p:cTn>
                                        <p:tgtEl>
                                          <p:sndTgt r:embed="rId3" name="Bling.wav"/>
                                        </p:tgtEl>
                                      </p:cMediaNode>
                                    </p:audio>
                                  </p:subTnLst>
                                </p:cTn>
                              </p:par>
                              <p:par>
                                <p:cTn id="347" presetID="26" presetClass="emph" presetSubtype="0" fill="hold" grpId="1" nodeType="withEffect">
                                  <p:stCondLst>
                                    <p:cond delay="500"/>
                                  </p:stCondLst>
                                  <p:childTnLst>
                                    <p:animEffect transition="out" filter="fade">
                                      <p:cBhvr>
                                        <p:cTn id="348" dur="500" tmFilter="0, 0; .2, .5; .8, .5; 1, 0"/>
                                        <p:tgtEl>
                                          <p:spTgt spid="343"/>
                                        </p:tgtEl>
                                      </p:cBhvr>
                                    </p:animEffect>
                                    <p:animScale>
                                      <p:cBhvr>
                                        <p:cTn id="349" dur="250" autoRev="1" fill="hold"/>
                                        <p:tgtEl>
                                          <p:spTgt spid="343"/>
                                        </p:tgtEl>
                                      </p:cBhvr>
                                      <p:by x="105000" y="105000"/>
                                    </p:animScale>
                                  </p:childTnLst>
                                </p:cTn>
                              </p:par>
                              <p:par>
                                <p:cTn id="350" presetID="53" presetClass="entr" presetSubtype="16" fill="hold" grpId="0" nodeType="withEffect">
                                  <p:stCondLst>
                                    <p:cond delay="0"/>
                                  </p:stCondLst>
                                  <p:childTnLst>
                                    <p:set>
                                      <p:cBhvr>
                                        <p:cTn id="351" dur="1" fill="hold">
                                          <p:stCondLst>
                                            <p:cond delay="0"/>
                                          </p:stCondLst>
                                        </p:cTn>
                                        <p:tgtEl>
                                          <p:spTgt spid="205"/>
                                        </p:tgtEl>
                                        <p:attrNameLst>
                                          <p:attrName>style.visibility</p:attrName>
                                        </p:attrNameLst>
                                      </p:cBhvr>
                                      <p:to>
                                        <p:strVal val="visible"/>
                                      </p:to>
                                    </p:set>
                                    <p:anim calcmode="lin" valueType="num">
                                      <p:cBhvr>
                                        <p:cTn id="352" dur="500" fill="hold"/>
                                        <p:tgtEl>
                                          <p:spTgt spid="205"/>
                                        </p:tgtEl>
                                        <p:attrNameLst>
                                          <p:attrName>ppt_w</p:attrName>
                                        </p:attrNameLst>
                                      </p:cBhvr>
                                      <p:tavLst>
                                        <p:tav tm="0">
                                          <p:val>
                                            <p:fltVal val="0"/>
                                          </p:val>
                                        </p:tav>
                                        <p:tav tm="100000">
                                          <p:val>
                                            <p:strVal val="#ppt_w"/>
                                          </p:val>
                                        </p:tav>
                                      </p:tavLst>
                                    </p:anim>
                                    <p:anim calcmode="lin" valueType="num">
                                      <p:cBhvr>
                                        <p:cTn id="353" dur="500" fill="hold"/>
                                        <p:tgtEl>
                                          <p:spTgt spid="205"/>
                                        </p:tgtEl>
                                        <p:attrNameLst>
                                          <p:attrName>ppt_h</p:attrName>
                                        </p:attrNameLst>
                                      </p:cBhvr>
                                      <p:tavLst>
                                        <p:tav tm="0">
                                          <p:val>
                                            <p:fltVal val="0"/>
                                          </p:val>
                                        </p:tav>
                                        <p:tav tm="100000">
                                          <p:val>
                                            <p:strVal val="#ppt_h"/>
                                          </p:val>
                                        </p:tav>
                                      </p:tavLst>
                                    </p:anim>
                                    <p:animEffect transition="in" filter="fade">
                                      <p:cBhvr>
                                        <p:cTn id="354" dur="500"/>
                                        <p:tgtEl>
                                          <p:spTgt spid="205"/>
                                        </p:tgtEl>
                                      </p:cBhvr>
                                    </p:animEffect>
                                  </p:childTnLst>
                                  <p:subTnLst>
                                    <p:audio>
                                      <p:cMediaNode>
                                        <p:cTn display="0" masterRel="sameClick">
                                          <p:stCondLst>
                                            <p:cond evt="begin" delay="0">
                                              <p:tn val="350"/>
                                            </p:cond>
                                          </p:stCondLst>
                                          <p:endCondLst>
                                            <p:cond evt="onStopAudio" delay="0">
                                              <p:tgtEl>
                                                <p:sldTgt/>
                                              </p:tgtEl>
                                            </p:cond>
                                          </p:endCondLst>
                                        </p:cTn>
                                        <p:tgtEl>
                                          <p:sndTgt r:embed="rId3" name="Bling.wav"/>
                                        </p:tgtEl>
                                      </p:cMediaNode>
                                    </p:audio>
                                  </p:subTnLst>
                                </p:cTn>
                              </p:par>
                              <p:par>
                                <p:cTn id="355" presetID="26" presetClass="emph" presetSubtype="0" fill="hold" grpId="1" nodeType="withEffect">
                                  <p:stCondLst>
                                    <p:cond delay="500"/>
                                  </p:stCondLst>
                                  <p:childTnLst>
                                    <p:animEffect transition="out" filter="fade">
                                      <p:cBhvr>
                                        <p:cTn id="356" dur="500" tmFilter="0, 0; .2, .5; .8, .5; 1, 0"/>
                                        <p:tgtEl>
                                          <p:spTgt spid="205"/>
                                        </p:tgtEl>
                                      </p:cBhvr>
                                    </p:animEffect>
                                    <p:animScale>
                                      <p:cBhvr>
                                        <p:cTn id="357" dur="250" autoRev="1" fill="hold"/>
                                        <p:tgtEl>
                                          <p:spTgt spid="205"/>
                                        </p:tgtEl>
                                      </p:cBhvr>
                                      <p:by x="105000" y="105000"/>
                                    </p:animScale>
                                  </p:childTnLst>
                                </p:cTn>
                              </p:par>
                              <p:par>
                                <p:cTn id="358" presetID="53" presetClass="entr" presetSubtype="16" fill="hold" grpId="0" nodeType="withEffect">
                                  <p:stCondLst>
                                    <p:cond delay="0"/>
                                  </p:stCondLst>
                                  <p:childTnLst>
                                    <p:set>
                                      <p:cBhvr>
                                        <p:cTn id="359" dur="1" fill="hold">
                                          <p:stCondLst>
                                            <p:cond delay="0"/>
                                          </p:stCondLst>
                                        </p:cTn>
                                        <p:tgtEl>
                                          <p:spTgt spid="204"/>
                                        </p:tgtEl>
                                        <p:attrNameLst>
                                          <p:attrName>style.visibility</p:attrName>
                                        </p:attrNameLst>
                                      </p:cBhvr>
                                      <p:to>
                                        <p:strVal val="visible"/>
                                      </p:to>
                                    </p:set>
                                    <p:anim calcmode="lin" valueType="num">
                                      <p:cBhvr>
                                        <p:cTn id="360" dur="500" fill="hold"/>
                                        <p:tgtEl>
                                          <p:spTgt spid="204"/>
                                        </p:tgtEl>
                                        <p:attrNameLst>
                                          <p:attrName>ppt_w</p:attrName>
                                        </p:attrNameLst>
                                      </p:cBhvr>
                                      <p:tavLst>
                                        <p:tav tm="0">
                                          <p:val>
                                            <p:fltVal val="0"/>
                                          </p:val>
                                        </p:tav>
                                        <p:tav tm="100000">
                                          <p:val>
                                            <p:strVal val="#ppt_w"/>
                                          </p:val>
                                        </p:tav>
                                      </p:tavLst>
                                    </p:anim>
                                    <p:anim calcmode="lin" valueType="num">
                                      <p:cBhvr>
                                        <p:cTn id="361" dur="500" fill="hold"/>
                                        <p:tgtEl>
                                          <p:spTgt spid="204"/>
                                        </p:tgtEl>
                                        <p:attrNameLst>
                                          <p:attrName>ppt_h</p:attrName>
                                        </p:attrNameLst>
                                      </p:cBhvr>
                                      <p:tavLst>
                                        <p:tav tm="0">
                                          <p:val>
                                            <p:fltVal val="0"/>
                                          </p:val>
                                        </p:tav>
                                        <p:tav tm="100000">
                                          <p:val>
                                            <p:strVal val="#ppt_h"/>
                                          </p:val>
                                        </p:tav>
                                      </p:tavLst>
                                    </p:anim>
                                    <p:animEffect transition="in" filter="fade">
                                      <p:cBhvr>
                                        <p:cTn id="362" dur="500"/>
                                        <p:tgtEl>
                                          <p:spTgt spid="204"/>
                                        </p:tgtEl>
                                      </p:cBhvr>
                                    </p:animEffect>
                                  </p:childTnLst>
                                  <p:subTnLst>
                                    <p:audio>
                                      <p:cMediaNode>
                                        <p:cTn display="0" masterRel="sameClick">
                                          <p:stCondLst>
                                            <p:cond evt="begin" delay="0">
                                              <p:tn val="358"/>
                                            </p:cond>
                                          </p:stCondLst>
                                          <p:endCondLst>
                                            <p:cond evt="onStopAudio" delay="0">
                                              <p:tgtEl>
                                                <p:sldTgt/>
                                              </p:tgtEl>
                                            </p:cond>
                                          </p:endCondLst>
                                        </p:cTn>
                                        <p:tgtEl>
                                          <p:sndTgt r:embed="rId3" name="Bling.wav"/>
                                        </p:tgtEl>
                                      </p:cMediaNode>
                                    </p:audio>
                                  </p:subTnLst>
                                </p:cTn>
                              </p:par>
                              <p:par>
                                <p:cTn id="363" presetID="26" presetClass="emph" presetSubtype="0" fill="hold" grpId="1" nodeType="withEffect">
                                  <p:stCondLst>
                                    <p:cond delay="500"/>
                                  </p:stCondLst>
                                  <p:childTnLst>
                                    <p:animEffect transition="out" filter="fade">
                                      <p:cBhvr>
                                        <p:cTn id="364" dur="500" tmFilter="0, 0; .2, .5; .8, .5; 1, 0"/>
                                        <p:tgtEl>
                                          <p:spTgt spid="204"/>
                                        </p:tgtEl>
                                      </p:cBhvr>
                                    </p:animEffect>
                                    <p:animScale>
                                      <p:cBhvr>
                                        <p:cTn id="365" dur="250" autoRev="1" fill="hold"/>
                                        <p:tgtEl>
                                          <p:spTgt spid="204"/>
                                        </p:tgtEl>
                                      </p:cBhvr>
                                      <p:by x="105000" y="105000"/>
                                    </p:animScale>
                                  </p:childTnLst>
                                </p:cTn>
                              </p:par>
                              <p:par>
                                <p:cTn id="366" presetID="53" presetClass="entr" presetSubtype="16" fill="hold" grpId="0" nodeType="withEffect">
                                  <p:stCondLst>
                                    <p:cond delay="0"/>
                                  </p:stCondLst>
                                  <p:childTnLst>
                                    <p:set>
                                      <p:cBhvr>
                                        <p:cTn id="367" dur="1" fill="hold">
                                          <p:stCondLst>
                                            <p:cond delay="0"/>
                                          </p:stCondLst>
                                        </p:cTn>
                                        <p:tgtEl>
                                          <p:spTgt spid="236"/>
                                        </p:tgtEl>
                                        <p:attrNameLst>
                                          <p:attrName>style.visibility</p:attrName>
                                        </p:attrNameLst>
                                      </p:cBhvr>
                                      <p:to>
                                        <p:strVal val="visible"/>
                                      </p:to>
                                    </p:set>
                                    <p:anim calcmode="lin" valueType="num">
                                      <p:cBhvr>
                                        <p:cTn id="368" dur="500" fill="hold"/>
                                        <p:tgtEl>
                                          <p:spTgt spid="236"/>
                                        </p:tgtEl>
                                        <p:attrNameLst>
                                          <p:attrName>ppt_w</p:attrName>
                                        </p:attrNameLst>
                                      </p:cBhvr>
                                      <p:tavLst>
                                        <p:tav tm="0">
                                          <p:val>
                                            <p:fltVal val="0"/>
                                          </p:val>
                                        </p:tav>
                                        <p:tav tm="100000">
                                          <p:val>
                                            <p:strVal val="#ppt_w"/>
                                          </p:val>
                                        </p:tav>
                                      </p:tavLst>
                                    </p:anim>
                                    <p:anim calcmode="lin" valueType="num">
                                      <p:cBhvr>
                                        <p:cTn id="369" dur="500" fill="hold"/>
                                        <p:tgtEl>
                                          <p:spTgt spid="236"/>
                                        </p:tgtEl>
                                        <p:attrNameLst>
                                          <p:attrName>ppt_h</p:attrName>
                                        </p:attrNameLst>
                                      </p:cBhvr>
                                      <p:tavLst>
                                        <p:tav tm="0">
                                          <p:val>
                                            <p:fltVal val="0"/>
                                          </p:val>
                                        </p:tav>
                                        <p:tav tm="100000">
                                          <p:val>
                                            <p:strVal val="#ppt_h"/>
                                          </p:val>
                                        </p:tav>
                                      </p:tavLst>
                                    </p:anim>
                                    <p:animEffect transition="in" filter="fade">
                                      <p:cBhvr>
                                        <p:cTn id="370" dur="500"/>
                                        <p:tgtEl>
                                          <p:spTgt spid="236"/>
                                        </p:tgtEl>
                                      </p:cBhvr>
                                    </p:animEffect>
                                  </p:childTnLst>
                                  <p:subTnLst>
                                    <p:audio>
                                      <p:cMediaNode>
                                        <p:cTn display="0" masterRel="sameClick">
                                          <p:stCondLst>
                                            <p:cond evt="begin" delay="0">
                                              <p:tn val="366"/>
                                            </p:cond>
                                          </p:stCondLst>
                                          <p:endCondLst>
                                            <p:cond evt="onStopAudio" delay="0">
                                              <p:tgtEl>
                                                <p:sldTgt/>
                                              </p:tgtEl>
                                            </p:cond>
                                          </p:endCondLst>
                                        </p:cTn>
                                        <p:tgtEl>
                                          <p:sndTgt r:embed="rId3" name="Bling.wav"/>
                                        </p:tgtEl>
                                      </p:cMediaNode>
                                    </p:audio>
                                  </p:subTnLst>
                                </p:cTn>
                              </p:par>
                              <p:par>
                                <p:cTn id="371" presetID="26" presetClass="emph" presetSubtype="0" fill="hold" grpId="1" nodeType="withEffect">
                                  <p:stCondLst>
                                    <p:cond delay="500"/>
                                  </p:stCondLst>
                                  <p:childTnLst>
                                    <p:animEffect transition="out" filter="fade">
                                      <p:cBhvr>
                                        <p:cTn id="372" dur="500" tmFilter="0, 0; .2, .5; .8, .5; 1, 0"/>
                                        <p:tgtEl>
                                          <p:spTgt spid="236"/>
                                        </p:tgtEl>
                                      </p:cBhvr>
                                    </p:animEffect>
                                    <p:animScale>
                                      <p:cBhvr>
                                        <p:cTn id="373" dur="250" autoRev="1" fill="hold"/>
                                        <p:tgtEl>
                                          <p:spTgt spid="236"/>
                                        </p:tgtEl>
                                      </p:cBhvr>
                                      <p:by x="105000" y="105000"/>
                                    </p:animScale>
                                  </p:childTnLst>
                                </p:cTn>
                              </p:par>
                              <p:par>
                                <p:cTn id="374" presetID="53" presetClass="entr" presetSubtype="16" fill="hold" grpId="0" nodeType="withEffect">
                                  <p:stCondLst>
                                    <p:cond delay="0"/>
                                  </p:stCondLst>
                                  <p:childTnLst>
                                    <p:set>
                                      <p:cBhvr>
                                        <p:cTn id="375" dur="1" fill="hold">
                                          <p:stCondLst>
                                            <p:cond delay="0"/>
                                          </p:stCondLst>
                                        </p:cTn>
                                        <p:tgtEl>
                                          <p:spTgt spid="235"/>
                                        </p:tgtEl>
                                        <p:attrNameLst>
                                          <p:attrName>style.visibility</p:attrName>
                                        </p:attrNameLst>
                                      </p:cBhvr>
                                      <p:to>
                                        <p:strVal val="visible"/>
                                      </p:to>
                                    </p:set>
                                    <p:anim calcmode="lin" valueType="num">
                                      <p:cBhvr>
                                        <p:cTn id="376" dur="500" fill="hold"/>
                                        <p:tgtEl>
                                          <p:spTgt spid="235"/>
                                        </p:tgtEl>
                                        <p:attrNameLst>
                                          <p:attrName>ppt_w</p:attrName>
                                        </p:attrNameLst>
                                      </p:cBhvr>
                                      <p:tavLst>
                                        <p:tav tm="0">
                                          <p:val>
                                            <p:fltVal val="0"/>
                                          </p:val>
                                        </p:tav>
                                        <p:tav tm="100000">
                                          <p:val>
                                            <p:strVal val="#ppt_w"/>
                                          </p:val>
                                        </p:tav>
                                      </p:tavLst>
                                    </p:anim>
                                    <p:anim calcmode="lin" valueType="num">
                                      <p:cBhvr>
                                        <p:cTn id="377" dur="500" fill="hold"/>
                                        <p:tgtEl>
                                          <p:spTgt spid="235"/>
                                        </p:tgtEl>
                                        <p:attrNameLst>
                                          <p:attrName>ppt_h</p:attrName>
                                        </p:attrNameLst>
                                      </p:cBhvr>
                                      <p:tavLst>
                                        <p:tav tm="0">
                                          <p:val>
                                            <p:fltVal val="0"/>
                                          </p:val>
                                        </p:tav>
                                        <p:tav tm="100000">
                                          <p:val>
                                            <p:strVal val="#ppt_h"/>
                                          </p:val>
                                        </p:tav>
                                      </p:tavLst>
                                    </p:anim>
                                    <p:animEffect transition="in" filter="fade">
                                      <p:cBhvr>
                                        <p:cTn id="378" dur="500"/>
                                        <p:tgtEl>
                                          <p:spTgt spid="235"/>
                                        </p:tgtEl>
                                      </p:cBhvr>
                                    </p:animEffect>
                                  </p:childTnLst>
                                  <p:subTnLst>
                                    <p:audio>
                                      <p:cMediaNode>
                                        <p:cTn display="0" masterRel="sameClick">
                                          <p:stCondLst>
                                            <p:cond evt="begin" delay="0">
                                              <p:tn val="374"/>
                                            </p:cond>
                                          </p:stCondLst>
                                          <p:endCondLst>
                                            <p:cond evt="onStopAudio" delay="0">
                                              <p:tgtEl>
                                                <p:sldTgt/>
                                              </p:tgtEl>
                                            </p:cond>
                                          </p:endCondLst>
                                        </p:cTn>
                                        <p:tgtEl>
                                          <p:sndTgt r:embed="rId3" name="Bling.wav"/>
                                        </p:tgtEl>
                                      </p:cMediaNode>
                                    </p:audio>
                                  </p:subTnLst>
                                </p:cTn>
                              </p:par>
                              <p:par>
                                <p:cTn id="379" presetID="26" presetClass="emph" presetSubtype="0" fill="hold" grpId="1" nodeType="withEffect">
                                  <p:stCondLst>
                                    <p:cond delay="500"/>
                                  </p:stCondLst>
                                  <p:childTnLst>
                                    <p:animEffect transition="out" filter="fade">
                                      <p:cBhvr>
                                        <p:cTn id="380" dur="500" tmFilter="0, 0; .2, .5; .8, .5; 1, 0"/>
                                        <p:tgtEl>
                                          <p:spTgt spid="235"/>
                                        </p:tgtEl>
                                      </p:cBhvr>
                                    </p:animEffect>
                                    <p:animScale>
                                      <p:cBhvr>
                                        <p:cTn id="381" dur="250" autoRev="1" fill="hold"/>
                                        <p:tgtEl>
                                          <p:spTgt spid="235"/>
                                        </p:tgtEl>
                                      </p:cBhvr>
                                      <p:by x="105000" y="105000"/>
                                    </p:animScale>
                                  </p:childTnLst>
                                </p:cTn>
                              </p:par>
                              <p:par>
                                <p:cTn id="382" presetID="53" presetClass="entr" presetSubtype="16" fill="hold" grpId="0" nodeType="withEffect">
                                  <p:stCondLst>
                                    <p:cond delay="0"/>
                                  </p:stCondLst>
                                  <p:childTnLst>
                                    <p:set>
                                      <p:cBhvr>
                                        <p:cTn id="383" dur="1" fill="hold">
                                          <p:stCondLst>
                                            <p:cond delay="0"/>
                                          </p:stCondLst>
                                        </p:cTn>
                                        <p:tgtEl>
                                          <p:spTgt spid="232"/>
                                        </p:tgtEl>
                                        <p:attrNameLst>
                                          <p:attrName>style.visibility</p:attrName>
                                        </p:attrNameLst>
                                      </p:cBhvr>
                                      <p:to>
                                        <p:strVal val="visible"/>
                                      </p:to>
                                    </p:set>
                                    <p:anim calcmode="lin" valueType="num">
                                      <p:cBhvr>
                                        <p:cTn id="384" dur="500" fill="hold"/>
                                        <p:tgtEl>
                                          <p:spTgt spid="232"/>
                                        </p:tgtEl>
                                        <p:attrNameLst>
                                          <p:attrName>ppt_w</p:attrName>
                                        </p:attrNameLst>
                                      </p:cBhvr>
                                      <p:tavLst>
                                        <p:tav tm="0">
                                          <p:val>
                                            <p:fltVal val="0"/>
                                          </p:val>
                                        </p:tav>
                                        <p:tav tm="100000">
                                          <p:val>
                                            <p:strVal val="#ppt_w"/>
                                          </p:val>
                                        </p:tav>
                                      </p:tavLst>
                                    </p:anim>
                                    <p:anim calcmode="lin" valueType="num">
                                      <p:cBhvr>
                                        <p:cTn id="385" dur="500" fill="hold"/>
                                        <p:tgtEl>
                                          <p:spTgt spid="232"/>
                                        </p:tgtEl>
                                        <p:attrNameLst>
                                          <p:attrName>ppt_h</p:attrName>
                                        </p:attrNameLst>
                                      </p:cBhvr>
                                      <p:tavLst>
                                        <p:tav tm="0">
                                          <p:val>
                                            <p:fltVal val="0"/>
                                          </p:val>
                                        </p:tav>
                                        <p:tav tm="100000">
                                          <p:val>
                                            <p:strVal val="#ppt_h"/>
                                          </p:val>
                                        </p:tav>
                                      </p:tavLst>
                                    </p:anim>
                                    <p:animEffect transition="in" filter="fade">
                                      <p:cBhvr>
                                        <p:cTn id="386" dur="500"/>
                                        <p:tgtEl>
                                          <p:spTgt spid="232"/>
                                        </p:tgtEl>
                                      </p:cBhvr>
                                    </p:animEffect>
                                  </p:childTnLst>
                                  <p:subTnLst>
                                    <p:audio>
                                      <p:cMediaNode>
                                        <p:cTn display="0" masterRel="sameClick">
                                          <p:stCondLst>
                                            <p:cond evt="begin" delay="0">
                                              <p:tn val="382"/>
                                            </p:cond>
                                          </p:stCondLst>
                                          <p:endCondLst>
                                            <p:cond evt="onStopAudio" delay="0">
                                              <p:tgtEl>
                                                <p:sldTgt/>
                                              </p:tgtEl>
                                            </p:cond>
                                          </p:endCondLst>
                                        </p:cTn>
                                        <p:tgtEl>
                                          <p:sndTgt r:embed="rId3" name="Bling.wav"/>
                                        </p:tgtEl>
                                      </p:cMediaNode>
                                    </p:audio>
                                  </p:subTnLst>
                                </p:cTn>
                              </p:par>
                              <p:par>
                                <p:cTn id="387" presetID="26" presetClass="emph" presetSubtype="0" fill="hold" grpId="1" nodeType="withEffect">
                                  <p:stCondLst>
                                    <p:cond delay="500"/>
                                  </p:stCondLst>
                                  <p:childTnLst>
                                    <p:animEffect transition="out" filter="fade">
                                      <p:cBhvr>
                                        <p:cTn id="388" dur="500" tmFilter="0, 0; .2, .5; .8, .5; 1, 0"/>
                                        <p:tgtEl>
                                          <p:spTgt spid="232"/>
                                        </p:tgtEl>
                                      </p:cBhvr>
                                    </p:animEffect>
                                    <p:animScale>
                                      <p:cBhvr>
                                        <p:cTn id="389" dur="250" autoRev="1" fill="hold"/>
                                        <p:tgtEl>
                                          <p:spTgt spid="232"/>
                                        </p:tgtEl>
                                      </p:cBhvr>
                                      <p:by x="105000" y="105000"/>
                                    </p:animScale>
                                  </p:childTnLst>
                                </p:cTn>
                              </p:par>
                            </p:childTnLst>
                          </p:cTn>
                        </p:par>
                      </p:childTnLst>
                    </p:cTn>
                  </p:par>
                </p:childTnLst>
              </p:cTn>
              <p:nextCondLst>
                <p:cond evt="onClick" delay="0">
                  <p:tgtEl>
                    <p:spTgt spid="165"/>
                  </p:tgtEl>
                </p:cond>
              </p:nextCondLst>
            </p:seq>
            <p:seq concurrent="1" nextAc="seek">
              <p:cTn id="390" restart="whenNotActive" fill="hold" evtFilter="cancelBubble" nodeType="interactiveSeq">
                <p:stCondLst>
                  <p:cond evt="onClick" delay="0">
                    <p:tgtEl>
                      <p:spTgt spid="167"/>
                    </p:tgtEl>
                  </p:cond>
                </p:stCondLst>
                <p:endSync evt="end" delay="0">
                  <p:rtn val="all"/>
                </p:endSync>
                <p:childTnLst>
                  <p:par>
                    <p:cTn id="391" fill="hold">
                      <p:stCondLst>
                        <p:cond delay="0"/>
                      </p:stCondLst>
                      <p:childTnLst>
                        <p:par>
                          <p:cTn id="392" fill="hold">
                            <p:stCondLst>
                              <p:cond delay="0"/>
                            </p:stCondLst>
                            <p:childTnLst>
                              <p:par>
                                <p:cTn id="393" presetID="53" presetClass="entr" presetSubtype="16" fill="hold" grpId="0" nodeType="withEffect">
                                  <p:stCondLst>
                                    <p:cond delay="0"/>
                                  </p:stCondLst>
                                  <p:childTnLst>
                                    <p:set>
                                      <p:cBhvr>
                                        <p:cTn id="394" dur="1" fill="hold">
                                          <p:stCondLst>
                                            <p:cond delay="0"/>
                                          </p:stCondLst>
                                        </p:cTn>
                                        <p:tgtEl>
                                          <p:spTgt spid="318"/>
                                        </p:tgtEl>
                                        <p:attrNameLst>
                                          <p:attrName>style.visibility</p:attrName>
                                        </p:attrNameLst>
                                      </p:cBhvr>
                                      <p:to>
                                        <p:strVal val="visible"/>
                                      </p:to>
                                    </p:set>
                                    <p:anim calcmode="lin" valueType="num">
                                      <p:cBhvr>
                                        <p:cTn id="395" dur="500" fill="hold"/>
                                        <p:tgtEl>
                                          <p:spTgt spid="318"/>
                                        </p:tgtEl>
                                        <p:attrNameLst>
                                          <p:attrName>ppt_w</p:attrName>
                                        </p:attrNameLst>
                                      </p:cBhvr>
                                      <p:tavLst>
                                        <p:tav tm="0">
                                          <p:val>
                                            <p:fltVal val="0"/>
                                          </p:val>
                                        </p:tav>
                                        <p:tav tm="100000">
                                          <p:val>
                                            <p:strVal val="#ppt_w"/>
                                          </p:val>
                                        </p:tav>
                                      </p:tavLst>
                                    </p:anim>
                                    <p:anim calcmode="lin" valueType="num">
                                      <p:cBhvr>
                                        <p:cTn id="396" dur="500" fill="hold"/>
                                        <p:tgtEl>
                                          <p:spTgt spid="318"/>
                                        </p:tgtEl>
                                        <p:attrNameLst>
                                          <p:attrName>ppt_h</p:attrName>
                                        </p:attrNameLst>
                                      </p:cBhvr>
                                      <p:tavLst>
                                        <p:tav tm="0">
                                          <p:val>
                                            <p:fltVal val="0"/>
                                          </p:val>
                                        </p:tav>
                                        <p:tav tm="100000">
                                          <p:val>
                                            <p:strVal val="#ppt_h"/>
                                          </p:val>
                                        </p:tav>
                                      </p:tavLst>
                                    </p:anim>
                                    <p:animEffect transition="in" filter="fade">
                                      <p:cBhvr>
                                        <p:cTn id="397" dur="500"/>
                                        <p:tgtEl>
                                          <p:spTgt spid="318"/>
                                        </p:tgtEl>
                                      </p:cBhvr>
                                    </p:animEffect>
                                  </p:childTnLst>
                                  <p:subTnLst>
                                    <p:audio>
                                      <p:cMediaNode>
                                        <p:cTn display="0" masterRel="sameClick">
                                          <p:stCondLst>
                                            <p:cond evt="begin" delay="0">
                                              <p:tn val="393"/>
                                            </p:cond>
                                          </p:stCondLst>
                                          <p:endCondLst>
                                            <p:cond evt="onStopAudio" delay="0">
                                              <p:tgtEl>
                                                <p:sldTgt/>
                                              </p:tgtEl>
                                            </p:cond>
                                          </p:endCondLst>
                                        </p:cTn>
                                        <p:tgtEl>
                                          <p:sndTgt r:embed="rId3" name="Bling.wav"/>
                                        </p:tgtEl>
                                      </p:cMediaNode>
                                    </p:audio>
                                  </p:subTnLst>
                                </p:cTn>
                              </p:par>
                              <p:par>
                                <p:cTn id="398" presetID="26" presetClass="emph" presetSubtype="0" fill="hold" grpId="1" nodeType="withEffect">
                                  <p:stCondLst>
                                    <p:cond delay="500"/>
                                  </p:stCondLst>
                                  <p:childTnLst>
                                    <p:animEffect transition="out" filter="fade">
                                      <p:cBhvr>
                                        <p:cTn id="399" dur="500" tmFilter="0, 0; .2, .5; .8, .5; 1, 0"/>
                                        <p:tgtEl>
                                          <p:spTgt spid="318"/>
                                        </p:tgtEl>
                                      </p:cBhvr>
                                    </p:animEffect>
                                    <p:animScale>
                                      <p:cBhvr>
                                        <p:cTn id="400" dur="250" autoRev="1" fill="hold"/>
                                        <p:tgtEl>
                                          <p:spTgt spid="318"/>
                                        </p:tgtEl>
                                      </p:cBhvr>
                                      <p:by x="105000" y="105000"/>
                                    </p:animScale>
                                  </p:childTnLst>
                                </p:cTn>
                              </p:par>
                              <p:par>
                                <p:cTn id="401" presetID="53" presetClass="entr" presetSubtype="16" fill="hold" grpId="0" nodeType="withEffect">
                                  <p:stCondLst>
                                    <p:cond delay="0"/>
                                  </p:stCondLst>
                                  <p:childTnLst>
                                    <p:set>
                                      <p:cBhvr>
                                        <p:cTn id="402" dur="1" fill="hold">
                                          <p:stCondLst>
                                            <p:cond delay="0"/>
                                          </p:stCondLst>
                                        </p:cTn>
                                        <p:tgtEl>
                                          <p:spTgt spid="330"/>
                                        </p:tgtEl>
                                        <p:attrNameLst>
                                          <p:attrName>style.visibility</p:attrName>
                                        </p:attrNameLst>
                                      </p:cBhvr>
                                      <p:to>
                                        <p:strVal val="visible"/>
                                      </p:to>
                                    </p:set>
                                    <p:anim calcmode="lin" valueType="num">
                                      <p:cBhvr>
                                        <p:cTn id="403" dur="500" fill="hold"/>
                                        <p:tgtEl>
                                          <p:spTgt spid="330"/>
                                        </p:tgtEl>
                                        <p:attrNameLst>
                                          <p:attrName>ppt_w</p:attrName>
                                        </p:attrNameLst>
                                      </p:cBhvr>
                                      <p:tavLst>
                                        <p:tav tm="0">
                                          <p:val>
                                            <p:fltVal val="0"/>
                                          </p:val>
                                        </p:tav>
                                        <p:tav tm="100000">
                                          <p:val>
                                            <p:strVal val="#ppt_w"/>
                                          </p:val>
                                        </p:tav>
                                      </p:tavLst>
                                    </p:anim>
                                    <p:anim calcmode="lin" valueType="num">
                                      <p:cBhvr>
                                        <p:cTn id="404" dur="500" fill="hold"/>
                                        <p:tgtEl>
                                          <p:spTgt spid="330"/>
                                        </p:tgtEl>
                                        <p:attrNameLst>
                                          <p:attrName>ppt_h</p:attrName>
                                        </p:attrNameLst>
                                      </p:cBhvr>
                                      <p:tavLst>
                                        <p:tav tm="0">
                                          <p:val>
                                            <p:fltVal val="0"/>
                                          </p:val>
                                        </p:tav>
                                        <p:tav tm="100000">
                                          <p:val>
                                            <p:strVal val="#ppt_h"/>
                                          </p:val>
                                        </p:tav>
                                      </p:tavLst>
                                    </p:anim>
                                    <p:animEffect transition="in" filter="fade">
                                      <p:cBhvr>
                                        <p:cTn id="405" dur="500"/>
                                        <p:tgtEl>
                                          <p:spTgt spid="330"/>
                                        </p:tgtEl>
                                      </p:cBhvr>
                                    </p:animEffect>
                                  </p:childTnLst>
                                  <p:subTnLst>
                                    <p:audio>
                                      <p:cMediaNode>
                                        <p:cTn display="0" masterRel="sameClick">
                                          <p:stCondLst>
                                            <p:cond evt="begin" delay="0">
                                              <p:tn val="401"/>
                                            </p:cond>
                                          </p:stCondLst>
                                          <p:endCondLst>
                                            <p:cond evt="onStopAudio" delay="0">
                                              <p:tgtEl>
                                                <p:sldTgt/>
                                              </p:tgtEl>
                                            </p:cond>
                                          </p:endCondLst>
                                        </p:cTn>
                                        <p:tgtEl>
                                          <p:sndTgt r:embed="rId3" name="Bling.wav"/>
                                        </p:tgtEl>
                                      </p:cMediaNode>
                                    </p:audio>
                                  </p:subTnLst>
                                </p:cTn>
                              </p:par>
                              <p:par>
                                <p:cTn id="406" presetID="26" presetClass="emph" presetSubtype="0" fill="hold" grpId="1" nodeType="withEffect">
                                  <p:stCondLst>
                                    <p:cond delay="500"/>
                                  </p:stCondLst>
                                  <p:childTnLst>
                                    <p:animEffect transition="out" filter="fade">
                                      <p:cBhvr>
                                        <p:cTn id="407" dur="500" tmFilter="0, 0; .2, .5; .8, .5; 1, 0"/>
                                        <p:tgtEl>
                                          <p:spTgt spid="330"/>
                                        </p:tgtEl>
                                      </p:cBhvr>
                                    </p:animEffect>
                                    <p:animScale>
                                      <p:cBhvr>
                                        <p:cTn id="408" dur="250" autoRev="1" fill="hold"/>
                                        <p:tgtEl>
                                          <p:spTgt spid="330"/>
                                        </p:tgtEl>
                                      </p:cBhvr>
                                      <p:by x="105000" y="105000"/>
                                    </p:animScale>
                                  </p:childTnLst>
                                </p:cTn>
                              </p:par>
                              <p:par>
                                <p:cTn id="409" presetID="53" presetClass="entr" presetSubtype="16" fill="hold" grpId="0" nodeType="withEffect">
                                  <p:stCondLst>
                                    <p:cond delay="0"/>
                                  </p:stCondLst>
                                  <p:childTnLst>
                                    <p:set>
                                      <p:cBhvr>
                                        <p:cTn id="410" dur="1" fill="hold">
                                          <p:stCondLst>
                                            <p:cond delay="0"/>
                                          </p:stCondLst>
                                        </p:cTn>
                                        <p:tgtEl>
                                          <p:spTgt spid="334"/>
                                        </p:tgtEl>
                                        <p:attrNameLst>
                                          <p:attrName>style.visibility</p:attrName>
                                        </p:attrNameLst>
                                      </p:cBhvr>
                                      <p:to>
                                        <p:strVal val="visible"/>
                                      </p:to>
                                    </p:set>
                                    <p:anim calcmode="lin" valueType="num">
                                      <p:cBhvr>
                                        <p:cTn id="411" dur="500" fill="hold"/>
                                        <p:tgtEl>
                                          <p:spTgt spid="334"/>
                                        </p:tgtEl>
                                        <p:attrNameLst>
                                          <p:attrName>ppt_w</p:attrName>
                                        </p:attrNameLst>
                                      </p:cBhvr>
                                      <p:tavLst>
                                        <p:tav tm="0">
                                          <p:val>
                                            <p:fltVal val="0"/>
                                          </p:val>
                                        </p:tav>
                                        <p:tav tm="100000">
                                          <p:val>
                                            <p:strVal val="#ppt_w"/>
                                          </p:val>
                                        </p:tav>
                                      </p:tavLst>
                                    </p:anim>
                                    <p:anim calcmode="lin" valueType="num">
                                      <p:cBhvr>
                                        <p:cTn id="412" dur="500" fill="hold"/>
                                        <p:tgtEl>
                                          <p:spTgt spid="334"/>
                                        </p:tgtEl>
                                        <p:attrNameLst>
                                          <p:attrName>ppt_h</p:attrName>
                                        </p:attrNameLst>
                                      </p:cBhvr>
                                      <p:tavLst>
                                        <p:tav tm="0">
                                          <p:val>
                                            <p:fltVal val="0"/>
                                          </p:val>
                                        </p:tav>
                                        <p:tav tm="100000">
                                          <p:val>
                                            <p:strVal val="#ppt_h"/>
                                          </p:val>
                                        </p:tav>
                                      </p:tavLst>
                                    </p:anim>
                                    <p:animEffect transition="in" filter="fade">
                                      <p:cBhvr>
                                        <p:cTn id="413" dur="500"/>
                                        <p:tgtEl>
                                          <p:spTgt spid="334"/>
                                        </p:tgtEl>
                                      </p:cBhvr>
                                    </p:animEffect>
                                  </p:childTnLst>
                                  <p:subTnLst>
                                    <p:audio>
                                      <p:cMediaNode>
                                        <p:cTn display="0" masterRel="sameClick">
                                          <p:stCondLst>
                                            <p:cond evt="begin" delay="0">
                                              <p:tn val="409"/>
                                            </p:cond>
                                          </p:stCondLst>
                                          <p:endCondLst>
                                            <p:cond evt="onStopAudio" delay="0">
                                              <p:tgtEl>
                                                <p:sldTgt/>
                                              </p:tgtEl>
                                            </p:cond>
                                          </p:endCondLst>
                                        </p:cTn>
                                        <p:tgtEl>
                                          <p:sndTgt r:embed="rId3" name="Bling.wav"/>
                                        </p:tgtEl>
                                      </p:cMediaNode>
                                    </p:audio>
                                  </p:subTnLst>
                                </p:cTn>
                              </p:par>
                              <p:par>
                                <p:cTn id="414" presetID="26" presetClass="emph" presetSubtype="0" fill="hold" grpId="1" nodeType="withEffect">
                                  <p:stCondLst>
                                    <p:cond delay="500"/>
                                  </p:stCondLst>
                                  <p:childTnLst>
                                    <p:animEffect transition="out" filter="fade">
                                      <p:cBhvr>
                                        <p:cTn id="415" dur="500" tmFilter="0, 0; .2, .5; .8, .5; 1, 0"/>
                                        <p:tgtEl>
                                          <p:spTgt spid="334"/>
                                        </p:tgtEl>
                                      </p:cBhvr>
                                    </p:animEffect>
                                    <p:animScale>
                                      <p:cBhvr>
                                        <p:cTn id="416" dur="250" autoRev="1" fill="hold"/>
                                        <p:tgtEl>
                                          <p:spTgt spid="334"/>
                                        </p:tgtEl>
                                      </p:cBhvr>
                                      <p:by x="105000" y="105000"/>
                                    </p:animScale>
                                  </p:childTnLst>
                                </p:cTn>
                              </p:par>
                              <p:par>
                                <p:cTn id="417" presetID="53" presetClass="entr" presetSubtype="16" fill="hold" grpId="0" nodeType="withEffect">
                                  <p:stCondLst>
                                    <p:cond delay="0"/>
                                  </p:stCondLst>
                                  <p:childTnLst>
                                    <p:set>
                                      <p:cBhvr>
                                        <p:cTn id="418" dur="1" fill="hold">
                                          <p:stCondLst>
                                            <p:cond delay="0"/>
                                          </p:stCondLst>
                                        </p:cTn>
                                        <p:tgtEl>
                                          <p:spTgt spid="335"/>
                                        </p:tgtEl>
                                        <p:attrNameLst>
                                          <p:attrName>style.visibility</p:attrName>
                                        </p:attrNameLst>
                                      </p:cBhvr>
                                      <p:to>
                                        <p:strVal val="visible"/>
                                      </p:to>
                                    </p:set>
                                    <p:anim calcmode="lin" valueType="num">
                                      <p:cBhvr>
                                        <p:cTn id="419" dur="500" fill="hold"/>
                                        <p:tgtEl>
                                          <p:spTgt spid="335"/>
                                        </p:tgtEl>
                                        <p:attrNameLst>
                                          <p:attrName>ppt_w</p:attrName>
                                        </p:attrNameLst>
                                      </p:cBhvr>
                                      <p:tavLst>
                                        <p:tav tm="0">
                                          <p:val>
                                            <p:fltVal val="0"/>
                                          </p:val>
                                        </p:tav>
                                        <p:tav tm="100000">
                                          <p:val>
                                            <p:strVal val="#ppt_w"/>
                                          </p:val>
                                        </p:tav>
                                      </p:tavLst>
                                    </p:anim>
                                    <p:anim calcmode="lin" valueType="num">
                                      <p:cBhvr>
                                        <p:cTn id="420" dur="500" fill="hold"/>
                                        <p:tgtEl>
                                          <p:spTgt spid="335"/>
                                        </p:tgtEl>
                                        <p:attrNameLst>
                                          <p:attrName>ppt_h</p:attrName>
                                        </p:attrNameLst>
                                      </p:cBhvr>
                                      <p:tavLst>
                                        <p:tav tm="0">
                                          <p:val>
                                            <p:fltVal val="0"/>
                                          </p:val>
                                        </p:tav>
                                        <p:tav tm="100000">
                                          <p:val>
                                            <p:strVal val="#ppt_h"/>
                                          </p:val>
                                        </p:tav>
                                      </p:tavLst>
                                    </p:anim>
                                    <p:animEffect transition="in" filter="fade">
                                      <p:cBhvr>
                                        <p:cTn id="421" dur="500"/>
                                        <p:tgtEl>
                                          <p:spTgt spid="335"/>
                                        </p:tgtEl>
                                      </p:cBhvr>
                                    </p:animEffect>
                                  </p:childTnLst>
                                  <p:subTnLst>
                                    <p:audio>
                                      <p:cMediaNode>
                                        <p:cTn display="0" masterRel="sameClick">
                                          <p:stCondLst>
                                            <p:cond evt="begin" delay="0">
                                              <p:tn val="417"/>
                                            </p:cond>
                                          </p:stCondLst>
                                          <p:endCondLst>
                                            <p:cond evt="onStopAudio" delay="0">
                                              <p:tgtEl>
                                                <p:sldTgt/>
                                              </p:tgtEl>
                                            </p:cond>
                                          </p:endCondLst>
                                        </p:cTn>
                                        <p:tgtEl>
                                          <p:sndTgt r:embed="rId3" name="Bling.wav"/>
                                        </p:tgtEl>
                                      </p:cMediaNode>
                                    </p:audio>
                                  </p:subTnLst>
                                </p:cTn>
                              </p:par>
                              <p:par>
                                <p:cTn id="422" presetID="26" presetClass="emph" presetSubtype="0" fill="hold" grpId="1" nodeType="withEffect">
                                  <p:stCondLst>
                                    <p:cond delay="500"/>
                                  </p:stCondLst>
                                  <p:childTnLst>
                                    <p:animEffect transition="out" filter="fade">
                                      <p:cBhvr>
                                        <p:cTn id="423" dur="500" tmFilter="0, 0; .2, .5; .8, .5; 1, 0"/>
                                        <p:tgtEl>
                                          <p:spTgt spid="335"/>
                                        </p:tgtEl>
                                      </p:cBhvr>
                                    </p:animEffect>
                                    <p:animScale>
                                      <p:cBhvr>
                                        <p:cTn id="424" dur="250" autoRev="1" fill="hold"/>
                                        <p:tgtEl>
                                          <p:spTgt spid="335"/>
                                        </p:tgtEl>
                                      </p:cBhvr>
                                      <p:by x="105000" y="105000"/>
                                    </p:animScale>
                                  </p:childTnLst>
                                </p:cTn>
                              </p:par>
                              <p:par>
                                <p:cTn id="425" presetID="53" presetClass="entr" presetSubtype="16" fill="hold" grpId="0" nodeType="withEffect">
                                  <p:stCondLst>
                                    <p:cond delay="0"/>
                                  </p:stCondLst>
                                  <p:childTnLst>
                                    <p:set>
                                      <p:cBhvr>
                                        <p:cTn id="426" dur="1" fill="hold">
                                          <p:stCondLst>
                                            <p:cond delay="0"/>
                                          </p:stCondLst>
                                        </p:cTn>
                                        <p:tgtEl>
                                          <p:spTgt spid="212"/>
                                        </p:tgtEl>
                                        <p:attrNameLst>
                                          <p:attrName>style.visibility</p:attrName>
                                        </p:attrNameLst>
                                      </p:cBhvr>
                                      <p:to>
                                        <p:strVal val="visible"/>
                                      </p:to>
                                    </p:set>
                                    <p:anim calcmode="lin" valueType="num">
                                      <p:cBhvr>
                                        <p:cTn id="427" dur="500" fill="hold"/>
                                        <p:tgtEl>
                                          <p:spTgt spid="212"/>
                                        </p:tgtEl>
                                        <p:attrNameLst>
                                          <p:attrName>ppt_w</p:attrName>
                                        </p:attrNameLst>
                                      </p:cBhvr>
                                      <p:tavLst>
                                        <p:tav tm="0">
                                          <p:val>
                                            <p:fltVal val="0"/>
                                          </p:val>
                                        </p:tav>
                                        <p:tav tm="100000">
                                          <p:val>
                                            <p:strVal val="#ppt_w"/>
                                          </p:val>
                                        </p:tav>
                                      </p:tavLst>
                                    </p:anim>
                                    <p:anim calcmode="lin" valueType="num">
                                      <p:cBhvr>
                                        <p:cTn id="428" dur="500" fill="hold"/>
                                        <p:tgtEl>
                                          <p:spTgt spid="212"/>
                                        </p:tgtEl>
                                        <p:attrNameLst>
                                          <p:attrName>ppt_h</p:attrName>
                                        </p:attrNameLst>
                                      </p:cBhvr>
                                      <p:tavLst>
                                        <p:tav tm="0">
                                          <p:val>
                                            <p:fltVal val="0"/>
                                          </p:val>
                                        </p:tav>
                                        <p:tav tm="100000">
                                          <p:val>
                                            <p:strVal val="#ppt_h"/>
                                          </p:val>
                                        </p:tav>
                                      </p:tavLst>
                                    </p:anim>
                                    <p:animEffect transition="in" filter="fade">
                                      <p:cBhvr>
                                        <p:cTn id="429" dur="500"/>
                                        <p:tgtEl>
                                          <p:spTgt spid="212"/>
                                        </p:tgtEl>
                                      </p:cBhvr>
                                    </p:animEffect>
                                  </p:childTnLst>
                                  <p:subTnLst>
                                    <p:audio>
                                      <p:cMediaNode>
                                        <p:cTn display="0" masterRel="sameClick">
                                          <p:stCondLst>
                                            <p:cond evt="begin" delay="0">
                                              <p:tn val="425"/>
                                            </p:cond>
                                          </p:stCondLst>
                                          <p:endCondLst>
                                            <p:cond evt="onStopAudio" delay="0">
                                              <p:tgtEl>
                                                <p:sldTgt/>
                                              </p:tgtEl>
                                            </p:cond>
                                          </p:endCondLst>
                                        </p:cTn>
                                        <p:tgtEl>
                                          <p:sndTgt r:embed="rId3" name="Bling.wav"/>
                                        </p:tgtEl>
                                      </p:cMediaNode>
                                    </p:audio>
                                  </p:subTnLst>
                                </p:cTn>
                              </p:par>
                              <p:par>
                                <p:cTn id="430" presetID="26" presetClass="emph" presetSubtype="0" fill="hold" grpId="1" nodeType="withEffect">
                                  <p:stCondLst>
                                    <p:cond delay="500"/>
                                  </p:stCondLst>
                                  <p:childTnLst>
                                    <p:animEffect transition="out" filter="fade">
                                      <p:cBhvr>
                                        <p:cTn id="431" dur="500" tmFilter="0, 0; .2, .5; .8, .5; 1, 0"/>
                                        <p:tgtEl>
                                          <p:spTgt spid="212"/>
                                        </p:tgtEl>
                                      </p:cBhvr>
                                    </p:animEffect>
                                    <p:animScale>
                                      <p:cBhvr>
                                        <p:cTn id="432" dur="250" autoRev="1" fill="hold"/>
                                        <p:tgtEl>
                                          <p:spTgt spid="212"/>
                                        </p:tgtEl>
                                      </p:cBhvr>
                                      <p:by x="105000" y="105000"/>
                                    </p:animScale>
                                  </p:childTnLst>
                                </p:cTn>
                              </p:par>
                              <p:par>
                                <p:cTn id="433" presetID="53" presetClass="entr" presetSubtype="16" fill="hold" grpId="0" nodeType="withEffect">
                                  <p:stCondLst>
                                    <p:cond delay="0"/>
                                  </p:stCondLst>
                                  <p:childTnLst>
                                    <p:set>
                                      <p:cBhvr>
                                        <p:cTn id="434" dur="1" fill="hold">
                                          <p:stCondLst>
                                            <p:cond delay="0"/>
                                          </p:stCondLst>
                                        </p:cTn>
                                        <p:tgtEl>
                                          <p:spTgt spid="213"/>
                                        </p:tgtEl>
                                        <p:attrNameLst>
                                          <p:attrName>style.visibility</p:attrName>
                                        </p:attrNameLst>
                                      </p:cBhvr>
                                      <p:to>
                                        <p:strVal val="visible"/>
                                      </p:to>
                                    </p:set>
                                    <p:anim calcmode="lin" valueType="num">
                                      <p:cBhvr>
                                        <p:cTn id="435" dur="500" fill="hold"/>
                                        <p:tgtEl>
                                          <p:spTgt spid="213"/>
                                        </p:tgtEl>
                                        <p:attrNameLst>
                                          <p:attrName>ppt_w</p:attrName>
                                        </p:attrNameLst>
                                      </p:cBhvr>
                                      <p:tavLst>
                                        <p:tav tm="0">
                                          <p:val>
                                            <p:fltVal val="0"/>
                                          </p:val>
                                        </p:tav>
                                        <p:tav tm="100000">
                                          <p:val>
                                            <p:strVal val="#ppt_w"/>
                                          </p:val>
                                        </p:tav>
                                      </p:tavLst>
                                    </p:anim>
                                    <p:anim calcmode="lin" valueType="num">
                                      <p:cBhvr>
                                        <p:cTn id="436" dur="500" fill="hold"/>
                                        <p:tgtEl>
                                          <p:spTgt spid="213"/>
                                        </p:tgtEl>
                                        <p:attrNameLst>
                                          <p:attrName>ppt_h</p:attrName>
                                        </p:attrNameLst>
                                      </p:cBhvr>
                                      <p:tavLst>
                                        <p:tav tm="0">
                                          <p:val>
                                            <p:fltVal val="0"/>
                                          </p:val>
                                        </p:tav>
                                        <p:tav tm="100000">
                                          <p:val>
                                            <p:strVal val="#ppt_h"/>
                                          </p:val>
                                        </p:tav>
                                      </p:tavLst>
                                    </p:anim>
                                    <p:animEffect transition="in" filter="fade">
                                      <p:cBhvr>
                                        <p:cTn id="437" dur="500"/>
                                        <p:tgtEl>
                                          <p:spTgt spid="213"/>
                                        </p:tgtEl>
                                      </p:cBhvr>
                                    </p:animEffect>
                                  </p:childTnLst>
                                  <p:subTnLst>
                                    <p:audio>
                                      <p:cMediaNode>
                                        <p:cTn display="0" masterRel="sameClick">
                                          <p:stCondLst>
                                            <p:cond evt="begin" delay="0">
                                              <p:tn val="433"/>
                                            </p:cond>
                                          </p:stCondLst>
                                          <p:endCondLst>
                                            <p:cond evt="onStopAudio" delay="0">
                                              <p:tgtEl>
                                                <p:sldTgt/>
                                              </p:tgtEl>
                                            </p:cond>
                                          </p:endCondLst>
                                        </p:cTn>
                                        <p:tgtEl>
                                          <p:sndTgt r:embed="rId3" name="Bling.wav"/>
                                        </p:tgtEl>
                                      </p:cMediaNode>
                                    </p:audio>
                                  </p:subTnLst>
                                </p:cTn>
                              </p:par>
                              <p:par>
                                <p:cTn id="438" presetID="26" presetClass="emph" presetSubtype="0" fill="hold" grpId="1" nodeType="withEffect">
                                  <p:stCondLst>
                                    <p:cond delay="500"/>
                                  </p:stCondLst>
                                  <p:childTnLst>
                                    <p:animEffect transition="out" filter="fade">
                                      <p:cBhvr>
                                        <p:cTn id="439" dur="500" tmFilter="0, 0; .2, .5; .8, .5; 1, 0"/>
                                        <p:tgtEl>
                                          <p:spTgt spid="213"/>
                                        </p:tgtEl>
                                      </p:cBhvr>
                                    </p:animEffect>
                                    <p:animScale>
                                      <p:cBhvr>
                                        <p:cTn id="440" dur="250" autoRev="1" fill="hold"/>
                                        <p:tgtEl>
                                          <p:spTgt spid="213"/>
                                        </p:tgtEl>
                                      </p:cBhvr>
                                      <p:by x="105000" y="105000"/>
                                    </p:animScale>
                                  </p:childTnLst>
                                </p:cTn>
                              </p:par>
                              <p:par>
                                <p:cTn id="441" presetID="53" presetClass="entr" presetSubtype="16" fill="hold" grpId="0" nodeType="withEffect">
                                  <p:stCondLst>
                                    <p:cond delay="0"/>
                                  </p:stCondLst>
                                  <p:childTnLst>
                                    <p:set>
                                      <p:cBhvr>
                                        <p:cTn id="442" dur="1" fill="hold">
                                          <p:stCondLst>
                                            <p:cond delay="0"/>
                                          </p:stCondLst>
                                        </p:cTn>
                                        <p:tgtEl>
                                          <p:spTgt spid="224"/>
                                        </p:tgtEl>
                                        <p:attrNameLst>
                                          <p:attrName>style.visibility</p:attrName>
                                        </p:attrNameLst>
                                      </p:cBhvr>
                                      <p:to>
                                        <p:strVal val="visible"/>
                                      </p:to>
                                    </p:set>
                                    <p:anim calcmode="lin" valueType="num">
                                      <p:cBhvr>
                                        <p:cTn id="443" dur="500" fill="hold"/>
                                        <p:tgtEl>
                                          <p:spTgt spid="224"/>
                                        </p:tgtEl>
                                        <p:attrNameLst>
                                          <p:attrName>ppt_w</p:attrName>
                                        </p:attrNameLst>
                                      </p:cBhvr>
                                      <p:tavLst>
                                        <p:tav tm="0">
                                          <p:val>
                                            <p:fltVal val="0"/>
                                          </p:val>
                                        </p:tav>
                                        <p:tav tm="100000">
                                          <p:val>
                                            <p:strVal val="#ppt_w"/>
                                          </p:val>
                                        </p:tav>
                                      </p:tavLst>
                                    </p:anim>
                                    <p:anim calcmode="lin" valueType="num">
                                      <p:cBhvr>
                                        <p:cTn id="444" dur="500" fill="hold"/>
                                        <p:tgtEl>
                                          <p:spTgt spid="224"/>
                                        </p:tgtEl>
                                        <p:attrNameLst>
                                          <p:attrName>ppt_h</p:attrName>
                                        </p:attrNameLst>
                                      </p:cBhvr>
                                      <p:tavLst>
                                        <p:tav tm="0">
                                          <p:val>
                                            <p:fltVal val="0"/>
                                          </p:val>
                                        </p:tav>
                                        <p:tav tm="100000">
                                          <p:val>
                                            <p:strVal val="#ppt_h"/>
                                          </p:val>
                                        </p:tav>
                                      </p:tavLst>
                                    </p:anim>
                                    <p:animEffect transition="in" filter="fade">
                                      <p:cBhvr>
                                        <p:cTn id="445" dur="500"/>
                                        <p:tgtEl>
                                          <p:spTgt spid="224"/>
                                        </p:tgtEl>
                                      </p:cBhvr>
                                    </p:animEffect>
                                  </p:childTnLst>
                                  <p:subTnLst>
                                    <p:audio>
                                      <p:cMediaNode>
                                        <p:cTn display="0" masterRel="sameClick">
                                          <p:stCondLst>
                                            <p:cond evt="begin" delay="0">
                                              <p:tn val="441"/>
                                            </p:cond>
                                          </p:stCondLst>
                                          <p:endCondLst>
                                            <p:cond evt="onStopAudio" delay="0">
                                              <p:tgtEl>
                                                <p:sldTgt/>
                                              </p:tgtEl>
                                            </p:cond>
                                          </p:endCondLst>
                                        </p:cTn>
                                        <p:tgtEl>
                                          <p:sndTgt r:embed="rId3" name="Bling.wav"/>
                                        </p:tgtEl>
                                      </p:cMediaNode>
                                    </p:audio>
                                  </p:subTnLst>
                                </p:cTn>
                              </p:par>
                              <p:par>
                                <p:cTn id="446" presetID="26" presetClass="emph" presetSubtype="0" fill="hold" grpId="1" nodeType="withEffect">
                                  <p:stCondLst>
                                    <p:cond delay="500"/>
                                  </p:stCondLst>
                                  <p:childTnLst>
                                    <p:animEffect transition="out" filter="fade">
                                      <p:cBhvr>
                                        <p:cTn id="447" dur="500" tmFilter="0, 0; .2, .5; .8, .5; 1, 0"/>
                                        <p:tgtEl>
                                          <p:spTgt spid="224"/>
                                        </p:tgtEl>
                                      </p:cBhvr>
                                    </p:animEffect>
                                    <p:animScale>
                                      <p:cBhvr>
                                        <p:cTn id="448" dur="250" autoRev="1" fill="hold"/>
                                        <p:tgtEl>
                                          <p:spTgt spid="224"/>
                                        </p:tgtEl>
                                      </p:cBhvr>
                                      <p:by x="105000" y="105000"/>
                                    </p:animScale>
                                  </p:childTnLst>
                                </p:cTn>
                              </p:par>
                              <p:par>
                                <p:cTn id="449" presetID="53" presetClass="entr" presetSubtype="16" fill="hold" grpId="0" nodeType="withEffect">
                                  <p:stCondLst>
                                    <p:cond delay="0"/>
                                  </p:stCondLst>
                                  <p:childTnLst>
                                    <p:set>
                                      <p:cBhvr>
                                        <p:cTn id="450" dur="1" fill="hold">
                                          <p:stCondLst>
                                            <p:cond delay="0"/>
                                          </p:stCondLst>
                                        </p:cTn>
                                        <p:tgtEl>
                                          <p:spTgt spid="223"/>
                                        </p:tgtEl>
                                        <p:attrNameLst>
                                          <p:attrName>style.visibility</p:attrName>
                                        </p:attrNameLst>
                                      </p:cBhvr>
                                      <p:to>
                                        <p:strVal val="visible"/>
                                      </p:to>
                                    </p:set>
                                    <p:anim calcmode="lin" valueType="num">
                                      <p:cBhvr>
                                        <p:cTn id="451" dur="500" fill="hold"/>
                                        <p:tgtEl>
                                          <p:spTgt spid="223"/>
                                        </p:tgtEl>
                                        <p:attrNameLst>
                                          <p:attrName>ppt_w</p:attrName>
                                        </p:attrNameLst>
                                      </p:cBhvr>
                                      <p:tavLst>
                                        <p:tav tm="0">
                                          <p:val>
                                            <p:fltVal val="0"/>
                                          </p:val>
                                        </p:tav>
                                        <p:tav tm="100000">
                                          <p:val>
                                            <p:strVal val="#ppt_w"/>
                                          </p:val>
                                        </p:tav>
                                      </p:tavLst>
                                    </p:anim>
                                    <p:anim calcmode="lin" valueType="num">
                                      <p:cBhvr>
                                        <p:cTn id="452" dur="500" fill="hold"/>
                                        <p:tgtEl>
                                          <p:spTgt spid="223"/>
                                        </p:tgtEl>
                                        <p:attrNameLst>
                                          <p:attrName>ppt_h</p:attrName>
                                        </p:attrNameLst>
                                      </p:cBhvr>
                                      <p:tavLst>
                                        <p:tav tm="0">
                                          <p:val>
                                            <p:fltVal val="0"/>
                                          </p:val>
                                        </p:tav>
                                        <p:tav tm="100000">
                                          <p:val>
                                            <p:strVal val="#ppt_h"/>
                                          </p:val>
                                        </p:tav>
                                      </p:tavLst>
                                    </p:anim>
                                    <p:animEffect transition="in" filter="fade">
                                      <p:cBhvr>
                                        <p:cTn id="453" dur="500"/>
                                        <p:tgtEl>
                                          <p:spTgt spid="223"/>
                                        </p:tgtEl>
                                      </p:cBhvr>
                                    </p:animEffect>
                                  </p:childTnLst>
                                  <p:subTnLst>
                                    <p:audio>
                                      <p:cMediaNode>
                                        <p:cTn display="0" masterRel="sameClick">
                                          <p:stCondLst>
                                            <p:cond evt="begin" delay="0">
                                              <p:tn val="449"/>
                                            </p:cond>
                                          </p:stCondLst>
                                          <p:endCondLst>
                                            <p:cond evt="onStopAudio" delay="0">
                                              <p:tgtEl>
                                                <p:sldTgt/>
                                              </p:tgtEl>
                                            </p:cond>
                                          </p:endCondLst>
                                        </p:cTn>
                                        <p:tgtEl>
                                          <p:sndTgt r:embed="rId3" name="Bling.wav"/>
                                        </p:tgtEl>
                                      </p:cMediaNode>
                                    </p:audio>
                                  </p:subTnLst>
                                </p:cTn>
                              </p:par>
                              <p:par>
                                <p:cTn id="454" presetID="26" presetClass="emph" presetSubtype="0" fill="hold" grpId="1" nodeType="withEffect">
                                  <p:stCondLst>
                                    <p:cond delay="500"/>
                                  </p:stCondLst>
                                  <p:childTnLst>
                                    <p:animEffect transition="out" filter="fade">
                                      <p:cBhvr>
                                        <p:cTn id="455" dur="500" tmFilter="0, 0; .2, .5; .8, .5; 1, 0"/>
                                        <p:tgtEl>
                                          <p:spTgt spid="223"/>
                                        </p:tgtEl>
                                      </p:cBhvr>
                                    </p:animEffect>
                                    <p:animScale>
                                      <p:cBhvr>
                                        <p:cTn id="456" dur="250" autoRev="1" fill="hold"/>
                                        <p:tgtEl>
                                          <p:spTgt spid="223"/>
                                        </p:tgtEl>
                                      </p:cBhvr>
                                      <p:by x="105000" y="105000"/>
                                    </p:animScale>
                                  </p:childTnLst>
                                </p:cTn>
                              </p:par>
                              <p:par>
                                <p:cTn id="457" presetID="53" presetClass="entr" presetSubtype="16" fill="hold" grpId="0" nodeType="withEffect">
                                  <p:stCondLst>
                                    <p:cond delay="0"/>
                                  </p:stCondLst>
                                  <p:childTnLst>
                                    <p:set>
                                      <p:cBhvr>
                                        <p:cTn id="458" dur="1" fill="hold">
                                          <p:stCondLst>
                                            <p:cond delay="0"/>
                                          </p:stCondLst>
                                        </p:cTn>
                                        <p:tgtEl>
                                          <p:spTgt spid="238"/>
                                        </p:tgtEl>
                                        <p:attrNameLst>
                                          <p:attrName>style.visibility</p:attrName>
                                        </p:attrNameLst>
                                      </p:cBhvr>
                                      <p:to>
                                        <p:strVal val="visible"/>
                                      </p:to>
                                    </p:set>
                                    <p:anim calcmode="lin" valueType="num">
                                      <p:cBhvr>
                                        <p:cTn id="459" dur="500" fill="hold"/>
                                        <p:tgtEl>
                                          <p:spTgt spid="238"/>
                                        </p:tgtEl>
                                        <p:attrNameLst>
                                          <p:attrName>ppt_w</p:attrName>
                                        </p:attrNameLst>
                                      </p:cBhvr>
                                      <p:tavLst>
                                        <p:tav tm="0">
                                          <p:val>
                                            <p:fltVal val="0"/>
                                          </p:val>
                                        </p:tav>
                                        <p:tav tm="100000">
                                          <p:val>
                                            <p:strVal val="#ppt_w"/>
                                          </p:val>
                                        </p:tav>
                                      </p:tavLst>
                                    </p:anim>
                                    <p:anim calcmode="lin" valueType="num">
                                      <p:cBhvr>
                                        <p:cTn id="460" dur="500" fill="hold"/>
                                        <p:tgtEl>
                                          <p:spTgt spid="238"/>
                                        </p:tgtEl>
                                        <p:attrNameLst>
                                          <p:attrName>ppt_h</p:attrName>
                                        </p:attrNameLst>
                                      </p:cBhvr>
                                      <p:tavLst>
                                        <p:tav tm="0">
                                          <p:val>
                                            <p:fltVal val="0"/>
                                          </p:val>
                                        </p:tav>
                                        <p:tav tm="100000">
                                          <p:val>
                                            <p:strVal val="#ppt_h"/>
                                          </p:val>
                                        </p:tav>
                                      </p:tavLst>
                                    </p:anim>
                                    <p:animEffect transition="in" filter="fade">
                                      <p:cBhvr>
                                        <p:cTn id="461" dur="500"/>
                                        <p:tgtEl>
                                          <p:spTgt spid="238"/>
                                        </p:tgtEl>
                                      </p:cBhvr>
                                    </p:animEffect>
                                  </p:childTnLst>
                                  <p:subTnLst>
                                    <p:audio>
                                      <p:cMediaNode>
                                        <p:cTn display="0" masterRel="sameClick">
                                          <p:stCondLst>
                                            <p:cond evt="begin" delay="0">
                                              <p:tn val="457"/>
                                            </p:cond>
                                          </p:stCondLst>
                                          <p:endCondLst>
                                            <p:cond evt="onStopAudio" delay="0">
                                              <p:tgtEl>
                                                <p:sldTgt/>
                                              </p:tgtEl>
                                            </p:cond>
                                          </p:endCondLst>
                                        </p:cTn>
                                        <p:tgtEl>
                                          <p:sndTgt r:embed="rId3" name="Bling.wav"/>
                                        </p:tgtEl>
                                      </p:cMediaNode>
                                    </p:audio>
                                  </p:subTnLst>
                                </p:cTn>
                              </p:par>
                              <p:par>
                                <p:cTn id="462" presetID="26" presetClass="emph" presetSubtype="0" fill="hold" grpId="1" nodeType="withEffect">
                                  <p:stCondLst>
                                    <p:cond delay="500"/>
                                  </p:stCondLst>
                                  <p:childTnLst>
                                    <p:animEffect transition="out" filter="fade">
                                      <p:cBhvr>
                                        <p:cTn id="463" dur="500" tmFilter="0, 0; .2, .5; .8, .5; 1, 0"/>
                                        <p:tgtEl>
                                          <p:spTgt spid="238"/>
                                        </p:tgtEl>
                                      </p:cBhvr>
                                    </p:animEffect>
                                    <p:animScale>
                                      <p:cBhvr>
                                        <p:cTn id="464" dur="250" autoRev="1" fill="hold"/>
                                        <p:tgtEl>
                                          <p:spTgt spid="238"/>
                                        </p:tgtEl>
                                      </p:cBhvr>
                                      <p:by x="105000" y="105000"/>
                                    </p:animScale>
                                  </p:childTnLst>
                                </p:cTn>
                              </p:par>
                            </p:childTnLst>
                          </p:cTn>
                        </p:par>
                      </p:childTnLst>
                    </p:cTn>
                  </p:par>
                </p:childTnLst>
              </p:cTn>
              <p:nextCondLst>
                <p:cond evt="onClick" delay="0">
                  <p:tgtEl>
                    <p:spTgt spid="167"/>
                  </p:tgtEl>
                </p:cond>
              </p:nextCondLst>
            </p:seq>
            <p:seq concurrent="1" nextAc="seek">
              <p:cTn id="465" restart="whenNotActive" fill="hold" evtFilter="cancelBubble" nodeType="interactiveSeq">
                <p:stCondLst>
                  <p:cond evt="onClick" delay="0">
                    <p:tgtEl>
                      <p:spTgt spid="172"/>
                    </p:tgtEl>
                  </p:cond>
                </p:stCondLst>
                <p:endSync evt="end" delay="0">
                  <p:rtn val="all"/>
                </p:endSync>
                <p:childTnLst>
                  <p:par>
                    <p:cTn id="466" fill="hold">
                      <p:stCondLst>
                        <p:cond delay="0"/>
                      </p:stCondLst>
                      <p:childTnLst>
                        <p:par>
                          <p:cTn id="467" fill="hold">
                            <p:stCondLst>
                              <p:cond delay="0"/>
                            </p:stCondLst>
                            <p:childTnLst>
                              <p:par>
                                <p:cTn id="468" presetID="53" presetClass="entr" presetSubtype="16" fill="hold" grpId="0" nodeType="withEffect">
                                  <p:stCondLst>
                                    <p:cond delay="0"/>
                                  </p:stCondLst>
                                  <p:childTnLst>
                                    <p:set>
                                      <p:cBhvr>
                                        <p:cTn id="469" dur="1" fill="hold">
                                          <p:stCondLst>
                                            <p:cond delay="0"/>
                                          </p:stCondLst>
                                        </p:cTn>
                                        <p:tgtEl>
                                          <p:spTgt spid="329"/>
                                        </p:tgtEl>
                                        <p:attrNameLst>
                                          <p:attrName>style.visibility</p:attrName>
                                        </p:attrNameLst>
                                      </p:cBhvr>
                                      <p:to>
                                        <p:strVal val="visible"/>
                                      </p:to>
                                    </p:set>
                                    <p:anim calcmode="lin" valueType="num">
                                      <p:cBhvr>
                                        <p:cTn id="470" dur="500" fill="hold"/>
                                        <p:tgtEl>
                                          <p:spTgt spid="329"/>
                                        </p:tgtEl>
                                        <p:attrNameLst>
                                          <p:attrName>ppt_w</p:attrName>
                                        </p:attrNameLst>
                                      </p:cBhvr>
                                      <p:tavLst>
                                        <p:tav tm="0">
                                          <p:val>
                                            <p:fltVal val="0"/>
                                          </p:val>
                                        </p:tav>
                                        <p:tav tm="100000">
                                          <p:val>
                                            <p:strVal val="#ppt_w"/>
                                          </p:val>
                                        </p:tav>
                                      </p:tavLst>
                                    </p:anim>
                                    <p:anim calcmode="lin" valueType="num">
                                      <p:cBhvr>
                                        <p:cTn id="471" dur="500" fill="hold"/>
                                        <p:tgtEl>
                                          <p:spTgt spid="329"/>
                                        </p:tgtEl>
                                        <p:attrNameLst>
                                          <p:attrName>ppt_h</p:attrName>
                                        </p:attrNameLst>
                                      </p:cBhvr>
                                      <p:tavLst>
                                        <p:tav tm="0">
                                          <p:val>
                                            <p:fltVal val="0"/>
                                          </p:val>
                                        </p:tav>
                                        <p:tav tm="100000">
                                          <p:val>
                                            <p:strVal val="#ppt_h"/>
                                          </p:val>
                                        </p:tav>
                                      </p:tavLst>
                                    </p:anim>
                                    <p:animEffect transition="in" filter="fade">
                                      <p:cBhvr>
                                        <p:cTn id="472" dur="500"/>
                                        <p:tgtEl>
                                          <p:spTgt spid="329"/>
                                        </p:tgtEl>
                                      </p:cBhvr>
                                    </p:animEffect>
                                  </p:childTnLst>
                                  <p:subTnLst>
                                    <p:audio>
                                      <p:cMediaNode>
                                        <p:cTn display="0" masterRel="sameClick">
                                          <p:stCondLst>
                                            <p:cond evt="begin" delay="0">
                                              <p:tn val="468"/>
                                            </p:cond>
                                          </p:stCondLst>
                                          <p:endCondLst>
                                            <p:cond evt="onStopAudio" delay="0">
                                              <p:tgtEl>
                                                <p:sldTgt/>
                                              </p:tgtEl>
                                            </p:cond>
                                          </p:endCondLst>
                                        </p:cTn>
                                        <p:tgtEl>
                                          <p:sndTgt r:embed="rId3" name="Bling.wav"/>
                                        </p:tgtEl>
                                      </p:cMediaNode>
                                    </p:audio>
                                  </p:subTnLst>
                                </p:cTn>
                              </p:par>
                              <p:par>
                                <p:cTn id="473" presetID="26" presetClass="emph" presetSubtype="0" fill="hold" grpId="1" nodeType="withEffect">
                                  <p:stCondLst>
                                    <p:cond delay="500"/>
                                  </p:stCondLst>
                                  <p:childTnLst>
                                    <p:animEffect transition="out" filter="fade">
                                      <p:cBhvr>
                                        <p:cTn id="474" dur="500" tmFilter="0, 0; .2, .5; .8, .5; 1, 0"/>
                                        <p:tgtEl>
                                          <p:spTgt spid="329"/>
                                        </p:tgtEl>
                                      </p:cBhvr>
                                    </p:animEffect>
                                    <p:animScale>
                                      <p:cBhvr>
                                        <p:cTn id="475" dur="250" autoRev="1" fill="hold"/>
                                        <p:tgtEl>
                                          <p:spTgt spid="329"/>
                                        </p:tgtEl>
                                      </p:cBhvr>
                                      <p:by x="105000" y="105000"/>
                                    </p:animScale>
                                  </p:childTnLst>
                                </p:cTn>
                              </p:par>
                              <p:par>
                                <p:cTn id="476" presetID="53" presetClass="entr" presetSubtype="16" fill="hold" grpId="0" nodeType="withEffect">
                                  <p:stCondLst>
                                    <p:cond delay="0"/>
                                  </p:stCondLst>
                                  <p:childTnLst>
                                    <p:set>
                                      <p:cBhvr>
                                        <p:cTn id="477" dur="1" fill="hold">
                                          <p:stCondLst>
                                            <p:cond delay="0"/>
                                          </p:stCondLst>
                                        </p:cTn>
                                        <p:tgtEl>
                                          <p:spTgt spid="321"/>
                                        </p:tgtEl>
                                        <p:attrNameLst>
                                          <p:attrName>style.visibility</p:attrName>
                                        </p:attrNameLst>
                                      </p:cBhvr>
                                      <p:to>
                                        <p:strVal val="visible"/>
                                      </p:to>
                                    </p:set>
                                    <p:anim calcmode="lin" valueType="num">
                                      <p:cBhvr>
                                        <p:cTn id="478" dur="500" fill="hold"/>
                                        <p:tgtEl>
                                          <p:spTgt spid="321"/>
                                        </p:tgtEl>
                                        <p:attrNameLst>
                                          <p:attrName>ppt_w</p:attrName>
                                        </p:attrNameLst>
                                      </p:cBhvr>
                                      <p:tavLst>
                                        <p:tav tm="0">
                                          <p:val>
                                            <p:fltVal val="0"/>
                                          </p:val>
                                        </p:tav>
                                        <p:tav tm="100000">
                                          <p:val>
                                            <p:strVal val="#ppt_w"/>
                                          </p:val>
                                        </p:tav>
                                      </p:tavLst>
                                    </p:anim>
                                    <p:anim calcmode="lin" valueType="num">
                                      <p:cBhvr>
                                        <p:cTn id="479" dur="500" fill="hold"/>
                                        <p:tgtEl>
                                          <p:spTgt spid="321"/>
                                        </p:tgtEl>
                                        <p:attrNameLst>
                                          <p:attrName>ppt_h</p:attrName>
                                        </p:attrNameLst>
                                      </p:cBhvr>
                                      <p:tavLst>
                                        <p:tav tm="0">
                                          <p:val>
                                            <p:fltVal val="0"/>
                                          </p:val>
                                        </p:tav>
                                        <p:tav tm="100000">
                                          <p:val>
                                            <p:strVal val="#ppt_h"/>
                                          </p:val>
                                        </p:tav>
                                      </p:tavLst>
                                    </p:anim>
                                    <p:animEffect transition="in" filter="fade">
                                      <p:cBhvr>
                                        <p:cTn id="480" dur="500"/>
                                        <p:tgtEl>
                                          <p:spTgt spid="321"/>
                                        </p:tgtEl>
                                      </p:cBhvr>
                                    </p:animEffect>
                                  </p:childTnLst>
                                  <p:subTnLst>
                                    <p:audio>
                                      <p:cMediaNode>
                                        <p:cTn display="0" masterRel="sameClick">
                                          <p:stCondLst>
                                            <p:cond evt="begin" delay="0">
                                              <p:tn val="476"/>
                                            </p:cond>
                                          </p:stCondLst>
                                          <p:endCondLst>
                                            <p:cond evt="onStopAudio" delay="0">
                                              <p:tgtEl>
                                                <p:sldTgt/>
                                              </p:tgtEl>
                                            </p:cond>
                                          </p:endCondLst>
                                        </p:cTn>
                                        <p:tgtEl>
                                          <p:sndTgt r:embed="rId3" name="Bling.wav"/>
                                        </p:tgtEl>
                                      </p:cMediaNode>
                                    </p:audio>
                                  </p:subTnLst>
                                </p:cTn>
                              </p:par>
                              <p:par>
                                <p:cTn id="481" presetID="26" presetClass="emph" presetSubtype="0" fill="hold" grpId="1" nodeType="withEffect">
                                  <p:stCondLst>
                                    <p:cond delay="500"/>
                                  </p:stCondLst>
                                  <p:childTnLst>
                                    <p:animEffect transition="out" filter="fade">
                                      <p:cBhvr>
                                        <p:cTn id="482" dur="500" tmFilter="0, 0; .2, .5; .8, .5; 1, 0"/>
                                        <p:tgtEl>
                                          <p:spTgt spid="321"/>
                                        </p:tgtEl>
                                      </p:cBhvr>
                                    </p:animEffect>
                                    <p:animScale>
                                      <p:cBhvr>
                                        <p:cTn id="483" dur="250" autoRev="1" fill="hold"/>
                                        <p:tgtEl>
                                          <p:spTgt spid="321"/>
                                        </p:tgtEl>
                                      </p:cBhvr>
                                      <p:by x="105000" y="105000"/>
                                    </p:animScale>
                                  </p:childTnLst>
                                </p:cTn>
                              </p:par>
                              <p:par>
                                <p:cTn id="484" presetID="53" presetClass="entr" presetSubtype="16" fill="hold" grpId="0" nodeType="withEffect">
                                  <p:stCondLst>
                                    <p:cond delay="0"/>
                                  </p:stCondLst>
                                  <p:childTnLst>
                                    <p:set>
                                      <p:cBhvr>
                                        <p:cTn id="485" dur="1" fill="hold">
                                          <p:stCondLst>
                                            <p:cond delay="0"/>
                                          </p:stCondLst>
                                        </p:cTn>
                                        <p:tgtEl>
                                          <p:spTgt spid="322"/>
                                        </p:tgtEl>
                                        <p:attrNameLst>
                                          <p:attrName>style.visibility</p:attrName>
                                        </p:attrNameLst>
                                      </p:cBhvr>
                                      <p:to>
                                        <p:strVal val="visible"/>
                                      </p:to>
                                    </p:set>
                                    <p:anim calcmode="lin" valueType="num">
                                      <p:cBhvr>
                                        <p:cTn id="486" dur="500" fill="hold"/>
                                        <p:tgtEl>
                                          <p:spTgt spid="322"/>
                                        </p:tgtEl>
                                        <p:attrNameLst>
                                          <p:attrName>ppt_w</p:attrName>
                                        </p:attrNameLst>
                                      </p:cBhvr>
                                      <p:tavLst>
                                        <p:tav tm="0">
                                          <p:val>
                                            <p:fltVal val="0"/>
                                          </p:val>
                                        </p:tav>
                                        <p:tav tm="100000">
                                          <p:val>
                                            <p:strVal val="#ppt_w"/>
                                          </p:val>
                                        </p:tav>
                                      </p:tavLst>
                                    </p:anim>
                                    <p:anim calcmode="lin" valueType="num">
                                      <p:cBhvr>
                                        <p:cTn id="487" dur="500" fill="hold"/>
                                        <p:tgtEl>
                                          <p:spTgt spid="322"/>
                                        </p:tgtEl>
                                        <p:attrNameLst>
                                          <p:attrName>ppt_h</p:attrName>
                                        </p:attrNameLst>
                                      </p:cBhvr>
                                      <p:tavLst>
                                        <p:tav tm="0">
                                          <p:val>
                                            <p:fltVal val="0"/>
                                          </p:val>
                                        </p:tav>
                                        <p:tav tm="100000">
                                          <p:val>
                                            <p:strVal val="#ppt_h"/>
                                          </p:val>
                                        </p:tav>
                                      </p:tavLst>
                                    </p:anim>
                                    <p:animEffect transition="in" filter="fade">
                                      <p:cBhvr>
                                        <p:cTn id="488" dur="500"/>
                                        <p:tgtEl>
                                          <p:spTgt spid="322"/>
                                        </p:tgtEl>
                                      </p:cBhvr>
                                    </p:animEffect>
                                  </p:childTnLst>
                                  <p:subTnLst>
                                    <p:audio>
                                      <p:cMediaNode>
                                        <p:cTn display="0" masterRel="sameClick">
                                          <p:stCondLst>
                                            <p:cond evt="begin" delay="0">
                                              <p:tn val="484"/>
                                            </p:cond>
                                          </p:stCondLst>
                                          <p:endCondLst>
                                            <p:cond evt="onStopAudio" delay="0">
                                              <p:tgtEl>
                                                <p:sldTgt/>
                                              </p:tgtEl>
                                            </p:cond>
                                          </p:endCondLst>
                                        </p:cTn>
                                        <p:tgtEl>
                                          <p:sndTgt r:embed="rId3" name="Bling.wav"/>
                                        </p:tgtEl>
                                      </p:cMediaNode>
                                    </p:audio>
                                  </p:subTnLst>
                                </p:cTn>
                              </p:par>
                              <p:par>
                                <p:cTn id="489" presetID="26" presetClass="emph" presetSubtype="0" fill="hold" grpId="1" nodeType="withEffect">
                                  <p:stCondLst>
                                    <p:cond delay="500"/>
                                  </p:stCondLst>
                                  <p:childTnLst>
                                    <p:animEffect transition="out" filter="fade">
                                      <p:cBhvr>
                                        <p:cTn id="490" dur="500" tmFilter="0, 0; .2, .5; .8, .5; 1, 0"/>
                                        <p:tgtEl>
                                          <p:spTgt spid="322"/>
                                        </p:tgtEl>
                                      </p:cBhvr>
                                    </p:animEffect>
                                    <p:animScale>
                                      <p:cBhvr>
                                        <p:cTn id="491" dur="250" autoRev="1" fill="hold"/>
                                        <p:tgtEl>
                                          <p:spTgt spid="322"/>
                                        </p:tgtEl>
                                      </p:cBhvr>
                                      <p:by x="105000" y="105000"/>
                                    </p:animScale>
                                  </p:childTnLst>
                                </p:cTn>
                              </p:par>
                              <p:par>
                                <p:cTn id="492" presetID="53" presetClass="entr" presetSubtype="16" fill="hold" grpId="0" nodeType="withEffect">
                                  <p:stCondLst>
                                    <p:cond delay="0"/>
                                  </p:stCondLst>
                                  <p:childTnLst>
                                    <p:set>
                                      <p:cBhvr>
                                        <p:cTn id="493" dur="1" fill="hold">
                                          <p:stCondLst>
                                            <p:cond delay="0"/>
                                          </p:stCondLst>
                                        </p:cTn>
                                        <p:tgtEl>
                                          <p:spTgt spid="358"/>
                                        </p:tgtEl>
                                        <p:attrNameLst>
                                          <p:attrName>style.visibility</p:attrName>
                                        </p:attrNameLst>
                                      </p:cBhvr>
                                      <p:to>
                                        <p:strVal val="visible"/>
                                      </p:to>
                                    </p:set>
                                    <p:anim calcmode="lin" valueType="num">
                                      <p:cBhvr>
                                        <p:cTn id="494" dur="500" fill="hold"/>
                                        <p:tgtEl>
                                          <p:spTgt spid="358"/>
                                        </p:tgtEl>
                                        <p:attrNameLst>
                                          <p:attrName>ppt_w</p:attrName>
                                        </p:attrNameLst>
                                      </p:cBhvr>
                                      <p:tavLst>
                                        <p:tav tm="0">
                                          <p:val>
                                            <p:fltVal val="0"/>
                                          </p:val>
                                        </p:tav>
                                        <p:tav tm="100000">
                                          <p:val>
                                            <p:strVal val="#ppt_w"/>
                                          </p:val>
                                        </p:tav>
                                      </p:tavLst>
                                    </p:anim>
                                    <p:anim calcmode="lin" valueType="num">
                                      <p:cBhvr>
                                        <p:cTn id="495" dur="500" fill="hold"/>
                                        <p:tgtEl>
                                          <p:spTgt spid="358"/>
                                        </p:tgtEl>
                                        <p:attrNameLst>
                                          <p:attrName>ppt_h</p:attrName>
                                        </p:attrNameLst>
                                      </p:cBhvr>
                                      <p:tavLst>
                                        <p:tav tm="0">
                                          <p:val>
                                            <p:fltVal val="0"/>
                                          </p:val>
                                        </p:tav>
                                        <p:tav tm="100000">
                                          <p:val>
                                            <p:strVal val="#ppt_h"/>
                                          </p:val>
                                        </p:tav>
                                      </p:tavLst>
                                    </p:anim>
                                    <p:animEffect transition="in" filter="fade">
                                      <p:cBhvr>
                                        <p:cTn id="496" dur="500"/>
                                        <p:tgtEl>
                                          <p:spTgt spid="358"/>
                                        </p:tgtEl>
                                      </p:cBhvr>
                                    </p:animEffect>
                                  </p:childTnLst>
                                  <p:subTnLst>
                                    <p:audio>
                                      <p:cMediaNode>
                                        <p:cTn display="0" masterRel="sameClick">
                                          <p:stCondLst>
                                            <p:cond evt="begin" delay="0">
                                              <p:tn val="492"/>
                                            </p:cond>
                                          </p:stCondLst>
                                          <p:endCondLst>
                                            <p:cond evt="onStopAudio" delay="0">
                                              <p:tgtEl>
                                                <p:sldTgt/>
                                              </p:tgtEl>
                                            </p:cond>
                                          </p:endCondLst>
                                        </p:cTn>
                                        <p:tgtEl>
                                          <p:sndTgt r:embed="rId3" name="Bling.wav"/>
                                        </p:tgtEl>
                                      </p:cMediaNode>
                                    </p:audio>
                                  </p:subTnLst>
                                </p:cTn>
                              </p:par>
                              <p:par>
                                <p:cTn id="497" presetID="26" presetClass="emph" presetSubtype="0" fill="hold" grpId="1" nodeType="withEffect">
                                  <p:stCondLst>
                                    <p:cond delay="500"/>
                                  </p:stCondLst>
                                  <p:childTnLst>
                                    <p:animEffect transition="out" filter="fade">
                                      <p:cBhvr>
                                        <p:cTn id="498" dur="500" tmFilter="0, 0; .2, .5; .8, .5; 1, 0"/>
                                        <p:tgtEl>
                                          <p:spTgt spid="358"/>
                                        </p:tgtEl>
                                      </p:cBhvr>
                                    </p:animEffect>
                                    <p:animScale>
                                      <p:cBhvr>
                                        <p:cTn id="499" dur="250" autoRev="1" fill="hold"/>
                                        <p:tgtEl>
                                          <p:spTgt spid="358"/>
                                        </p:tgtEl>
                                      </p:cBhvr>
                                      <p:by x="105000" y="105000"/>
                                    </p:animScale>
                                  </p:childTnLst>
                                </p:cTn>
                              </p:par>
                              <p:par>
                                <p:cTn id="500" presetID="53" presetClass="entr" presetSubtype="16" fill="hold" grpId="0" nodeType="withEffect">
                                  <p:stCondLst>
                                    <p:cond delay="0"/>
                                  </p:stCondLst>
                                  <p:childTnLst>
                                    <p:set>
                                      <p:cBhvr>
                                        <p:cTn id="501" dur="1" fill="hold">
                                          <p:stCondLst>
                                            <p:cond delay="0"/>
                                          </p:stCondLst>
                                        </p:cTn>
                                        <p:tgtEl>
                                          <p:spTgt spid="359"/>
                                        </p:tgtEl>
                                        <p:attrNameLst>
                                          <p:attrName>style.visibility</p:attrName>
                                        </p:attrNameLst>
                                      </p:cBhvr>
                                      <p:to>
                                        <p:strVal val="visible"/>
                                      </p:to>
                                    </p:set>
                                    <p:anim calcmode="lin" valueType="num">
                                      <p:cBhvr>
                                        <p:cTn id="502" dur="500" fill="hold"/>
                                        <p:tgtEl>
                                          <p:spTgt spid="359"/>
                                        </p:tgtEl>
                                        <p:attrNameLst>
                                          <p:attrName>ppt_w</p:attrName>
                                        </p:attrNameLst>
                                      </p:cBhvr>
                                      <p:tavLst>
                                        <p:tav tm="0">
                                          <p:val>
                                            <p:fltVal val="0"/>
                                          </p:val>
                                        </p:tav>
                                        <p:tav tm="100000">
                                          <p:val>
                                            <p:strVal val="#ppt_w"/>
                                          </p:val>
                                        </p:tav>
                                      </p:tavLst>
                                    </p:anim>
                                    <p:anim calcmode="lin" valueType="num">
                                      <p:cBhvr>
                                        <p:cTn id="503" dur="500" fill="hold"/>
                                        <p:tgtEl>
                                          <p:spTgt spid="359"/>
                                        </p:tgtEl>
                                        <p:attrNameLst>
                                          <p:attrName>ppt_h</p:attrName>
                                        </p:attrNameLst>
                                      </p:cBhvr>
                                      <p:tavLst>
                                        <p:tav tm="0">
                                          <p:val>
                                            <p:fltVal val="0"/>
                                          </p:val>
                                        </p:tav>
                                        <p:tav tm="100000">
                                          <p:val>
                                            <p:strVal val="#ppt_h"/>
                                          </p:val>
                                        </p:tav>
                                      </p:tavLst>
                                    </p:anim>
                                    <p:animEffect transition="in" filter="fade">
                                      <p:cBhvr>
                                        <p:cTn id="504" dur="500"/>
                                        <p:tgtEl>
                                          <p:spTgt spid="359"/>
                                        </p:tgtEl>
                                      </p:cBhvr>
                                    </p:animEffect>
                                  </p:childTnLst>
                                  <p:subTnLst>
                                    <p:audio>
                                      <p:cMediaNode>
                                        <p:cTn display="0" masterRel="sameClick">
                                          <p:stCondLst>
                                            <p:cond evt="begin" delay="0">
                                              <p:tn val="500"/>
                                            </p:cond>
                                          </p:stCondLst>
                                          <p:endCondLst>
                                            <p:cond evt="onStopAudio" delay="0">
                                              <p:tgtEl>
                                                <p:sldTgt/>
                                              </p:tgtEl>
                                            </p:cond>
                                          </p:endCondLst>
                                        </p:cTn>
                                        <p:tgtEl>
                                          <p:sndTgt r:embed="rId3" name="Bling.wav"/>
                                        </p:tgtEl>
                                      </p:cMediaNode>
                                    </p:audio>
                                  </p:subTnLst>
                                </p:cTn>
                              </p:par>
                              <p:par>
                                <p:cTn id="505" presetID="26" presetClass="emph" presetSubtype="0" fill="hold" grpId="1" nodeType="withEffect">
                                  <p:stCondLst>
                                    <p:cond delay="500"/>
                                  </p:stCondLst>
                                  <p:childTnLst>
                                    <p:animEffect transition="out" filter="fade">
                                      <p:cBhvr>
                                        <p:cTn id="506" dur="500" tmFilter="0, 0; .2, .5; .8, .5; 1, 0"/>
                                        <p:tgtEl>
                                          <p:spTgt spid="359"/>
                                        </p:tgtEl>
                                      </p:cBhvr>
                                    </p:animEffect>
                                    <p:animScale>
                                      <p:cBhvr>
                                        <p:cTn id="507" dur="250" autoRev="1" fill="hold"/>
                                        <p:tgtEl>
                                          <p:spTgt spid="359"/>
                                        </p:tgtEl>
                                      </p:cBhvr>
                                      <p:by x="105000" y="105000"/>
                                    </p:animScale>
                                  </p:childTnLst>
                                </p:cTn>
                              </p:par>
                              <p:par>
                                <p:cTn id="508" presetID="53" presetClass="entr" presetSubtype="16" fill="hold" grpId="0" nodeType="withEffect">
                                  <p:stCondLst>
                                    <p:cond delay="0"/>
                                  </p:stCondLst>
                                  <p:childTnLst>
                                    <p:set>
                                      <p:cBhvr>
                                        <p:cTn id="509" dur="1" fill="hold">
                                          <p:stCondLst>
                                            <p:cond delay="0"/>
                                          </p:stCondLst>
                                        </p:cTn>
                                        <p:tgtEl>
                                          <p:spTgt spid="360"/>
                                        </p:tgtEl>
                                        <p:attrNameLst>
                                          <p:attrName>style.visibility</p:attrName>
                                        </p:attrNameLst>
                                      </p:cBhvr>
                                      <p:to>
                                        <p:strVal val="visible"/>
                                      </p:to>
                                    </p:set>
                                    <p:anim calcmode="lin" valueType="num">
                                      <p:cBhvr>
                                        <p:cTn id="510" dur="500" fill="hold"/>
                                        <p:tgtEl>
                                          <p:spTgt spid="360"/>
                                        </p:tgtEl>
                                        <p:attrNameLst>
                                          <p:attrName>ppt_w</p:attrName>
                                        </p:attrNameLst>
                                      </p:cBhvr>
                                      <p:tavLst>
                                        <p:tav tm="0">
                                          <p:val>
                                            <p:fltVal val="0"/>
                                          </p:val>
                                        </p:tav>
                                        <p:tav tm="100000">
                                          <p:val>
                                            <p:strVal val="#ppt_w"/>
                                          </p:val>
                                        </p:tav>
                                      </p:tavLst>
                                    </p:anim>
                                    <p:anim calcmode="lin" valueType="num">
                                      <p:cBhvr>
                                        <p:cTn id="511" dur="500" fill="hold"/>
                                        <p:tgtEl>
                                          <p:spTgt spid="360"/>
                                        </p:tgtEl>
                                        <p:attrNameLst>
                                          <p:attrName>ppt_h</p:attrName>
                                        </p:attrNameLst>
                                      </p:cBhvr>
                                      <p:tavLst>
                                        <p:tav tm="0">
                                          <p:val>
                                            <p:fltVal val="0"/>
                                          </p:val>
                                        </p:tav>
                                        <p:tav tm="100000">
                                          <p:val>
                                            <p:strVal val="#ppt_h"/>
                                          </p:val>
                                        </p:tav>
                                      </p:tavLst>
                                    </p:anim>
                                    <p:animEffect transition="in" filter="fade">
                                      <p:cBhvr>
                                        <p:cTn id="512" dur="500"/>
                                        <p:tgtEl>
                                          <p:spTgt spid="360"/>
                                        </p:tgtEl>
                                      </p:cBhvr>
                                    </p:animEffect>
                                  </p:childTnLst>
                                  <p:subTnLst>
                                    <p:audio>
                                      <p:cMediaNode>
                                        <p:cTn display="0" masterRel="sameClick">
                                          <p:stCondLst>
                                            <p:cond evt="begin" delay="0">
                                              <p:tn val="508"/>
                                            </p:cond>
                                          </p:stCondLst>
                                          <p:endCondLst>
                                            <p:cond evt="onStopAudio" delay="0">
                                              <p:tgtEl>
                                                <p:sldTgt/>
                                              </p:tgtEl>
                                            </p:cond>
                                          </p:endCondLst>
                                        </p:cTn>
                                        <p:tgtEl>
                                          <p:sndTgt r:embed="rId3" name="Bling.wav"/>
                                        </p:tgtEl>
                                      </p:cMediaNode>
                                    </p:audio>
                                  </p:subTnLst>
                                </p:cTn>
                              </p:par>
                              <p:par>
                                <p:cTn id="513" presetID="26" presetClass="emph" presetSubtype="0" fill="hold" grpId="1" nodeType="withEffect">
                                  <p:stCondLst>
                                    <p:cond delay="500"/>
                                  </p:stCondLst>
                                  <p:childTnLst>
                                    <p:animEffect transition="out" filter="fade">
                                      <p:cBhvr>
                                        <p:cTn id="514" dur="500" tmFilter="0, 0; .2, .5; .8, .5; 1, 0"/>
                                        <p:tgtEl>
                                          <p:spTgt spid="360"/>
                                        </p:tgtEl>
                                      </p:cBhvr>
                                    </p:animEffect>
                                    <p:animScale>
                                      <p:cBhvr>
                                        <p:cTn id="515" dur="250" autoRev="1" fill="hold"/>
                                        <p:tgtEl>
                                          <p:spTgt spid="360"/>
                                        </p:tgtEl>
                                      </p:cBhvr>
                                      <p:by x="105000" y="105000"/>
                                    </p:animScale>
                                  </p:childTnLst>
                                </p:cTn>
                              </p:par>
                              <p:par>
                                <p:cTn id="516" presetID="53" presetClass="entr" presetSubtype="16" fill="hold" grpId="0" nodeType="withEffect">
                                  <p:stCondLst>
                                    <p:cond delay="0"/>
                                  </p:stCondLst>
                                  <p:childTnLst>
                                    <p:set>
                                      <p:cBhvr>
                                        <p:cTn id="517" dur="1" fill="hold">
                                          <p:stCondLst>
                                            <p:cond delay="0"/>
                                          </p:stCondLst>
                                        </p:cTn>
                                        <p:tgtEl>
                                          <p:spTgt spid="244"/>
                                        </p:tgtEl>
                                        <p:attrNameLst>
                                          <p:attrName>style.visibility</p:attrName>
                                        </p:attrNameLst>
                                      </p:cBhvr>
                                      <p:to>
                                        <p:strVal val="visible"/>
                                      </p:to>
                                    </p:set>
                                    <p:anim calcmode="lin" valueType="num">
                                      <p:cBhvr>
                                        <p:cTn id="518" dur="500" fill="hold"/>
                                        <p:tgtEl>
                                          <p:spTgt spid="244"/>
                                        </p:tgtEl>
                                        <p:attrNameLst>
                                          <p:attrName>ppt_w</p:attrName>
                                        </p:attrNameLst>
                                      </p:cBhvr>
                                      <p:tavLst>
                                        <p:tav tm="0">
                                          <p:val>
                                            <p:fltVal val="0"/>
                                          </p:val>
                                        </p:tav>
                                        <p:tav tm="100000">
                                          <p:val>
                                            <p:strVal val="#ppt_w"/>
                                          </p:val>
                                        </p:tav>
                                      </p:tavLst>
                                    </p:anim>
                                    <p:anim calcmode="lin" valueType="num">
                                      <p:cBhvr>
                                        <p:cTn id="519" dur="500" fill="hold"/>
                                        <p:tgtEl>
                                          <p:spTgt spid="244"/>
                                        </p:tgtEl>
                                        <p:attrNameLst>
                                          <p:attrName>ppt_h</p:attrName>
                                        </p:attrNameLst>
                                      </p:cBhvr>
                                      <p:tavLst>
                                        <p:tav tm="0">
                                          <p:val>
                                            <p:fltVal val="0"/>
                                          </p:val>
                                        </p:tav>
                                        <p:tav tm="100000">
                                          <p:val>
                                            <p:strVal val="#ppt_h"/>
                                          </p:val>
                                        </p:tav>
                                      </p:tavLst>
                                    </p:anim>
                                    <p:animEffect transition="in" filter="fade">
                                      <p:cBhvr>
                                        <p:cTn id="520" dur="500"/>
                                        <p:tgtEl>
                                          <p:spTgt spid="244"/>
                                        </p:tgtEl>
                                      </p:cBhvr>
                                    </p:animEffect>
                                  </p:childTnLst>
                                  <p:subTnLst>
                                    <p:audio>
                                      <p:cMediaNode>
                                        <p:cTn display="0" masterRel="sameClick">
                                          <p:stCondLst>
                                            <p:cond evt="begin" delay="0">
                                              <p:tn val="516"/>
                                            </p:cond>
                                          </p:stCondLst>
                                          <p:endCondLst>
                                            <p:cond evt="onStopAudio" delay="0">
                                              <p:tgtEl>
                                                <p:sldTgt/>
                                              </p:tgtEl>
                                            </p:cond>
                                          </p:endCondLst>
                                        </p:cTn>
                                        <p:tgtEl>
                                          <p:sndTgt r:embed="rId3" name="Bling.wav"/>
                                        </p:tgtEl>
                                      </p:cMediaNode>
                                    </p:audio>
                                  </p:subTnLst>
                                </p:cTn>
                              </p:par>
                              <p:par>
                                <p:cTn id="521" presetID="26" presetClass="emph" presetSubtype="0" fill="hold" grpId="1" nodeType="withEffect">
                                  <p:stCondLst>
                                    <p:cond delay="500"/>
                                  </p:stCondLst>
                                  <p:childTnLst>
                                    <p:animEffect transition="out" filter="fade">
                                      <p:cBhvr>
                                        <p:cTn id="522" dur="500" tmFilter="0, 0; .2, .5; .8, .5; 1, 0"/>
                                        <p:tgtEl>
                                          <p:spTgt spid="244"/>
                                        </p:tgtEl>
                                      </p:cBhvr>
                                    </p:animEffect>
                                    <p:animScale>
                                      <p:cBhvr>
                                        <p:cTn id="523" dur="250" autoRev="1" fill="hold"/>
                                        <p:tgtEl>
                                          <p:spTgt spid="244"/>
                                        </p:tgtEl>
                                      </p:cBhvr>
                                      <p:by x="105000" y="105000"/>
                                    </p:animScale>
                                  </p:childTnLst>
                                </p:cTn>
                              </p:par>
                              <p:par>
                                <p:cTn id="524" presetID="53" presetClass="entr" presetSubtype="16" fill="hold" grpId="0" nodeType="withEffect">
                                  <p:stCondLst>
                                    <p:cond delay="0"/>
                                  </p:stCondLst>
                                  <p:childTnLst>
                                    <p:set>
                                      <p:cBhvr>
                                        <p:cTn id="525" dur="1" fill="hold">
                                          <p:stCondLst>
                                            <p:cond delay="0"/>
                                          </p:stCondLst>
                                        </p:cTn>
                                        <p:tgtEl>
                                          <p:spTgt spid="245"/>
                                        </p:tgtEl>
                                        <p:attrNameLst>
                                          <p:attrName>style.visibility</p:attrName>
                                        </p:attrNameLst>
                                      </p:cBhvr>
                                      <p:to>
                                        <p:strVal val="visible"/>
                                      </p:to>
                                    </p:set>
                                    <p:anim calcmode="lin" valueType="num">
                                      <p:cBhvr>
                                        <p:cTn id="526" dur="500" fill="hold"/>
                                        <p:tgtEl>
                                          <p:spTgt spid="245"/>
                                        </p:tgtEl>
                                        <p:attrNameLst>
                                          <p:attrName>ppt_w</p:attrName>
                                        </p:attrNameLst>
                                      </p:cBhvr>
                                      <p:tavLst>
                                        <p:tav tm="0">
                                          <p:val>
                                            <p:fltVal val="0"/>
                                          </p:val>
                                        </p:tav>
                                        <p:tav tm="100000">
                                          <p:val>
                                            <p:strVal val="#ppt_w"/>
                                          </p:val>
                                        </p:tav>
                                      </p:tavLst>
                                    </p:anim>
                                    <p:anim calcmode="lin" valueType="num">
                                      <p:cBhvr>
                                        <p:cTn id="527" dur="500" fill="hold"/>
                                        <p:tgtEl>
                                          <p:spTgt spid="245"/>
                                        </p:tgtEl>
                                        <p:attrNameLst>
                                          <p:attrName>ppt_h</p:attrName>
                                        </p:attrNameLst>
                                      </p:cBhvr>
                                      <p:tavLst>
                                        <p:tav tm="0">
                                          <p:val>
                                            <p:fltVal val="0"/>
                                          </p:val>
                                        </p:tav>
                                        <p:tav tm="100000">
                                          <p:val>
                                            <p:strVal val="#ppt_h"/>
                                          </p:val>
                                        </p:tav>
                                      </p:tavLst>
                                    </p:anim>
                                    <p:animEffect transition="in" filter="fade">
                                      <p:cBhvr>
                                        <p:cTn id="528" dur="500"/>
                                        <p:tgtEl>
                                          <p:spTgt spid="245"/>
                                        </p:tgtEl>
                                      </p:cBhvr>
                                    </p:animEffect>
                                  </p:childTnLst>
                                  <p:subTnLst>
                                    <p:audio>
                                      <p:cMediaNode>
                                        <p:cTn display="0" masterRel="sameClick">
                                          <p:stCondLst>
                                            <p:cond evt="begin" delay="0">
                                              <p:tn val="524"/>
                                            </p:cond>
                                          </p:stCondLst>
                                          <p:endCondLst>
                                            <p:cond evt="onStopAudio" delay="0">
                                              <p:tgtEl>
                                                <p:sldTgt/>
                                              </p:tgtEl>
                                            </p:cond>
                                          </p:endCondLst>
                                        </p:cTn>
                                        <p:tgtEl>
                                          <p:sndTgt r:embed="rId3" name="Bling.wav"/>
                                        </p:tgtEl>
                                      </p:cMediaNode>
                                    </p:audio>
                                  </p:subTnLst>
                                </p:cTn>
                              </p:par>
                              <p:par>
                                <p:cTn id="529" presetID="26" presetClass="emph" presetSubtype="0" fill="hold" grpId="1" nodeType="withEffect">
                                  <p:stCondLst>
                                    <p:cond delay="500"/>
                                  </p:stCondLst>
                                  <p:childTnLst>
                                    <p:animEffect transition="out" filter="fade">
                                      <p:cBhvr>
                                        <p:cTn id="530" dur="500" tmFilter="0, 0; .2, .5; .8, .5; 1, 0"/>
                                        <p:tgtEl>
                                          <p:spTgt spid="245"/>
                                        </p:tgtEl>
                                      </p:cBhvr>
                                    </p:animEffect>
                                    <p:animScale>
                                      <p:cBhvr>
                                        <p:cTn id="531" dur="250" autoRev="1" fill="hold"/>
                                        <p:tgtEl>
                                          <p:spTgt spid="245"/>
                                        </p:tgtEl>
                                      </p:cBhvr>
                                      <p:by x="105000" y="105000"/>
                                    </p:animScale>
                                  </p:childTnLst>
                                </p:cTn>
                              </p:par>
                            </p:childTnLst>
                          </p:cTn>
                        </p:par>
                      </p:childTnLst>
                    </p:cTn>
                  </p:par>
                </p:childTnLst>
              </p:cTn>
              <p:nextCondLst>
                <p:cond evt="onClick" delay="0">
                  <p:tgtEl>
                    <p:spTgt spid="172"/>
                  </p:tgtEl>
                </p:cond>
              </p:nextCondLst>
            </p:seq>
            <p:seq concurrent="1" nextAc="seek">
              <p:cTn id="532" restart="whenNotActive" fill="hold" evtFilter="cancelBubble" nodeType="interactiveSeq">
                <p:stCondLst>
                  <p:cond evt="onClick" delay="0">
                    <p:tgtEl>
                      <p:spTgt spid="10"/>
                    </p:tgtEl>
                  </p:cond>
                </p:stCondLst>
                <p:endSync evt="end" delay="0">
                  <p:rtn val="all"/>
                </p:endSync>
                <p:childTnLst>
                  <p:par>
                    <p:cTn id="533" fill="hold">
                      <p:stCondLst>
                        <p:cond delay="0"/>
                      </p:stCondLst>
                      <p:childTnLst>
                        <p:par>
                          <p:cTn id="534" fill="hold">
                            <p:stCondLst>
                              <p:cond delay="0"/>
                            </p:stCondLst>
                            <p:childTnLst>
                              <p:par>
                                <p:cTn id="535" presetID="53" presetClass="entr" presetSubtype="16" fill="hold" nodeType="withEffect">
                                  <p:stCondLst>
                                    <p:cond delay="0"/>
                                  </p:stCondLst>
                                  <p:childTnLst>
                                    <p:set>
                                      <p:cBhvr>
                                        <p:cTn id="536" dur="1" fill="hold">
                                          <p:stCondLst>
                                            <p:cond delay="0"/>
                                          </p:stCondLst>
                                        </p:cTn>
                                        <p:tgtEl>
                                          <p:spTgt spid="156"/>
                                        </p:tgtEl>
                                        <p:attrNameLst>
                                          <p:attrName>style.visibility</p:attrName>
                                        </p:attrNameLst>
                                      </p:cBhvr>
                                      <p:to>
                                        <p:strVal val="visible"/>
                                      </p:to>
                                    </p:set>
                                    <p:anim calcmode="lin" valueType="num">
                                      <p:cBhvr>
                                        <p:cTn id="537" dur="500" fill="hold"/>
                                        <p:tgtEl>
                                          <p:spTgt spid="156"/>
                                        </p:tgtEl>
                                        <p:attrNameLst>
                                          <p:attrName>ppt_w</p:attrName>
                                        </p:attrNameLst>
                                      </p:cBhvr>
                                      <p:tavLst>
                                        <p:tav tm="0">
                                          <p:val>
                                            <p:fltVal val="0"/>
                                          </p:val>
                                        </p:tav>
                                        <p:tav tm="100000">
                                          <p:val>
                                            <p:strVal val="#ppt_w"/>
                                          </p:val>
                                        </p:tav>
                                      </p:tavLst>
                                    </p:anim>
                                    <p:anim calcmode="lin" valueType="num">
                                      <p:cBhvr>
                                        <p:cTn id="538" dur="500" fill="hold"/>
                                        <p:tgtEl>
                                          <p:spTgt spid="156"/>
                                        </p:tgtEl>
                                        <p:attrNameLst>
                                          <p:attrName>ppt_h</p:attrName>
                                        </p:attrNameLst>
                                      </p:cBhvr>
                                      <p:tavLst>
                                        <p:tav tm="0">
                                          <p:val>
                                            <p:fltVal val="0"/>
                                          </p:val>
                                        </p:tav>
                                        <p:tav tm="100000">
                                          <p:val>
                                            <p:strVal val="#ppt_h"/>
                                          </p:val>
                                        </p:tav>
                                      </p:tavLst>
                                    </p:anim>
                                    <p:animEffect transition="in" filter="fade">
                                      <p:cBhvr>
                                        <p:cTn id="539" dur="500"/>
                                        <p:tgtEl>
                                          <p:spTgt spid="156"/>
                                        </p:tgtEl>
                                      </p:cBhvr>
                                    </p:animEffect>
                                  </p:childTnLst>
                                </p:cTn>
                              </p:par>
                              <p:par>
                                <p:cTn id="540" presetID="26" presetClass="emph" presetSubtype="0" fill="hold" nodeType="withEffect">
                                  <p:stCondLst>
                                    <p:cond delay="500"/>
                                  </p:stCondLst>
                                  <p:childTnLst>
                                    <p:animEffect transition="out" filter="fade">
                                      <p:cBhvr>
                                        <p:cTn id="541" dur="500" tmFilter="0, 0; .2, .5; .8, .5; 1, 0"/>
                                        <p:tgtEl>
                                          <p:spTgt spid="156"/>
                                        </p:tgtEl>
                                      </p:cBhvr>
                                    </p:animEffect>
                                    <p:animScale>
                                      <p:cBhvr>
                                        <p:cTn id="542" dur="250" autoRev="1" fill="hold"/>
                                        <p:tgtEl>
                                          <p:spTgt spid="156"/>
                                        </p:tgtEl>
                                      </p:cBhvr>
                                      <p:by x="105000" y="105000"/>
                                    </p:animScale>
                                  </p:childTnLst>
                                </p:cTn>
                              </p:par>
                              <p:par>
                                <p:cTn id="543" presetID="53" presetClass="entr" presetSubtype="16" fill="hold" nodeType="withEffect">
                                  <p:stCondLst>
                                    <p:cond delay="0"/>
                                  </p:stCondLst>
                                  <p:childTnLst>
                                    <p:set>
                                      <p:cBhvr>
                                        <p:cTn id="544" dur="1" fill="hold">
                                          <p:stCondLst>
                                            <p:cond delay="0"/>
                                          </p:stCondLst>
                                        </p:cTn>
                                        <p:tgtEl>
                                          <p:spTgt spid="158"/>
                                        </p:tgtEl>
                                        <p:attrNameLst>
                                          <p:attrName>style.visibility</p:attrName>
                                        </p:attrNameLst>
                                      </p:cBhvr>
                                      <p:to>
                                        <p:strVal val="visible"/>
                                      </p:to>
                                    </p:set>
                                    <p:anim calcmode="lin" valueType="num">
                                      <p:cBhvr>
                                        <p:cTn id="545" dur="500" fill="hold"/>
                                        <p:tgtEl>
                                          <p:spTgt spid="158"/>
                                        </p:tgtEl>
                                        <p:attrNameLst>
                                          <p:attrName>ppt_w</p:attrName>
                                        </p:attrNameLst>
                                      </p:cBhvr>
                                      <p:tavLst>
                                        <p:tav tm="0">
                                          <p:val>
                                            <p:fltVal val="0"/>
                                          </p:val>
                                        </p:tav>
                                        <p:tav tm="100000">
                                          <p:val>
                                            <p:strVal val="#ppt_w"/>
                                          </p:val>
                                        </p:tav>
                                      </p:tavLst>
                                    </p:anim>
                                    <p:anim calcmode="lin" valueType="num">
                                      <p:cBhvr>
                                        <p:cTn id="546" dur="500" fill="hold"/>
                                        <p:tgtEl>
                                          <p:spTgt spid="158"/>
                                        </p:tgtEl>
                                        <p:attrNameLst>
                                          <p:attrName>ppt_h</p:attrName>
                                        </p:attrNameLst>
                                      </p:cBhvr>
                                      <p:tavLst>
                                        <p:tav tm="0">
                                          <p:val>
                                            <p:fltVal val="0"/>
                                          </p:val>
                                        </p:tav>
                                        <p:tav tm="100000">
                                          <p:val>
                                            <p:strVal val="#ppt_h"/>
                                          </p:val>
                                        </p:tav>
                                      </p:tavLst>
                                    </p:anim>
                                    <p:animEffect transition="in" filter="fade">
                                      <p:cBhvr>
                                        <p:cTn id="547" dur="500"/>
                                        <p:tgtEl>
                                          <p:spTgt spid="158"/>
                                        </p:tgtEl>
                                      </p:cBhvr>
                                    </p:animEffect>
                                  </p:childTnLst>
                                </p:cTn>
                              </p:par>
                              <p:par>
                                <p:cTn id="548" presetID="26" presetClass="emph" presetSubtype="0" fill="hold" nodeType="withEffect">
                                  <p:stCondLst>
                                    <p:cond delay="500"/>
                                  </p:stCondLst>
                                  <p:childTnLst>
                                    <p:animEffect transition="out" filter="fade">
                                      <p:cBhvr>
                                        <p:cTn id="549" dur="500" tmFilter="0, 0; .2, .5; .8, .5; 1, 0"/>
                                        <p:tgtEl>
                                          <p:spTgt spid="158"/>
                                        </p:tgtEl>
                                      </p:cBhvr>
                                    </p:animEffect>
                                    <p:animScale>
                                      <p:cBhvr>
                                        <p:cTn id="550" dur="250" autoRev="1" fill="hold"/>
                                        <p:tgtEl>
                                          <p:spTgt spid="158"/>
                                        </p:tgtEl>
                                      </p:cBhvr>
                                      <p:by x="105000" y="105000"/>
                                    </p:animScale>
                                  </p:childTnLst>
                                </p:cTn>
                              </p:par>
                              <p:par>
                                <p:cTn id="551" presetID="53" presetClass="entr" presetSubtype="16" fill="hold" grpId="0" nodeType="withEffect">
                                  <p:stCondLst>
                                    <p:cond delay="0"/>
                                  </p:stCondLst>
                                  <p:childTnLst>
                                    <p:set>
                                      <p:cBhvr>
                                        <p:cTn id="552" dur="1" fill="hold">
                                          <p:stCondLst>
                                            <p:cond delay="0"/>
                                          </p:stCondLst>
                                        </p:cTn>
                                        <p:tgtEl>
                                          <p:spTgt spid="156"/>
                                        </p:tgtEl>
                                        <p:attrNameLst>
                                          <p:attrName>style.visibility</p:attrName>
                                        </p:attrNameLst>
                                      </p:cBhvr>
                                      <p:to>
                                        <p:strVal val="visible"/>
                                      </p:to>
                                    </p:set>
                                    <p:anim calcmode="lin" valueType="num">
                                      <p:cBhvr>
                                        <p:cTn id="553" dur="500" fill="hold"/>
                                        <p:tgtEl>
                                          <p:spTgt spid="156"/>
                                        </p:tgtEl>
                                        <p:attrNameLst>
                                          <p:attrName>ppt_w</p:attrName>
                                        </p:attrNameLst>
                                      </p:cBhvr>
                                      <p:tavLst>
                                        <p:tav tm="0">
                                          <p:val>
                                            <p:fltVal val="0"/>
                                          </p:val>
                                        </p:tav>
                                        <p:tav tm="100000">
                                          <p:val>
                                            <p:strVal val="#ppt_w"/>
                                          </p:val>
                                        </p:tav>
                                      </p:tavLst>
                                    </p:anim>
                                    <p:anim calcmode="lin" valueType="num">
                                      <p:cBhvr>
                                        <p:cTn id="554" dur="500" fill="hold"/>
                                        <p:tgtEl>
                                          <p:spTgt spid="156"/>
                                        </p:tgtEl>
                                        <p:attrNameLst>
                                          <p:attrName>ppt_h</p:attrName>
                                        </p:attrNameLst>
                                      </p:cBhvr>
                                      <p:tavLst>
                                        <p:tav tm="0">
                                          <p:val>
                                            <p:fltVal val="0"/>
                                          </p:val>
                                        </p:tav>
                                        <p:tav tm="100000">
                                          <p:val>
                                            <p:strVal val="#ppt_h"/>
                                          </p:val>
                                        </p:tav>
                                      </p:tavLst>
                                    </p:anim>
                                    <p:animEffect transition="in" filter="fade">
                                      <p:cBhvr>
                                        <p:cTn id="555" dur="500"/>
                                        <p:tgtEl>
                                          <p:spTgt spid="156"/>
                                        </p:tgtEl>
                                      </p:cBhvr>
                                    </p:animEffect>
                                  </p:childTnLst>
                                  <p:subTnLst>
                                    <p:audio>
                                      <p:cMediaNode>
                                        <p:cTn display="0" masterRel="sameClick">
                                          <p:stCondLst>
                                            <p:cond evt="begin" delay="0">
                                              <p:tn val="551"/>
                                            </p:cond>
                                          </p:stCondLst>
                                          <p:endCondLst>
                                            <p:cond evt="onStopAudio" delay="0">
                                              <p:tgtEl>
                                                <p:sldTgt/>
                                              </p:tgtEl>
                                            </p:cond>
                                          </p:endCondLst>
                                        </p:cTn>
                                        <p:tgtEl>
                                          <p:sndTgt r:embed="rId3" name="Bling.wav"/>
                                        </p:tgtEl>
                                      </p:cMediaNode>
                                    </p:audio>
                                  </p:subTnLst>
                                </p:cTn>
                              </p:par>
                              <p:par>
                                <p:cTn id="556" presetID="26" presetClass="emph" presetSubtype="0" fill="hold" grpId="1" nodeType="withEffect">
                                  <p:stCondLst>
                                    <p:cond delay="500"/>
                                  </p:stCondLst>
                                  <p:childTnLst>
                                    <p:animEffect transition="out" filter="fade">
                                      <p:cBhvr>
                                        <p:cTn id="557" dur="500" tmFilter="0, 0; .2, .5; .8, .5; 1, 0"/>
                                        <p:tgtEl>
                                          <p:spTgt spid="156"/>
                                        </p:tgtEl>
                                      </p:cBhvr>
                                    </p:animEffect>
                                    <p:animScale>
                                      <p:cBhvr>
                                        <p:cTn id="558" dur="250" autoRev="1" fill="hold"/>
                                        <p:tgtEl>
                                          <p:spTgt spid="156"/>
                                        </p:tgtEl>
                                      </p:cBhvr>
                                      <p:by x="105000" y="105000"/>
                                    </p:animScale>
                                  </p:childTnLst>
                                </p:cTn>
                              </p:par>
                              <p:par>
                                <p:cTn id="559" presetID="53" presetClass="entr" presetSubtype="16" fill="hold" grpId="0" nodeType="withEffect">
                                  <p:stCondLst>
                                    <p:cond delay="0"/>
                                  </p:stCondLst>
                                  <p:childTnLst>
                                    <p:set>
                                      <p:cBhvr>
                                        <p:cTn id="560" dur="1" fill="hold">
                                          <p:stCondLst>
                                            <p:cond delay="0"/>
                                          </p:stCondLst>
                                        </p:cTn>
                                        <p:tgtEl>
                                          <p:spTgt spid="158"/>
                                        </p:tgtEl>
                                        <p:attrNameLst>
                                          <p:attrName>style.visibility</p:attrName>
                                        </p:attrNameLst>
                                      </p:cBhvr>
                                      <p:to>
                                        <p:strVal val="visible"/>
                                      </p:to>
                                    </p:set>
                                    <p:anim calcmode="lin" valueType="num">
                                      <p:cBhvr>
                                        <p:cTn id="561" dur="500" fill="hold"/>
                                        <p:tgtEl>
                                          <p:spTgt spid="158"/>
                                        </p:tgtEl>
                                        <p:attrNameLst>
                                          <p:attrName>ppt_w</p:attrName>
                                        </p:attrNameLst>
                                      </p:cBhvr>
                                      <p:tavLst>
                                        <p:tav tm="0">
                                          <p:val>
                                            <p:fltVal val="0"/>
                                          </p:val>
                                        </p:tav>
                                        <p:tav tm="100000">
                                          <p:val>
                                            <p:strVal val="#ppt_w"/>
                                          </p:val>
                                        </p:tav>
                                      </p:tavLst>
                                    </p:anim>
                                    <p:anim calcmode="lin" valueType="num">
                                      <p:cBhvr>
                                        <p:cTn id="562" dur="500" fill="hold"/>
                                        <p:tgtEl>
                                          <p:spTgt spid="158"/>
                                        </p:tgtEl>
                                        <p:attrNameLst>
                                          <p:attrName>ppt_h</p:attrName>
                                        </p:attrNameLst>
                                      </p:cBhvr>
                                      <p:tavLst>
                                        <p:tav tm="0">
                                          <p:val>
                                            <p:fltVal val="0"/>
                                          </p:val>
                                        </p:tav>
                                        <p:tav tm="100000">
                                          <p:val>
                                            <p:strVal val="#ppt_h"/>
                                          </p:val>
                                        </p:tav>
                                      </p:tavLst>
                                    </p:anim>
                                    <p:animEffect transition="in" filter="fade">
                                      <p:cBhvr>
                                        <p:cTn id="563" dur="500"/>
                                        <p:tgtEl>
                                          <p:spTgt spid="158"/>
                                        </p:tgtEl>
                                      </p:cBhvr>
                                    </p:animEffect>
                                  </p:childTnLst>
                                  <p:subTnLst>
                                    <p:audio>
                                      <p:cMediaNode>
                                        <p:cTn display="0" masterRel="sameClick">
                                          <p:stCondLst>
                                            <p:cond evt="begin" delay="0">
                                              <p:tn val="559"/>
                                            </p:cond>
                                          </p:stCondLst>
                                          <p:endCondLst>
                                            <p:cond evt="onStopAudio" delay="0">
                                              <p:tgtEl>
                                                <p:sldTgt/>
                                              </p:tgtEl>
                                            </p:cond>
                                          </p:endCondLst>
                                        </p:cTn>
                                        <p:tgtEl>
                                          <p:sndTgt r:embed="rId3" name="Bling.wav"/>
                                        </p:tgtEl>
                                      </p:cMediaNode>
                                    </p:audio>
                                  </p:subTnLst>
                                </p:cTn>
                              </p:par>
                              <p:par>
                                <p:cTn id="564" presetID="26" presetClass="emph" presetSubtype="0" fill="hold" grpId="1" nodeType="withEffect">
                                  <p:stCondLst>
                                    <p:cond delay="500"/>
                                  </p:stCondLst>
                                  <p:childTnLst>
                                    <p:animEffect transition="out" filter="fade">
                                      <p:cBhvr>
                                        <p:cTn id="565" dur="500" tmFilter="0, 0; .2, .5; .8, .5; 1, 0"/>
                                        <p:tgtEl>
                                          <p:spTgt spid="158"/>
                                        </p:tgtEl>
                                      </p:cBhvr>
                                    </p:animEffect>
                                    <p:animScale>
                                      <p:cBhvr>
                                        <p:cTn id="566" dur="250" autoRev="1" fill="hold"/>
                                        <p:tgtEl>
                                          <p:spTgt spid="158"/>
                                        </p:tgtEl>
                                      </p:cBhvr>
                                      <p:by x="105000" y="105000"/>
                                    </p:animScale>
                                  </p:childTnLst>
                                </p:cTn>
                              </p:par>
                              <p:par>
                                <p:cTn id="567" presetID="53" presetClass="entr" presetSubtype="16" fill="hold" grpId="0" nodeType="withEffect">
                                  <p:stCondLst>
                                    <p:cond delay="0"/>
                                  </p:stCondLst>
                                  <p:childTnLst>
                                    <p:set>
                                      <p:cBhvr>
                                        <p:cTn id="568" dur="1" fill="hold">
                                          <p:stCondLst>
                                            <p:cond delay="0"/>
                                          </p:stCondLst>
                                        </p:cTn>
                                        <p:tgtEl>
                                          <p:spTgt spid="310"/>
                                        </p:tgtEl>
                                        <p:attrNameLst>
                                          <p:attrName>style.visibility</p:attrName>
                                        </p:attrNameLst>
                                      </p:cBhvr>
                                      <p:to>
                                        <p:strVal val="visible"/>
                                      </p:to>
                                    </p:set>
                                    <p:anim calcmode="lin" valueType="num">
                                      <p:cBhvr>
                                        <p:cTn id="569" dur="500" fill="hold"/>
                                        <p:tgtEl>
                                          <p:spTgt spid="310"/>
                                        </p:tgtEl>
                                        <p:attrNameLst>
                                          <p:attrName>ppt_w</p:attrName>
                                        </p:attrNameLst>
                                      </p:cBhvr>
                                      <p:tavLst>
                                        <p:tav tm="0">
                                          <p:val>
                                            <p:fltVal val="0"/>
                                          </p:val>
                                        </p:tav>
                                        <p:tav tm="100000">
                                          <p:val>
                                            <p:strVal val="#ppt_w"/>
                                          </p:val>
                                        </p:tav>
                                      </p:tavLst>
                                    </p:anim>
                                    <p:anim calcmode="lin" valueType="num">
                                      <p:cBhvr>
                                        <p:cTn id="570" dur="500" fill="hold"/>
                                        <p:tgtEl>
                                          <p:spTgt spid="310"/>
                                        </p:tgtEl>
                                        <p:attrNameLst>
                                          <p:attrName>ppt_h</p:attrName>
                                        </p:attrNameLst>
                                      </p:cBhvr>
                                      <p:tavLst>
                                        <p:tav tm="0">
                                          <p:val>
                                            <p:fltVal val="0"/>
                                          </p:val>
                                        </p:tav>
                                        <p:tav tm="100000">
                                          <p:val>
                                            <p:strVal val="#ppt_h"/>
                                          </p:val>
                                        </p:tav>
                                      </p:tavLst>
                                    </p:anim>
                                    <p:animEffect transition="in" filter="fade">
                                      <p:cBhvr>
                                        <p:cTn id="571" dur="500"/>
                                        <p:tgtEl>
                                          <p:spTgt spid="310"/>
                                        </p:tgtEl>
                                      </p:cBhvr>
                                    </p:animEffect>
                                  </p:childTnLst>
                                  <p:subTnLst>
                                    <p:audio>
                                      <p:cMediaNode>
                                        <p:cTn display="0" masterRel="sameClick">
                                          <p:stCondLst>
                                            <p:cond evt="begin" delay="0">
                                              <p:tn val="567"/>
                                            </p:cond>
                                          </p:stCondLst>
                                          <p:endCondLst>
                                            <p:cond evt="onStopAudio" delay="0">
                                              <p:tgtEl>
                                                <p:sldTgt/>
                                              </p:tgtEl>
                                            </p:cond>
                                          </p:endCondLst>
                                        </p:cTn>
                                        <p:tgtEl>
                                          <p:sndTgt r:embed="rId3" name="Bling.wav"/>
                                        </p:tgtEl>
                                      </p:cMediaNode>
                                    </p:audio>
                                  </p:subTnLst>
                                </p:cTn>
                              </p:par>
                              <p:par>
                                <p:cTn id="572" presetID="26" presetClass="emph" presetSubtype="0" fill="hold" grpId="1" nodeType="withEffect">
                                  <p:stCondLst>
                                    <p:cond delay="500"/>
                                  </p:stCondLst>
                                  <p:childTnLst>
                                    <p:animEffect transition="out" filter="fade">
                                      <p:cBhvr>
                                        <p:cTn id="573" dur="500" tmFilter="0, 0; .2, .5; .8, .5; 1, 0"/>
                                        <p:tgtEl>
                                          <p:spTgt spid="310"/>
                                        </p:tgtEl>
                                      </p:cBhvr>
                                    </p:animEffect>
                                    <p:animScale>
                                      <p:cBhvr>
                                        <p:cTn id="574" dur="250" autoRev="1" fill="hold"/>
                                        <p:tgtEl>
                                          <p:spTgt spid="310"/>
                                        </p:tgtEl>
                                      </p:cBhvr>
                                      <p:by x="105000" y="105000"/>
                                    </p:animScale>
                                  </p:childTnLst>
                                </p:cTn>
                              </p:par>
                              <p:par>
                                <p:cTn id="575" presetID="53" presetClass="entr" presetSubtype="16" fill="hold" grpId="0" nodeType="withEffect">
                                  <p:stCondLst>
                                    <p:cond delay="0"/>
                                  </p:stCondLst>
                                  <p:childTnLst>
                                    <p:set>
                                      <p:cBhvr>
                                        <p:cTn id="576" dur="1" fill="hold">
                                          <p:stCondLst>
                                            <p:cond delay="0"/>
                                          </p:stCondLst>
                                        </p:cTn>
                                        <p:tgtEl>
                                          <p:spTgt spid="311"/>
                                        </p:tgtEl>
                                        <p:attrNameLst>
                                          <p:attrName>style.visibility</p:attrName>
                                        </p:attrNameLst>
                                      </p:cBhvr>
                                      <p:to>
                                        <p:strVal val="visible"/>
                                      </p:to>
                                    </p:set>
                                    <p:anim calcmode="lin" valueType="num">
                                      <p:cBhvr>
                                        <p:cTn id="577" dur="500" fill="hold"/>
                                        <p:tgtEl>
                                          <p:spTgt spid="311"/>
                                        </p:tgtEl>
                                        <p:attrNameLst>
                                          <p:attrName>ppt_w</p:attrName>
                                        </p:attrNameLst>
                                      </p:cBhvr>
                                      <p:tavLst>
                                        <p:tav tm="0">
                                          <p:val>
                                            <p:fltVal val="0"/>
                                          </p:val>
                                        </p:tav>
                                        <p:tav tm="100000">
                                          <p:val>
                                            <p:strVal val="#ppt_w"/>
                                          </p:val>
                                        </p:tav>
                                      </p:tavLst>
                                    </p:anim>
                                    <p:anim calcmode="lin" valueType="num">
                                      <p:cBhvr>
                                        <p:cTn id="578" dur="500" fill="hold"/>
                                        <p:tgtEl>
                                          <p:spTgt spid="311"/>
                                        </p:tgtEl>
                                        <p:attrNameLst>
                                          <p:attrName>ppt_h</p:attrName>
                                        </p:attrNameLst>
                                      </p:cBhvr>
                                      <p:tavLst>
                                        <p:tav tm="0">
                                          <p:val>
                                            <p:fltVal val="0"/>
                                          </p:val>
                                        </p:tav>
                                        <p:tav tm="100000">
                                          <p:val>
                                            <p:strVal val="#ppt_h"/>
                                          </p:val>
                                        </p:tav>
                                      </p:tavLst>
                                    </p:anim>
                                    <p:animEffect transition="in" filter="fade">
                                      <p:cBhvr>
                                        <p:cTn id="579" dur="500"/>
                                        <p:tgtEl>
                                          <p:spTgt spid="311"/>
                                        </p:tgtEl>
                                      </p:cBhvr>
                                    </p:animEffect>
                                  </p:childTnLst>
                                  <p:subTnLst>
                                    <p:audio>
                                      <p:cMediaNode>
                                        <p:cTn display="0" masterRel="sameClick">
                                          <p:stCondLst>
                                            <p:cond evt="begin" delay="0">
                                              <p:tn val="575"/>
                                            </p:cond>
                                          </p:stCondLst>
                                          <p:endCondLst>
                                            <p:cond evt="onStopAudio" delay="0">
                                              <p:tgtEl>
                                                <p:sldTgt/>
                                              </p:tgtEl>
                                            </p:cond>
                                          </p:endCondLst>
                                        </p:cTn>
                                        <p:tgtEl>
                                          <p:sndTgt r:embed="rId3" name="Bling.wav"/>
                                        </p:tgtEl>
                                      </p:cMediaNode>
                                    </p:audio>
                                  </p:subTnLst>
                                </p:cTn>
                              </p:par>
                              <p:par>
                                <p:cTn id="580" presetID="26" presetClass="emph" presetSubtype="0" fill="hold" grpId="1" nodeType="withEffect">
                                  <p:stCondLst>
                                    <p:cond delay="500"/>
                                  </p:stCondLst>
                                  <p:childTnLst>
                                    <p:animEffect transition="out" filter="fade">
                                      <p:cBhvr>
                                        <p:cTn id="581" dur="500" tmFilter="0, 0; .2, .5; .8, .5; 1, 0"/>
                                        <p:tgtEl>
                                          <p:spTgt spid="311"/>
                                        </p:tgtEl>
                                      </p:cBhvr>
                                    </p:animEffect>
                                    <p:animScale>
                                      <p:cBhvr>
                                        <p:cTn id="582" dur="250" autoRev="1" fill="hold"/>
                                        <p:tgtEl>
                                          <p:spTgt spid="311"/>
                                        </p:tgtEl>
                                      </p:cBhvr>
                                      <p:by x="105000" y="105000"/>
                                    </p:animScale>
                                  </p:childTnLst>
                                </p:cTn>
                              </p:par>
                              <p:par>
                                <p:cTn id="583" presetID="53" presetClass="entr" presetSubtype="16" fill="hold" grpId="0" nodeType="withEffect">
                                  <p:stCondLst>
                                    <p:cond delay="0"/>
                                  </p:stCondLst>
                                  <p:childTnLst>
                                    <p:set>
                                      <p:cBhvr>
                                        <p:cTn id="584" dur="1" fill="hold">
                                          <p:stCondLst>
                                            <p:cond delay="0"/>
                                          </p:stCondLst>
                                        </p:cTn>
                                        <p:tgtEl>
                                          <p:spTgt spid="320"/>
                                        </p:tgtEl>
                                        <p:attrNameLst>
                                          <p:attrName>style.visibility</p:attrName>
                                        </p:attrNameLst>
                                      </p:cBhvr>
                                      <p:to>
                                        <p:strVal val="visible"/>
                                      </p:to>
                                    </p:set>
                                    <p:anim calcmode="lin" valueType="num">
                                      <p:cBhvr>
                                        <p:cTn id="585" dur="500" fill="hold"/>
                                        <p:tgtEl>
                                          <p:spTgt spid="320"/>
                                        </p:tgtEl>
                                        <p:attrNameLst>
                                          <p:attrName>ppt_w</p:attrName>
                                        </p:attrNameLst>
                                      </p:cBhvr>
                                      <p:tavLst>
                                        <p:tav tm="0">
                                          <p:val>
                                            <p:fltVal val="0"/>
                                          </p:val>
                                        </p:tav>
                                        <p:tav tm="100000">
                                          <p:val>
                                            <p:strVal val="#ppt_w"/>
                                          </p:val>
                                        </p:tav>
                                      </p:tavLst>
                                    </p:anim>
                                    <p:anim calcmode="lin" valueType="num">
                                      <p:cBhvr>
                                        <p:cTn id="586" dur="500" fill="hold"/>
                                        <p:tgtEl>
                                          <p:spTgt spid="320"/>
                                        </p:tgtEl>
                                        <p:attrNameLst>
                                          <p:attrName>ppt_h</p:attrName>
                                        </p:attrNameLst>
                                      </p:cBhvr>
                                      <p:tavLst>
                                        <p:tav tm="0">
                                          <p:val>
                                            <p:fltVal val="0"/>
                                          </p:val>
                                        </p:tav>
                                        <p:tav tm="100000">
                                          <p:val>
                                            <p:strVal val="#ppt_h"/>
                                          </p:val>
                                        </p:tav>
                                      </p:tavLst>
                                    </p:anim>
                                    <p:animEffect transition="in" filter="fade">
                                      <p:cBhvr>
                                        <p:cTn id="587" dur="500"/>
                                        <p:tgtEl>
                                          <p:spTgt spid="320"/>
                                        </p:tgtEl>
                                      </p:cBhvr>
                                    </p:animEffect>
                                  </p:childTnLst>
                                  <p:subTnLst>
                                    <p:audio>
                                      <p:cMediaNode>
                                        <p:cTn display="0" masterRel="sameClick">
                                          <p:stCondLst>
                                            <p:cond evt="begin" delay="0">
                                              <p:tn val="583"/>
                                            </p:cond>
                                          </p:stCondLst>
                                          <p:endCondLst>
                                            <p:cond evt="onStopAudio" delay="0">
                                              <p:tgtEl>
                                                <p:sldTgt/>
                                              </p:tgtEl>
                                            </p:cond>
                                          </p:endCondLst>
                                        </p:cTn>
                                        <p:tgtEl>
                                          <p:sndTgt r:embed="rId3" name="Bling.wav"/>
                                        </p:tgtEl>
                                      </p:cMediaNode>
                                    </p:audio>
                                  </p:subTnLst>
                                </p:cTn>
                              </p:par>
                              <p:par>
                                <p:cTn id="588" presetID="26" presetClass="emph" presetSubtype="0" fill="hold" grpId="1" nodeType="withEffect">
                                  <p:stCondLst>
                                    <p:cond delay="500"/>
                                  </p:stCondLst>
                                  <p:childTnLst>
                                    <p:animEffect transition="out" filter="fade">
                                      <p:cBhvr>
                                        <p:cTn id="589" dur="500" tmFilter="0, 0; .2, .5; .8, .5; 1, 0"/>
                                        <p:tgtEl>
                                          <p:spTgt spid="320"/>
                                        </p:tgtEl>
                                      </p:cBhvr>
                                    </p:animEffect>
                                    <p:animScale>
                                      <p:cBhvr>
                                        <p:cTn id="590" dur="250" autoRev="1" fill="hold"/>
                                        <p:tgtEl>
                                          <p:spTgt spid="320"/>
                                        </p:tgtEl>
                                      </p:cBhvr>
                                      <p:by x="105000" y="105000"/>
                                    </p:animScale>
                                  </p:childTnLst>
                                </p:cTn>
                              </p:par>
                              <p:par>
                                <p:cTn id="591" presetID="53" presetClass="entr" presetSubtype="16" fill="hold" grpId="0" nodeType="withEffect">
                                  <p:stCondLst>
                                    <p:cond delay="0"/>
                                  </p:stCondLst>
                                  <p:childTnLst>
                                    <p:set>
                                      <p:cBhvr>
                                        <p:cTn id="592" dur="1" fill="hold">
                                          <p:stCondLst>
                                            <p:cond delay="0"/>
                                          </p:stCondLst>
                                        </p:cTn>
                                        <p:tgtEl>
                                          <p:spTgt spid="315"/>
                                        </p:tgtEl>
                                        <p:attrNameLst>
                                          <p:attrName>style.visibility</p:attrName>
                                        </p:attrNameLst>
                                      </p:cBhvr>
                                      <p:to>
                                        <p:strVal val="visible"/>
                                      </p:to>
                                    </p:set>
                                    <p:anim calcmode="lin" valueType="num">
                                      <p:cBhvr>
                                        <p:cTn id="593" dur="500" fill="hold"/>
                                        <p:tgtEl>
                                          <p:spTgt spid="315"/>
                                        </p:tgtEl>
                                        <p:attrNameLst>
                                          <p:attrName>ppt_w</p:attrName>
                                        </p:attrNameLst>
                                      </p:cBhvr>
                                      <p:tavLst>
                                        <p:tav tm="0">
                                          <p:val>
                                            <p:fltVal val="0"/>
                                          </p:val>
                                        </p:tav>
                                        <p:tav tm="100000">
                                          <p:val>
                                            <p:strVal val="#ppt_w"/>
                                          </p:val>
                                        </p:tav>
                                      </p:tavLst>
                                    </p:anim>
                                    <p:anim calcmode="lin" valueType="num">
                                      <p:cBhvr>
                                        <p:cTn id="594" dur="500" fill="hold"/>
                                        <p:tgtEl>
                                          <p:spTgt spid="315"/>
                                        </p:tgtEl>
                                        <p:attrNameLst>
                                          <p:attrName>ppt_h</p:attrName>
                                        </p:attrNameLst>
                                      </p:cBhvr>
                                      <p:tavLst>
                                        <p:tav tm="0">
                                          <p:val>
                                            <p:fltVal val="0"/>
                                          </p:val>
                                        </p:tav>
                                        <p:tav tm="100000">
                                          <p:val>
                                            <p:strVal val="#ppt_h"/>
                                          </p:val>
                                        </p:tav>
                                      </p:tavLst>
                                    </p:anim>
                                    <p:animEffect transition="in" filter="fade">
                                      <p:cBhvr>
                                        <p:cTn id="595" dur="500"/>
                                        <p:tgtEl>
                                          <p:spTgt spid="315"/>
                                        </p:tgtEl>
                                      </p:cBhvr>
                                    </p:animEffect>
                                  </p:childTnLst>
                                  <p:subTnLst>
                                    <p:audio>
                                      <p:cMediaNode>
                                        <p:cTn display="0" masterRel="sameClick">
                                          <p:stCondLst>
                                            <p:cond evt="begin" delay="0">
                                              <p:tn val="591"/>
                                            </p:cond>
                                          </p:stCondLst>
                                          <p:endCondLst>
                                            <p:cond evt="onStopAudio" delay="0">
                                              <p:tgtEl>
                                                <p:sldTgt/>
                                              </p:tgtEl>
                                            </p:cond>
                                          </p:endCondLst>
                                        </p:cTn>
                                        <p:tgtEl>
                                          <p:sndTgt r:embed="rId3" name="Bling.wav"/>
                                        </p:tgtEl>
                                      </p:cMediaNode>
                                    </p:audio>
                                  </p:subTnLst>
                                </p:cTn>
                              </p:par>
                              <p:par>
                                <p:cTn id="596" presetID="26" presetClass="emph" presetSubtype="0" fill="hold" grpId="1" nodeType="withEffect">
                                  <p:stCondLst>
                                    <p:cond delay="500"/>
                                  </p:stCondLst>
                                  <p:childTnLst>
                                    <p:animEffect transition="out" filter="fade">
                                      <p:cBhvr>
                                        <p:cTn id="597" dur="500" tmFilter="0, 0; .2, .5; .8, .5; 1, 0"/>
                                        <p:tgtEl>
                                          <p:spTgt spid="315"/>
                                        </p:tgtEl>
                                      </p:cBhvr>
                                    </p:animEffect>
                                    <p:animScale>
                                      <p:cBhvr>
                                        <p:cTn id="598" dur="250" autoRev="1" fill="hold"/>
                                        <p:tgtEl>
                                          <p:spTgt spid="315"/>
                                        </p:tgtEl>
                                      </p:cBhvr>
                                      <p:by x="105000" y="105000"/>
                                    </p:animScale>
                                  </p:childTnLst>
                                </p:cTn>
                              </p:par>
                              <p:par>
                                <p:cTn id="599" presetID="53" presetClass="entr" presetSubtype="16" fill="hold" nodeType="withEffect">
                                  <p:stCondLst>
                                    <p:cond delay="0"/>
                                  </p:stCondLst>
                                  <p:childTnLst>
                                    <p:set>
                                      <p:cBhvr>
                                        <p:cTn id="600" dur="1" fill="hold">
                                          <p:stCondLst>
                                            <p:cond delay="0"/>
                                          </p:stCondLst>
                                        </p:cTn>
                                        <p:tgtEl>
                                          <p:spTgt spid="162"/>
                                        </p:tgtEl>
                                        <p:attrNameLst>
                                          <p:attrName>style.visibility</p:attrName>
                                        </p:attrNameLst>
                                      </p:cBhvr>
                                      <p:to>
                                        <p:strVal val="visible"/>
                                      </p:to>
                                    </p:set>
                                    <p:anim calcmode="lin" valueType="num">
                                      <p:cBhvr>
                                        <p:cTn id="601" dur="500" fill="hold"/>
                                        <p:tgtEl>
                                          <p:spTgt spid="162"/>
                                        </p:tgtEl>
                                        <p:attrNameLst>
                                          <p:attrName>ppt_w</p:attrName>
                                        </p:attrNameLst>
                                      </p:cBhvr>
                                      <p:tavLst>
                                        <p:tav tm="0">
                                          <p:val>
                                            <p:fltVal val="0"/>
                                          </p:val>
                                        </p:tav>
                                        <p:tav tm="100000">
                                          <p:val>
                                            <p:strVal val="#ppt_w"/>
                                          </p:val>
                                        </p:tav>
                                      </p:tavLst>
                                    </p:anim>
                                    <p:anim calcmode="lin" valueType="num">
                                      <p:cBhvr>
                                        <p:cTn id="602" dur="500" fill="hold"/>
                                        <p:tgtEl>
                                          <p:spTgt spid="162"/>
                                        </p:tgtEl>
                                        <p:attrNameLst>
                                          <p:attrName>ppt_h</p:attrName>
                                        </p:attrNameLst>
                                      </p:cBhvr>
                                      <p:tavLst>
                                        <p:tav tm="0">
                                          <p:val>
                                            <p:fltVal val="0"/>
                                          </p:val>
                                        </p:tav>
                                        <p:tav tm="100000">
                                          <p:val>
                                            <p:strVal val="#ppt_h"/>
                                          </p:val>
                                        </p:tav>
                                      </p:tavLst>
                                    </p:anim>
                                    <p:animEffect transition="in" filter="fade">
                                      <p:cBhvr>
                                        <p:cTn id="603" dur="500"/>
                                        <p:tgtEl>
                                          <p:spTgt spid="162"/>
                                        </p:tgtEl>
                                      </p:cBhvr>
                                    </p:animEffect>
                                  </p:childTnLst>
                                </p:cTn>
                              </p:par>
                              <p:par>
                                <p:cTn id="604" presetID="26" presetClass="emph" presetSubtype="0" fill="hold" nodeType="withEffect">
                                  <p:stCondLst>
                                    <p:cond delay="500"/>
                                  </p:stCondLst>
                                  <p:childTnLst>
                                    <p:animEffect transition="out" filter="fade">
                                      <p:cBhvr>
                                        <p:cTn id="605" dur="500" tmFilter="0, 0; .2, .5; .8, .5; 1, 0"/>
                                        <p:tgtEl>
                                          <p:spTgt spid="162"/>
                                        </p:tgtEl>
                                      </p:cBhvr>
                                    </p:animEffect>
                                    <p:animScale>
                                      <p:cBhvr>
                                        <p:cTn id="606" dur="250" autoRev="1" fill="hold"/>
                                        <p:tgtEl>
                                          <p:spTgt spid="162"/>
                                        </p:tgtEl>
                                      </p:cBhvr>
                                      <p:by x="105000" y="105000"/>
                                    </p:animScale>
                                  </p:childTnLst>
                                </p:cTn>
                              </p:par>
                              <p:par>
                                <p:cTn id="607" presetID="53" presetClass="entr" presetSubtype="16" fill="hold" grpId="0" nodeType="withEffect">
                                  <p:stCondLst>
                                    <p:cond delay="0"/>
                                  </p:stCondLst>
                                  <p:childTnLst>
                                    <p:set>
                                      <p:cBhvr>
                                        <p:cTn id="608" dur="1" fill="hold">
                                          <p:stCondLst>
                                            <p:cond delay="0"/>
                                          </p:stCondLst>
                                        </p:cTn>
                                        <p:tgtEl>
                                          <p:spTgt spid="162"/>
                                        </p:tgtEl>
                                        <p:attrNameLst>
                                          <p:attrName>style.visibility</p:attrName>
                                        </p:attrNameLst>
                                      </p:cBhvr>
                                      <p:to>
                                        <p:strVal val="visible"/>
                                      </p:to>
                                    </p:set>
                                    <p:anim calcmode="lin" valueType="num">
                                      <p:cBhvr>
                                        <p:cTn id="609" dur="500" fill="hold"/>
                                        <p:tgtEl>
                                          <p:spTgt spid="162"/>
                                        </p:tgtEl>
                                        <p:attrNameLst>
                                          <p:attrName>ppt_w</p:attrName>
                                        </p:attrNameLst>
                                      </p:cBhvr>
                                      <p:tavLst>
                                        <p:tav tm="0">
                                          <p:val>
                                            <p:fltVal val="0"/>
                                          </p:val>
                                        </p:tav>
                                        <p:tav tm="100000">
                                          <p:val>
                                            <p:strVal val="#ppt_w"/>
                                          </p:val>
                                        </p:tav>
                                      </p:tavLst>
                                    </p:anim>
                                    <p:anim calcmode="lin" valueType="num">
                                      <p:cBhvr>
                                        <p:cTn id="610" dur="500" fill="hold"/>
                                        <p:tgtEl>
                                          <p:spTgt spid="162"/>
                                        </p:tgtEl>
                                        <p:attrNameLst>
                                          <p:attrName>ppt_h</p:attrName>
                                        </p:attrNameLst>
                                      </p:cBhvr>
                                      <p:tavLst>
                                        <p:tav tm="0">
                                          <p:val>
                                            <p:fltVal val="0"/>
                                          </p:val>
                                        </p:tav>
                                        <p:tav tm="100000">
                                          <p:val>
                                            <p:strVal val="#ppt_h"/>
                                          </p:val>
                                        </p:tav>
                                      </p:tavLst>
                                    </p:anim>
                                    <p:animEffect transition="in" filter="fade">
                                      <p:cBhvr>
                                        <p:cTn id="611" dur="500"/>
                                        <p:tgtEl>
                                          <p:spTgt spid="162"/>
                                        </p:tgtEl>
                                      </p:cBhvr>
                                    </p:animEffect>
                                  </p:childTnLst>
                                  <p:subTnLst>
                                    <p:audio>
                                      <p:cMediaNode>
                                        <p:cTn display="0" masterRel="sameClick">
                                          <p:stCondLst>
                                            <p:cond evt="begin" delay="0">
                                              <p:tn val="607"/>
                                            </p:cond>
                                          </p:stCondLst>
                                          <p:endCondLst>
                                            <p:cond evt="onStopAudio" delay="0">
                                              <p:tgtEl>
                                                <p:sldTgt/>
                                              </p:tgtEl>
                                            </p:cond>
                                          </p:endCondLst>
                                        </p:cTn>
                                        <p:tgtEl>
                                          <p:sndTgt r:embed="rId3" name="Bling.wav"/>
                                        </p:tgtEl>
                                      </p:cMediaNode>
                                    </p:audio>
                                  </p:subTnLst>
                                </p:cTn>
                              </p:par>
                              <p:par>
                                <p:cTn id="612" presetID="26" presetClass="emph" presetSubtype="0" fill="hold" grpId="1" nodeType="withEffect">
                                  <p:stCondLst>
                                    <p:cond delay="500"/>
                                  </p:stCondLst>
                                  <p:childTnLst>
                                    <p:animEffect transition="out" filter="fade">
                                      <p:cBhvr>
                                        <p:cTn id="613" dur="500" tmFilter="0, 0; .2, .5; .8, .5; 1, 0"/>
                                        <p:tgtEl>
                                          <p:spTgt spid="162"/>
                                        </p:tgtEl>
                                      </p:cBhvr>
                                    </p:animEffect>
                                    <p:animScale>
                                      <p:cBhvr>
                                        <p:cTn id="614" dur="250" autoRev="1" fill="hold"/>
                                        <p:tgtEl>
                                          <p:spTgt spid="162"/>
                                        </p:tgtEl>
                                      </p:cBhvr>
                                      <p:by x="105000" y="105000"/>
                                    </p:animScale>
                                  </p:childTnLst>
                                </p:cTn>
                              </p:par>
                              <p:par>
                                <p:cTn id="615" presetID="53" presetClass="entr" presetSubtype="16" fill="hold" nodeType="withEffect">
                                  <p:stCondLst>
                                    <p:cond delay="0"/>
                                  </p:stCondLst>
                                  <p:childTnLst>
                                    <p:set>
                                      <p:cBhvr>
                                        <p:cTn id="616" dur="1" fill="hold">
                                          <p:stCondLst>
                                            <p:cond delay="0"/>
                                          </p:stCondLst>
                                        </p:cTn>
                                        <p:tgtEl>
                                          <p:spTgt spid="164"/>
                                        </p:tgtEl>
                                        <p:attrNameLst>
                                          <p:attrName>style.visibility</p:attrName>
                                        </p:attrNameLst>
                                      </p:cBhvr>
                                      <p:to>
                                        <p:strVal val="visible"/>
                                      </p:to>
                                    </p:set>
                                    <p:anim calcmode="lin" valueType="num">
                                      <p:cBhvr>
                                        <p:cTn id="617" dur="500" fill="hold"/>
                                        <p:tgtEl>
                                          <p:spTgt spid="164"/>
                                        </p:tgtEl>
                                        <p:attrNameLst>
                                          <p:attrName>ppt_w</p:attrName>
                                        </p:attrNameLst>
                                      </p:cBhvr>
                                      <p:tavLst>
                                        <p:tav tm="0">
                                          <p:val>
                                            <p:fltVal val="0"/>
                                          </p:val>
                                        </p:tav>
                                        <p:tav tm="100000">
                                          <p:val>
                                            <p:strVal val="#ppt_w"/>
                                          </p:val>
                                        </p:tav>
                                      </p:tavLst>
                                    </p:anim>
                                    <p:anim calcmode="lin" valueType="num">
                                      <p:cBhvr>
                                        <p:cTn id="618" dur="500" fill="hold"/>
                                        <p:tgtEl>
                                          <p:spTgt spid="164"/>
                                        </p:tgtEl>
                                        <p:attrNameLst>
                                          <p:attrName>ppt_h</p:attrName>
                                        </p:attrNameLst>
                                      </p:cBhvr>
                                      <p:tavLst>
                                        <p:tav tm="0">
                                          <p:val>
                                            <p:fltVal val="0"/>
                                          </p:val>
                                        </p:tav>
                                        <p:tav tm="100000">
                                          <p:val>
                                            <p:strVal val="#ppt_h"/>
                                          </p:val>
                                        </p:tav>
                                      </p:tavLst>
                                    </p:anim>
                                    <p:animEffect transition="in" filter="fade">
                                      <p:cBhvr>
                                        <p:cTn id="619" dur="500"/>
                                        <p:tgtEl>
                                          <p:spTgt spid="164"/>
                                        </p:tgtEl>
                                      </p:cBhvr>
                                    </p:animEffect>
                                  </p:childTnLst>
                                </p:cTn>
                              </p:par>
                              <p:par>
                                <p:cTn id="620" presetID="26" presetClass="emph" presetSubtype="0" fill="hold" nodeType="withEffect">
                                  <p:stCondLst>
                                    <p:cond delay="500"/>
                                  </p:stCondLst>
                                  <p:childTnLst>
                                    <p:animEffect transition="out" filter="fade">
                                      <p:cBhvr>
                                        <p:cTn id="621" dur="500" tmFilter="0, 0; .2, .5; .8, .5; 1, 0"/>
                                        <p:tgtEl>
                                          <p:spTgt spid="164"/>
                                        </p:tgtEl>
                                      </p:cBhvr>
                                    </p:animEffect>
                                    <p:animScale>
                                      <p:cBhvr>
                                        <p:cTn id="622" dur="250" autoRev="1" fill="hold"/>
                                        <p:tgtEl>
                                          <p:spTgt spid="164"/>
                                        </p:tgtEl>
                                      </p:cBhvr>
                                      <p:by x="105000" y="105000"/>
                                    </p:animScale>
                                  </p:childTnLst>
                                </p:cTn>
                              </p:par>
                              <p:par>
                                <p:cTn id="623" presetID="53" presetClass="entr" presetSubtype="16" fill="hold" grpId="0" nodeType="withEffect">
                                  <p:stCondLst>
                                    <p:cond delay="0"/>
                                  </p:stCondLst>
                                  <p:childTnLst>
                                    <p:set>
                                      <p:cBhvr>
                                        <p:cTn id="624" dur="1" fill="hold">
                                          <p:stCondLst>
                                            <p:cond delay="0"/>
                                          </p:stCondLst>
                                        </p:cTn>
                                        <p:tgtEl>
                                          <p:spTgt spid="164"/>
                                        </p:tgtEl>
                                        <p:attrNameLst>
                                          <p:attrName>style.visibility</p:attrName>
                                        </p:attrNameLst>
                                      </p:cBhvr>
                                      <p:to>
                                        <p:strVal val="visible"/>
                                      </p:to>
                                    </p:set>
                                    <p:anim calcmode="lin" valueType="num">
                                      <p:cBhvr>
                                        <p:cTn id="625" dur="500" fill="hold"/>
                                        <p:tgtEl>
                                          <p:spTgt spid="164"/>
                                        </p:tgtEl>
                                        <p:attrNameLst>
                                          <p:attrName>ppt_w</p:attrName>
                                        </p:attrNameLst>
                                      </p:cBhvr>
                                      <p:tavLst>
                                        <p:tav tm="0">
                                          <p:val>
                                            <p:fltVal val="0"/>
                                          </p:val>
                                        </p:tav>
                                        <p:tav tm="100000">
                                          <p:val>
                                            <p:strVal val="#ppt_w"/>
                                          </p:val>
                                        </p:tav>
                                      </p:tavLst>
                                    </p:anim>
                                    <p:anim calcmode="lin" valueType="num">
                                      <p:cBhvr>
                                        <p:cTn id="626" dur="500" fill="hold"/>
                                        <p:tgtEl>
                                          <p:spTgt spid="164"/>
                                        </p:tgtEl>
                                        <p:attrNameLst>
                                          <p:attrName>ppt_h</p:attrName>
                                        </p:attrNameLst>
                                      </p:cBhvr>
                                      <p:tavLst>
                                        <p:tav tm="0">
                                          <p:val>
                                            <p:fltVal val="0"/>
                                          </p:val>
                                        </p:tav>
                                        <p:tav tm="100000">
                                          <p:val>
                                            <p:strVal val="#ppt_h"/>
                                          </p:val>
                                        </p:tav>
                                      </p:tavLst>
                                    </p:anim>
                                    <p:animEffect transition="in" filter="fade">
                                      <p:cBhvr>
                                        <p:cTn id="627" dur="500"/>
                                        <p:tgtEl>
                                          <p:spTgt spid="164"/>
                                        </p:tgtEl>
                                      </p:cBhvr>
                                    </p:animEffect>
                                  </p:childTnLst>
                                  <p:subTnLst>
                                    <p:audio>
                                      <p:cMediaNode>
                                        <p:cTn display="0" masterRel="sameClick">
                                          <p:stCondLst>
                                            <p:cond evt="begin" delay="0">
                                              <p:tn val="623"/>
                                            </p:cond>
                                          </p:stCondLst>
                                          <p:endCondLst>
                                            <p:cond evt="onStopAudio" delay="0">
                                              <p:tgtEl>
                                                <p:sldTgt/>
                                              </p:tgtEl>
                                            </p:cond>
                                          </p:endCondLst>
                                        </p:cTn>
                                        <p:tgtEl>
                                          <p:sndTgt r:embed="rId3" name="Bling.wav"/>
                                        </p:tgtEl>
                                      </p:cMediaNode>
                                    </p:audio>
                                  </p:subTnLst>
                                </p:cTn>
                              </p:par>
                              <p:par>
                                <p:cTn id="628" presetID="26" presetClass="emph" presetSubtype="0" fill="hold" grpId="1" nodeType="withEffect">
                                  <p:stCondLst>
                                    <p:cond delay="500"/>
                                  </p:stCondLst>
                                  <p:childTnLst>
                                    <p:animEffect transition="out" filter="fade">
                                      <p:cBhvr>
                                        <p:cTn id="629" dur="500" tmFilter="0, 0; .2, .5; .8, .5; 1, 0"/>
                                        <p:tgtEl>
                                          <p:spTgt spid="164"/>
                                        </p:tgtEl>
                                      </p:cBhvr>
                                    </p:animEffect>
                                    <p:animScale>
                                      <p:cBhvr>
                                        <p:cTn id="630" dur="250" autoRev="1" fill="hold"/>
                                        <p:tgtEl>
                                          <p:spTgt spid="164"/>
                                        </p:tgtEl>
                                      </p:cBhvr>
                                      <p:by x="105000" y="105000"/>
                                    </p:animScale>
                                  </p:childTnLst>
                                </p:cTn>
                              </p:par>
                            </p:childTnLst>
                          </p:cTn>
                        </p:par>
                      </p:childTnLst>
                    </p:cTn>
                  </p:par>
                </p:childTnLst>
              </p:cTn>
              <p:nextCondLst>
                <p:cond evt="onClick" delay="0">
                  <p:tgtEl>
                    <p:spTgt spid="10"/>
                  </p:tgtEl>
                </p:cond>
              </p:nextCondLst>
            </p:seq>
            <p:seq concurrent="1" nextAc="seek">
              <p:cTn id="631" restart="whenNotActive" fill="hold" evtFilter="cancelBubble" nodeType="interactiveSeq">
                <p:stCondLst>
                  <p:cond evt="onClick" delay="0">
                    <p:tgtEl>
                      <p:spTgt spid="166"/>
                    </p:tgtEl>
                  </p:cond>
                </p:stCondLst>
                <p:endSync evt="end" delay="0">
                  <p:rtn val="all"/>
                </p:endSync>
                <p:childTnLst>
                  <p:par>
                    <p:cTn id="632" fill="hold">
                      <p:stCondLst>
                        <p:cond delay="0"/>
                      </p:stCondLst>
                      <p:childTnLst>
                        <p:par>
                          <p:cTn id="633" fill="hold">
                            <p:stCondLst>
                              <p:cond delay="0"/>
                            </p:stCondLst>
                            <p:childTnLst>
                              <p:par>
                                <p:cTn id="634" presetID="53" presetClass="entr" presetSubtype="16" fill="hold" grpId="0" nodeType="withEffect">
                                  <p:stCondLst>
                                    <p:cond delay="0"/>
                                  </p:stCondLst>
                                  <p:childTnLst>
                                    <p:set>
                                      <p:cBhvr>
                                        <p:cTn id="635" dur="1" fill="hold">
                                          <p:stCondLst>
                                            <p:cond delay="0"/>
                                          </p:stCondLst>
                                        </p:cTn>
                                        <p:tgtEl>
                                          <p:spTgt spid="207"/>
                                        </p:tgtEl>
                                        <p:attrNameLst>
                                          <p:attrName>style.visibility</p:attrName>
                                        </p:attrNameLst>
                                      </p:cBhvr>
                                      <p:to>
                                        <p:strVal val="visible"/>
                                      </p:to>
                                    </p:set>
                                    <p:anim calcmode="lin" valueType="num">
                                      <p:cBhvr>
                                        <p:cTn id="636" dur="500" fill="hold"/>
                                        <p:tgtEl>
                                          <p:spTgt spid="207"/>
                                        </p:tgtEl>
                                        <p:attrNameLst>
                                          <p:attrName>ppt_w</p:attrName>
                                        </p:attrNameLst>
                                      </p:cBhvr>
                                      <p:tavLst>
                                        <p:tav tm="0">
                                          <p:val>
                                            <p:fltVal val="0"/>
                                          </p:val>
                                        </p:tav>
                                        <p:tav tm="100000">
                                          <p:val>
                                            <p:strVal val="#ppt_w"/>
                                          </p:val>
                                        </p:tav>
                                      </p:tavLst>
                                    </p:anim>
                                    <p:anim calcmode="lin" valueType="num">
                                      <p:cBhvr>
                                        <p:cTn id="637" dur="500" fill="hold"/>
                                        <p:tgtEl>
                                          <p:spTgt spid="207"/>
                                        </p:tgtEl>
                                        <p:attrNameLst>
                                          <p:attrName>ppt_h</p:attrName>
                                        </p:attrNameLst>
                                      </p:cBhvr>
                                      <p:tavLst>
                                        <p:tav tm="0">
                                          <p:val>
                                            <p:fltVal val="0"/>
                                          </p:val>
                                        </p:tav>
                                        <p:tav tm="100000">
                                          <p:val>
                                            <p:strVal val="#ppt_h"/>
                                          </p:val>
                                        </p:tav>
                                      </p:tavLst>
                                    </p:anim>
                                    <p:animEffect transition="in" filter="fade">
                                      <p:cBhvr>
                                        <p:cTn id="638" dur="500"/>
                                        <p:tgtEl>
                                          <p:spTgt spid="207"/>
                                        </p:tgtEl>
                                      </p:cBhvr>
                                    </p:animEffect>
                                  </p:childTnLst>
                                  <p:subTnLst>
                                    <p:audio>
                                      <p:cMediaNode>
                                        <p:cTn display="0" masterRel="sameClick">
                                          <p:stCondLst>
                                            <p:cond evt="begin" delay="0">
                                              <p:tn val="634"/>
                                            </p:cond>
                                          </p:stCondLst>
                                          <p:endCondLst>
                                            <p:cond evt="onStopAudio" delay="0">
                                              <p:tgtEl>
                                                <p:sldTgt/>
                                              </p:tgtEl>
                                            </p:cond>
                                          </p:endCondLst>
                                        </p:cTn>
                                        <p:tgtEl>
                                          <p:sndTgt r:embed="rId3" name="Bling.wav"/>
                                        </p:tgtEl>
                                      </p:cMediaNode>
                                    </p:audio>
                                  </p:subTnLst>
                                </p:cTn>
                              </p:par>
                              <p:par>
                                <p:cTn id="639" presetID="26" presetClass="emph" presetSubtype="0" fill="hold" grpId="1" nodeType="withEffect">
                                  <p:stCondLst>
                                    <p:cond delay="500"/>
                                  </p:stCondLst>
                                  <p:childTnLst>
                                    <p:animEffect transition="out" filter="fade">
                                      <p:cBhvr>
                                        <p:cTn id="640" dur="500" tmFilter="0, 0; .2, .5; .8, .5; 1, 0"/>
                                        <p:tgtEl>
                                          <p:spTgt spid="207"/>
                                        </p:tgtEl>
                                      </p:cBhvr>
                                    </p:animEffect>
                                    <p:animScale>
                                      <p:cBhvr>
                                        <p:cTn id="641" dur="250" autoRev="1" fill="hold"/>
                                        <p:tgtEl>
                                          <p:spTgt spid="207"/>
                                        </p:tgtEl>
                                      </p:cBhvr>
                                      <p:by x="105000" y="105000"/>
                                    </p:animScale>
                                  </p:childTnLst>
                                </p:cTn>
                              </p:par>
                              <p:par>
                                <p:cTn id="642" presetID="53" presetClass="entr" presetSubtype="16" fill="hold" grpId="0" nodeType="withEffect">
                                  <p:stCondLst>
                                    <p:cond delay="0"/>
                                  </p:stCondLst>
                                  <p:childTnLst>
                                    <p:set>
                                      <p:cBhvr>
                                        <p:cTn id="643" dur="1" fill="hold">
                                          <p:stCondLst>
                                            <p:cond delay="0"/>
                                          </p:stCondLst>
                                        </p:cTn>
                                        <p:tgtEl>
                                          <p:spTgt spid="317"/>
                                        </p:tgtEl>
                                        <p:attrNameLst>
                                          <p:attrName>style.visibility</p:attrName>
                                        </p:attrNameLst>
                                      </p:cBhvr>
                                      <p:to>
                                        <p:strVal val="visible"/>
                                      </p:to>
                                    </p:set>
                                    <p:anim calcmode="lin" valueType="num">
                                      <p:cBhvr>
                                        <p:cTn id="644" dur="500" fill="hold"/>
                                        <p:tgtEl>
                                          <p:spTgt spid="317"/>
                                        </p:tgtEl>
                                        <p:attrNameLst>
                                          <p:attrName>ppt_w</p:attrName>
                                        </p:attrNameLst>
                                      </p:cBhvr>
                                      <p:tavLst>
                                        <p:tav tm="0">
                                          <p:val>
                                            <p:fltVal val="0"/>
                                          </p:val>
                                        </p:tav>
                                        <p:tav tm="100000">
                                          <p:val>
                                            <p:strVal val="#ppt_w"/>
                                          </p:val>
                                        </p:tav>
                                      </p:tavLst>
                                    </p:anim>
                                    <p:anim calcmode="lin" valueType="num">
                                      <p:cBhvr>
                                        <p:cTn id="645" dur="500" fill="hold"/>
                                        <p:tgtEl>
                                          <p:spTgt spid="317"/>
                                        </p:tgtEl>
                                        <p:attrNameLst>
                                          <p:attrName>ppt_h</p:attrName>
                                        </p:attrNameLst>
                                      </p:cBhvr>
                                      <p:tavLst>
                                        <p:tav tm="0">
                                          <p:val>
                                            <p:fltVal val="0"/>
                                          </p:val>
                                        </p:tav>
                                        <p:tav tm="100000">
                                          <p:val>
                                            <p:strVal val="#ppt_h"/>
                                          </p:val>
                                        </p:tav>
                                      </p:tavLst>
                                    </p:anim>
                                    <p:animEffect transition="in" filter="fade">
                                      <p:cBhvr>
                                        <p:cTn id="646" dur="500"/>
                                        <p:tgtEl>
                                          <p:spTgt spid="317"/>
                                        </p:tgtEl>
                                      </p:cBhvr>
                                    </p:animEffect>
                                  </p:childTnLst>
                                  <p:subTnLst>
                                    <p:audio>
                                      <p:cMediaNode>
                                        <p:cTn display="0" masterRel="sameClick">
                                          <p:stCondLst>
                                            <p:cond evt="begin" delay="0">
                                              <p:tn val="642"/>
                                            </p:cond>
                                          </p:stCondLst>
                                          <p:endCondLst>
                                            <p:cond evt="onStopAudio" delay="0">
                                              <p:tgtEl>
                                                <p:sldTgt/>
                                              </p:tgtEl>
                                            </p:cond>
                                          </p:endCondLst>
                                        </p:cTn>
                                        <p:tgtEl>
                                          <p:sndTgt r:embed="rId3" name="Bling.wav"/>
                                        </p:tgtEl>
                                      </p:cMediaNode>
                                    </p:audio>
                                  </p:subTnLst>
                                </p:cTn>
                              </p:par>
                              <p:par>
                                <p:cTn id="647" presetID="26" presetClass="emph" presetSubtype="0" fill="hold" grpId="1" nodeType="withEffect">
                                  <p:stCondLst>
                                    <p:cond delay="500"/>
                                  </p:stCondLst>
                                  <p:childTnLst>
                                    <p:animEffect transition="out" filter="fade">
                                      <p:cBhvr>
                                        <p:cTn id="648" dur="500" tmFilter="0, 0; .2, .5; .8, .5; 1, 0"/>
                                        <p:tgtEl>
                                          <p:spTgt spid="317"/>
                                        </p:tgtEl>
                                      </p:cBhvr>
                                    </p:animEffect>
                                    <p:animScale>
                                      <p:cBhvr>
                                        <p:cTn id="649" dur="250" autoRev="1" fill="hold"/>
                                        <p:tgtEl>
                                          <p:spTgt spid="317"/>
                                        </p:tgtEl>
                                      </p:cBhvr>
                                      <p:by x="105000" y="105000"/>
                                    </p:animScale>
                                  </p:childTnLst>
                                </p:cTn>
                              </p:par>
                              <p:par>
                                <p:cTn id="650" presetID="53" presetClass="entr" presetSubtype="16" fill="hold" grpId="0" nodeType="withEffect">
                                  <p:stCondLst>
                                    <p:cond delay="0"/>
                                  </p:stCondLst>
                                  <p:childTnLst>
                                    <p:set>
                                      <p:cBhvr>
                                        <p:cTn id="651" dur="1" fill="hold">
                                          <p:stCondLst>
                                            <p:cond delay="0"/>
                                          </p:stCondLst>
                                        </p:cTn>
                                        <p:tgtEl>
                                          <p:spTgt spid="340"/>
                                        </p:tgtEl>
                                        <p:attrNameLst>
                                          <p:attrName>style.visibility</p:attrName>
                                        </p:attrNameLst>
                                      </p:cBhvr>
                                      <p:to>
                                        <p:strVal val="visible"/>
                                      </p:to>
                                    </p:set>
                                    <p:anim calcmode="lin" valueType="num">
                                      <p:cBhvr>
                                        <p:cTn id="652" dur="500" fill="hold"/>
                                        <p:tgtEl>
                                          <p:spTgt spid="340"/>
                                        </p:tgtEl>
                                        <p:attrNameLst>
                                          <p:attrName>ppt_w</p:attrName>
                                        </p:attrNameLst>
                                      </p:cBhvr>
                                      <p:tavLst>
                                        <p:tav tm="0">
                                          <p:val>
                                            <p:fltVal val="0"/>
                                          </p:val>
                                        </p:tav>
                                        <p:tav tm="100000">
                                          <p:val>
                                            <p:strVal val="#ppt_w"/>
                                          </p:val>
                                        </p:tav>
                                      </p:tavLst>
                                    </p:anim>
                                    <p:anim calcmode="lin" valueType="num">
                                      <p:cBhvr>
                                        <p:cTn id="653" dur="500" fill="hold"/>
                                        <p:tgtEl>
                                          <p:spTgt spid="340"/>
                                        </p:tgtEl>
                                        <p:attrNameLst>
                                          <p:attrName>ppt_h</p:attrName>
                                        </p:attrNameLst>
                                      </p:cBhvr>
                                      <p:tavLst>
                                        <p:tav tm="0">
                                          <p:val>
                                            <p:fltVal val="0"/>
                                          </p:val>
                                        </p:tav>
                                        <p:tav tm="100000">
                                          <p:val>
                                            <p:strVal val="#ppt_h"/>
                                          </p:val>
                                        </p:tav>
                                      </p:tavLst>
                                    </p:anim>
                                    <p:animEffect transition="in" filter="fade">
                                      <p:cBhvr>
                                        <p:cTn id="654" dur="500"/>
                                        <p:tgtEl>
                                          <p:spTgt spid="340"/>
                                        </p:tgtEl>
                                      </p:cBhvr>
                                    </p:animEffect>
                                  </p:childTnLst>
                                  <p:subTnLst>
                                    <p:audio>
                                      <p:cMediaNode>
                                        <p:cTn display="0" masterRel="sameClick">
                                          <p:stCondLst>
                                            <p:cond evt="begin" delay="0">
                                              <p:tn val="650"/>
                                            </p:cond>
                                          </p:stCondLst>
                                          <p:endCondLst>
                                            <p:cond evt="onStopAudio" delay="0">
                                              <p:tgtEl>
                                                <p:sldTgt/>
                                              </p:tgtEl>
                                            </p:cond>
                                          </p:endCondLst>
                                        </p:cTn>
                                        <p:tgtEl>
                                          <p:sndTgt r:embed="rId3" name="Bling.wav"/>
                                        </p:tgtEl>
                                      </p:cMediaNode>
                                    </p:audio>
                                  </p:subTnLst>
                                </p:cTn>
                              </p:par>
                              <p:par>
                                <p:cTn id="655" presetID="26" presetClass="emph" presetSubtype="0" fill="hold" grpId="1" nodeType="withEffect">
                                  <p:stCondLst>
                                    <p:cond delay="500"/>
                                  </p:stCondLst>
                                  <p:childTnLst>
                                    <p:animEffect transition="out" filter="fade">
                                      <p:cBhvr>
                                        <p:cTn id="656" dur="500" tmFilter="0, 0; .2, .5; .8, .5; 1, 0"/>
                                        <p:tgtEl>
                                          <p:spTgt spid="340"/>
                                        </p:tgtEl>
                                      </p:cBhvr>
                                    </p:animEffect>
                                    <p:animScale>
                                      <p:cBhvr>
                                        <p:cTn id="657" dur="250" autoRev="1" fill="hold"/>
                                        <p:tgtEl>
                                          <p:spTgt spid="340"/>
                                        </p:tgtEl>
                                      </p:cBhvr>
                                      <p:by x="105000" y="105000"/>
                                    </p:animScale>
                                  </p:childTnLst>
                                </p:cTn>
                              </p:par>
                              <p:par>
                                <p:cTn id="658" presetID="53" presetClass="entr" presetSubtype="16" fill="hold" grpId="0" nodeType="withEffect">
                                  <p:stCondLst>
                                    <p:cond delay="0"/>
                                  </p:stCondLst>
                                  <p:childTnLst>
                                    <p:set>
                                      <p:cBhvr>
                                        <p:cTn id="659" dur="1" fill="hold">
                                          <p:stCondLst>
                                            <p:cond delay="0"/>
                                          </p:stCondLst>
                                        </p:cTn>
                                        <p:tgtEl>
                                          <p:spTgt spid="353"/>
                                        </p:tgtEl>
                                        <p:attrNameLst>
                                          <p:attrName>style.visibility</p:attrName>
                                        </p:attrNameLst>
                                      </p:cBhvr>
                                      <p:to>
                                        <p:strVal val="visible"/>
                                      </p:to>
                                    </p:set>
                                    <p:anim calcmode="lin" valueType="num">
                                      <p:cBhvr>
                                        <p:cTn id="660" dur="500" fill="hold"/>
                                        <p:tgtEl>
                                          <p:spTgt spid="353"/>
                                        </p:tgtEl>
                                        <p:attrNameLst>
                                          <p:attrName>ppt_w</p:attrName>
                                        </p:attrNameLst>
                                      </p:cBhvr>
                                      <p:tavLst>
                                        <p:tav tm="0">
                                          <p:val>
                                            <p:fltVal val="0"/>
                                          </p:val>
                                        </p:tav>
                                        <p:tav tm="100000">
                                          <p:val>
                                            <p:strVal val="#ppt_w"/>
                                          </p:val>
                                        </p:tav>
                                      </p:tavLst>
                                    </p:anim>
                                    <p:anim calcmode="lin" valueType="num">
                                      <p:cBhvr>
                                        <p:cTn id="661" dur="500" fill="hold"/>
                                        <p:tgtEl>
                                          <p:spTgt spid="353"/>
                                        </p:tgtEl>
                                        <p:attrNameLst>
                                          <p:attrName>ppt_h</p:attrName>
                                        </p:attrNameLst>
                                      </p:cBhvr>
                                      <p:tavLst>
                                        <p:tav tm="0">
                                          <p:val>
                                            <p:fltVal val="0"/>
                                          </p:val>
                                        </p:tav>
                                        <p:tav tm="100000">
                                          <p:val>
                                            <p:strVal val="#ppt_h"/>
                                          </p:val>
                                        </p:tav>
                                      </p:tavLst>
                                    </p:anim>
                                    <p:animEffect transition="in" filter="fade">
                                      <p:cBhvr>
                                        <p:cTn id="662" dur="500"/>
                                        <p:tgtEl>
                                          <p:spTgt spid="353"/>
                                        </p:tgtEl>
                                      </p:cBhvr>
                                    </p:animEffect>
                                  </p:childTnLst>
                                  <p:subTnLst>
                                    <p:audio>
                                      <p:cMediaNode>
                                        <p:cTn display="0" masterRel="sameClick">
                                          <p:stCondLst>
                                            <p:cond evt="begin" delay="0">
                                              <p:tn val="658"/>
                                            </p:cond>
                                          </p:stCondLst>
                                          <p:endCondLst>
                                            <p:cond evt="onStopAudio" delay="0">
                                              <p:tgtEl>
                                                <p:sldTgt/>
                                              </p:tgtEl>
                                            </p:cond>
                                          </p:endCondLst>
                                        </p:cTn>
                                        <p:tgtEl>
                                          <p:sndTgt r:embed="rId3" name="Bling.wav"/>
                                        </p:tgtEl>
                                      </p:cMediaNode>
                                    </p:audio>
                                  </p:subTnLst>
                                </p:cTn>
                              </p:par>
                              <p:par>
                                <p:cTn id="663" presetID="26" presetClass="emph" presetSubtype="0" fill="hold" grpId="1" nodeType="withEffect">
                                  <p:stCondLst>
                                    <p:cond delay="500"/>
                                  </p:stCondLst>
                                  <p:childTnLst>
                                    <p:animEffect transition="out" filter="fade">
                                      <p:cBhvr>
                                        <p:cTn id="664" dur="500" tmFilter="0, 0; .2, .5; .8, .5; 1, 0"/>
                                        <p:tgtEl>
                                          <p:spTgt spid="353"/>
                                        </p:tgtEl>
                                      </p:cBhvr>
                                    </p:animEffect>
                                    <p:animScale>
                                      <p:cBhvr>
                                        <p:cTn id="665" dur="250" autoRev="1" fill="hold"/>
                                        <p:tgtEl>
                                          <p:spTgt spid="353"/>
                                        </p:tgtEl>
                                      </p:cBhvr>
                                      <p:by x="105000" y="105000"/>
                                    </p:animScale>
                                  </p:childTnLst>
                                </p:cTn>
                              </p:par>
                              <p:par>
                                <p:cTn id="666" presetID="53" presetClass="entr" presetSubtype="16" fill="hold" grpId="0" nodeType="withEffect">
                                  <p:stCondLst>
                                    <p:cond delay="0"/>
                                  </p:stCondLst>
                                  <p:childTnLst>
                                    <p:set>
                                      <p:cBhvr>
                                        <p:cTn id="667" dur="1" fill="hold">
                                          <p:stCondLst>
                                            <p:cond delay="0"/>
                                          </p:stCondLst>
                                        </p:cTn>
                                        <p:tgtEl>
                                          <p:spTgt spid="316"/>
                                        </p:tgtEl>
                                        <p:attrNameLst>
                                          <p:attrName>style.visibility</p:attrName>
                                        </p:attrNameLst>
                                      </p:cBhvr>
                                      <p:to>
                                        <p:strVal val="visible"/>
                                      </p:to>
                                    </p:set>
                                    <p:anim calcmode="lin" valueType="num">
                                      <p:cBhvr>
                                        <p:cTn id="668" dur="500" fill="hold"/>
                                        <p:tgtEl>
                                          <p:spTgt spid="316"/>
                                        </p:tgtEl>
                                        <p:attrNameLst>
                                          <p:attrName>ppt_w</p:attrName>
                                        </p:attrNameLst>
                                      </p:cBhvr>
                                      <p:tavLst>
                                        <p:tav tm="0">
                                          <p:val>
                                            <p:fltVal val="0"/>
                                          </p:val>
                                        </p:tav>
                                        <p:tav tm="100000">
                                          <p:val>
                                            <p:strVal val="#ppt_w"/>
                                          </p:val>
                                        </p:tav>
                                      </p:tavLst>
                                    </p:anim>
                                    <p:anim calcmode="lin" valueType="num">
                                      <p:cBhvr>
                                        <p:cTn id="669" dur="500" fill="hold"/>
                                        <p:tgtEl>
                                          <p:spTgt spid="316"/>
                                        </p:tgtEl>
                                        <p:attrNameLst>
                                          <p:attrName>ppt_h</p:attrName>
                                        </p:attrNameLst>
                                      </p:cBhvr>
                                      <p:tavLst>
                                        <p:tav tm="0">
                                          <p:val>
                                            <p:fltVal val="0"/>
                                          </p:val>
                                        </p:tav>
                                        <p:tav tm="100000">
                                          <p:val>
                                            <p:strVal val="#ppt_h"/>
                                          </p:val>
                                        </p:tav>
                                      </p:tavLst>
                                    </p:anim>
                                    <p:animEffect transition="in" filter="fade">
                                      <p:cBhvr>
                                        <p:cTn id="670" dur="500"/>
                                        <p:tgtEl>
                                          <p:spTgt spid="316"/>
                                        </p:tgtEl>
                                      </p:cBhvr>
                                    </p:animEffect>
                                  </p:childTnLst>
                                  <p:subTnLst>
                                    <p:audio>
                                      <p:cMediaNode>
                                        <p:cTn display="0" masterRel="sameClick">
                                          <p:stCondLst>
                                            <p:cond evt="begin" delay="0">
                                              <p:tn val="666"/>
                                            </p:cond>
                                          </p:stCondLst>
                                          <p:endCondLst>
                                            <p:cond evt="onStopAudio" delay="0">
                                              <p:tgtEl>
                                                <p:sldTgt/>
                                              </p:tgtEl>
                                            </p:cond>
                                          </p:endCondLst>
                                        </p:cTn>
                                        <p:tgtEl>
                                          <p:sndTgt r:embed="rId3" name="Bling.wav"/>
                                        </p:tgtEl>
                                      </p:cMediaNode>
                                    </p:audio>
                                  </p:subTnLst>
                                </p:cTn>
                              </p:par>
                              <p:par>
                                <p:cTn id="671" presetID="26" presetClass="emph" presetSubtype="0" fill="hold" grpId="1" nodeType="withEffect">
                                  <p:stCondLst>
                                    <p:cond delay="500"/>
                                  </p:stCondLst>
                                  <p:childTnLst>
                                    <p:animEffect transition="out" filter="fade">
                                      <p:cBhvr>
                                        <p:cTn id="672" dur="500" tmFilter="0, 0; .2, .5; .8, .5; 1, 0"/>
                                        <p:tgtEl>
                                          <p:spTgt spid="316"/>
                                        </p:tgtEl>
                                      </p:cBhvr>
                                    </p:animEffect>
                                    <p:animScale>
                                      <p:cBhvr>
                                        <p:cTn id="673" dur="250" autoRev="1" fill="hold"/>
                                        <p:tgtEl>
                                          <p:spTgt spid="316"/>
                                        </p:tgtEl>
                                      </p:cBhvr>
                                      <p:by x="105000" y="105000"/>
                                    </p:animScale>
                                  </p:childTnLst>
                                </p:cTn>
                              </p:par>
                              <p:par>
                                <p:cTn id="674" presetID="53" presetClass="entr" presetSubtype="16" fill="hold" grpId="0" nodeType="withEffect">
                                  <p:stCondLst>
                                    <p:cond delay="0"/>
                                  </p:stCondLst>
                                  <p:childTnLst>
                                    <p:set>
                                      <p:cBhvr>
                                        <p:cTn id="675" dur="1" fill="hold">
                                          <p:stCondLst>
                                            <p:cond delay="0"/>
                                          </p:stCondLst>
                                        </p:cTn>
                                        <p:tgtEl>
                                          <p:spTgt spid="193"/>
                                        </p:tgtEl>
                                        <p:attrNameLst>
                                          <p:attrName>style.visibility</p:attrName>
                                        </p:attrNameLst>
                                      </p:cBhvr>
                                      <p:to>
                                        <p:strVal val="visible"/>
                                      </p:to>
                                    </p:set>
                                    <p:anim calcmode="lin" valueType="num">
                                      <p:cBhvr>
                                        <p:cTn id="676" dur="500" fill="hold"/>
                                        <p:tgtEl>
                                          <p:spTgt spid="193"/>
                                        </p:tgtEl>
                                        <p:attrNameLst>
                                          <p:attrName>ppt_w</p:attrName>
                                        </p:attrNameLst>
                                      </p:cBhvr>
                                      <p:tavLst>
                                        <p:tav tm="0">
                                          <p:val>
                                            <p:fltVal val="0"/>
                                          </p:val>
                                        </p:tav>
                                        <p:tav tm="100000">
                                          <p:val>
                                            <p:strVal val="#ppt_w"/>
                                          </p:val>
                                        </p:tav>
                                      </p:tavLst>
                                    </p:anim>
                                    <p:anim calcmode="lin" valueType="num">
                                      <p:cBhvr>
                                        <p:cTn id="677" dur="500" fill="hold"/>
                                        <p:tgtEl>
                                          <p:spTgt spid="193"/>
                                        </p:tgtEl>
                                        <p:attrNameLst>
                                          <p:attrName>ppt_h</p:attrName>
                                        </p:attrNameLst>
                                      </p:cBhvr>
                                      <p:tavLst>
                                        <p:tav tm="0">
                                          <p:val>
                                            <p:fltVal val="0"/>
                                          </p:val>
                                        </p:tav>
                                        <p:tav tm="100000">
                                          <p:val>
                                            <p:strVal val="#ppt_h"/>
                                          </p:val>
                                        </p:tav>
                                      </p:tavLst>
                                    </p:anim>
                                    <p:animEffect transition="in" filter="fade">
                                      <p:cBhvr>
                                        <p:cTn id="678" dur="500"/>
                                        <p:tgtEl>
                                          <p:spTgt spid="193"/>
                                        </p:tgtEl>
                                      </p:cBhvr>
                                    </p:animEffect>
                                  </p:childTnLst>
                                  <p:subTnLst>
                                    <p:audio>
                                      <p:cMediaNode>
                                        <p:cTn display="0" masterRel="sameClick">
                                          <p:stCondLst>
                                            <p:cond evt="begin" delay="0">
                                              <p:tn val="674"/>
                                            </p:cond>
                                          </p:stCondLst>
                                          <p:endCondLst>
                                            <p:cond evt="onStopAudio" delay="0">
                                              <p:tgtEl>
                                                <p:sldTgt/>
                                              </p:tgtEl>
                                            </p:cond>
                                          </p:endCondLst>
                                        </p:cTn>
                                        <p:tgtEl>
                                          <p:sndTgt r:embed="rId3" name="Bling.wav"/>
                                        </p:tgtEl>
                                      </p:cMediaNode>
                                    </p:audio>
                                  </p:subTnLst>
                                </p:cTn>
                              </p:par>
                              <p:par>
                                <p:cTn id="679" presetID="26" presetClass="emph" presetSubtype="0" fill="hold" grpId="1" nodeType="withEffect">
                                  <p:stCondLst>
                                    <p:cond delay="500"/>
                                  </p:stCondLst>
                                  <p:childTnLst>
                                    <p:animEffect transition="out" filter="fade">
                                      <p:cBhvr>
                                        <p:cTn id="680" dur="500" tmFilter="0, 0; .2, .5; .8, .5; 1, 0"/>
                                        <p:tgtEl>
                                          <p:spTgt spid="193"/>
                                        </p:tgtEl>
                                      </p:cBhvr>
                                    </p:animEffect>
                                    <p:animScale>
                                      <p:cBhvr>
                                        <p:cTn id="681" dur="250" autoRev="1" fill="hold"/>
                                        <p:tgtEl>
                                          <p:spTgt spid="193"/>
                                        </p:tgtEl>
                                      </p:cBhvr>
                                      <p:by x="105000" y="105000"/>
                                    </p:animScale>
                                  </p:childTnLst>
                                </p:cTn>
                              </p:par>
                              <p:par>
                                <p:cTn id="682" presetID="53" presetClass="entr" presetSubtype="16" fill="hold" grpId="0" nodeType="withEffect">
                                  <p:stCondLst>
                                    <p:cond delay="0"/>
                                  </p:stCondLst>
                                  <p:childTnLst>
                                    <p:set>
                                      <p:cBhvr>
                                        <p:cTn id="683" dur="1" fill="hold">
                                          <p:stCondLst>
                                            <p:cond delay="0"/>
                                          </p:stCondLst>
                                        </p:cTn>
                                        <p:tgtEl>
                                          <p:spTgt spid="191"/>
                                        </p:tgtEl>
                                        <p:attrNameLst>
                                          <p:attrName>style.visibility</p:attrName>
                                        </p:attrNameLst>
                                      </p:cBhvr>
                                      <p:to>
                                        <p:strVal val="visible"/>
                                      </p:to>
                                    </p:set>
                                    <p:anim calcmode="lin" valueType="num">
                                      <p:cBhvr>
                                        <p:cTn id="684" dur="500" fill="hold"/>
                                        <p:tgtEl>
                                          <p:spTgt spid="191"/>
                                        </p:tgtEl>
                                        <p:attrNameLst>
                                          <p:attrName>ppt_w</p:attrName>
                                        </p:attrNameLst>
                                      </p:cBhvr>
                                      <p:tavLst>
                                        <p:tav tm="0">
                                          <p:val>
                                            <p:fltVal val="0"/>
                                          </p:val>
                                        </p:tav>
                                        <p:tav tm="100000">
                                          <p:val>
                                            <p:strVal val="#ppt_w"/>
                                          </p:val>
                                        </p:tav>
                                      </p:tavLst>
                                    </p:anim>
                                    <p:anim calcmode="lin" valueType="num">
                                      <p:cBhvr>
                                        <p:cTn id="685" dur="500" fill="hold"/>
                                        <p:tgtEl>
                                          <p:spTgt spid="191"/>
                                        </p:tgtEl>
                                        <p:attrNameLst>
                                          <p:attrName>ppt_h</p:attrName>
                                        </p:attrNameLst>
                                      </p:cBhvr>
                                      <p:tavLst>
                                        <p:tav tm="0">
                                          <p:val>
                                            <p:fltVal val="0"/>
                                          </p:val>
                                        </p:tav>
                                        <p:tav tm="100000">
                                          <p:val>
                                            <p:strVal val="#ppt_h"/>
                                          </p:val>
                                        </p:tav>
                                      </p:tavLst>
                                    </p:anim>
                                    <p:animEffect transition="in" filter="fade">
                                      <p:cBhvr>
                                        <p:cTn id="686" dur="500"/>
                                        <p:tgtEl>
                                          <p:spTgt spid="191"/>
                                        </p:tgtEl>
                                      </p:cBhvr>
                                    </p:animEffect>
                                  </p:childTnLst>
                                  <p:subTnLst>
                                    <p:audio>
                                      <p:cMediaNode>
                                        <p:cTn display="0" masterRel="sameClick">
                                          <p:stCondLst>
                                            <p:cond evt="begin" delay="0">
                                              <p:tn val="682"/>
                                            </p:cond>
                                          </p:stCondLst>
                                          <p:endCondLst>
                                            <p:cond evt="onStopAudio" delay="0">
                                              <p:tgtEl>
                                                <p:sldTgt/>
                                              </p:tgtEl>
                                            </p:cond>
                                          </p:endCondLst>
                                        </p:cTn>
                                        <p:tgtEl>
                                          <p:sndTgt r:embed="rId3" name="Bling.wav"/>
                                        </p:tgtEl>
                                      </p:cMediaNode>
                                    </p:audio>
                                  </p:subTnLst>
                                </p:cTn>
                              </p:par>
                              <p:par>
                                <p:cTn id="687" presetID="26" presetClass="emph" presetSubtype="0" fill="hold" grpId="1" nodeType="withEffect">
                                  <p:stCondLst>
                                    <p:cond delay="500"/>
                                  </p:stCondLst>
                                  <p:childTnLst>
                                    <p:animEffect transition="out" filter="fade">
                                      <p:cBhvr>
                                        <p:cTn id="688" dur="500" tmFilter="0, 0; .2, .5; .8, .5; 1, 0"/>
                                        <p:tgtEl>
                                          <p:spTgt spid="191"/>
                                        </p:tgtEl>
                                      </p:cBhvr>
                                    </p:animEffect>
                                    <p:animScale>
                                      <p:cBhvr>
                                        <p:cTn id="689" dur="250" autoRev="1" fill="hold"/>
                                        <p:tgtEl>
                                          <p:spTgt spid="191"/>
                                        </p:tgtEl>
                                      </p:cBhvr>
                                      <p:by x="105000" y="105000"/>
                                    </p:animScale>
                                  </p:childTnLst>
                                </p:cTn>
                              </p:par>
                              <p:par>
                                <p:cTn id="690" presetID="53" presetClass="entr" presetSubtype="16" fill="hold" grpId="0" nodeType="withEffect">
                                  <p:stCondLst>
                                    <p:cond delay="0"/>
                                  </p:stCondLst>
                                  <p:childTnLst>
                                    <p:set>
                                      <p:cBhvr>
                                        <p:cTn id="691" dur="1" fill="hold">
                                          <p:stCondLst>
                                            <p:cond delay="0"/>
                                          </p:stCondLst>
                                        </p:cTn>
                                        <p:tgtEl>
                                          <p:spTgt spid="192"/>
                                        </p:tgtEl>
                                        <p:attrNameLst>
                                          <p:attrName>style.visibility</p:attrName>
                                        </p:attrNameLst>
                                      </p:cBhvr>
                                      <p:to>
                                        <p:strVal val="visible"/>
                                      </p:to>
                                    </p:set>
                                    <p:anim calcmode="lin" valueType="num">
                                      <p:cBhvr>
                                        <p:cTn id="692" dur="500" fill="hold"/>
                                        <p:tgtEl>
                                          <p:spTgt spid="192"/>
                                        </p:tgtEl>
                                        <p:attrNameLst>
                                          <p:attrName>ppt_w</p:attrName>
                                        </p:attrNameLst>
                                      </p:cBhvr>
                                      <p:tavLst>
                                        <p:tav tm="0">
                                          <p:val>
                                            <p:fltVal val="0"/>
                                          </p:val>
                                        </p:tav>
                                        <p:tav tm="100000">
                                          <p:val>
                                            <p:strVal val="#ppt_w"/>
                                          </p:val>
                                        </p:tav>
                                      </p:tavLst>
                                    </p:anim>
                                    <p:anim calcmode="lin" valueType="num">
                                      <p:cBhvr>
                                        <p:cTn id="693" dur="500" fill="hold"/>
                                        <p:tgtEl>
                                          <p:spTgt spid="192"/>
                                        </p:tgtEl>
                                        <p:attrNameLst>
                                          <p:attrName>ppt_h</p:attrName>
                                        </p:attrNameLst>
                                      </p:cBhvr>
                                      <p:tavLst>
                                        <p:tav tm="0">
                                          <p:val>
                                            <p:fltVal val="0"/>
                                          </p:val>
                                        </p:tav>
                                        <p:tav tm="100000">
                                          <p:val>
                                            <p:strVal val="#ppt_h"/>
                                          </p:val>
                                        </p:tav>
                                      </p:tavLst>
                                    </p:anim>
                                    <p:animEffect transition="in" filter="fade">
                                      <p:cBhvr>
                                        <p:cTn id="694" dur="500"/>
                                        <p:tgtEl>
                                          <p:spTgt spid="192"/>
                                        </p:tgtEl>
                                      </p:cBhvr>
                                    </p:animEffect>
                                  </p:childTnLst>
                                  <p:subTnLst>
                                    <p:audio>
                                      <p:cMediaNode>
                                        <p:cTn display="0" masterRel="sameClick">
                                          <p:stCondLst>
                                            <p:cond evt="begin" delay="0">
                                              <p:tn val="690"/>
                                            </p:cond>
                                          </p:stCondLst>
                                          <p:endCondLst>
                                            <p:cond evt="onStopAudio" delay="0">
                                              <p:tgtEl>
                                                <p:sldTgt/>
                                              </p:tgtEl>
                                            </p:cond>
                                          </p:endCondLst>
                                        </p:cTn>
                                        <p:tgtEl>
                                          <p:sndTgt r:embed="rId3" name="Bling.wav"/>
                                        </p:tgtEl>
                                      </p:cMediaNode>
                                    </p:audio>
                                  </p:subTnLst>
                                </p:cTn>
                              </p:par>
                              <p:par>
                                <p:cTn id="695" presetID="26" presetClass="emph" presetSubtype="0" fill="hold" grpId="1" nodeType="withEffect">
                                  <p:stCondLst>
                                    <p:cond delay="500"/>
                                  </p:stCondLst>
                                  <p:childTnLst>
                                    <p:animEffect transition="out" filter="fade">
                                      <p:cBhvr>
                                        <p:cTn id="696" dur="500" tmFilter="0, 0; .2, .5; .8, .5; 1, 0"/>
                                        <p:tgtEl>
                                          <p:spTgt spid="192"/>
                                        </p:tgtEl>
                                      </p:cBhvr>
                                    </p:animEffect>
                                    <p:animScale>
                                      <p:cBhvr>
                                        <p:cTn id="697" dur="250" autoRev="1" fill="hold"/>
                                        <p:tgtEl>
                                          <p:spTgt spid="192"/>
                                        </p:tgtEl>
                                      </p:cBhvr>
                                      <p:by x="105000" y="105000"/>
                                    </p:animScale>
                                  </p:childTnLst>
                                </p:cTn>
                              </p:par>
                              <p:par>
                                <p:cTn id="698" presetID="53" presetClass="entr" presetSubtype="16" fill="hold" grpId="0" nodeType="withEffect">
                                  <p:stCondLst>
                                    <p:cond delay="0"/>
                                  </p:stCondLst>
                                  <p:childTnLst>
                                    <p:set>
                                      <p:cBhvr>
                                        <p:cTn id="699" dur="1" fill="hold">
                                          <p:stCondLst>
                                            <p:cond delay="0"/>
                                          </p:stCondLst>
                                        </p:cTn>
                                        <p:tgtEl>
                                          <p:spTgt spid="355"/>
                                        </p:tgtEl>
                                        <p:attrNameLst>
                                          <p:attrName>style.visibility</p:attrName>
                                        </p:attrNameLst>
                                      </p:cBhvr>
                                      <p:to>
                                        <p:strVal val="visible"/>
                                      </p:to>
                                    </p:set>
                                    <p:anim calcmode="lin" valueType="num">
                                      <p:cBhvr>
                                        <p:cTn id="700" dur="500" fill="hold"/>
                                        <p:tgtEl>
                                          <p:spTgt spid="355"/>
                                        </p:tgtEl>
                                        <p:attrNameLst>
                                          <p:attrName>ppt_w</p:attrName>
                                        </p:attrNameLst>
                                      </p:cBhvr>
                                      <p:tavLst>
                                        <p:tav tm="0">
                                          <p:val>
                                            <p:fltVal val="0"/>
                                          </p:val>
                                        </p:tav>
                                        <p:tav tm="100000">
                                          <p:val>
                                            <p:strVal val="#ppt_w"/>
                                          </p:val>
                                        </p:tav>
                                      </p:tavLst>
                                    </p:anim>
                                    <p:anim calcmode="lin" valueType="num">
                                      <p:cBhvr>
                                        <p:cTn id="701" dur="500" fill="hold"/>
                                        <p:tgtEl>
                                          <p:spTgt spid="355"/>
                                        </p:tgtEl>
                                        <p:attrNameLst>
                                          <p:attrName>ppt_h</p:attrName>
                                        </p:attrNameLst>
                                      </p:cBhvr>
                                      <p:tavLst>
                                        <p:tav tm="0">
                                          <p:val>
                                            <p:fltVal val="0"/>
                                          </p:val>
                                        </p:tav>
                                        <p:tav tm="100000">
                                          <p:val>
                                            <p:strVal val="#ppt_h"/>
                                          </p:val>
                                        </p:tav>
                                      </p:tavLst>
                                    </p:anim>
                                    <p:animEffect transition="in" filter="fade">
                                      <p:cBhvr>
                                        <p:cTn id="702" dur="500"/>
                                        <p:tgtEl>
                                          <p:spTgt spid="355"/>
                                        </p:tgtEl>
                                      </p:cBhvr>
                                    </p:animEffect>
                                  </p:childTnLst>
                                  <p:subTnLst>
                                    <p:audio>
                                      <p:cMediaNode>
                                        <p:cTn display="0" masterRel="sameClick">
                                          <p:stCondLst>
                                            <p:cond evt="begin" delay="0">
                                              <p:tn val="698"/>
                                            </p:cond>
                                          </p:stCondLst>
                                          <p:endCondLst>
                                            <p:cond evt="onStopAudio" delay="0">
                                              <p:tgtEl>
                                                <p:sldTgt/>
                                              </p:tgtEl>
                                            </p:cond>
                                          </p:endCondLst>
                                        </p:cTn>
                                        <p:tgtEl>
                                          <p:sndTgt r:embed="rId3" name="Bling.wav"/>
                                        </p:tgtEl>
                                      </p:cMediaNode>
                                    </p:audio>
                                  </p:subTnLst>
                                </p:cTn>
                              </p:par>
                              <p:par>
                                <p:cTn id="703" presetID="26" presetClass="emph" presetSubtype="0" fill="hold" grpId="1" nodeType="withEffect">
                                  <p:stCondLst>
                                    <p:cond delay="500"/>
                                  </p:stCondLst>
                                  <p:childTnLst>
                                    <p:animEffect transition="out" filter="fade">
                                      <p:cBhvr>
                                        <p:cTn id="704" dur="500" tmFilter="0, 0; .2, .5; .8, .5; 1, 0"/>
                                        <p:tgtEl>
                                          <p:spTgt spid="355"/>
                                        </p:tgtEl>
                                      </p:cBhvr>
                                    </p:animEffect>
                                    <p:animScale>
                                      <p:cBhvr>
                                        <p:cTn id="705" dur="250" autoRev="1" fill="hold"/>
                                        <p:tgtEl>
                                          <p:spTgt spid="355"/>
                                        </p:tgtEl>
                                      </p:cBhvr>
                                      <p:by x="105000" y="105000"/>
                                    </p:animScale>
                                  </p:childTnLst>
                                </p:cTn>
                              </p:par>
                            </p:childTnLst>
                          </p:cTn>
                        </p:par>
                      </p:childTnLst>
                    </p:cTn>
                  </p:par>
                </p:childTnLst>
              </p:cTn>
              <p:nextCondLst>
                <p:cond evt="onClick" delay="0">
                  <p:tgtEl>
                    <p:spTgt spid="166"/>
                  </p:tgtEl>
                </p:cond>
              </p:nextCondLst>
            </p:seq>
          </p:childTnLst>
        </p:cTn>
      </p:par>
    </p:tnLst>
    <p:bldLst>
      <p:bldP spid="310" grpId="0"/>
      <p:bldP spid="310" grpId="1"/>
      <p:bldP spid="311" grpId="0"/>
      <p:bldP spid="311" grpId="1"/>
      <p:bldP spid="312" grpId="0"/>
      <p:bldP spid="312" grpId="1"/>
      <p:bldP spid="313" grpId="0"/>
      <p:bldP spid="313" grpId="1"/>
      <p:bldP spid="314" grpId="0"/>
      <p:bldP spid="314" grpId="1"/>
      <p:bldP spid="315" grpId="0"/>
      <p:bldP spid="315" grpId="1"/>
      <p:bldP spid="316" grpId="0"/>
      <p:bldP spid="316" grpId="1"/>
      <p:bldP spid="317" grpId="0"/>
      <p:bldP spid="317" grpId="1"/>
      <p:bldP spid="318" grpId="0"/>
      <p:bldP spid="318" grpId="1"/>
      <p:bldP spid="320" grpId="0"/>
      <p:bldP spid="320" grpId="1"/>
      <p:bldP spid="321" grpId="0"/>
      <p:bldP spid="321" grpId="1"/>
      <p:bldP spid="322" grpId="0"/>
      <p:bldP spid="322" grpId="1"/>
      <p:bldP spid="326" grpId="0"/>
      <p:bldP spid="326" grpId="1"/>
      <p:bldP spid="328" grpId="0"/>
      <p:bldP spid="328" grpId="1"/>
      <p:bldP spid="329" grpId="0"/>
      <p:bldP spid="329" grpId="1"/>
      <p:bldP spid="330" grpId="0"/>
      <p:bldP spid="330" grpId="1"/>
      <p:bldP spid="331" grpId="0"/>
      <p:bldP spid="331" grpId="1"/>
      <p:bldP spid="334" grpId="0"/>
      <p:bldP spid="334" grpId="1"/>
      <p:bldP spid="335" grpId="0"/>
      <p:bldP spid="335" grpId="1"/>
      <p:bldP spid="336" grpId="0"/>
      <p:bldP spid="336" grpId="1"/>
      <p:bldP spid="338" grpId="0"/>
      <p:bldP spid="338" grpId="1"/>
      <p:bldP spid="340" grpId="0"/>
      <p:bldP spid="340" grpId="1"/>
      <p:bldP spid="342" grpId="0"/>
      <p:bldP spid="342" grpId="1"/>
      <p:bldP spid="343" grpId="0"/>
      <p:bldP spid="343" grpId="1"/>
      <p:bldP spid="344" grpId="0"/>
      <p:bldP spid="344" grpId="1"/>
      <p:bldP spid="348" grpId="0"/>
      <p:bldP spid="348" grpId="1"/>
      <p:bldP spid="349" grpId="0"/>
      <p:bldP spid="349" grpId="1"/>
      <p:bldP spid="353" grpId="0"/>
      <p:bldP spid="353" grpId="1"/>
      <p:bldP spid="355" grpId="0"/>
      <p:bldP spid="355" grpId="1"/>
      <p:bldP spid="358" grpId="0"/>
      <p:bldP spid="358" grpId="1"/>
      <p:bldP spid="359" grpId="0"/>
      <p:bldP spid="359" grpId="1"/>
      <p:bldP spid="360" grpId="0"/>
      <p:bldP spid="360" grpId="1"/>
      <p:bldP spid="156" grpId="0"/>
      <p:bldP spid="156" grpId="1"/>
      <p:bldP spid="158" grpId="0"/>
      <p:bldP spid="158" grpId="1"/>
      <p:bldP spid="161" grpId="0"/>
      <p:bldP spid="161" grpId="1"/>
      <p:bldP spid="179" grpId="0"/>
      <p:bldP spid="179" grpId="1"/>
      <p:bldP spid="182" grpId="0"/>
      <p:bldP spid="182" grpId="1"/>
      <p:bldP spid="191" grpId="0"/>
      <p:bldP spid="191" grpId="1"/>
      <p:bldP spid="192" grpId="0"/>
      <p:bldP spid="192" grpId="1"/>
      <p:bldP spid="193" grpId="0"/>
      <p:bldP spid="193" grpId="1"/>
      <p:bldP spid="199" grpId="0"/>
      <p:bldP spid="199" grpId="1"/>
      <p:bldP spid="200" grpId="0"/>
      <p:bldP spid="200" grpId="1"/>
      <p:bldP spid="201" grpId="0"/>
      <p:bldP spid="201" grpId="1"/>
      <p:bldP spid="204" grpId="0"/>
      <p:bldP spid="204" grpId="1"/>
      <p:bldP spid="205" grpId="0"/>
      <p:bldP spid="205" grpId="1"/>
      <p:bldP spid="207" grpId="0"/>
      <p:bldP spid="207" grpId="1"/>
      <p:bldP spid="212" grpId="0"/>
      <p:bldP spid="212" grpId="1"/>
      <p:bldP spid="213" grpId="0"/>
      <p:bldP spid="213" grpId="1"/>
      <p:bldP spid="223" grpId="0"/>
      <p:bldP spid="223" grpId="1"/>
      <p:bldP spid="224" grpId="0"/>
      <p:bldP spid="224" grpId="1"/>
      <p:bldP spid="162" grpId="0"/>
      <p:bldP spid="162" grpId="1"/>
      <p:bldP spid="164" grpId="0"/>
      <p:bldP spid="164" grpId="1"/>
      <p:bldP spid="174" grpId="0"/>
      <p:bldP spid="174" grpId="1"/>
      <p:bldP spid="176" grpId="0"/>
      <p:bldP spid="176" grpId="1"/>
      <p:bldP spid="180" grpId="0"/>
      <p:bldP spid="180" grpId="1"/>
      <p:bldP spid="195" grpId="0"/>
      <p:bldP spid="195" grpId="1"/>
      <p:bldP spid="225" grpId="0"/>
      <p:bldP spid="225" grpId="1"/>
      <p:bldP spid="230" grpId="0"/>
      <p:bldP spid="230" grpId="1"/>
      <p:bldP spid="232" grpId="0"/>
      <p:bldP spid="232" grpId="1"/>
      <p:bldP spid="235" grpId="0"/>
      <p:bldP spid="235" grpId="1"/>
      <p:bldP spid="236" grpId="0"/>
      <p:bldP spid="236" grpId="1"/>
      <p:bldP spid="238" grpId="0"/>
      <p:bldP spid="238" grpId="1"/>
      <p:bldP spid="244" grpId="0"/>
      <p:bldP spid="244" grpId="1"/>
      <p:bldP spid="245" grpId="0"/>
      <p:bldP spid="24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grpSp>
        <p:nvGrpSpPr>
          <p:cNvPr id="6" name="Group 6"/>
          <p:cNvGrpSpPr/>
          <p:nvPr/>
        </p:nvGrpSpPr>
        <p:grpSpPr>
          <a:xfrm>
            <a:off x="685622" y="1752600"/>
            <a:ext cx="10817582" cy="1644559"/>
            <a:chOff x="0" y="0"/>
            <a:chExt cx="21640800" cy="3289117"/>
          </a:xfrm>
        </p:grpSpPr>
        <p:grpSp>
          <p:nvGrpSpPr>
            <p:cNvPr id="7" name="Group 7"/>
            <p:cNvGrpSpPr/>
            <p:nvPr/>
          </p:nvGrpSpPr>
          <p:grpSpPr>
            <a:xfrm>
              <a:off x="0" y="0"/>
              <a:ext cx="21640800" cy="2339249"/>
              <a:chOff x="0" y="0"/>
              <a:chExt cx="4274726" cy="462074"/>
            </a:xfrm>
          </p:grpSpPr>
          <p:sp>
            <p:nvSpPr>
              <p:cNvPr id="8" name="Freeform 8"/>
              <p:cNvSpPr/>
              <p:nvPr/>
            </p:nvSpPr>
            <p:spPr>
              <a:xfrm>
                <a:off x="0" y="0"/>
                <a:ext cx="4274726" cy="46207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682620" y="457574"/>
              <a:ext cx="20183983" cy="2831543"/>
            </a:xfrm>
            <a:prstGeom prst="rect">
              <a:avLst/>
            </a:prstGeom>
          </p:spPr>
          <p:txBody>
            <a:bodyPr lIns="0" tIns="0" rIns="0" bIns="0" rtlCol="0" anchor="t">
              <a:spAutoFit/>
            </a:bodyPr>
            <a:lstStyle/>
            <a:p>
              <a:pPr algn="just"/>
              <a:r>
                <a:rPr lang="vi-VN" sz="2300" b="1" dirty="0">
                  <a:solidFill>
                    <a:srgbClr val="000000"/>
                  </a:solidFill>
                  <a:latin typeface="Arial" pitchFamily="34" charset="0"/>
                </a:rPr>
                <a:t>Tìm hiểu một số bệnh về </a:t>
              </a:r>
              <a:r>
                <a:rPr lang="vi-VN" sz="2300" b="1" dirty="0" smtClean="0">
                  <a:solidFill>
                    <a:srgbClr val="000000"/>
                  </a:solidFill>
                  <a:latin typeface="Arial" pitchFamily="34" charset="0"/>
                </a:rPr>
                <a:t>da</a:t>
              </a:r>
              <a:r>
                <a:rPr lang="en-US" sz="2300" b="1" dirty="0" smtClean="0">
                  <a:solidFill>
                    <a:srgbClr val="000000"/>
                  </a:solidFill>
                  <a:latin typeface="Arial" pitchFamily="34" charset="0"/>
                </a:rPr>
                <a:t> </a:t>
              </a:r>
              <a:r>
                <a:rPr lang="vi-VN" sz="2300" b="1" dirty="0" smtClean="0">
                  <a:solidFill>
                    <a:srgbClr val="000000"/>
                  </a:solidFill>
                  <a:latin typeface="Arial" pitchFamily="34" charset="0"/>
                </a:rPr>
                <a:t>trong </a:t>
              </a:r>
              <a:r>
                <a:rPr lang="vi-VN" sz="2300" b="1" dirty="0">
                  <a:solidFill>
                    <a:srgbClr val="000000"/>
                  </a:solidFill>
                  <a:latin typeface="Arial" pitchFamily="34" charset="0"/>
                </a:rPr>
                <a:t>trường học hoặc khu dân cư rồi hoàn thành thông tin theo mẫu Bảng 39.1.</a:t>
              </a:r>
            </a:p>
            <a:p>
              <a:pPr algn="just"/>
              <a:r>
                <a:rPr lang="vi-VN" sz="2300" b="1" dirty="0">
                  <a:solidFill>
                    <a:srgbClr val="000000"/>
                  </a:solidFill>
                  <a:latin typeface="Arial" pitchFamily="34" charset="0"/>
                </a:rPr>
                <a:t/>
              </a:r>
              <a:br>
                <a:rPr lang="vi-VN" sz="2300" b="1" dirty="0">
                  <a:solidFill>
                    <a:srgbClr val="000000"/>
                  </a:solidFill>
                  <a:latin typeface="Arial" pitchFamily="34" charset="0"/>
                </a:rPr>
              </a:br>
              <a:endParaRPr lang="en-US" sz="2300" b="1" dirty="0">
                <a:solidFill>
                  <a:srgbClr val="000000"/>
                </a:solidFill>
                <a:latin typeface="Arial" pitchFamily="34" charset="0"/>
              </a:endParaRPr>
            </a:p>
          </p:txBody>
        </p:sp>
      </p:grpSp>
      <p:sp>
        <p:nvSpPr>
          <p:cNvPr id="11" name="TextBox 11"/>
          <p:cNvSpPr txBox="1"/>
          <p:nvPr/>
        </p:nvSpPr>
        <p:spPr>
          <a:xfrm>
            <a:off x="1863846" y="287867"/>
            <a:ext cx="8989212" cy="423193"/>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3879714044"/>
              </p:ext>
            </p:extLst>
          </p:nvPr>
        </p:nvGraphicFramePr>
        <p:xfrm>
          <a:off x="1704129" y="3503246"/>
          <a:ext cx="8735748" cy="2121058"/>
        </p:xfrm>
        <a:graphic>
          <a:graphicData uri="http://schemas.openxmlformats.org/drawingml/2006/table">
            <a:tbl>
              <a:tblPr firstRow="1" bandRow="1">
                <a:tableStyleId>{D7AC3CCA-C797-4891-BE02-D94E43425B78}</a:tableStyleId>
              </a:tblPr>
              <a:tblGrid>
                <a:gridCol w="2911916">
                  <a:extLst>
                    <a:ext uri="{9D8B030D-6E8A-4147-A177-3AD203B41FA5}">
                      <a16:colId xmlns:a16="http://schemas.microsoft.com/office/drawing/2014/main" val="1463266356"/>
                    </a:ext>
                  </a:extLst>
                </a:gridCol>
                <a:gridCol w="2911916">
                  <a:extLst>
                    <a:ext uri="{9D8B030D-6E8A-4147-A177-3AD203B41FA5}">
                      <a16:colId xmlns:a16="http://schemas.microsoft.com/office/drawing/2014/main" val="12638492"/>
                    </a:ext>
                  </a:extLst>
                </a:gridCol>
                <a:gridCol w="2911916">
                  <a:extLst>
                    <a:ext uri="{9D8B030D-6E8A-4147-A177-3AD203B41FA5}">
                      <a16:colId xmlns:a16="http://schemas.microsoft.com/office/drawing/2014/main" val="1226668632"/>
                    </a:ext>
                  </a:extLst>
                </a:gridCol>
              </a:tblGrid>
              <a:tr h="1060529">
                <a:tc>
                  <a:txBody>
                    <a:bodyPr/>
                    <a:lstStyle/>
                    <a:p>
                      <a:pPr algn="ctr"/>
                      <a:r>
                        <a:rPr lang="en-US" sz="2300" dirty="0" smtClean="0"/>
                        <a:t>TÊN BỆNH</a:t>
                      </a:r>
                      <a:endParaRPr lang="en-US" sz="2300" dirty="0"/>
                    </a:p>
                  </a:txBody>
                  <a:tcPr marL="98303" marR="98303" marT="49151" marB="49151">
                    <a:solidFill>
                      <a:schemeClr val="accent5">
                        <a:lumMod val="60000"/>
                        <a:lumOff val="40000"/>
                      </a:schemeClr>
                    </a:solidFill>
                  </a:tcPr>
                </a:tc>
                <a:tc>
                  <a:txBody>
                    <a:bodyPr/>
                    <a:lstStyle/>
                    <a:p>
                      <a:pPr algn="ctr"/>
                      <a:r>
                        <a:rPr lang="en-US" sz="2300" dirty="0" smtClean="0"/>
                        <a:t>SỐ</a:t>
                      </a:r>
                      <a:r>
                        <a:rPr lang="en-US" sz="2300" baseline="0" dirty="0" smtClean="0"/>
                        <a:t> NGƯỜI MẮC</a:t>
                      </a:r>
                      <a:endParaRPr lang="en-US" sz="2300" dirty="0"/>
                    </a:p>
                  </a:txBody>
                  <a:tcPr marL="98303" marR="98303" marT="49151" marB="49151">
                    <a:solidFill>
                      <a:schemeClr val="accent5">
                        <a:lumMod val="60000"/>
                        <a:lumOff val="40000"/>
                      </a:schemeClr>
                    </a:solidFill>
                  </a:tcPr>
                </a:tc>
                <a:tc>
                  <a:txBody>
                    <a:bodyPr/>
                    <a:lstStyle/>
                    <a:p>
                      <a:pPr algn="ctr"/>
                      <a:r>
                        <a:rPr lang="en-US" sz="2300" dirty="0" smtClean="0"/>
                        <a:t>BIỆN</a:t>
                      </a:r>
                      <a:r>
                        <a:rPr lang="en-US" sz="2300" baseline="0" dirty="0" smtClean="0"/>
                        <a:t> PHÁP PHÒNG CHỐNG</a:t>
                      </a:r>
                      <a:endParaRPr lang="en-US" sz="2300" dirty="0"/>
                    </a:p>
                  </a:txBody>
                  <a:tcPr marL="98303" marR="98303" marT="49151" marB="49151">
                    <a:solidFill>
                      <a:schemeClr val="accent5">
                        <a:lumMod val="60000"/>
                        <a:lumOff val="40000"/>
                      </a:schemeClr>
                    </a:solidFill>
                  </a:tcPr>
                </a:tc>
                <a:extLst>
                  <a:ext uri="{0D108BD9-81ED-4DB2-BD59-A6C34878D82A}">
                    <a16:rowId xmlns:a16="http://schemas.microsoft.com/office/drawing/2014/main" val="887192496"/>
                  </a:ext>
                </a:extLst>
              </a:tr>
              <a:tr h="1060529">
                <a:tc>
                  <a:txBody>
                    <a:bodyPr/>
                    <a:lstStyle/>
                    <a:p>
                      <a:pPr algn="ctr"/>
                      <a:r>
                        <a:rPr lang="en-US" sz="2300" dirty="0" smtClean="0"/>
                        <a:t>?</a:t>
                      </a:r>
                      <a:endParaRPr lang="en-US" sz="2300" dirty="0"/>
                    </a:p>
                  </a:txBody>
                  <a:tcPr marL="98303" marR="98303" marT="49151" marB="49151">
                    <a:solidFill>
                      <a:schemeClr val="accent5">
                        <a:lumMod val="20000"/>
                        <a:lumOff val="80000"/>
                      </a:schemeClr>
                    </a:solidFill>
                  </a:tcPr>
                </a:tc>
                <a:tc>
                  <a:txBody>
                    <a:bodyPr/>
                    <a:lstStyle/>
                    <a:p>
                      <a:pPr algn="ctr"/>
                      <a:r>
                        <a:rPr lang="en-US" sz="2300" dirty="0" smtClean="0"/>
                        <a:t>?</a:t>
                      </a:r>
                      <a:endParaRPr lang="en-US" sz="2300" dirty="0"/>
                    </a:p>
                  </a:txBody>
                  <a:tcPr marL="98303" marR="98303" marT="49151" marB="49151">
                    <a:solidFill>
                      <a:schemeClr val="accent5">
                        <a:lumMod val="20000"/>
                        <a:lumOff val="80000"/>
                      </a:schemeClr>
                    </a:solidFill>
                  </a:tcPr>
                </a:tc>
                <a:tc>
                  <a:txBody>
                    <a:bodyPr/>
                    <a:lstStyle/>
                    <a:p>
                      <a:pPr algn="ctr"/>
                      <a:r>
                        <a:rPr lang="en-US" sz="2300" dirty="0" smtClean="0"/>
                        <a:t>?</a:t>
                      </a:r>
                      <a:endParaRPr lang="en-US" sz="2300" dirty="0"/>
                    </a:p>
                  </a:txBody>
                  <a:tcPr marL="98303" marR="98303" marT="49151" marB="49151">
                    <a:solidFill>
                      <a:schemeClr val="accent5">
                        <a:lumMod val="20000"/>
                        <a:lumOff val="80000"/>
                      </a:schemeClr>
                    </a:solidFill>
                  </a:tcPr>
                </a:tc>
                <a:extLst>
                  <a:ext uri="{0D108BD9-81ED-4DB2-BD59-A6C34878D82A}">
                    <a16:rowId xmlns:a16="http://schemas.microsoft.com/office/drawing/2014/main" val="2615657702"/>
                  </a:ext>
                </a:extLst>
              </a:tr>
            </a:tbl>
          </a:graphicData>
        </a:graphic>
      </p:graphicFrame>
      <p:sp>
        <p:nvSpPr>
          <p:cNvPr id="16" name="TextBox 13"/>
          <p:cNvSpPr txBox="1"/>
          <p:nvPr/>
        </p:nvSpPr>
        <p:spPr>
          <a:xfrm>
            <a:off x="1863846" y="1143000"/>
            <a:ext cx="5321366"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798619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sp>
        <p:nvSpPr>
          <p:cNvPr id="11" name="TextBox 11"/>
          <p:cNvSpPr txBox="1"/>
          <p:nvPr/>
        </p:nvSpPr>
        <p:spPr>
          <a:xfrm>
            <a:off x="1863846" y="287867"/>
            <a:ext cx="8989212" cy="423193"/>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283625466"/>
              </p:ext>
            </p:extLst>
          </p:nvPr>
        </p:nvGraphicFramePr>
        <p:xfrm>
          <a:off x="760412" y="3032760"/>
          <a:ext cx="10744200" cy="3672840"/>
        </p:xfrm>
        <a:graphic>
          <a:graphicData uri="http://schemas.openxmlformats.org/drawingml/2006/table">
            <a:tbl>
              <a:tblPr firstRow="1" bandRow="1">
                <a:tableStyleId>{D7AC3CCA-C797-4891-BE02-D94E43425B78}</a:tableStyleId>
              </a:tblPr>
              <a:tblGrid>
                <a:gridCol w="1676400">
                  <a:extLst>
                    <a:ext uri="{9D8B030D-6E8A-4147-A177-3AD203B41FA5}">
                      <a16:colId xmlns:a16="http://schemas.microsoft.com/office/drawing/2014/main" val="1463266356"/>
                    </a:ext>
                  </a:extLst>
                </a:gridCol>
                <a:gridCol w="1447800">
                  <a:extLst>
                    <a:ext uri="{9D8B030D-6E8A-4147-A177-3AD203B41FA5}">
                      <a16:colId xmlns:a16="http://schemas.microsoft.com/office/drawing/2014/main" val="12638492"/>
                    </a:ext>
                  </a:extLst>
                </a:gridCol>
                <a:gridCol w="7620000">
                  <a:extLst>
                    <a:ext uri="{9D8B030D-6E8A-4147-A177-3AD203B41FA5}">
                      <a16:colId xmlns:a16="http://schemas.microsoft.com/office/drawing/2014/main" val="1226668632"/>
                    </a:ext>
                  </a:extLst>
                </a:gridCol>
              </a:tblGrid>
              <a:tr h="744814">
                <a:tc>
                  <a:txBody>
                    <a:bodyPr/>
                    <a:lstStyle/>
                    <a:p>
                      <a:pPr algn="ctr" fontAlgn="t"/>
                      <a:r>
                        <a:rPr lang="en-US" sz="2300" dirty="0" err="1">
                          <a:effectLst/>
                        </a:rPr>
                        <a:t>Tên</a:t>
                      </a:r>
                      <a:r>
                        <a:rPr lang="en-US" sz="2300" dirty="0">
                          <a:effectLst/>
                        </a:rPr>
                        <a:t> </a:t>
                      </a:r>
                      <a:r>
                        <a:rPr lang="en-US" sz="2300" dirty="0" err="1">
                          <a:effectLst/>
                        </a:rPr>
                        <a:t>bệnh</a:t>
                      </a:r>
                      <a:endParaRPr lang="en-US" sz="2300" dirty="0">
                        <a:effectLst/>
                      </a:endParaRPr>
                    </a:p>
                  </a:txBody>
                  <a:tcPr marL="47625" marR="47625" marT="47625" marB="47625">
                    <a:solidFill>
                      <a:schemeClr val="accent5">
                        <a:lumMod val="60000"/>
                        <a:lumOff val="40000"/>
                      </a:schemeClr>
                    </a:solidFill>
                  </a:tcPr>
                </a:tc>
                <a:tc>
                  <a:txBody>
                    <a:bodyPr/>
                    <a:lstStyle/>
                    <a:p>
                      <a:pPr algn="ctr" fontAlgn="t"/>
                      <a:r>
                        <a:rPr lang="vi-VN" sz="2300" dirty="0">
                          <a:effectLst/>
                        </a:rPr>
                        <a:t>Số người mắc</a:t>
                      </a:r>
                    </a:p>
                  </a:txBody>
                  <a:tcPr marL="47625" marR="47625" marT="47625" marB="47625">
                    <a:solidFill>
                      <a:schemeClr val="accent5">
                        <a:lumMod val="60000"/>
                        <a:lumOff val="40000"/>
                      </a:schemeClr>
                    </a:solidFill>
                  </a:tcPr>
                </a:tc>
                <a:tc>
                  <a:txBody>
                    <a:bodyPr/>
                    <a:lstStyle/>
                    <a:p>
                      <a:pPr algn="ctr" fontAlgn="t"/>
                      <a:r>
                        <a:rPr lang="en-US" sz="2300" dirty="0" err="1">
                          <a:effectLst/>
                        </a:rPr>
                        <a:t>Biện</a:t>
                      </a:r>
                      <a:r>
                        <a:rPr lang="en-US" sz="2300" dirty="0">
                          <a:effectLst/>
                        </a:rPr>
                        <a:t> </a:t>
                      </a:r>
                      <a:r>
                        <a:rPr lang="en-US" sz="2300" dirty="0" err="1">
                          <a:effectLst/>
                        </a:rPr>
                        <a:t>pháp</a:t>
                      </a:r>
                      <a:r>
                        <a:rPr lang="en-US" sz="2300" dirty="0">
                          <a:effectLst/>
                        </a:rPr>
                        <a:t> </a:t>
                      </a:r>
                      <a:r>
                        <a:rPr lang="en-US" sz="2300" dirty="0" err="1">
                          <a:effectLst/>
                        </a:rPr>
                        <a:t>phòng</a:t>
                      </a:r>
                      <a:r>
                        <a:rPr lang="en-US" sz="2300" dirty="0">
                          <a:effectLst/>
                        </a:rPr>
                        <a:t> </a:t>
                      </a:r>
                      <a:r>
                        <a:rPr lang="en-US" sz="2300" dirty="0" err="1">
                          <a:effectLst/>
                        </a:rPr>
                        <a:t>chống</a:t>
                      </a:r>
                      <a:endParaRPr lang="en-US" sz="2300" dirty="0">
                        <a:effectLst/>
                      </a:endParaRPr>
                    </a:p>
                  </a:txBody>
                  <a:tcPr marL="47625" marR="47625" marT="47625" marB="47625">
                    <a:solidFill>
                      <a:schemeClr val="accent5">
                        <a:lumMod val="60000"/>
                        <a:lumOff val="40000"/>
                      </a:schemeClr>
                    </a:solidFill>
                  </a:tcPr>
                </a:tc>
                <a:extLst>
                  <a:ext uri="{0D108BD9-81ED-4DB2-BD59-A6C34878D82A}">
                    <a16:rowId xmlns:a16="http://schemas.microsoft.com/office/drawing/2014/main" val="887192496"/>
                  </a:ext>
                </a:extLst>
              </a:tr>
              <a:tr h="744814">
                <a:tc>
                  <a:txBody>
                    <a:bodyPr/>
                    <a:lstStyle/>
                    <a:p>
                      <a:pPr algn="ctr" fontAlgn="t"/>
                      <a:r>
                        <a:rPr lang="en-US" sz="2300" dirty="0" err="1">
                          <a:effectLst/>
                        </a:rPr>
                        <a:t>Bệnh</a:t>
                      </a:r>
                      <a:r>
                        <a:rPr lang="en-US" sz="2300" dirty="0">
                          <a:effectLst/>
                        </a:rPr>
                        <a:t> </a:t>
                      </a:r>
                      <a:r>
                        <a:rPr lang="en-US" sz="2300" dirty="0" err="1">
                          <a:effectLst/>
                        </a:rPr>
                        <a:t>hắc</a:t>
                      </a:r>
                      <a:r>
                        <a:rPr lang="en-US" sz="2300" dirty="0">
                          <a:effectLst/>
                        </a:rPr>
                        <a:t> </a:t>
                      </a:r>
                      <a:r>
                        <a:rPr lang="en-US" sz="2300" dirty="0" err="1">
                          <a:effectLst/>
                        </a:rPr>
                        <a:t>lào</a:t>
                      </a:r>
                      <a:endParaRPr lang="en-US" sz="2300" dirty="0">
                        <a:effectLst/>
                      </a:endParaRPr>
                    </a:p>
                  </a:txBody>
                  <a:tcPr marL="47625" marR="47625" marT="47625" marB="47625">
                    <a:solidFill>
                      <a:schemeClr val="accent5">
                        <a:lumMod val="20000"/>
                        <a:lumOff val="80000"/>
                      </a:schemeClr>
                    </a:solidFill>
                  </a:tcPr>
                </a:tc>
                <a:tc>
                  <a:txBody>
                    <a:bodyPr/>
                    <a:lstStyle/>
                    <a:p>
                      <a:pPr algn="ctr" fontAlgn="t"/>
                      <a:r>
                        <a:rPr lang="en-US" sz="2300" dirty="0">
                          <a:effectLst/>
                        </a:rPr>
                        <a:t>3/100</a:t>
                      </a:r>
                    </a:p>
                  </a:txBody>
                  <a:tcPr marL="47625" marR="47625" marT="47625" marB="47625">
                    <a:solidFill>
                      <a:schemeClr val="accent5">
                        <a:lumMod val="20000"/>
                        <a:lumOff val="80000"/>
                      </a:schemeClr>
                    </a:solidFill>
                  </a:tcPr>
                </a:tc>
                <a:tc>
                  <a:txBody>
                    <a:bodyPr/>
                    <a:lstStyle/>
                    <a:p>
                      <a:pPr algn="ctr" fontAlgn="t"/>
                      <a:r>
                        <a:rPr lang="vi-VN" sz="1700" dirty="0">
                          <a:effectLst/>
                        </a:rPr>
                        <a:t>Giữ vệ sinh cá nhân và môi trường sạch sẽ; không dùng chung đồ dùng cá nhân; mặc quần áo sạch sẽ, khô ráo và thoáng mát; tránh động vật bị nhiễm bệnh,…</a:t>
                      </a:r>
                    </a:p>
                  </a:txBody>
                  <a:tcPr marL="47625" marR="47625" marT="47625" marB="47625">
                    <a:solidFill>
                      <a:schemeClr val="accent5">
                        <a:lumMod val="20000"/>
                        <a:lumOff val="80000"/>
                      </a:schemeClr>
                    </a:solidFill>
                  </a:tcPr>
                </a:tc>
                <a:extLst>
                  <a:ext uri="{0D108BD9-81ED-4DB2-BD59-A6C34878D82A}">
                    <a16:rowId xmlns:a16="http://schemas.microsoft.com/office/drawing/2014/main" val="2615657702"/>
                  </a:ext>
                </a:extLst>
              </a:tr>
              <a:tr h="744814">
                <a:tc>
                  <a:txBody>
                    <a:bodyPr/>
                    <a:lstStyle/>
                    <a:p>
                      <a:pPr algn="ctr" fontAlgn="t"/>
                      <a:r>
                        <a:rPr lang="en-US" sz="2300" dirty="0" err="1">
                          <a:effectLst/>
                        </a:rPr>
                        <a:t>Bệnh</a:t>
                      </a:r>
                      <a:r>
                        <a:rPr lang="en-US" sz="2300" dirty="0">
                          <a:effectLst/>
                        </a:rPr>
                        <a:t> </a:t>
                      </a:r>
                      <a:r>
                        <a:rPr lang="en-US" sz="2300" dirty="0" err="1">
                          <a:effectLst/>
                        </a:rPr>
                        <a:t>lang</a:t>
                      </a:r>
                      <a:r>
                        <a:rPr lang="en-US" sz="2300" dirty="0">
                          <a:effectLst/>
                        </a:rPr>
                        <a:t> ben</a:t>
                      </a:r>
                    </a:p>
                  </a:txBody>
                  <a:tcPr marL="47625" marR="47625" marT="47625" marB="47625">
                    <a:solidFill>
                      <a:schemeClr val="accent5">
                        <a:lumMod val="40000"/>
                        <a:lumOff val="60000"/>
                      </a:schemeClr>
                    </a:solidFill>
                  </a:tcPr>
                </a:tc>
                <a:tc>
                  <a:txBody>
                    <a:bodyPr/>
                    <a:lstStyle/>
                    <a:p>
                      <a:pPr algn="ctr" fontAlgn="t"/>
                      <a:r>
                        <a:rPr lang="en-US" sz="2300" dirty="0">
                          <a:effectLst/>
                        </a:rPr>
                        <a:t>3/100</a:t>
                      </a:r>
                    </a:p>
                  </a:txBody>
                  <a:tcPr marL="47625" marR="47625" marT="47625" marB="47625">
                    <a:solidFill>
                      <a:schemeClr val="accent5">
                        <a:lumMod val="40000"/>
                        <a:lumOff val="60000"/>
                      </a:schemeClr>
                    </a:solidFill>
                  </a:tcPr>
                </a:tc>
                <a:tc>
                  <a:txBody>
                    <a:bodyPr/>
                    <a:lstStyle/>
                    <a:p>
                      <a:pPr algn="ctr" fontAlgn="t"/>
                      <a:r>
                        <a:rPr lang="vi-VN" sz="1700" dirty="0">
                          <a:effectLst/>
                        </a:rPr>
                        <a:t>Giữ vệ sinh cá nhân sạch sẽ, không dùng chung đồ dùng cá nhân; tránh môi trường nóng ẩm có nhiệt độ quá cao; tránh tiếp xúc với ánh sáng mặt trời với cường độ mạnh; hạn chế ra mồ hôi quá mức,… </a:t>
                      </a:r>
                    </a:p>
                  </a:txBody>
                  <a:tcPr marL="47625" marR="47625" marT="47625" marB="47625">
                    <a:solidFill>
                      <a:schemeClr val="accent5">
                        <a:lumMod val="40000"/>
                        <a:lumOff val="60000"/>
                      </a:schemeClr>
                    </a:solidFill>
                  </a:tcPr>
                </a:tc>
                <a:extLst>
                  <a:ext uri="{0D108BD9-81ED-4DB2-BD59-A6C34878D82A}">
                    <a16:rowId xmlns:a16="http://schemas.microsoft.com/office/drawing/2014/main" val="2435687994"/>
                  </a:ext>
                </a:extLst>
              </a:tr>
              <a:tr h="965957">
                <a:tc>
                  <a:txBody>
                    <a:bodyPr/>
                    <a:lstStyle/>
                    <a:p>
                      <a:pPr algn="ctr" fontAlgn="t"/>
                      <a:r>
                        <a:rPr lang="en-US" sz="2300" dirty="0" err="1">
                          <a:effectLst/>
                        </a:rPr>
                        <a:t>Mụn</a:t>
                      </a:r>
                      <a:r>
                        <a:rPr lang="en-US" sz="2300" dirty="0">
                          <a:effectLst/>
                        </a:rPr>
                        <a:t> </a:t>
                      </a:r>
                      <a:r>
                        <a:rPr lang="en-US" sz="2300" dirty="0" err="1">
                          <a:effectLst/>
                        </a:rPr>
                        <a:t>trứng</a:t>
                      </a:r>
                      <a:r>
                        <a:rPr lang="en-US" sz="2300" dirty="0">
                          <a:effectLst/>
                        </a:rPr>
                        <a:t> </a:t>
                      </a:r>
                      <a:r>
                        <a:rPr lang="en-US" sz="2300" dirty="0" err="1">
                          <a:effectLst/>
                        </a:rPr>
                        <a:t>cá</a:t>
                      </a:r>
                      <a:endParaRPr lang="en-US" sz="2300" dirty="0">
                        <a:effectLst/>
                      </a:endParaRPr>
                    </a:p>
                  </a:txBody>
                  <a:tcPr marL="47625" marR="47625" marT="47625" marB="47625">
                    <a:solidFill>
                      <a:schemeClr val="accent5">
                        <a:lumMod val="20000"/>
                        <a:lumOff val="80000"/>
                      </a:schemeClr>
                    </a:solidFill>
                  </a:tcPr>
                </a:tc>
                <a:tc>
                  <a:txBody>
                    <a:bodyPr/>
                    <a:lstStyle/>
                    <a:p>
                      <a:pPr algn="ctr" fontAlgn="t"/>
                      <a:r>
                        <a:rPr lang="en-US" sz="2300" dirty="0">
                          <a:effectLst/>
                        </a:rPr>
                        <a:t>35/100</a:t>
                      </a:r>
                    </a:p>
                  </a:txBody>
                  <a:tcPr marL="47625" marR="47625" marT="47625" marB="47625">
                    <a:solidFill>
                      <a:schemeClr val="accent5">
                        <a:lumMod val="20000"/>
                        <a:lumOff val="80000"/>
                      </a:schemeClr>
                    </a:solidFill>
                  </a:tcPr>
                </a:tc>
                <a:tc>
                  <a:txBody>
                    <a:bodyPr/>
                    <a:lstStyle/>
                    <a:p>
                      <a:pPr algn="ctr" fontAlgn="t"/>
                      <a:r>
                        <a:rPr lang="vi-VN" sz="1700" dirty="0">
                          <a:effectLst/>
                        </a:rPr>
                        <a:t>Giữ vệ sinh cá nhân sạch sẽ; sinh hoạt điều độ; ăn nhiều rau xanh và trái cây; uống nhiều nước; hạn chế trang điểm và vệ sinh da sau khi trang điểm; chống nắng đúng cách; giữ tinh thần vui vẻ, tránh căng thẳng; rèn luyện thể dục, thể thao hợp lí,…</a:t>
                      </a:r>
                    </a:p>
                  </a:txBody>
                  <a:tcPr marL="47625" marR="47625" marT="47625" marB="47625">
                    <a:solidFill>
                      <a:schemeClr val="accent5">
                        <a:lumMod val="20000"/>
                        <a:lumOff val="80000"/>
                      </a:schemeClr>
                    </a:solidFill>
                  </a:tcPr>
                </a:tc>
                <a:extLst>
                  <a:ext uri="{0D108BD9-81ED-4DB2-BD59-A6C34878D82A}">
                    <a16:rowId xmlns:a16="http://schemas.microsoft.com/office/drawing/2014/main" val="1759690909"/>
                  </a:ext>
                </a:extLst>
              </a:tr>
            </a:tbl>
          </a:graphicData>
        </a:graphic>
      </p:graphicFrame>
      <p:sp>
        <p:nvSpPr>
          <p:cNvPr id="17" name="TextBox 13"/>
          <p:cNvSpPr txBox="1"/>
          <p:nvPr/>
        </p:nvSpPr>
        <p:spPr>
          <a:xfrm>
            <a:off x="1863846" y="1143000"/>
            <a:ext cx="5321366"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grpSp>
        <p:nvGrpSpPr>
          <p:cNvPr id="18" name="Group 6"/>
          <p:cNvGrpSpPr/>
          <p:nvPr/>
        </p:nvGrpSpPr>
        <p:grpSpPr>
          <a:xfrm>
            <a:off x="685622" y="1752600"/>
            <a:ext cx="10817582" cy="1644559"/>
            <a:chOff x="0" y="0"/>
            <a:chExt cx="21640800" cy="3289117"/>
          </a:xfrm>
        </p:grpSpPr>
        <p:grpSp>
          <p:nvGrpSpPr>
            <p:cNvPr id="19" name="Group 7"/>
            <p:cNvGrpSpPr/>
            <p:nvPr/>
          </p:nvGrpSpPr>
          <p:grpSpPr>
            <a:xfrm>
              <a:off x="0" y="0"/>
              <a:ext cx="21640800" cy="2339249"/>
              <a:chOff x="0" y="0"/>
              <a:chExt cx="4274726" cy="462074"/>
            </a:xfrm>
          </p:grpSpPr>
          <p:sp>
            <p:nvSpPr>
              <p:cNvPr id="22" name="Freeform 8"/>
              <p:cNvSpPr/>
              <p:nvPr/>
            </p:nvSpPr>
            <p:spPr>
              <a:xfrm>
                <a:off x="0" y="0"/>
                <a:ext cx="4274726" cy="46207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23"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TextBox 10"/>
            <p:cNvSpPr txBox="1"/>
            <p:nvPr/>
          </p:nvSpPr>
          <p:spPr>
            <a:xfrm>
              <a:off x="682620" y="457574"/>
              <a:ext cx="20183983" cy="2831543"/>
            </a:xfrm>
            <a:prstGeom prst="rect">
              <a:avLst/>
            </a:prstGeom>
          </p:spPr>
          <p:txBody>
            <a:bodyPr lIns="0" tIns="0" rIns="0" bIns="0" rtlCol="0" anchor="t">
              <a:spAutoFit/>
            </a:bodyPr>
            <a:lstStyle/>
            <a:p>
              <a:pPr algn="just"/>
              <a:r>
                <a:rPr lang="vi-VN" sz="2300" b="1" dirty="0">
                  <a:solidFill>
                    <a:srgbClr val="000000"/>
                  </a:solidFill>
                  <a:latin typeface="Arial" pitchFamily="34" charset="0"/>
                </a:rPr>
                <a:t>Tìm hiểu một số bệnh về </a:t>
              </a:r>
              <a:r>
                <a:rPr lang="vi-VN" sz="2300" b="1" dirty="0" smtClean="0">
                  <a:solidFill>
                    <a:srgbClr val="000000"/>
                  </a:solidFill>
                  <a:latin typeface="Arial" pitchFamily="34" charset="0"/>
                </a:rPr>
                <a:t>da</a:t>
              </a:r>
              <a:r>
                <a:rPr lang="en-US" sz="2300" b="1" dirty="0" smtClean="0">
                  <a:solidFill>
                    <a:srgbClr val="000000"/>
                  </a:solidFill>
                  <a:latin typeface="Arial" pitchFamily="34" charset="0"/>
                </a:rPr>
                <a:t> </a:t>
              </a:r>
              <a:r>
                <a:rPr lang="vi-VN" sz="2300" b="1" dirty="0" smtClean="0">
                  <a:solidFill>
                    <a:srgbClr val="000000"/>
                  </a:solidFill>
                  <a:latin typeface="Arial" pitchFamily="34" charset="0"/>
                </a:rPr>
                <a:t>trong </a:t>
              </a:r>
              <a:r>
                <a:rPr lang="vi-VN" sz="2300" b="1" dirty="0">
                  <a:solidFill>
                    <a:srgbClr val="000000"/>
                  </a:solidFill>
                  <a:latin typeface="Arial" pitchFamily="34" charset="0"/>
                </a:rPr>
                <a:t>trường học hoặc khu dân cư rồi hoàn thành thông tin theo mẫu Bảng 39.1.</a:t>
              </a:r>
            </a:p>
            <a:p>
              <a:pPr algn="just"/>
              <a:r>
                <a:rPr lang="vi-VN" sz="2300" b="1" dirty="0">
                  <a:solidFill>
                    <a:srgbClr val="000000"/>
                  </a:solidFill>
                  <a:latin typeface="Arial" pitchFamily="34" charset="0"/>
                </a:rPr>
                <a:t/>
              </a:r>
              <a:br>
                <a:rPr lang="vi-VN" sz="2300" b="1" dirty="0">
                  <a:solidFill>
                    <a:srgbClr val="000000"/>
                  </a:solidFill>
                  <a:latin typeface="Arial" pitchFamily="34" charset="0"/>
                </a:rPr>
              </a:br>
              <a:endParaRPr lang="en-US" sz="2300" b="1" dirty="0">
                <a:solidFill>
                  <a:srgbClr val="000000"/>
                </a:solidFill>
                <a:latin typeface="Arial" pitchFamily="34" charset="0"/>
              </a:endParaRPr>
            </a:p>
          </p:txBody>
        </p:sp>
      </p:grpSp>
    </p:spTree>
    <p:extLst>
      <p:ext uri="{BB962C8B-B14F-4D97-AF65-F5344CB8AC3E}">
        <p14:creationId xmlns:p14="http://schemas.microsoft.com/office/powerpoint/2010/main" val="824836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grpSp>
        <p:nvGrpSpPr>
          <p:cNvPr id="6" name="Group 6"/>
          <p:cNvGrpSpPr/>
          <p:nvPr/>
        </p:nvGrpSpPr>
        <p:grpSpPr>
          <a:xfrm>
            <a:off x="722134" y="1684908"/>
            <a:ext cx="10514192" cy="2050886"/>
            <a:chOff x="0" y="-192881"/>
            <a:chExt cx="21640800" cy="4307680"/>
          </a:xfrm>
        </p:grpSpPr>
        <p:grpSp>
          <p:nvGrpSpPr>
            <p:cNvPr id="7" name="Group 7"/>
            <p:cNvGrpSpPr/>
            <p:nvPr/>
          </p:nvGrpSpPr>
          <p:grpSpPr>
            <a:xfrm>
              <a:off x="0" y="-192881"/>
              <a:ext cx="21640800" cy="4307680"/>
              <a:chOff x="0" y="-38100"/>
              <a:chExt cx="4274726" cy="850900"/>
            </a:xfrm>
          </p:grpSpPr>
          <p:sp>
            <p:nvSpPr>
              <p:cNvPr id="8" name="Freeform 8"/>
              <p:cNvSpPr/>
              <p:nvPr/>
            </p:nvSpPr>
            <p:spPr>
              <a:xfrm>
                <a:off x="0" y="0"/>
                <a:ext cx="4274726" cy="63932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45244" y="314524"/>
              <a:ext cx="20183983" cy="2676319"/>
            </a:xfrm>
            <a:prstGeom prst="rect">
              <a:avLst/>
            </a:prstGeom>
          </p:spPr>
          <p:txBody>
            <a:bodyPr lIns="0" tIns="0" rIns="0" bIns="0" rtlCol="0" anchor="t">
              <a:spAutoFit/>
            </a:bodyPr>
            <a:lstStyle/>
            <a:p>
              <a:pPr algn="ctr">
                <a:lnSpc>
                  <a:spcPct val="120000"/>
                </a:lnSpc>
                <a:spcBef>
                  <a:spcPct val="0"/>
                </a:spcBef>
              </a:pPr>
              <a:r>
                <a:rPr lang="en-US" sz="2300" b="1" dirty="0" err="1" smtClean="0">
                  <a:solidFill>
                    <a:srgbClr val="000000"/>
                  </a:solidFill>
                  <a:latin typeface="Arial" pitchFamily="34" charset="0"/>
                </a:rPr>
                <a:t>Ghép</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lấy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trên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di </a:t>
              </a:r>
              <a:r>
                <a:rPr lang="en-US" sz="2300" b="1" dirty="0" err="1" smtClean="0">
                  <a:solidFill>
                    <a:srgbClr val="000000"/>
                  </a:solidFill>
                  <a:latin typeface="Arial" pitchFamily="34" charset="0"/>
                </a:rPr>
                <a:t>chuyển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ghép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vùng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Ghép</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giúp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cứu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chữa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bị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tổn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nặng</a:t>
              </a:r>
              <a:r>
                <a:rPr lang="en-US" sz="2300" b="1" dirty="0" smtClean="0">
                  <a:solidFill>
                    <a:srgbClr val="000000"/>
                  </a:solidFill>
                  <a:latin typeface="Arial" pitchFamily="34" charset="0"/>
                </a:rPr>
                <a:t> do </a:t>
              </a:r>
              <a:r>
                <a:rPr lang="en-US" sz="2300" b="1" dirty="0" err="1" smtClean="0">
                  <a:solidFill>
                    <a:srgbClr val="000000"/>
                  </a:solidFill>
                  <a:latin typeface="Arial" pitchFamily="34" charset="0"/>
                </a:rPr>
                <a:t>bỏng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trùng</a:t>
              </a:r>
              <a:r>
                <a:rPr lang="en-US" sz="2300" b="1" dirty="0" smtClean="0">
                  <a:solidFill>
                    <a:srgbClr val="000000"/>
                  </a:solidFill>
                  <a:latin typeface="Arial" pitchFamily="34" charset="0"/>
                </a:rPr>
                <a:t> da,.. (</a:t>
              </a:r>
              <a:endParaRPr lang="en-US" sz="2300" b="1" dirty="0">
                <a:solidFill>
                  <a:srgbClr val="000000"/>
                </a:solidFill>
                <a:latin typeface="Arial" pitchFamily="34" charset="0"/>
              </a:endParaRPr>
            </a:p>
          </p:txBody>
        </p:sp>
      </p:grpSp>
      <p:sp>
        <p:nvSpPr>
          <p:cNvPr id="17" name="TextBox 17"/>
          <p:cNvSpPr txBox="1"/>
          <p:nvPr/>
        </p:nvSpPr>
        <p:spPr>
          <a:xfrm>
            <a:off x="1863846" y="287867"/>
            <a:ext cx="8989212" cy="423193"/>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sp>
        <p:nvSpPr>
          <p:cNvPr id="19" name="TextBox 13"/>
          <p:cNvSpPr txBox="1"/>
          <p:nvPr/>
        </p:nvSpPr>
        <p:spPr>
          <a:xfrm>
            <a:off x="1863846" y="1143000"/>
            <a:ext cx="6668966" cy="423193"/>
          </a:xfrm>
          <a:prstGeom prst="rect">
            <a:avLst/>
          </a:prstGeom>
        </p:spPr>
        <p:txBody>
          <a:bodyPr wrap="square" lIns="0" tIns="0" rIns="0" bIns="0" rtlCol="0" anchor="t">
            <a:spAutoFit/>
          </a:bodyPr>
          <a:lstStyle/>
          <a:p>
            <a:pPr>
              <a:lnSpc>
                <a:spcPts val="3266"/>
              </a:lnSpc>
            </a:pPr>
            <a:r>
              <a:rPr lang="en-US" sz="2300" b="1" dirty="0" smtClean="0">
                <a:solidFill>
                  <a:srgbClr val="000000"/>
                </a:solidFill>
                <a:latin typeface="Arial" pitchFamily="34" charset="0"/>
              </a:rPr>
              <a:t>3.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tựu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ghép</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y </a:t>
            </a:r>
            <a:r>
              <a:rPr lang="en-US" sz="2300" b="1" dirty="0" err="1" smtClean="0">
                <a:solidFill>
                  <a:srgbClr val="000000"/>
                </a:solidFill>
                <a:latin typeface="Arial" pitchFamily="34" charset="0"/>
              </a:rPr>
              <a:t>học</a:t>
            </a:r>
            <a:endParaRPr lang="en-US" sz="2300" b="1" dirty="0">
              <a:solidFill>
                <a:srgbClr val="000000"/>
              </a:solidFill>
              <a:latin typeface="Arial" pitchFamily="34" charset="0"/>
            </a:endParaRPr>
          </a:p>
        </p:txBody>
      </p:sp>
      <p:pic>
        <p:nvPicPr>
          <p:cNvPr id="1026" name="Picture 2" descr="Phẫu thuật ghép da bao lâu thì khỏi?"/>
          <p:cNvPicPr>
            <a:picLocks noChangeAspect="1" noChangeArrowheads="1"/>
          </p:cNvPicPr>
          <p:nvPr/>
        </p:nvPicPr>
        <p:blipFill>
          <a:blip r:embed="rId4">
            <a:clrChange>
              <a:clrFrom>
                <a:srgbClr val="DEF2F3"/>
              </a:clrFrom>
              <a:clrTo>
                <a:srgbClr val="DEF2F3">
                  <a:alpha val="0"/>
                </a:srgbClr>
              </a:clrTo>
            </a:clrChange>
            <a:extLst>
              <a:ext uri="{28A0092B-C50C-407E-A947-70E740481C1C}">
                <a14:useLocalDpi xmlns:a14="http://schemas.microsoft.com/office/drawing/2010/main" val="0"/>
              </a:ext>
            </a:extLst>
          </a:blip>
          <a:srcRect/>
          <a:stretch>
            <a:fillRect/>
          </a:stretch>
        </p:blipFill>
        <p:spPr bwMode="auto">
          <a:xfrm>
            <a:off x="6473826" y="3480117"/>
            <a:ext cx="4762500" cy="3352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hép da: Mục đích và quy trình - Anh Khuê Phar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406" y="3528219"/>
            <a:ext cx="5402517" cy="283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19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solidFill>
              <a:srgbClr val="FFCBD2"/>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grpSp>
        <p:nvGrpSpPr>
          <p:cNvPr id="6" name="Group 6"/>
          <p:cNvGrpSpPr/>
          <p:nvPr/>
        </p:nvGrpSpPr>
        <p:grpSpPr>
          <a:xfrm>
            <a:off x="685620" y="1787250"/>
            <a:ext cx="10817582" cy="1169625"/>
            <a:chOff x="0" y="0"/>
            <a:chExt cx="21640800" cy="2339249"/>
          </a:xfrm>
        </p:grpSpPr>
        <p:grpSp>
          <p:nvGrpSpPr>
            <p:cNvPr id="7" name="Group 7"/>
            <p:cNvGrpSpPr/>
            <p:nvPr/>
          </p:nvGrpSpPr>
          <p:grpSpPr>
            <a:xfrm>
              <a:off x="0" y="0"/>
              <a:ext cx="21640800" cy="2339249"/>
              <a:chOff x="0" y="0"/>
              <a:chExt cx="4274726" cy="462074"/>
            </a:xfrm>
          </p:grpSpPr>
          <p:sp>
            <p:nvSpPr>
              <p:cNvPr id="8" name="Freeform 8"/>
              <p:cNvSpPr/>
              <p:nvPr/>
            </p:nvSpPr>
            <p:spPr>
              <a:xfrm>
                <a:off x="0" y="0"/>
                <a:ext cx="4274726" cy="462074"/>
              </a:xfrm>
              <a:custGeom>
                <a:avLst/>
                <a:gdLst/>
                <a:ahLst/>
                <a:cxnLst/>
                <a:rect l="l" t="t" r="r" b="b"/>
                <a:pathLst>
                  <a:path w="4274726" h="462074">
                    <a:moveTo>
                      <a:pt x="24327" y="0"/>
                    </a:moveTo>
                    <a:lnTo>
                      <a:pt x="4250399" y="0"/>
                    </a:lnTo>
                    <a:cubicBezTo>
                      <a:pt x="4263834" y="0"/>
                      <a:pt x="4274726" y="10891"/>
                      <a:pt x="4274726" y="24327"/>
                    </a:cubicBezTo>
                    <a:lnTo>
                      <a:pt x="4274726" y="437747"/>
                    </a:lnTo>
                    <a:cubicBezTo>
                      <a:pt x="4274726" y="451182"/>
                      <a:pt x="4263834" y="462074"/>
                      <a:pt x="4250399" y="462074"/>
                    </a:cubicBezTo>
                    <a:lnTo>
                      <a:pt x="24327" y="462074"/>
                    </a:lnTo>
                    <a:cubicBezTo>
                      <a:pt x="10891" y="462074"/>
                      <a:pt x="0" y="451182"/>
                      <a:pt x="0" y="43774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28404" y="739622"/>
              <a:ext cx="20183983" cy="771366"/>
            </a:xfrm>
            <a:prstGeom prst="rect">
              <a:avLst/>
            </a:prstGeom>
          </p:spPr>
          <p:txBody>
            <a:bodyPr lIns="0" tIns="0" rIns="0" bIns="0" rtlCol="0" anchor="t">
              <a:spAutoFit/>
            </a:bodyPr>
            <a:lstStyle/>
            <a:p>
              <a:pPr algn="ctr">
                <a:lnSpc>
                  <a:spcPct val="120000"/>
                </a:lnSpc>
                <a:spcBef>
                  <a:spcPct val="0"/>
                </a:spcBef>
              </a:pP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hãy</a:t>
              </a:r>
              <a:r>
                <a:rPr lang="en-US" sz="2300" b="1" dirty="0">
                  <a:solidFill>
                    <a:srgbClr val="000000"/>
                  </a:solidFill>
                  <a:latin typeface="Arial" pitchFamily="34" charset="0"/>
                </a:rPr>
                <a:t> </a:t>
              </a:r>
              <a:r>
                <a:rPr lang="en-US" sz="2300" b="1" dirty="0" err="1">
                  <a:solidFill>
                    <a:srgbClr val="000000"/>
                  </a:solidFill>
                  <a:latin typeface="Arial" pitchFamily="34" charset="0"/>
                </a:rPr>
                <a:t>tìm</a:t>
              </a:r>
              <a:r>
                <a:rPr lang="en-US" sz="2300" b="1" dirty="0">
                  <a:solidFill>
                    <a:srgbClr val="000000"/>
                  </a:solidFill>
                  <a:latin typeface="Arial" pitchFamily="34" charset="0"/>
                </a:rPr>
                <a:t> </a:t>
              </a:r>
              <a:r>
                <a:rPr lang="en-US" sz="2300" b="1" dirty="0" err="1">
                  <a:solidFill>
                    <a:srgbClr val="000000"/>
                  </a:solidFill>
                  <a:latin typeface="Arial" pitchFamily="34" charset="0"/>
                </a:rPr>
                <a:t>hiểu</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tựu</a:t>
              </a:r>
              <a:r>
                <a:rPr lang="en-US" sz="2300" b="1" dirty="0">
                  <a:solidFill>
                    <a:srgbClr val="000000"/>
                  </a:solidFill>
                  <a:latin typeface="Arial" pitchFamily="34" charset="0"/>
                </a:rPr>
                <a:t> </a:t>
              </a:r>
              <a:r>
                <a:rPr lang="en-US" sz="2300" b="1" dirty="0" err="1">
                  <a:solidFill>
                    <a:srgbClr val="000000"/>
                  </a:solidFill>
                  <a:latin typeface="Arial" pitchFamily="34" charset="0"/>
                </a:rPr>
                <a:t>ghép</a:t>
              </a:r>
              <a:r>
                <a:rPr lang="en-US" sz="2300" b="1" dirty="0">
                  <a:solidFill>
                    <a:srgbClr val="000000"/>
                  </a:solidFill>
                  <a:latin typeface="Arial" pitchFamily="34" charset="0"/>
                </a:rPr>
                <a:t> da </a:t>
              </a:r>
              <a:r>
                <a:rPr lang="en-US" sz="2300" b="1" dirty="0" err="1">
                  <a:solidFill>
                    <a:srgbClr val="000000"/>
                  </a:solidFill>
                  <a:latin typeface="Arial" pitchFamily="34" charset="0"/>
                </a:rPr>
                <a:t>trong</a:t>
              </a:r>
              <a:r>
                <a:rPr lang="en-US" sz="2300" b="1" dirty="0">
                  <a:solidFill>
                    <a:srgbClr val="000000"/>
                  </a:solidFill>
                  <a:latin typeface="Arial" pitchFamily="34" charset="0"/>
                </a:rPr>
                <a:t> y </a:t>
              </a:r>
              <a:r>
                <a:rPr lang="en-US" sz="2300" b="1" dirty="0" err="1">
                  <a:solidFill>
                    <a:srgbClr val="000000"/>
                  </a:solidFill>
                  <a:latin typeface="Arial" pitchFamily="34" charset="0"/>
                </a:rPr>
                <a:t>học</a:t>
              </a:r>
              <a:r>
                <a:rPr lang="en-US" sz="2300" b="1" dirty="0">
                  <a:solidFill>
                    <a:srgbClr val="000000"/>
                  </a:solidFill>
                  <a:latin typeface="Arial" pitchFamily="34" charset="0"/>
                </a:rPr>
                <a:t>.</a:t>
              </a:r>
            </a:p>
          </p:txBody>
        </p:sp>
      </p:grpSp>
      <p:sp>
        <p:nvSpPr>
          <p:cNvPr id="11" name="TextBox 11"/>
          <p:cNvSpPr txBox="1"/>
          <p:nvPr/>
        </p:nvSpPr>
        <p:spPr>
          <a:xfrm>
            <a:off x="1863846" y="287867"/>
            <a:ext cx="8989212" cy="423193"/>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 </a:t>
            </a:r>
            <a:r>
              <a:rPr lang="en-US" sz="2300" b="1" dirty="0" smtClean="0">
                <a:solidFill>
                  <a:srgbClr val="000000"/>
                </a:solidFill>
                <a:latin typeface="Arial" pitchFamily="34" charset="0"/>
              </a:rPr>
              <a:t>DA Ở NGƯỜI</a:t>
            </a:r>
            <a:endParaRPr lang="en-US" sz="2300" b="1" dirty="0">
              <a:solidFill>
                <a:srgbClr val="000000"/>
              </a:solidFill>
              <a:latin typeface="Arial" pitchFamily="34" charset="0"/>
            </a:endParaRPr>
          </a:p>
        </p:txBody>
      </p:sp>
      <p:grpSp>
        <p:nvGrpSpPr>
          <p:cNvPr id="12" name="Group 12"/>
          <p:cNvGrpSpPr/>
          <p:nvPr/>
        </p:nvGrpSpPr>
        <p:grpSpPr>
          <a:xfrm>
            <a:off x="685622" y="3124199"/>
            <a:ext cx="10834797" cy="3510875"/>
            <a:chOff x="0" y="0"/>
            <a:chExt cx="21675238" cy="8200316"/>
          </a:xfrm>
        </p:grpSpPr>
        <p:grpSp>
          <p:nvGrpSpPr>
            <p:cNvPr id="14" name="Group 14"/>
            <p:cNvGrpSpPr/>
            <p:nvPr/>
          </p:nvGrpSpPr>
          <p:grpSpPr>
            <a:xfrm>
              <a:off x="0" y="0"/>
              <a:ext cx="21675238" cy="8200316"/>
              <a:chOff x="0" y="0"/>
              <a:chExt cx="6134114" cy="2320698"/>
            </a:xfrm>
          </p:grpSpPr>
          <p:sp>
            <p:nvSpPr>
              <p:cNvPr id="15" name="Freeform 15"/>
              <p:cNvSpPr/>
              <p:nvPr/>
            </p:nvSpPr>
            <p:spPr>
              <a:xfrm>
                <a:off x="0" y="0"/>
                <a:ext cx="6134114" cy="2320698"/>
              </a:xfrm>
              <a:custGeom>
                <a:avLst/>
                <a:gdLst/>
                <a:ahLst/>
                <a:cxnLst/>
                <a:rect l="l" t="t" r="r" b="b"/>
                <a:pathLst>
                  <a:path w="6134114" h="2320698">
                    <a:moveTo>
                      <a:pt x="6009654" y="59690"/>
                    </a:moveTo>
                    <a:cubicBezTo>
                      <a:pt x="6045214" y="59690"/>
                      <a:pt x="6074424" y="88900"/>
                      <a:pt x="6074424" y="124460"/>
                    </a:cubicBezTo>
                    <a:lnTo>
                      <a:pt x="6074424" y="2196238"/>
                    </a:lnTo>
                    <a:cubicBezTo>
                      <a:pt x="6074424" y="2231798"/>
                      <a:pt x="6045214" y="2261008"/>
                      <a:pt x="6009654" y="2261008"/>
                    </a:cubicBezTo>
                    <a:lnTo>
                      <a:pt x="124460" y="2261008"/>
                    </a:lnTo>
                    <a:cubicBezTo>
                      <a:pt x="88900" y="2261008"/>
                      <a:pt x="59690" y="2231798"/>
                      <a:pt x="59690" y="2196238"/>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2196238"/>
                    </a:lnTo>
                    <a:cubicBezTo>
                      <a:pt x="0" y="2264818"/>
                      <a:pt x="55880" y="2320698"/>
                      <a:pt x="124460" y="2320698"/>
                    </a:cubicBezTo>
                    <a:lnTo>
                      <a:pt x="6009654" y="2320698"/>
                    </a:lnTo>
                    <a:cubicBezTo>
                      <a:pt x="6078234" y="2320698"/>
                      <a:pt x="6134114" y="2264818"/>
                      <a:pt x="6134114" y="2196238"/>
                    </a:cubicBezTo>
                    <a:lnTo>
                      <a:pt x="6134114" y="124460"/>
                    </a:lnTo>
                    <a:cubicBezTo>
                      <a:pt x="6134114" y="55880"/>
                      <a:pt x="6078234" y="0"/>
                      <a:pt x="6009654" y="0"/>
                    </a:cubicBezTo>
                    <a:close/>
                  </a:path>
                </a:pathLst>
              </a:custGeom>
              <a:solidFill>
                <a:srgbClr val="00BF63"/>
              </a:solidFill>
            </p:spPr>
          </p:sp>
        </p:grpSp>
        <p:sp>
          <p:nvSpPr>
            <p:cNvPr id="20" name="TextBox 20"/>
            <p:cNvSpPr txBox="1"/>
            <p:nvPr/>
          </p:nvSpPr>
          <p:spPr>
            <a:xfrm>
              <a:off x="756569" y="607191"/>
              <a:ext cx="20178046" cy="6123215"/>
            </a:xfrm>
            <a:prstGeom prst="rect">
              <a:avLst/>
            </a:prstGeom>
          </p:spPr>
          <p:txBody>
            <a:bodyPr wrap="square" lIns="0" tIns="0" rIns="0" bIns="0" rtlCol="0" anchor="t">
              <a:spAutoFit/>
            </a:bodyPr>
            <a:lstStyle/>
            <a:p>
              <a:pPr algn="just">
                <a:lnSpc>
                  <a:spcPct val="120000"/>
                </a:lnSpc>
                <a:spcBef>
                  <a:spcPct val="0"/>
                </a:spcBef>
              </a:pPr>
              <a:r>
                <a:rPr lang="vi-VN" sz="2400" b="1" dirty="0">
                  <a:solidFill>
                    <a:srgbClr val="000000"/>
                  </a:solidFill>
                  <a:latin typeface="Arial" pitchFamily="34" charset="0"/>
                </a:rPr>
                <a:t>Một số thành tựu ghép da trong y học: Bệnh viện Bỏng Quốc gia đã nghiên cứu, xử lí và sử dụng da ếch tươi, da ếch đồng khô tiệt trùng bằng tia Gamma hoặc sử dụng trung bì da heo tươi, da heo đông khô ở độ lạnh sâu để ghép da, điều trị vết bỏng cho người bệnh. Gần đây, công nghệ nhân nuôi tế bào sợi được chuyển giao từ Nga và Singapore giúp Bệnh viện Bỏng Quốc gia thành công trong việc cấy nguyên bào sợi trong nghiên cứu và điều trị bỏng.</a:t>
              </a:r>
              <a:endParaRPr lang="en-US" sz="2400" b="1" dirty="0">
                <a:solidFill>
                  <a:srgbClr val="000000"/>
                </a:solidFill>
                <a:latin typeface="Arial" pitchFamily="34" charset="0"/>
              </a:endParaRPr>
            </a:p>
          </p:txBody>
        </p:sp>
      </p:grpSp>
      <p:sp>
        <p:nvSpPr>
          <p:cNvPr id="18" name="TextBox 13"/>
          <p:cNvSpPr txBox="1"/>
          <p:nvPr/>
        </p:nvSpPr>
        <p:spPr>
          <a:xfrm>
            <a:off x="1863846" y="1143000"/>
            <a:ext cx="6668966" cy="423193"/>
          </a:xfrm>
          <a:prstGeom prst="rect">
            <a:avLst/>
          </a:prstGeom>
        </p:spPr>
        <p:txBody>
          <a:bodyPr wrap="square" lIns="0" tIns="0" rIns="0" bIns="0" rtlCol="0" anchor="t">
            <a:spAutoFit/>
          </a:bodyPr>
          <a:lstStyle/>
          <a:p>
            <a:pPr>
              <a:lnSpc>
                <a:spcPts val="3266"/>
              </a:lnSpc>
            </a:pPr>
            <a:r>
              <a:rPr lang="en-US" sz="2300" b="1" dirty="0" smtClean="0">
                <a:solidFill>
                  <a:srgbClr val="000000"/>
                </a:solidFill>
                <a:latin typeface="Arial" pitchFamily="34" charset="0"/>
              </a:rPr>
              <a:t>3.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tựu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ghép</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y </a:t>
            </a:r>
            <a:r>
              <a:rPr lang="en-US" sz="2300" b="1" dirty="0" err="1" smtClean="0">
                <a:solidFill>
                  <a:srgbClr val="000000"/>
                </a:solidFill>
                <a:latin typeface="Arial" pitchFamily="34" charset="0"/>
              </a:rPr>
              <a:t>học</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3853122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2497458"/>
            <a:ext cx="5426006" cy="3859857"/>
            <a:chOff x="0" y="0"/>
            <a:chExt cx="2144166" cy="1524882"/>
          </a:xfrm>
        </p:grpSpPr>
        <p:sp>
          <p:nvSpPr>
            <p:cNvPr id="8" name="Freeform 8"/>
            <p:cNvSpPr/>
            <p:nvPr/>
          </p:nvSpPr>
          <p:spPr>
            <a:xfrm>
              <a:off x="0" y="0"/>
              <a:ext cx="2144166" cy="1524882"/>
            </a:xfrm>
            <a:custGeom>
              <a:avLst/>
              <a:gdLst/>
              <a:ahLst/>
              <a:cxnLst/>
              <a:rect l="l" t="t" r="r" b="b"/>
              <a:pathLst>
                <a:path w="2144166" h="1524882">
                  <a:moveTo>
                    <a:pt x="2144166" y="0"/>
                  </a:moveTo>
                  <a:lnTo>
                    <a:pt x="2144166" y="1410582"/>
                  </a:lnTo>
                  <a:lnTo>
                    <a:pt x="1072083" y="1524882"/>
                  </a:lnTo>
                  <a:lnTo>
                    <a:pt x="0" y="1410582"/>
                  </a:lnTo>
                  <a:lnTo>
                    <a:pt x="0" y="0"/>
                  </a:lnTo>
                  <a:lnTo>
                    <a:pt x="2144166" y="0"/>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57150"/>
              <a:ext cx="635000" cy="75565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111628" y="2503807"/>
            <a:ext cx="5391576" cy="3853507"/>
            <a:chOff x="0" y="0"/>
            <a:chExt cx="2130560" cy="1522373"/>
          </a:xfrm>
        </p:grpSpPr>
        <p:sp>
          <p:nvSpPr>
            <p:cNvPr id="12" name="Freeform 12"/>
            <p:cNvSpPr/>
            <p:nvPr/>
          </p:nvSpPr>
          <p:spPr>
            <a:xfrm>
              <a:off x="0" y="0"/>
              <a:ext cx="2130560" cy="1522373"/>
            </a:xfrm>
            <a:custGeom>
              <a:avLst/>
              <a:gdLst/>
              <a:ahLst/>
              <a:cxnLst/>
              <a:rect l="l" t="t" r="r" b="b"/>
              <a:pathLst>
                <a:path w="2130560" h="1522373">
                  <a:moveTo>
                    <a:pt x="2130560" y="0"/>
                  </a:moveTo>
                  <a:lnTo>
                    <a:pt x="2130560" y="1408073"/>
                  </a:lnTo>
                  <a:lnTo>
                    <a:pt x="1065280" y="1522373"/>
                  </a:lnTo>
                  <a:lnTo>
                    <a:pt x="0" y="1408073"/>
                  </a:lnTo>
                  <a:lnTo>
                    <a:pt x="0" y="0"/>
                  </a:lnTo>
                  <a:lnTo>
                    <a:pt x="2130560" y="0"/>
                  </a:lnTo>
                  <a:close/>
                </a:path>
              </a:pathLst>
            </a:custGeom>
            <a:gradFill rotWithShape="1">
              <a:gsLst>
                <a:gs pos="0">
                  <a:srgbClr val="FFF7AD">
                    <a:alpha val="100000"/>
                  </a:srgbClr>
                </a:gs>
                <a:gs pos="100000">
                  <a:srgbClr val="FFA9F9">
                    <a:alpha val="100000"/>
                  </a:srgbClr>
                </a:gs>
              </a:gsLst>
              <a:lin ang="0"/>
            </a:gradFill>
          </p:spPr>
        </p:sp>
        <p:sp>
          <p:nvSpPr>
            <p:cNvPr id="13" name="TextBox 13"/>
            <p:cNvSpPr txBox="1"/>
            <p:nvPr/>
          </p:nvSpPr>
          <p:spPr>
            <a:xfrm>
              <a:off x="0" y="-57150"/>
              <a:ext cx="635000" cy="7556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6"/>
          <a:srcRect/>
          <a:stretch>
            <a:fillRect/>
          </a:stretch>
        </p:blipFill>
        <p:spPr>
          <a:xfrm>
            <a:off x="6314934" y="4427386"/>
            <a:ext cx="1453006" cy="1577621"/>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890373" y="4427387"/>
            <a:ext cx="1834086" cy="183456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45077" y="4060989"/>
            <a:ext cx="1452776" cy="1944019"/>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673862" y="2085089"/>
            <a:ext cx="4875530" cy="323088"/>
          </a:xfrm>
          <a:prstGeom prst="rect">
            <a:avLst/>
          </a:prstGeom>
        </p:spPr>
      </p:pic>
      <p:sp>
        <p:nvSpPr>
          <p:cNvPr id="18" name="TextBox 18"/>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II. ĐIỀU HÒA THÂN NHIỆT</a:t>
            </a:r>
          </a:p>
        </p:txBody>
      </p:sp>
      <p:sp>
        <p:nvSpPr>
          <p:cNvPr id="19" name="TextBox 19"/>
          <p:cNvSpPr txBox="1"/>
          <p:nvPr/>
        </p:nvSpPr>
        <p:spPr>
          <a:xfrm>
            <a:off x="7270791" y="287867"/>
            <a:ext cx="5001113"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a:solidFill>
                  <a:srgbClr val="000000"/>
                </a:solidFill>
                <a:latin typeface="Arial" pitchFamily="34" charset="0"/>
              </a:rPr>
              <a:t>Khái</a:t>
            </a:r>
            <a:r>
              <a:rPr lang="en-US" sz="2300" b="1" dirty="0">
                <a:solidFill>
                  <a:srgbClr val="000000"/>
                </a:solidFill>
                <a:latin typeface="Arial" pitchFamily="34" charset="0"/>
              </a:rPr>
              <a:t> </a:t>
            </a:r>
            <a:r>
              <a:rPr lang="en-US" sz="2300" b="1" dirty="0" err="1">
                <a:solidFill>
                  <a:srgbClr val="000000"/>
                </a:solidFill>
                <a:latin typeface="Arial" pitchFamily="34" charset="0"/>
              </a:rPr>
              <a:t>niệm</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nhiệt</a:t>
            </a:r>
            <a:endParaRPr lang="en-US" sz="2300" b="1" dirty="0">
              <a:solidFill>
                <a:srgbClr val="000000"/>
              </a:solidFill>
              <a:latin typeface="Arial" pitchFamily="34" charset="0"/>
            </a:endParaRPr>
          </a:p>
        </p:txBody>
      </p:sp>
      <p:grpSp>
        <p:nvGrpSpPr>
          <p:cNvPr id="20" name="Group 20"/>
          <p:cNvGrpSpPr/>
          <p:nvPr/>
        </p:nvGrpSpPr>
        <p:grpSpPr>
          <a:xfrm>
            <a:off x="668407" y="1191335"/>
            <a:ext cx="10834797" cy="804473"/>
            <a:chOff x="0" y="0"/>
            <a:chExt cx="21675238" cy="1608945"/>
          </a:xfrm>
        </p:grpSpPr>
        <p:grpSp>
          <p:nvGrpSpPr>
            <p:cNvPr id="21" name="Group 21"/>
            <p:cNvGrpSpPr/>
            <p:nvPr/>
          </p:nvGrpSpPr>
          <p:grpSpPr>
            <a:xfrm>
              <a:off x="0" y="0"/>
              <a:ext cx="21675238" cy="1608945"/>
              <a:chOff x="0" y="0"/>
              <a:chExt cx="4281529" cy="317816"/>
            </a:xfrm>
          </p:grpSpPr>
          <p:sp>
            <p:nvSpPr>
              <p:cNvPr id="22" name="Freeform 22"/>
              <p:cNvSpPr/>
              <p:nvPr/>
            </p:nvSpPr>
            <p:spPr>
              <a:xfrm>
                <a:off x="0" y="0"/>
                <a:ext cx="4281529" cy="317816"/>
              </a:xfrm>
              <a:custGeom>
                <a:avLst/>
                <a:gdLst/>
                <a:ahLst/>
                <a:cxnLst/>
                <a:rect l="l" t="t" r="r" b="b"/>
                <a:pathLst>
                  <a:path w="4281529" h="317816">
                    <a:moveTo>
                      <a:pt x="24288" y="0"/>
                    </a:moveTo>
                    <a:lnTo>
                      <a:pt x="4257241" y="0"/>
                    </a:lnTo>
                    <a:cubicBezTo>
                      <a:pt x="4270654" y="0"/>
                      <a:pt x="4281529" y="10874"/>
                      <a:pt x="4281529" y="24288"/>
                    </a:cubicBezTo>
                    <a:lnTo>
                      <a:pt x="4281529" y="293528"/>
                    </a:lnTo>
                    <a:cubicBezTo>
                      <a:pt x="4281529" y="306942"/>
                      <a:pt x="4270654" y="317816"/>
                      <a:pt x="4257241" y="317816"/>
                    </a:cubicBezTo>
                    <a:lnTo>
                      <a:pt x="24288" y="317816"/>
                    </a:lnTo>
                    <a:cubicBezTo>
                      <a:pt x="17847" y="317816"/>
                      <a:pt x="11669" y="315257"/>
                      <a:pt x="7114" y="310703"/>
                    </a:cubicBezTo>
                    <a:cubicBezTo>
                      <a:pt x="2559" y="306148"/>
                      <a:pt x="0" y="299970"/>
                      <a:pt x="0" y="293528"/>
                    </a:cubicBezTo>
                    <a:lnTo>
                      <a:pt x="0" y="24288"/>
                    </a:lnTo>
                    <a:cubicBezTo>
                      <a:pt x="0" y="10874"/>
                      <a:pt x="10874" y="0"/>
                      <a:pt x="24288" y="0"/>
                    </a:cubicBezTo>
                    <a:close/>
                  </a:path>
                </a:pathLst>
              </a:custGeom>
              <a:solidFill>
                <a:srgbClr val="C60808"/>
              </a:solidFill>
            </p:spPr>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4" name="TextBox 24"/>
            <p:cNvSpPr txBox="1"/>
            <p:nvPr/>
          </p:nvSpPr>
          <p:spPr>
            <a:xfrm>
              <a:off x="6571609" y="384316"/>
              <a:ext cx="8532018" cy="769058"/>
            </a:xfrm>
            <a:prstGeom prst="rect">
              <a:avLst/>
            </a:prstGeom>
          </p:spPr>
          <p:txBody>
            <a:bodyPr lIns="0" tIns="0" rIns="0" bIns="0" rtlCol="0" anchor="t">
              <a:spAutoFit/>
            </a:bodyPr>
            <a:lstStyle/>
            <a:p>
              <a:pPr algn="ctr">
                <a:lnSpc>
                  <a:spcPts val="3266"/>
                </a:lnSpc>
                <a:spcBef>
                  <a:spcPct val="0"/>
                </a:spcBef>
              </a:pPr>
              <a:r>
                <a:rPr lang="en-US" sz="2300" b="1" dirty="0" err="1" smtClean="0">
                  <a:solidFill>
                    <a:srgbClr val="FFFFFF"/>
                  </a:solidFill>
                  <a:latin typeface="Arial" pitchFamily="34" charset="0"/>
                </a:rPr>
                <a:t>Thân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nhiệt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là</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nhiệt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độ</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cơ</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thể</a:t>
              </a:r>
              <a:endParaRPr lang="en-US" sz="2300" b="1" dirty="0">
                <a:solidFill>
                  <a:srgbClr val="FFFFFF"/>
                </a:solidFill>
                <a:latin typeface="Arial" pitchFamily="34" charset="0"/>
              </a:endParaRPr>
            </a:p>
          </p:txBody>
        </p:sp>
      </p:grpSp>
      <p:sp>
        <p:nvSpPr>
          <p:cNvPr id="25" name="TextBox 25"/>
          <p:cNvSpPr txBox="1"/>
          <p:nvPr/>
        </p:nvSpPr>
        <p:spPr>
          <a:xfrm>
            <a:off x="875224" y="2681607"/>
            <a:ext cx="5046801" cy="3337132"/>
          </a:xfrm>
          <a:prstGeom prst="rect">
            <a:avLst/>
          </a:prstGeom>
        </p:spPr>
        <p:txBody>
          <a:bodyPr lIns="0" tIns="0" rIns="0" bIns="0" rtlCol="0" anchor="t">
            <a:spAutoFit/>
          </a:bodyPr>
          <a:lstStyle/>
          <a:p>
            <a:pPr>
              <a:lnSpc>
                <a:spcPct val="120000"/>
              </a:lnSpc>
              <a:spcBef>
                <a:spcPct val="0"/>
              </a:spcBef>
            </a:pPr>
            <a:r>
              <a:rPr lang="vi-VN" sz="1400" b="1" dirty="0">
                <a:solidFill>
                  <a:srgbClr val="000000"/>
                </a:solidFill>
                <a:latin typeface="Arial" pitchFamily="34" charset="0"/>
              </a:rPr>
              <a:t>Đo thân nhiệt bằng nhiệt kế điện tử</a:t>
            </a:r>
            <a:br>
              <a:rPr lang="vi-VN" sz="1400" b="1" dirty="0">
                <a:solidFill>
                  <a:srgbClr val="000000"/>
                </a:solidFill>
                <a:latin typeface="Arial" pitchFamily="34" charset="0"/>
              </a:rPr>
            </a:br>
            <a:r>
              <a:rPr lang="vi-VN" sz="1400" b="1" dirty="0">
                <a:solidFill>
                  <a:srgbClr val="000000"/>
                </a:solidFill>
                <a:latin typeface="Arial" pitchFamily="34" charset="0"/>
              </a:rPr>
              <a:t>Chuẩn bị: Nhiệt kế điện tử, bông y tế.</a:t>
            </a:r>
            <a:br>
              <a:rPr lang="vi-VN" sz="1400" b="1" dirty="0">
                <a:solidFill>
                  <a:srgbClr val="000000"/>
                </a:solidFill>
                <a:latin typeface="Arial" pitchFamily="34" charset="0"/>
              </a:rPr>
            </a:br>
            <a:r>
              <a:rPr lang="vi-VN" sz="1400" b="1" dirty="0">
                <a:solidFill>
                  <a:srgbClr val="000000"/>
                </a:solidFill>
                <a:latin typeface="Arial" pitchFamily="34" charset="0"/>
              </a:rPr>
              <a:t>Tiến hành:</a:t>
            </a:r>
            <a:br>
              <a:rPr lang="vi-VN" sz="1400" b="1" dirty="0">
                <a:solidFill>
                  <a:srgbClr val="000000"/>
                </a:solidFill>
                <a:latin typeface="Arial" pitchFamily="34" charset="0"/>
              </a:rPr>
            </a:br>
            <a:r>
              <a:rPr lang="vi-VN" sz="1400" b="1" dirty="0">
                <a:solidFill>
                  <a:srgbClr val="000000"/>
                </a:solidFill>
                <a:latin typeface="Arial" pitchFamily="34" charset="0"/>
              </a:rPr>
              <a:t>Bước 1: Dùng bông y tế lau sạch nhiệt kế, bật nhiệt kế.</a:t>
            </a:r>
            <a:br>
              <a:rPr lang="vi-VN" sz="1400" b="1" dirty="0">
                <a:solidFill>
                  <a:srgbClr val="000000"/>
                </a:solidFill>
                <a:latin typeface="Arial" pitchFamily="34" charset="0"/>
              </a:rPr>
            </a:br>
            <a:r>
              <a:rPr lang="vi-VN" sz="1400" b="1" dirty="0">
                <a:solidFill>
                  <a:srgbClr val="000000"/>
                </a:solidFill>
                <a:latin typeface="Arial" pitchFamily="34" charset="0"/>
              </a:rPr>
              <a:t>Bước 2: Đưa đầu của nhiệt kế vào vị trí cần đo (trán, tai,…) và ấn nút bật một lần nữa.</a:t>
            </a:r>
            <a:br>
              <a:rPr lang="vi-VN" sz="1400" b="1" dirty="0">
                <a:solidFill>
                  <a:srgbClr val="000000"/>
                </a:solidFill>
                <a:latin typeface="Arial" pitchFamily="34" charset="0"/>
              </a:rPr>
            </a:br>
            <a:r>
              <a:rPr lang="vi-VN" sz="1400" b="1" dirty="0">
                <a:solidFill>
                  <a:srgbClr val="000000"/>
                </a:solidFill>
                <a:latin typeface="Arial" pitchFamily="34" charset="0"/>
              </a:rPr>
              <a:t>Bước 3: Đợi 3 đến 5 giây và đọc kết quả hiển thị trên màn hình.</a:t>
            </a:r>
            <a:br>
              <a:rPr lang="vi-VN" sz="1400" b="1" dirty="0">
                <a:solidFill>
                  <a:srgbClr val="000000"/>
                </a:solidFill>
                <a:latin typeface="Arial" pitchFamily="34" charset="0"/>
              </a:rPr>
            </a:br>
            <a:r>
              <a:rPr lang="vi-VN" sz="1400" b="1" dirty="0">
                <a:solidFill>
                  <a:srgbClr val="000000"/>
                </a:solidFill>
                <a:latin typeface="Arial" pitchFamily="34" charset="0"/>
              </a:rPr>
              <a:t>Bước 4: Tắt nhiệt kế, lau sạch và cất vào nơi quy định.</a:t>
            </a:r>
            <a:br>
              <a:rPr lang="vi-VN" sz="1400" b="1" dirty="0">
                <a:solidFill>
                  <a:srgbClr val="000000"/>
                </a:solidFill>
                <a:latin typeface="Arial" pitchFamily="34" charset="0"/>
              </a:rPr>
            </a:br>
            <a:r>
              <a:rPr lang="vi-VN" sz="1400" b="1" dirty="0">
                <a:solidFill>
                  <a:srgbClr val="000000"/>
                </a:solidFill>
                <a:latin typeface="Arial" pitchFamily="34" charset="0"/>
              </a:rPr>
              <a:t>Thực hiện các yêu cầu sau:</a:t>
            </a:r>
            <a:br>
              <a:rPr lang="vi-VN" sz="1400" b="1" dirty="0">
                <a:solidFill>
                  <a:srgbClr val="000000"/>
                </a:solidFill>
                <a:latin typeface="Arial" pitchFamily="34" charset="0"/>
              </a:rPr>
            </a:br>
            <a:r>
              <a:rPr lang="vi-VN" sz="1400" b="1" dirty="0">
                <a:solidFill>
                  <a:srgbClr val="FF0000"/>
                </a:solidFill>
                <a:latin typeface="Arial" pitchFamily="34" charset="0"/>
              </a:rPr>
              <a:t>1. Đọc giá trị đo thân nhiệt của bản thân và nhận xét về giá trị đo.</a:t>
            </a:r>
            <a:br>
              <a:rPr lang="vi-VN" sz="1400" b="1" dirty="0">
                <a:solidFill>
                  <a:srgbClr val="FF0000"/>
                </a:solidFill>
                <a:latin typeface="Arial" pitchFamily="34" charset="0"/>
              </a:rPr>
            </a:br>
            <a:r>
              <a:rPr lang="vi-VN" sz="1400" b="1" dirty="0">
                <a:solidFill>
                  <a:srgbClr val="FF0000"/>
                </a:solidFill>
                <a:latin typeface="Arial" pitchFamily="34" charset="0"/>
              </a:rPr>
              <a:t>2. Cho biết ý nghĩa của việc đo thân </a:t>
            </a:r>
            <a:r>
              <a:rPr lang="vi-VN" sz="1400" b="1" dirty="0" smtClean="0">
                <a:solidFill>
                  <a:srgbClr val="FF0000"/>
                </a:solidFill>
                <a:latin typeface="Arial" pitchFamily="34" charset="0"/>
              </a:rPr>
              <a:t>nhiệt</a:t>
            </a:r>
            <a:r>
              <a:rPr lang="en-US" sz="1400" b="1" dirty="0">
                <a:solidFill>
                  <a:srgbClr val="FF0000"/>
                </a:solidFill>
                <a:latin typeface="Arial" pitchFamily="34" charset="0"/>
              </a:rPr>
              <a:t>.</a:t>
            </a:r>
          </a:p>
        </p:txBody>
      </p:sp>
      <p:sp>
        <p:nvSpPr>
          <p:cNvPr id="26" name="TextBox 26"/>
          <p:cNvSpPr txBox="1"/>
          <p:nvPr/>
        </p:nvSpPr>
        <p:spPr>
          <a:xfrm>
            <a:off x="6316978" y="2681608"/>
            <a:ext cx="4980875" cy="1527406"/>
          </a:xfrm>
          <a:prstGeom prst="rect">
            <a:avLst/>
          </a:prstGeom>
        </p:spPr>
        <p:txBody>
          <a:bodyPr lIns="0" tIns="0" rIns="0" bIns="0" rtlCol="0" anchor="t">
            <a:spAutoFit/>
          </a:bodyPr>
          <a:lstStyle/>
          <a:p>
            <a:pPr algn="just">
              <a:lnSpc>
                <a:spcPct val="120000"/>
              </a:lnSpc>
              <a:spcBef>
                <a:spcPct val="0"/>
              </a:spcBef>
            </a:pPr>
            <a:r>
              <a:rPr lang="vi-VN" sz="1400" b="1" dirty="0">
                <a:solidFill>
                  <a:srgbClr val="000000"/>
                </a:solidFill>
                <a:latin typeface="Arial" pitchFamily="34" charset="0"/>
              </a:rPr>
              <a:t>1.Ở người bình thường, thân nhiệt duy trì ổn định ở mức 36,3 – 37,3 oC → Thân nhiệt của bản thân dao động ở mức bình thường.</a:t>
            </a:r>
            <a:br>
              <a:rPr lang="vi-VN" sz="1400" b="1" dirty="0">
                <a:solidFill>
                  <a:srgbClr val="000000"/>
                </a:solidFill>
                <a:latin typeface="Arial" pitchFamily="34" charset="0"/>
              </a:rPr>
            </a:br>
            <a:r>
              <a:rPr lang="vi-VN" sz="1400" b="1" dirty="0">
                <a:solidFill>
                  <a:srgbClr val="000000"/>
                </a:solidFill>
                <a:latin typeface="Arial" pitchFamily="34" charset="0"/>
              </a:rPr>
              <a:t>2. Đo thân nhiệt để xác định nhiệt độ của cơ thể. Thân nhiệt có thể phản ánh được tình trạng sức khỏe của cơ thể người.</a:t>
            </a:r>
            <a:endParaRPr lang="en-US" sz="14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sp>
        <p:nvSpPr>
          <p:cNvPr id="7" name="TextBox 7"/>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8" name="TextBox 8"/>
          <p:cNvSpPr txBox="1"/>
          <p:nvPr/>
        </p:nvSpPr>
        <p:spPr>
          <a:xfrm>
            <a:off x="7273003" y="87251"/>
            <a:ext cx="5001113" cy="807722"/>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2.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duy</a:t>
            </a:r>
            <a:r>
              <a:rPr lang="en-US" sz="2300" b="1" dirty="0">
                <a:solidFill>
                  <a:srgbClr val="000000"/>
                </a:solidFill>
                <a:latin typeface="Arial" pitchFamily="34" charset="0"/>
              </a:rPr>
              <a:t> </a:t>
            </a:r>
            <a:r>
              <a:rPr lang="en-US" sz="2300" b="1" dirty="0" err="1">
                <a:solidFill>
                  <a:srgbClr val="000000"/>
                </a:solidFill>
                <a:latin typeface="Arial" pitchFamily="34" charset="0"/>
              </a:rPr>
              <a:t>trì</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nhiệt</a:t>
            </a:r>
            <a:r>
              <a:rPr lang="en-US" sz="2300" b="1" dirty="0">
                <a:solidFill>
                  <a:srgbClr val="000000"/>
                </a:solidFill>
                <a:latin typeface="Arial" pitchFamily="34" charset="0"/>
              </a:rPr>
              <a:t> </a:t>
            </a:r>
            <a:r>
              <a:rPr lang="en-US" sz="2300" b="1" dirty="0" err="1">
                <a:solidFill>
                  <a:srgbClr val="000000"/>
                </a:solidFill>
                <a:latin typeface="Arial" pitchFamily="34" charset="0"/>
              </a:rPr>
              <a:t>ổn</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ở </a:t>
            </a:r>
            <a:r>
              <a:rPr lang="en-US" sz="2300" b="1" dirty="0" err="1">
                <a:solidFill>
                  <a:srgbClr val="000000"/>
                </a:solidFill>
                <a:latin typeface="Arial" pitchFamily="34" charset="0"/>
              </a:rPr>
              <a:t>người</a:t>
            </a:r>
            <a:endParaRPr lang="en-US" sz="2300" b="1" dirty="0">
              <a:solidFill>
                <a:srgbClr val="000000"/>
              </a:solidFill>
              <a:latin typeface="Arial" pitchFamily="34" charset="0"/>
            </a:endParaRPr>
          </a:p>
        </p:txBody>
      </p:sp>
      <p:grpSp>
        <p:nvGrpSpPr>
          <p:cNvPr id="9" name="Group 9"/>
          <p:cNvGrpSpPr/>
          <p:nvPr/>
        </p:nvGrpSpPr>
        <p:grpSpPr>
          <a:xfrm>
            <a:off x="685621" y="1630103"/>
            <a:ext cx="11123791" cy="5138083"/>
            <a:chOff x="0" y="-47625"/>
            <a:chExt cx="22253376" cy="10276166"/>
          </a:xfrm>
        </p:grpSpPr>
        <p:pic>
          <p:nvPicPr>
            <p:cNvPr id="10" name="Picture 10"/>
            <p:cNvPicPr>
              <a:picLocks noChangeAspect="1"/>
            </p:cNvPicPr>
            <p:nvPr/>
          </p:nvPicPr>
          <p:blipFill>
            <a:blip r:embed="rId6"/>
            <a:srcRect/>
            <a:stretch>
              <a:fillRect/>
            </a:stretch>
          </p:blipFill>
          <p:spPr>
            <a:xfrm>
              <a:off x="5298074" y="810322"/>
              <a:ext cx="11044653" cy="8882972"/>
            </a:xfrm>
            <a:prstGeom prst="rect">
              <a:avLst/>
            </a:prstGeom>
          </p:spPr>
        </p:pic>
        <p:sp>
          <p:nvSpPr>
            <p:cNvPr id="11" name="TextBox 11"/>
            <p:cNvSpPr txBox="1"/>
            <p:nvPr/>
          </p:nvSpPr>
          <p:spPr>
            <a:xfrm>
              <a:off x="0" y="220829"/>
              <a:ext cx="5255432" cy="1196909"/>
            </a:xfrm>
            <a:prstGeom prst="rect">
              <a:avLst/>
            </a:prstGeom>
          </p:spPr>
          <p:txBody>
            <a:bodyPr lIns="0" tIns="0" rIns="0" bIns="0" rtlCol="0" anchor="t">
              <a:spAutoFit/>
            </a:bodyPr>
            <a:lstStyle/>
            <a:p>
              <a:pPr>
                <a:lnSpc>
                  <a:spcPts val="2332"/>
                </a:lnSpc>
              </a:pPr>
              <a:r>
                <a:rPr lang="en-US" sz="1700" b="1" i="1">
                  <a:solidFill>
                    <a:srgbClr val="C60808"/>
                  </a:solidFill>
                  <a:latin typeface="Arial" pitchFamily="34" charset="0"/>
                </a:rPr>
                <a:t>Nhiệt độ bên ngoài nóng hoặc khi vận động</a:t>
              </a:r>
            </a:p>
          </p:txBody>
        </p:sp>
        <p:sp>
          <p:nvSpPr>
            <p:cNvPr id="12" name="TextBox 12"/>
            <p:cNvSpPr txBox="1"/>
            <p:nvPr/>
          </p:nvSpPr>
          <p:spPr>
            <a:xfrm>
              <a:off x="16342727" y="388047"/>
              <a:ext cx="5298073" cy="589906"/>
            </a:xfrm>
            <a:prstGeom prst="rect">
              <a:avLst/>
            </a:prstGeom>
          </p:spPr>
          <p:txBody>
            <a:bodyPr lIns="0" tIns="0" rIns="0" bIns="0" rtlCol="0" anchor="t">
              <a:spAutoFit/>
            </a:bodyPr>
            <a:lstStyle/>
            <a:p>
              <a:pPr algn="r">
                <a:lnSpc>
                  <a:spcPts val="2332"/>
                </a:lnSpc>
              </a:pPr>
              <a:r>
                <a:rPr lang="en-US" sz="1700" b="1" i="1">
                  <a:solidFill>
                    <a:srgbClr val="002F60"/>
                  </a:solidFill>
                  <a:latin typeface="Arial" pitchFamily="34" charset="0"/>
                </a:rPr>
                <a:t>Nhiệt độ bên ngoài lạnh</a:t>
              </a:r>
            </a:p>
          </p:txBody>
        </p:sp>
        <p:sp>
          <p:nvSpPr>
            <p:cNvPr id="13" name="AutoShape 13"/>
            <p:cNvSpPr/>
            <p:nvPr/>
          </p:nvSpPr>
          <p:spPr>
            <a:xfrm>
              <a:off x="5255432" y="685439"/>
              <a:ext cx="3141477" cy="0"/>
            </a:xfrm>
            <a:prstGeom prst="line">
              <a:avLst/>
            </a:prstGeom>
            <a:ln w="63500" cap="flat">
              <a:solidFill>
                <a:srgbClr val="C60808"/>
              </a:solidFill>
              <a:prstDash val="solid"/>
              <a:headEnd type="none" w="sm" len="sm"/>
              <a:tailEnd type="arrow" w="med" len="sm"/>
            </a:ln>
          </p:spPr>
        </p:sp>
        <p:sp>
          <p:nvSpPr>
            <p:cNvPr id="14" name="AutoShape 14"/>
            <p:cNvSpPr/>
            <p:nvPr/>
          </p:nvSpPr>
          <p:spPr>
            <a:xfrm flipH="1">
              <a:off x="13306721" y="717189"/>
              <a:ext cx="3036006" cy="0"/>
            </a:xfrm>
            <a:prstGeom prst="line">
              <a:avLst/>
            </a:prstGeom>
            <a:ln w="63500" cap="flat">
              <a:solidFill>
                <a:srgbClr val="002F60"/>
              </a:solidFill>
              <a:prstDash val="solid"/>
              <a:headEnd type="none" w="sm" len="sm"/>
              <a:tailEnd type="arrow" w="med" len="sm"/>
            </a:ln>
          </p:spPr>
        </p:sp>
        <p:sp>
          <p:nvSpPr>
            <p:cNvPr id="15" name="TextBox 15"/>
            <p:cNvSpPr txBox="1"/>
            <p:nvPr/>
          </p:nvSpPr>
          <p:spPr>
            <a:xfrm>
              <a:off x="8396908" y="9048731"/>
              <a:ext cx="4909812" cy="1179810"/>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Trung tâm điều nhiệt vùng dưới đồi</a:t>
              </a:r>
            </a:p>
          </p:txBody>
        </p:sp>
        <p:sp>
          <p:nvSpPr>
            <p:cNvPr id="16" name="AutoShape 16"/>
            <p:cNvSpPr/>
            <p:nvPr/>
          </p:nvSpPr>
          <p:spPr>
            <a:xfrm flipH="1" flipV="1">
              <a:off x="10248889" y="5251808"/>
              <a:ext cx="602925" cy="3844546"/>
            </a:xfrm>
            <a:prstGeom prst="line">
              <a:avLst/>
            </a:prstGeom>
            <a:ln w="63500" cap="flat">
              <a:solidFill>
                <a:srgbClr val="000000"/>
              </a:solidFill>
              <a:prstDash val="solid"/>
              <a:headEnd type="none" w="sm" len="sm"/>
              <a:tailEnd type="arrow" w="med" len="sm"/>
            </a:ln>
          </p:spPr>
        </p:sp>
        <p:sp>
          <p:nvSpPr>
            <p:cNvPr id="17" name="TextBox 17"/>
            <p:cNvSpPr txBox="1"/>
            <p:nvPr/>
          </p:nvSpPr>
          <p:spPr>
            <a:xfrm>
              <a:off x="0" y="3075536"/>
              <a:ext cx="5276884" cy="1196909"/>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Thân nhiệt tăng</a:t>
              </a:r>
            </a:p>
            <a:p>
              <a:pPr algn="ctr">
                <a:lnSpc>
                  <a:spcPts val="2332"/>
                </a:lnSpc>
              </a:pPr>
              <a:r>
                <a:rPr lang="en-US" sz="1700" b="1" i="1">
                  <a:solidFill>
                    <a:srgbClr val="000000"/>
                  </a:solidFill>
                  <a:latin typeface="Arial" pitchFamily="34" charset="0"/>
                </a:rPr>
                <a:t>Kích hoạt cơ chế làm mát</a:t>
              </a:r>
            </a:p>
          </p:txBody>
        </p:sp>
        <p:sp>
          <p:nvSpPr>
            <p:cNvPr id="18" name="AutoShape 18"/>
            <p:cNvSpPr/>
            <p:nvPr/>
          </p:nvSpPr>
          <p:spPr>
            <a:xfrm>
              <a:off x="5276884" y="3665027"/>
              <a:ext cx="3088610" cy="2830848"/>
            </a:xfrm>
            <a:prstGeom prst="line">
              <a:avLst/>
            </a:prstGeom>
            <a:ln w="63500" cap="flat">
              <a:solidFill>
                <a:srgbClr val="000000"/>
              </a:solidFill>
              <a:prstDash val="solid"/>
              <a:headEnd type="none" w="sm" len="sm"/>
              <a:tailEnd type="arrow" w="med" len="sm"/>
            </a:ln>
          </p:spPr>
        </p:sp>
        <p:sp>
          <p:nvSpPr>
            <p:cNvPr id="19" name="AutoShape 19"/>
            <p:cNvSpPr/>
            <p:nvPr/>
          </p:nvSpPr>
          <p:spPr>
            <a:xfrm>
              <a:off x="5466500" y="5356367"/>
              <a:ext cx="1354689" cy="1162915"/>
            </a:xfrm>
            <a:prstGeom prst="line">
              <a:avLst/>
            </a:prstGeom>
            <a:ln w="63500" cap="flat">
              <a:solidFill>
                <a:srgbClr val="000000"/>
              </a:solidFill>
              <a:prstDash val="solid"/>
              <a:headEnd type="none" w="sm" len="sm"/>
              <a:tailEnd type="arrow" w="med" len="sm"/>
            </a:ln>
          </p:spPr>
        </p:sp>
        <p:sp>
          <p:nvSpPr>
            <p:cNvPr id="20" name="TextBox 20"/>
            <p:cNvSpPr txBox="1"/>
            <p:nvPr/>
          </p:nvSpPr>
          <p:spPr>
            <a:xfrm>
              <a:off x="7177132" y="-47625"/>
              <a:ext cx="7239819" cy="1179810"/>
            </a:xfrm>
            <a:prstGeom prst="rect">
              <a:avLst/>
            </a:prstGeom>
          </p:spPr>
          <p:txBody>
            <a:bodyPr lIns="0" tIns="0" rIns="0" bIns="0" rtlCol="0" anchor="t">
              <a:spAutoFit/>
            </a:bodyPr>
            <a:lstStyle/>
            <a:p>
              <a:pPr algn="ctr">
                <a:lnSpc>
                  <a:spcPts val="2332"/>
                </a:lnSpc>
              </a:pPr>
              <a:r>
                <a:rPr lang="en-US" sz="1700" b="1" i="1">
                  <a:solidFill>
                    <a:srgbClr val="C60808"/>
                  </a:solidFill>
                  <a:latin typeface="Arial" pitchFamily="34" charset="0"/>
                </a:rPr>
                <a:t>Thụ thể nhiệt trên da </a:t>
              </a:r>
            </a:p>
            <a:p>
              <a:pPr algn="ctr">
                <a:lnSpc>
                  <a:spcPts val="2332"/>
                </a:lnSpc>
              </a:pPr>
              <a:r>
                <a:rPr lang="en-US" sz="1700" b="1" i="1">
                  <a:solidFill>
                    <a:srgbClr val="C60808"/>
                  </a:solidFill>
                  <a:latin typeface="Arial" pitchFamily="34" charset="0"/>
                </a:rPr>
                <a:t>Nhiệt độ của máu</a:t>
              </a:r>
            </a:p>
          </p:txBody>
        </p:sp>
        <p:sp>
          <p:nvSpPr>
            <p:cNvPr id="21" name="TextBox 21"/>
            <p:cNvSpPr txBox="1"/>
            <p:nvPr/>
          </p:nvSpPr>
          <p:spPr>
            <a:xfrm>
              <a:off x="16672578" y="3075536"/>
              <a:ext cx="5276884" cy="1196909"/>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Thân nhiệt giảm</a:t>
              </a:r>
            </a:p>
            <a:p>
              <a:pPr algn="ctr">
                <a:lnSpc>
                  <a:spcPts val="2332"/>
                </a:lnSpc>
              </a:pPr>
              <a:r>
                <a:rPr lang="en-US" sz="1700" b="1" i="1">
                  <a:solidFill>
                    <a:srgbClr val="000000"/>
                  </a:solidFill>
                  <a:latin typeface="Arial" pitchFamily="34" charset="0"/>
                </a:rPr>
                <a:t>Kích hoạt cơ chế làm ấm</a:t>
              </a:r>
            </a:p>
          </p:txBody>
        </p:sp>
        <p:sp>
          <p:nvSpPr>
            <p:cNvPr id="22" name="TextBox 22"/>
            <p:cNvSpPr txBox="1"/>
            <p:nvPr/>
          </p:nvSpPr>
          <p:spPr>
            <a:xfrm>
              <a:off x="168164" y="5035569"/>
              <a:ext cx="5276884" cy="589906"/>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Bốc hơi để thoát nhiệt</a:t>
              </a:r>
            </a:p>
          </p:txBody>
        </p:sp>
        <p:grpSp>
          <p:nvGrpSpPr>
            <p:cNvPr id="23" name="Group 23"/>
            <p:cNvGrpSpPr/>
            <p:nvPr/>
          </p:nvGrpSpPr>
          <p:grpSpPr>
            <a:xfrm>
              <a:off x="0" y="6543372"/>
              <a:ext cx="5255432" cy="3149922"/>
              <a:chOff x="0" y="0"/>
              <a:chExt cx="1038110" cy="622207"/>
            </a:xfrm>
          </p:grpSpPr>
          <p:sp>
            <p:nvSpPr>
              <p:cNvPr id="24" name="Freeform 24"/>
              <p:cNvSpPr/>
              <p:nvPr/>
            </p:nvSpPr>
            <p:spPr>
              <a:xfrm>
                <a:off x="0" y="0"/>
                <a:ext cx="1038110" cy="622207"/>
              </a:xfrm>
              <a:custGeom>
                <a:avLst/>
                <a:gdLst/>
                <a:ahLst/>
                <a:cxnLst/>
                <a:rect l="l" t="t" r="r" b="b"/>
                <a:pathLst>
                  <a:path w="1038110" h="622207">
                    <a:moveTo>
                      <a:pt x="100173" y="0"/>
                    </a:moveTo>
                    <a:lnTo>
                      <a:pt x="937937" y="0"/>
                    </a:lnTo>
                    <a:cubicBezTo>
                      <a:pt x="993261" y="0"/>
                      <a:pt x="1038110" y="44849"/>
                      <a:pt x="1038110" y="100173"/>
                    </a:cubicBezTo>
                    <a:lnTo>
                      <a:pt x="1038110" y="522034"/>
                    </a:lnTo>
                    <a:cubicBezTo>
                      <a:pt x="1038110" y="577358"/>
                      <a:pt x="993261" y="622207"/>
                      <a:pt x="937937" y="622207"/>
                    </a:cubicBezTo>
                    <a:lnTo>
                      <a:pt x="100173" y="622207"/>
                    </a:lnTo>
                    <a:cubicBezTo>
                      <a:pt x="44849" y="622207"/>
                      <a:pt x="0" y="577358"/>
                      <a:pt x="0" y="522034"/>
                    </a:cubicBezTo>
                    <a:lnTo>
                      <a:pt x="0" y="100173"/>
                    </a:lnTo>
                    <a:cubicBezTo>
                      <a:pt x="0" y="44849"/>
                      <a:pt x="44849" y="0"/>
                      <a:pt x="100173" y="0"/>
                    </a:cubicBezTo>
                    <a:close/>
                  </a:path>
                </a:pathLst>
              </a:custGeom>
              <a:gradFill rotWithShape="1">
                <a:gsLst>
                  <a:gs pos="0">
                    <a:srgbClr val="FFF7AD">
                      <a:alpha val="100000"/>
                    </a:srgbClr>
                  </a:gs>
                  <a:gs pos="100000">
                    <a:srgbClr val="FFA9F9">
                      <a:alpha val="100000"/>
                    </a:srgbClr>
                  </a:gs>
                </a:gsLst>
                <a:lin ang="0"/>
              </a:gra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26" name="TextBox 26"/>
            <p:cNvSpPr txBox="1"/>
            <p:nvPr/>
          </p:nvSpPr>
          <p:spPr>
            <a:xfrm>
              <a:off x="0" y="7236741"/>
              <a:ext cx="5181898" cy="1795363"/>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Cơ dựng lông dãn</a:t>
              </a:r>
            </a:p>
            <a:p>
              <a:pPr algn="ctr">
                <a:lnSpc>
                  <a:spcPts val="2332"/>
                </a:lnSpc>
              </a:pPr>
              <a:r>
                <a:rPr lang="en-US" sz="1700" b="1" i="1">
                  <a:solidFill>
                    <a:srgbClr val="000000"/>
                  </a:solidFill>
                  <a:latin typeface="Arial" pitchFamily="34" charset="0"/>
                </a:rPr>
                <a:t>Tăng tiết mồ hôi</a:t>
              </a:r>
            </a:p>
            <a:p>
              <a:pPr algn="ctr">
                <a:lnSpc>
                  <a:spcPts val="2332"/>
                </a:lnSpc>
              </a:pPr>
              <a:r>
                <a:rPr lang="en-US" sz="1700" b="1" i="1">
                  <a:solidFill>
                    <a:srgbClr val="000000"/>
                  </a:solidFill>
                  <a:latin typeface="Arial" pitchFamily="34" charset="0"/>
                </a:rPr>
                <a:t>Mao mạch giãn</a:t>
              </a:r>
            </a:p>
          </p:txBody>
        </p:sp>
        <p:grpSp>
          <p:nvGrpSpPr>
            <p:cNvPr id="27" name="Group 27"/>
            <p:cNvGrpSpPr/>
            <p:nvPr/>
          </p:nvGrpSpPr>
          <p:grpSpPr>
            <a:xfrm>
              <a:off x="16342726" y="6543372"/>
              <a:ext cx="5255432" cy="3149922"/>
              <a:chOff x="0" y="0"/>
              <a:chExt cx="1038110" cy="622207"/>
            </a:xfrm>
          </p:grpSpPr>
          <p:sp>
            <p:nvSpPr>
              <p:cNvPr id="28" name="Freeform 28"/>
              <p:cNvSpPr/>
              <p:nvPr/>
            </p:nvSpPr>
            <p:spPr>
              <a:xfrm>
                <a:off x="0" y="0"/>
                <a:ext cx="1038110" cy="622207"/>
              </a:xfrm>
              <a:custGeom>
                <a:avLst/>
                <a:gdLst/>
                <a:ahLst/>
                <a:cxnLst/>
                <a:rect l="l" t="t" r="r" b="b"/>
                <a:pathLst>
                  <a:path w="1038110" h="622207">
                    <a:moveTo>
                      <a:pt x="100173" y="0"/>
                    </a:moveTo>
                    <a:lnTo>
                      <a:pt x="937937" y="0"/>
                    </a:lnTo>
                    <a:cubicBezTo>
                      <a:pt x="993261" y="0"/>
                      <a:pt x="1038110" y="44849"/>
                      <a:pt x="1038110" y="100173"/>
                    </a:cubicBezTo>
                    <a:lnTo>
                      <a:pt x="1038110" y="522034"/>
                    </a:lnTo>
                    <a:cubicBezTo>
                      <a:pt x="1038110" y="577358"/>
                      <a:pt x="993261" y="622207"/>
                      <a:pt x="937937" y="622207"/>
                    </a:cubicBezTo>
                    <a:lnTo>
                      <a:pt x="100173" y="622207"/>
                    </a:lnTo>
                    <a:cubicBezTo>
                      <a:pt x="44849" y="622207"/>
                      <a:pt x="0" y="577358"/>
                      <a:pt x="0" y="522034"/>
                    </a:cubicBezTo>
                    <a:lnTo>
                      <a:pt x="0" y="100173"/>
                    </a:lnTo>
                    <a:cubicBezTo>
                      <a:pt x="0" y="44849"/>
                      <a:pt x="44849" y="0"/>
                      <a:pt x="100173" y="0"/>
                    </a:cubicBezTo>
                    <a:close/>
                  </a:path>
                </a:pathLst>
              </a:custGeom>
              <a:gradFill rotWithShape="1">
                <a:gsLst>
                  <a:gs pos="0">
                    <a:srgbClr val="CDFFD8">
                      <a:alpha val="100000"/>
                    </a:srgbClr>
                  </a:gs>
                  <a:gs pos="100000">
                    <a:srgbClr val="94B9FF">
                      <a:alpha val="100000"/>
                    </a:srgbClr>
                  </a:gs>
                </a:gsLst>
                <a:lin ang="0"/>
              </a:gradFill>
            </p:spPr>
          </p:sp>
          <p:sp>
            <p:nvSpPr>
              <p:cNvPr id="29" name="TextBox 29"/>
              <p:cNvSpPr txBox="1"/>
              <p:nvPr/>
            </p:nvSpPr>
            <p:spPr>
              <a:xfrm>
                <a:off x="0" y="-57150"/>
                <a:ext cx="812800" cy="86995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30" name="TextBox 30"/>
            <p:cNvSpPr txBox="1"/>
            <p:nvPr/>
          </p:nvSpPr>
          <p:spPr>
            <a:xfrm>
              <a:off x="16342726" y="7236741"/>
              <a:ext cx="5181898" cy="1795363"/>
            </a:xfrm>
            <a:prstGeom prst="rect">
              <a:avLst/>
            </a:prstGeom>
          </p:spPr>
          <p:txBody>
            <a:bodyPr lIns="0" tIns="0" rIns="0" bIns="0" rtlCol="0" anchor="t">
              <a:spAutoFit/>
            </a:bodyPr>
            <a:lstStyle/>
            <a:p>
              <a:pPr algn="ctr">
                <a:lnSpc>
                  <a:spcPts val="2332"/>
                </a:lnSpc>
              </a:pPr>
              <a:r>
                <a:rPr lang="en-US" sz="1700" b="1" i="1">
                  <a:solidFill>
                    <a:srgbClr val="000000"/>
                  </a:solidFill>
                  <a:latin typeface="Arial" pitchFamily="34" charset="0"/>
                </a:rPr>
                <a:t>Cơ dựng lông co</a:t>
              </a:r>
            </a:p>
            <a:p>
              <a:pPr algn="ctr">
                <a:lnSpc>
                  <a:spcPts val="2332"/>
                </a:lnSpc>
              </a:pPr>
              <a:r>
                <a:rPr lang="en-US" sz="1700" b="1" i="1">
                  <a:solidFill>
                    <a:srgbClr val="000000"/>
                  </a:solidFill>
                  <a:latin typeface="Arial" pitchFamily="34" charset="0"/>
                </a:rPr>
                <a:t>Ngưng tiết mồ hôi</a:t>
              </a:r>
            </a:p>
            <a:p>
              <a:pPr algn="ctr">
                <a:lnSpc>
                  <a:spcPts val="2332"/>
                </a:lnSpc>
              </a:pPr>
              <a:r>
                <a:rPr lang="en-US" sz="1700" b="1" i="1">
                  <a:solidFill>
                    <a:srgbClr val="000000"/>
                  </a:solidFill>
                  <a:latin typeface="Arial" pitchFamily="34" charset="0"/>
                </a:rPr>
                <a:t>Mao mạch co</a:t>
              </a:r>
            </a:p>
          </p:txBody>
        </p:sp>
        <p:sp>
          <p:nvSpPr>
            <p:cNvPr id="31" name="AutoShape 31"/>
            <p:cNvSpPr/>
            <p:nvPr/>
          </p:nvSpPr>
          <p:spPr>
            <a:xfrm flipH="1">
              <a:off x="13275306" y="3665027"/>
              <a:ext cx="3418725" cy="2854254"/>
            </a:xfrm>
            <a:prstGeom prst="line">
              <a:avLst/>
            </a:prstGeom>
            <a:ln w="63500" cap="flat">
              <a:solidFill>
                <a:srgbClr val="000000"/>
              </a:solidFill>
              <a:prstDash val="solid"/>
              <a:headEnd type="none" w="sm" len="sm"/>
              <a:tailEnd type="arrow" w="med" len="sm"/>
            </a:ln>
          </p:spPr>
        </p:sp>
        <p:sp>
          <p:nvSpPr>
            <p:cNvPr id="32" name="TextBox 32"/>
            <p:cNvSpPr txBox="1"/>
            <p:nvPr/>
          </p:nvSpPr>
          <p:spPr>
            <a:xfrm>
              <a:off x="16976492" y="1439691"/>
              <a:ext cx="5276884" cy="1196910"/>
            </a:xfrm>
            <a:prstGeom prst="rect">
              <a:avLst/>
            </a:prstGeom>
          </p:spPr>
          <p:txBody>
            <a:bodyPr lIns="0" tIns="0" rIns="0" bIns="0" rtlCol="0" anchor="t">
              <a:spAutoFit/>
            </a:bodyPr>
            <a:lstStyle/>
            <a:p>
              <a:pPr algn="ctr">
                <a:lnSpc>
                  <a:spcPts val="2332"/>
                </a:lnSpc>
              </a:pPr>
              <a:r>
                <a:rPr lang="en-US" sz="1700" b="1" i="1">
                  <a:solidFill>
                    <a:srgbClr val="002F60"/>
                  </a:solidFill>
                  <a:latin typeface="Arial" pitchFamily="34" charset="0"/>
                </a:rPr>
                <a:t>Run cơ</a:t>
              </a:r>
            </a:p>
            <a:p>
              <a:pPr algn="ctr">
                <a:lnSpc>
                  <a:spcPts val="2332"/>
                </a:lnSpc>
              </a:pPr>
              <a:r>
                <a:rPr lang="en-US" sz="1700" b="1" i="1">
                  <a:solidFill>
                    <a:srgbClr val="002F60"/>
                  </a:solidFill>
                  <a:latin typeface="Arial" pitchFamily="34" charset="0"/>
                </a:rPr>
                <a:t>Tăng trao đổi chất</a:t>
              </a:r>
            </a:p>
          </p:txBody>
        </p:sp>
        <p:sp>
          <p:nvSpPr>
            <p:cNvPr id="33" name="AutoShape 33"/>
            <p:cNvSpPr/>
            <p:nvPr/>
          </p:nvSpPr>
          <p:spPr>
            <a:xfrm flipH="1">
              <a:off x="15344210" y="2053555"/>
              <a:ext cx="2227201" cy="1069605"/>
            </a:xfrm>
            <a:prstGeom prst="line">
              <a:avLst/>
            </a:prstGeom>
            <a:ln w="63500" cap="flat">
              <a:solidFill>
                <a:srgbClr val="002F60"/>
              </a:solidFill>
              <a:prstDash val="solid"/>
              <a:headEnd type="none" w="sm" len="sm"/>
              <a:tailEnd type="arrow" w="med" len="sm"/>
            </a:ln>
          </p:spPr>
        </p:sp>
        <p:sp>
          <p:nvSpPr>
            <p:cNvPr id="34" name="TextBox 34"/>
            <p:cNvSpPr txBox="1"/>
            <p:nvPr/>
          </p:nvSpPr>
          <p:spPr>
            <a:xfrm>
              <a:off x="0" y="1648183"/>
              <a:ext cx="5276884" cy="589906"/>
            </a:xfrm>
            <a:prstGeom prst="rect">
              <a:avLst/>
            </a:prstGeom>
          </p:spPr>
          <p:txBody>
            <a:bodyPr lIns="0" tIns="0" rIns="0" bIns="0" rtlCol="0" anchor="t">
              <a:spAutoFit/>
            </a:bodyPr>
            <a:lstStyle/>
            <a:p>
              <a:pPr algn="ctr">
                <a:lnSpc>
                  <a:spcPts val="2332"/>
                </a:lnSpc>
              </a:pPr>
              <a:r>
                <a:rPr lang="en-US" sz="1700" b="1" i="1">
                  <a:solidFill>
                    <a:srgbClr val="C60808"/>
                  </a:solidFill>
                  <a:latin typeface="Arial" pitchFamily="34" charset="0"/>
                </a:rPr>
                <a:t>Tăng thải nhiệt</a:t>
              </a:r>
            </a:p>
          </p:txBody>
        </p:sp>
        <p:sp>
          <p:nvSpPr>
            <p:cNvPr id="35" name="AutoShape 35"/>
            <p:cNvSpPr/>
            <p:nvPr/>
          </p:nvSpPr>
          <p:spPr>
            <a:xfrm>
              <a:off x="4570951" y="1974195"/>
              <a:ext cx="2270919" cy="1148965"/>
            </a:xfrm>
            <a:prstGeom prst="line">
              <a:avLst/>
            </a:prstGeom>
            <a:ln w="63500" cap="flat">
              <a:solidFill>
                <a:srgbClr val="C60808"/>
              </a:solidFill>
              <a:prstDash val="solid"/>
              <a:headEnd type="none" w="sm" len="sm"/>
              <a:tailEnd type="arrow" w="med" len="sm"/>
            </a:ln>
          </p:spPr>
        </p:sp>
      </p:grpSp>
      <p:sp>
        <p:nvSpPr>
          <p:cNvPr id="36" name="TextBox 36"/>
          <p:cNvSpPr txBox="1"/>
          <p:nvPr/>
        </p:nvSpPr>
        <p:spPr>
          <a:xfrm>
            <a:off x="2866268" y="1117908"/>
            <a:ext cx="6456291" cy="384529"/>
          </a:xfrm>
          <a:prstGeom prst="rect">
            <a:avLst/>
          </a:prstGeom>
        </p:spPr>
        <p:txBody>
          <a:bodyPr lIns="0" tIns="0" rIns="0" bIns="0" rtlCol="0" anchor="t">
            <a:spAutoFit/>
          </a:bodyPr>
          <a:lstStyle/>
          <a:p>
            <a:pPr algn="ctr">
              <a:lnSpc>
                <a:spcPts val="3266"/>
              </a:lnSpc>
            </a:pPr>
            <a:r>
              <a:rPr lang="en-US" sz="2300" b="1">
                <a:solidFill>
                  <a:srgbClr val="175029"/>
                </a:solidFill>
                <a:latin typeface="Arial" pitchFamily="34" charset="0"/>
              </a:rPr>
              <a:t>THÂN NHIỆT VỀ MỨC CÂN BẰNG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1191335"/>
            <a:ext cx="10834797" cy="1536743"/>
            <a:chOff x="0" y="0"/>
            <a:chExt cx="21675238" cy="3073486"/>
          </a:xfrm>
        </p:grpSpPr>
        <p:grpSp>
          <p:nvGrpSpPr>
            <p:cNvPr id="8" name="Group 8"/>
            <p:cNvGrpSpPr/>
            <p:nvPr/>
          </p:nvGrpSpPr>
          <p:grpSpPr>
            <a:xfrm>
              <a:off x="0" y="0"/>
              <a:ext cx="21675238" cy="3073486"/>
              <a:chOff x="0" y="0"/>
              <a:chExt cx="4281529" cy="607108"/>
            </a:xfrm>
          </p:grpSpPr>
          <p:sp>
            <p:nvSpPr>
              <p:cNvPr id="9" name="Freeform 9"/>
              <p:cNvSpPr/>
              <p:nvPr/>
            </p:nvSpPr>
            <p:spPr>
              <a:xfrm>
                <a:off x="0" y="0"/>
                <a:ext cx="4281529" cy="607108"/>
              </a:xfrm>
              <a:custGeom>
                <a:avLst/>
                <a:gdLst/>
                <a:ahLst/>
                <a:cxnLst/>
                <a:rect l="l" t="t" r="r" b="b"/>
                <a:pathLst>
                  <a:path w="4281529" h="607108">
                    <a:moveTo>
                      <a:pt x="24288" y="0"/>
                    </a:moveTo>
                    <a:lnTo>
                      <a:pt x="4257241" y="0"/>
                    </a:lnTo>
                    <a:cubicBezTo>
                      <a:pt x="4270654" y="0"/>
                      <a:pt x="4281529" y="10874"/>
                      <a:pt x="4281529" y="24288"/>
                    </a:cubicBezTo>
                    <a:lnTo>
                      <a:pt x="4281529" y="582820"/>
                    </a:lnTo>
                    <a:cubicBezTo>
                      <a:pt x="4281529" y="589262"/>
                      <a:pt x="4278970" y="595440"/>
                      <a:pt x="4274415" y="599995"/>
                    </a:cubicBezTo>
                    <a:cubicBezTo>
                      <a:pt x="4269860" y="604549"/>
                      <a:pt x="4263682" y="607108"/>
                      <a:pt x="4257241" y="607108"/>
                    </a:cubicBezTo>
                    <a:lnTo>
                      <a:pt x="24288" y="607108"/>
                    </a:lnTo>
                    <a:cubicBezTo>
                      <a:pt x="10874" y="607108"/>
                      <a:pt x="0" y="596234"/>
                      <a:pt x="0" y="582820"/>
                    </a:cubicBezTo>
                    <a:lnTo>
                      <a:pt x="0" y="24288"/>
                    </a:lnTo>
                    <a:cubicBezTo>
                      <a:pt x="0" y="10874"/>
                      <a:pt x="10874" y="0"/>
                      <a:pt x="24288" y="0"/>
                    </a:cubicBezTo>
                    <a:close/>
                  </a:path>
                </a:pathLst>
              </a:custGeom>
              <a:solidFill>
                <a:srgbClr val="C60808"/>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11" name="Picture 11"/>
            <p:cNvPicPr>
              <a:picLocks noChangeAspect="1"/>
            </p:cNvPicPr>
            <p:nvPr/>
          </p:nvPicPr>
          <p:blipFill>
            <a:blip r:embed="rId6"/>
            <a:srcRect/>
            <a:stretch>
              <a:fillRect/>
            </a:stretch>
          </p:blipFill>
          <p:spPr>
            <a:xfrm>
              <a:off x="34438" y="0"/>
              <a:ext cx="3073486" cy="3073486"/>
            </a:xfrm>
            <a:prstGeom prst="rect">
              <a:avLst/>
            </a:prstGeom>
          </p:spPr>
        </p:pic>
        <p:sp>
          <p:nvSpPr>
            <p:cNvPr id="12" name="TextBox 12"/>
            <p:cNvSpPr txBox="1"/>
            <p:nvPr/>
          </p:nvSpPr>
          <p:spPr>
            <a:xfrm>
              <a:off x="3475285" y="291086"/>
              <a:ext cx="17586079" cy="2539156"/>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Điều hoà thân nhiệt là quá trình cơ thể điều chỉnh, cân đối cường độ sinh nhiệt và thải nhiệt sao cho nhiệt độ cơ thể duy trì ở mức bình thường</a:t>
              </a:r>
            </a:p>
          </p:txBody>
        </p:sp>
      </p:grpSp>
      <p:sp>
        <p:nvSpPr>
          <p:cNvPr id="13" name="TextBox 13"/>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4" name="TextBox 14"/>
          <p:cNvSpPr txBox="1"/>
          <p:nvPr/>
        </p:nvSpPr>
        <p:spPr>
          <a:xfrm>
            <a:off x="7257960" y="81741"/>
            <a:ext cx="5001113" cy="807722"/>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2.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duy</a:t>
            </a:r>
            <a:r>
              <a:rPr lang="en-US" sz="2300" b="1" dirty="0">
                <a:solidFill>
                  <a:srgbClr val="000000"/>
                </a:solidFill>
                <a:latin typeface="Arial" pitchFamily="34" charset="0"/>
              </a:rPr>
              <a:t> </a:t>
            </a:r>
            <a:r>
              <a:rPr lang="en-US" sz="2300" b="1" dirty="0" err="1">
                <a:solidFill>
                  <a:srgbClr val="000000"/>
                </a:solidFill>
                <a:latin typeface="Arial" pitchFamily="34" charset="0"/>
              </a:rPr>
              <a:t>trì</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nhiệt</a:t>
            </a:r>
            <a:r>
              <a:rPr lang="en-US" sz="2300" b="1" dirty="0">
                <a:solidFill>
                  <a:srgbClr val="000000"/>
                </a:solidFill>
                <a:latin typeface="Arial" pitchFamily="34" charset="0"/>
              </a:rPr>
              <a:t> </a:t>
            </a:r>
            <a:r>
              <a:rPr lang="en-US" sz="2300" b="1" dirty="0" err="1">
                <a:solidFill>
                  <a:srgbClr val="000000"/>
                </a:solidFill>
                <a:latin typeface="Arial" pitchFamily="34" charset="0"/>
              </a:rPr>
              <a:t>ổn</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ở </a:t>
            </a:r>
            <a:r>
              <a:rPr lang="en-US" sz="2300" b="1" dirty="0" err="1">
                <a:solidFill>
                  <a:srgbClr val="000000"/>
                </a:solidFill>
                <a:latin typeface="Arial" pitchFamily="34" charset="0"/>
              </a:rPr>
              <a:t>người</a:t>
            </a:r>
            <a:endParaRPr lang="en-US" sz="2300" b="1" dirty="0">
              <a:solidFill>
                <a:srgbClr val="000000"/>
              </a:solidFill>
              <a:latin typeface="Arial" pitchFamily="34" charset="0"/>
            </a:endParaRPr>
          </a:p>
        </p:txBody>
      </p:sp>
      <p:grpSp>
        <p:nvGrpSpPr>
          <p:cNvPr id="15" name="Group 15"/>
          <p:cNvGrpSpPr/>
          <p:nvPr/>
        </p:nvGrpSpPr>
        <p:grpSpPr>
          <a:xfrm>
            <a:off x="685622" y="2893179"/>
            <a:ext cx="10834797" cy="3279022"/>
            <a:chOff x="0" y="0"/>
            <a:chExt cx="21675238" cy="6824358"/>
          </a:xfrm>
        </p:grpSpPr>
        <p:grpSp>
          <p:nvGrpSpPr>
            <p:cNvPr id="16" name="Group 16"/>
            <p:cNvGrpSpPr/>
            <p:nvPr/>
          </p:nvGrpSpPr>
          <p:grpSpPr>
            <a:xfrm>
              <a:off x="0" y="0"/>
              <a:ext cx="21675238" cy="6824358"/>
              <a:chOff x="0" y="0"/>
              <a:chExt cx="6134114" cy="1931300"/>
            </a:xfrm>
          </p:grpSpPr>
          <p:sp>
            <p:nvSpPr>
              <p:cNvPr id="17" name="Freeform 17"/>
              <p:cNvSpPr/>
              <p:nvPr/>
            </p:nvSpPr>
            <p:spPr>
              <a:xfrm>
                <a:off x="0" y="0"/>
                <a:ext cx="6134114" cy="1931300"/>
              </a:xfrm>
              <a:custGeom>
                <a:avLst/>
                <a:gdLst/>
                <a:ahLst/>
                <a:cxnLst/>
                <a:rect l="l" t="t" r="r" b="b"/>
                <a:pathLst>
                  <a:path w="6134114" h="1931300">
                    <a:moveTo>
                      <a:pt x="6009654" y="59690"/>
                    </a:moveTo>
                    <a:cubicBezTo>
                      <a:pt x="6045214" y="59690"/>
                      <a:pt x="6074424" y="88900"/>
                      <a:pt x="6074424" y="124460"/>
                    </a:cubicBezTo>
                    <a:lnTo>
                      <a:pt x="6074424" y="1806840"/>
                    </a:lnTo>
                    <a:cubicBezTo>
                      <a:pt x="6074424" y="1842400"/>
                      <a:pt x="6045214" y="1871610"/>
                      <a:pt x="6009654" y="1871610"/>
                    </a:cubicBezTo>
                    <a:lnTo>
                      <a:pt x="124460" y="1871610"/>
                    </a:lnTo>
                    <a:cubicBezTo>
                      <a:pt x="88900" y="1871610"/>
                      <a:pt x="59690" y="1842400"/>
                      <a:pt x="59690" y="1806840"/>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1806840"/>
                    </a:lnTo>
                    <a:cubicBezTo>
                      <a:pt x="0" y="1875420"/>
                      <a:pt x="55880" y="1931300"/>
                      <a:pt x="124460" y="1931300"/>
                    </a:cubicBezTo>
                    <a:lnTo>
                      <a:pt x="6009654" y="1931300"/>
                    </a:lnTo>
                    <a:cubicBezTo>
                      <a:pt x="6078234" y="1931300"/>
                      <a:pt x="6134114" y="1875420"/>
                      <a:pt x="6134114" y="1806840"/>
                    </a:cubicBezTo>
                    <a:lnTo>
                      <a:pt x="6134114" y="124460"/>
                    </a:lnTo>
                    <a:cubicBezTo>
                      <a:pt x="6134114" y="55880"/>
                      <a:pt x="6078234" y="0"/>
                      <a:pt x="6009654" y="0"/>
                    </a:cubicBezTo>
                    <a:close/>
                  </a:path>
                </a:pathLst>
              </a:custGeom>
              <a:solidFill>
                <a:srgbClr val="00BF63"/>
              </a:solidFill>
            </p:spPr>
          </p:sp>
        </p:grpSp>
        <p:pic>
          <p:nvPicPr>
            <p:cNvPr id="18" name="Picture 18"/>
            <p:cNvPicPr>
              <a:picLocks noChangeAspect="1"/>
            </p:cNvPicPr>
            <p:nvPr/>
          </p:nvPicPr>
          <p:blipFill>
            <a:blip r:embed="rId7"/>
            <a:srcRect l="12024" r="12024"/>
            <a:stretch>
              <a:fillRect/>
            </a:stretch>
          </p:blipFill>
          <p:spPr>
            <a:xfrm>
              <a:off x="14648158" y="582196"/>
              <a:ext cx="6105930" cy="5366248"/>
            </a:xfrm>
            <a:prstGeom prst="rect">
              <a:avLst/>
            </a:prstGeom>
          </p:spPr>
        </p:pic>
        <p:sp>
          <p:nvSpPr>
            <p:cNvPr id="19" name="TextBox 19"/>
            <p:cNvSpPr txBox="1"/>
            <p:nvPr/>
          </p:nvSpPr>
          <p:spPr>
            <a:xfrm>
              <a:off x="594893" y="794509"/>
              <a:ext cx="13568289" cy="530375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Trung tâm điều nhiệt ở </a:t>
              </a:r>
              <a:r>
                <a:rPr lang="en-US" sz="2300" b="1">
                  <a:solidFill>
                    <a:srgbClr val="C00000"/>
                  </a:solidFill>
                  <a:latin typeface="Arial" pitchFamily="34" charset="0"/>
                </a:rPr>
                <a:t>vùng dưới đồ</a:t>
              </a:r>
              <a:r>
                <a:rPr lang="en-US" sz="2300" b="1">
                  <a:solidFill>
                    <a:srgbClr val="000000"/>
                  </a:solidFill>
                  <a:latin typeface="Arial" pitchFamily="34" charset="0"/>
                </a:rPr>
                <a:t>i nhận tín hiệu thân nhiệt nóng hoặc lạnh, sẽ điều khiển các quá trình sinh nhiệt và thải nhiệt thích hợp</a:t>
              </a:r>
            </a:p>
            <a:p>
              <a:pPr algn="just">
                <a:lnSpc>
                  <a:spcPct val="120000"/>
                </a:lnSpc>
                <a:spcBef>
                  <a:spcPct val="0"/>
                </a:spcBef>
              </a:pPr>
              <a:r>
                <a:rPr lang="en-US" sz="2300" b="1">
                  <a:solidFill>
                    <a:srgbClr val="000000"/>
                  </a:solidFill>
                  <a:latin typeface="Arial" pitchFamily="34" charset="0"/>
                </a:rPr>
                <a:t>Khi hoạt động của trung tâm điều nhiệt bị rối loạn do nhiều nguyên nhân gây ra hiện tượng </a:t>
              </a:r>
              <a:r>
                <a:rPr lang="en-US" sz="2300" b="1">
                  <a:solidFill>
                    <a:srgbClr val="C00000"/>
                  </a:solidFill>
                  <a:latin typeface="Arial" pitchFamily="34" charset="0"/>
                </a:rPr>
                <a:t>thân nhiệt cao </a:t>
              </a:r>
              <a:r>
                <a:rPr lang="en-US" sz="2300" b="1">
                  <a:solidFill>
                    <a:srgbClr val="000000"/>
                  </a:solidFill>
                  <a:latin typeface="Arial" pitchFamily="34" charset="0"/>
                </a:rPr>
                <a:t>hơn bình thường gọi là </a:t>
              </a:r>
              <a:r>
                <a:rPr lang="en-US" sz="2300" b="1">
                  <a:solidFill>
                    <a:srgbClr val="C00000"/>
                  </a:solidFill>
                  <a:latin typeface="Arial" pitchFamily="34" charset="0"/>
                </a:rPr>
                <a:t>sốt</a:t>
              </a:r>
              <a:r>
                <a:rPr lang="en-US" sz="2300" b="1">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1191335"/>
            <a:ext cx="10834797" cy="1536743"/>
            <a:chOff x="0" y="0"/>
            <a:chExt cx="21675238" cy="3073486"/>
          </a:xfrm>
        </p:grpSpPr>
        <p:grpSp>
          <p:nvGrpSpPr>
            <p:cNvPr id="8" name="Group 8"/>
            <p:cNvGrpSpPr/>
            <p:nvPr/>
          </p:nvGrpSpPr>
          <p:grpSpPr>
            <a:xfrm>
              <a:off x="0" y="0"/>
              <a:ext cx="21675238" cy="3073486"/>
              <a:chOff x="0" y="0"/>
              <a:chExt cx="4281529" cy="607108"/>
            </a:xfrm>
          </p:grpSpPr>
          <p:sp>
            <p:nvSpPr>
              <p:cNvPr id="9" name="Freeform 9"/>
              <p:cNvSpPr/>
              <p:nvPr/>
            </p:nvSpPr>
            <p:spPr>
              <a:xfrm>
                <a:off x="0" y="0"/>
                <a:ext cx="4281529" cy="607108"/>
              </a:xfrm>
              <a:custGeom>
                <a:avLst/>
                <a:gdLst/>
                <a:ahLst/>
                <a:cxnLst/>
                <a:rect l="l" t="t" r="r" b="b"/>
                <a:pathLst>
                  <a:path w="4281529" h="607108">
                    <a:moveTo>
                      <a:pt x="24288" y="0"/>
                    </a:moveTo>
                    <a:lnTo>
                      <a:pt x="4257241" y="0"/>
                    </a:lnTo>
                    <a:cubicBezTo>
                      <a:pt x="4270654" y="0"/>
                      <a:pt x="4281529" y="10874"/>
                      <a:pt x="4281529" y="24288"/>
                    </a:cubicBezTo>
                    <a:lnTo>
                      <a:pt x="4281529" y="582820"/>
                    </a:lnTo>
                    <a:cubicBezTo>
                      <a:pt x="4281529" y="589262"/>
                      <a:pt x="4278970" y="595440"/>
                      <a:pt x="4274415" y="599995"/>
                    </a:cubicBezTo>
                    <a:cubicBezTo>
                      <a:pt x="4269860" y="604549"/>
                      <a:pt x="4263682" y="607108"/>
                      <a:pt x="4257241" y="607108"/>
                    </a:cubicBezTo>
                    <a:lnTo>
                      <a:pt x="24288" y="607108"/>
                    </a:lnTo>
                    <a:cubicBezTo>
                      <a:pt x="10874" y="607108"/>
                      <a:pt x="0" y="596234"/>
                      <a:pt x="0" y="582820"/>
                    </a:cubicBezTo>
                    <a:lnTo>
                      <a:pt x="0" y="24288"/>
                    </a:lnTo>
                    <a:cubicBezTo>
                      <a:pt x="0" y="10874"/>
                      <a:pt x="10874" y="0"/>
                      <a:pt x="24288" y="0"/>
                    </a:cubicBezTo>
                    <a:close/>
                  </a:path>
                </a:pathLst>
              </a:custGeom>
              <a:solidFill>
                <a:srgbClr val="C60808"/>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2103064" y="634900"/>
              <a:ext cx="17586079" cy="1620830"/>
            </a:xfrm>
            <a:prstGeom prst="rect">
              <a:avLst/>
            </a:prstGeom>
          </p:spPr>
          <p:txBody>
            <a:bodyPr lIns="0" tIns="0" rIns="0" bIns="0" rtlCol="0" anchor="t">
              <a:spAutoFit/>
            </a:bodyPr>
            <a:lstStyle/>
            <a:p>
              <a:pPr algn="ctr">
                <a:lnSpc>
                  <a:spcPct val="120000"/>
                </a:lnSpc>
                <a:spcBef>
                  <a:spcPct val="0"/>
                </a:spcBef>
              </a:pPr>
              <a:r>
                <a:rPr lang="vi-VN" sz="2300" b="1" dirty="0">
                  <a:solidFill>
                    <a:srgbClr val="FFFFFF"/>
                  </a:solidFill>
                  <a:latin typeface="Arial" pitchFamily="34" charset="0"/>
                </a:rPr>
                <a:t>Duy trì ổn định thân nhiệt ở người có vai trò gì? Nêu các cơ chế duy trì thân nhiệt.</a:t>
              </a:r>
              <a:endParaRPr lang="en-US" sz="2300" b="1" dirty="0">
                <a:solidFill>
                  <a:srgbClr val="FFFFFF"/>
                </a:solidFill>
                <a:latin typeface="Arial" pitchFamily="34" charset="0"/>
              </a:endParaRPr>
            </a:p>
          </p:txBody>
        </p:sp>
      </p:grpSp>
      <p:sp>
        <p:nvSpPr>
          <p:cNvPr id="13" name="TextBox 13"/>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4" name="TextBox 14"/>
          <p:cNvSpPr txBox="1"/>
          <p:nvPr/>
        </p:nvSpPr>
        <p:spPr>
          <a:xfrm>
            <a:off x="7264450" y="79354"/>
            <a:ext cx="5001113" cy="807722"/>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2.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duy</a:t>
            </a:r>
            <a:r>
              <a:rPr lang="en-US" sz="2300" b="1" dirty="0">
                <a:solidFill>
                  <a:srgbClr val="000000"/>
                </a:solidFill>
                <a:latin typeface="Arial" pitchFamily="34" charset="0"/>
              </a:rPr>
              <a:t> </a:t>
            </a:r>
            <a:r>
              <a:rPr lang="en-US" sz="2300" b="1" dirty="0" err="1">
                <a:solidFill>
                  <a:srgbClr val="000000"/>
                </a:solidFill>
                <a:latin typeface="Arial" pitchFamily="34" charset="0"/>
              </a:rPr>
              <a:t>trì</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nhiệt</a:t>
            </a:r>
            <a:r>
              <a:rPr lang="en-US" sz="2300" b="1" dirty="0">
                <a:solidFill>
                  <a:srgbClr val="000000"/>
                </a:solidFill>
                <a:latin typeface="Arial" pitchFamily="34" charset="0"/>
              </a:rPr>
              <a:t> </a:t>
            </a:r>
            <a:r>
              <a:rPr lang="en-US" sz="2300" b="1" dirty="0" err="1">
                <a:solidFill>
                  <a:srgbClr val="000000"/>
                </a:solidFill>
                <a:latin typeface="Arial" pitchFamily="34" charset="0"/>
              </a:rPr>
              <a:t>ổn</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ở </a:t>
            </a:r>
            <a:r>
              <a:rPr lang="en-US" sz="2300" b="1" dirty="0" err="1">
                <a:solidFill>
                  <a:srgbClr val="000000"/>
                </a:solidFill>
                <a:latin typeface="Arial" pitchFamily="34" charset="0"/>
              </a:rPr>
              <a:t>người</a:t>
            </a:r>
            <a:endParaRPr lang="en-US" sz="2300" b="1" dirty="0">
              <a:solidFill>
                <a:srgbClr val="000000"/>
              </a:solidFill>
              <a:latin typeface="Arial" pitchFamily="34" charset="0"/>
            </a:endParaRPr>
          </a:p>
        </p:txBody>
      </p:sp>
      <p:grpSp>
        <p:nvGrpSpPr>
          <p:cNvPr id="15" name="Group 15"/>
          <p:cNvGrpSpPr/>
          <p:nvPr/>
        </p:nvGrpSpPr>
        <p:grpSpPr>
          <a:xfrm>
            <a:off x="685622" y="2893179"/>
            <a:ext cx="10834797" cy="3279022"/>
            <a:chOff x="0" y="0"/>
            <a:chExt cx="21675238" cy="6824358"/>
          </a:xfrm>
        </p:grpSpPr>
        <p:grpSp>
          <p:nvGrpSpPr>
            <p:cNvPr id="16" name="Group 16"/>
            <p:cNvGrpSpPr/>
            <p:nvPr/>
          </p:nvGrpSpPr>
          <p:grpSpPr>
            <a:xfrm>
              <a:off x="0" y="0"/>
              <a:ext cx="21675238" cy="6824358"/>
              <a:chOff x="0" y="0"/>
              <a:chExt cx="6134114" cy="1931300"/>
            </a:xfrm>
          </p:grpSpPr>
          <p:sp>
            <p:nvSpPr>
              <p:cNvPr id="17" name="Freeform 17"/>
              <p:cNvSpPr/>
              <p:nvPr/>
            </p:nvSpPr>
            <p:spPr>
              <a:xfrm>
                <a:off x="0" y="0"/>
                <a:ext cx="6134114" cy="1931300"/>
              </a:xfrm>
              <a:custGeom>
                <a:avLst/>
                <a:gdLst/>
                <a:ahLst/>
                <a:cxnLst/>
                <a:rect l="l" t="t" r="r" b="b"/>
                <a:pathLst>
                  <a:path w="6134114" h="1931300">
                    <a:moveTo>
                      <a:pt x="6009654" y="59690"/>
                    </a:moveTo>
                    <a:cubicBezTo>
                      <a:pt x="6045214" y="59690"/>
                      <a:pt x="6074424" y="88900"/>
                      <a:pt x="6074424" y="124460"/>
                    </a:cubicBezTo>
                    <a:lnTo>
                      <a:pt x="6074424" y="1806840"/>
                    </a:lnTo>
                    <a:cubicBezTo>
                      <a:pt x="6074424" y="1842400"/>
                      <a:pt x="6045214" y="1871610"/>
                      <a:pt x="6009654" y="1871610"/>
                    </a:cubicBezTo>
                    <a:lnTo>
                      <a:pt x="124460" y="1871610"/>
                    </a:lnTo>
                    <a:cubicBezTo>
                      <a:pt x="88900" y="1871610"/>
                      <a:pt x="59690" y="1842400"/>
                      <a:pt x="59690" y="1806840"/>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1806840"/>
                    </a:lnTo>
                    <a:cubicBezTo>
                      <a:pt x="0" y="1875420"/>
                      <a:pt x="55880" y="1931300"/>
                      <a:pt x="124460" y="1931300"/>
                    </a:cubicBezTo>
                    <a:lnTo>
                      <a:pt x="6009654" y="1931300"/>
                    </a:lnTo>
                    <a:cubicBezTo>
                      <a:pt x="6078234" y="1931300"/>
                      <a:pt x="6134114" y="1875420"/>
                      <a:pt x="6134114" y="1806840"/>
                    </a:cubicBezTo>
                    <a:lnTo>
                      <a:pt x="6134114" y="124460"/>
                    </a:lnTo>
                    <a:cubicBezTo>
                      <a:pt x="6134114" y="55880"/>
                      <a:pt x="6078234" y="0"/>
                      <a:pt x="6009654" y="0"/>
                    </a:cubicBezTo>
                    <a:close/>
                  </a:path>
                </a:pathLst>
              </a:custGeom>
              <a:solidFill>
                <a:srgbClr val="00BF63"/>
              </a:solidFill>
            </p:spPr>
          </p:sp>
        </p:grpSp>
        <p:sp>
          <p:nvSpPr>
            <p:cNvPr id="19" name="TextBox 19"/>
            <p:cNvSpPr txBox="1"/>
            <p:nvPr/>
          </p:nvSpPr>
          <p:spPr>
            <a:xfrm>
              <a:off x="594891" y="794509"/>
              <a:ext cx="20438964" cy="4611959"/>
            </a:xfrm>
            <a:prstGeom prst="rect">
              <a:avLst/>
            </a:prstGeom>
          </p:spPr>
          <p:txBody>
            <a:bodyPr wrap="square" lIns="0" tIns="0" rIns="0" bIns="0" rtlCol="0" anchor="t">
              <a:spAutoFit/>
            </a:bodyPr>
            <a:lstStyle/>
            <a:p>
              <a:pPr algn="ctr">
                <a:lnSpc>
                  <a:spcPct val="120000"/>
                </a:lnSpc>
                <a:spcBef>
                  <a:spcPct val="0"/>
                </a:spcBef>
              </a:pPr>
              <a:r>
                <a:rPr lang="vi-VN" b="1" dirty="0">
                  <a:solidFill>
                    <a:srgbClr val="000000"/>
                  </a:solidFill>
                  <a:latin typeface="Arial" pitchFamily="34" charset="0"/>
                </a:rPr>
                <a:t>- Vai trò của việc duy trì ổn định thân nhiệt ở người: Thân nhiệt được duy trì ổn định quanh một giá trị nhất định ngay cả khi nhiệt độ môi trường cao hơn hoặc thấp hơn nhiệt độ cơ thể. Thân nhiệt duy trì ổn định giúp các quá trình sống trong cơ thể diễn ra bình thường. Nếu thân nhiệt hạ xuống dưới 35 °C hoặc tăng lên trên 38 °C thì tim, hệ thần kinh và cơ quan khác có thể bị rối loạn, ảnh hưởng đến các hoạt động sống của cơ thể.</a:t>
              </a:r>
              <a:br>
                <a:rPr lang="vi-VN" b="1" dirty="0">
                  <a:solidFill>
                    <a:srgbClr val="000000"/>
                  </a:solidFill>
                  <a:latin typeface="Arial" pitchFamily="34" charset="0"/>
                </a:rPr>
              </a:br>
              <a:r>
                <a:rPr lang="vi-VN" b="1" dirty="0">
                  <a:solidFill>
                    <a:srgbClr val="000000"/>
                  </a:solidFill>
                  <a:latin typeface="Arial" pitchFamily="34" charset="0"/>
                </a:rPr>
                <a:t>- Các cơ chế duy trì thân nhiệt gồm cơ chế thần kinh và cơ chế thể dịch.</a:t>
              </a:r>
              <a:br>
                <a:rPr lang="vi-VN" b="1" dirty="0">
                  <a:solidFill>
                    <a:srgbClr val="000000"/>
                  </a:solidFill>
                  <a:latin typeface="Arial" pitchFamily="34" charset="0"/>
                </a:rPr>
              </a:br>
              <a:r>
                <a:rPr lang="vi-VN" b="1" dirty="0">
                  <a:solidFill>
                    <a:srgbClr val="000000"/>
                  </a:solidFill>
                  <a:latin typeface="Arial" pitchFamily="34" charset="0"/>
                </a:rPr>
                <a:t>+ Cơ chế thần kinh: Sự tăng, giảm quá trình dị hoá để điều tiết sự sinh nhiệt, cùng với các phản ứng co và dãn mạch máu, tiết mồ hôi, co cơ chân lông... để điều khiển quá trình toả nhiệt đều là các phản xạ. Phản xạ được thực hiện dưới sự điều khiển của hệ thần kinh. Vì vậy, hệ thần kinh có vai trò chủ đạo trong điều hoà thân nhiệt.</a:t>
              </a:r>
              <a:br>
                <a:rPr lang="vi-VN" b="1" dirty="0">
                  <a:solidFill>
                    <a:srgbClr val="000000"/>
                  </a:solidFill>
                  <a:latin typeface="Arial" pitchFamily="34" charset="0"/>
                </a:rPr>
              </a:br>
              <a:r>
                <a:rPr lang="vi-VN" b="1" dirty="0">
                  <a:solidFill>
                    <a:srgbClr val="000000"/>
                  </a:solidFill>
                  <a:latin typeface="Arial" pitchFamily="34" charset="0"/>
                </a:rPr>
                <a:t>+ Điều hoà thân nhiệt bằng cơ chế thể dịch: Lượng hormone tiết ra nhiều hay ít làm quá trình chuyển hoá tăng hoặc giảm, góp phần duy trì ổn định thân nhiệt. </a:t>
              </a:r>
              <a:endParaRPr lang="en-US" b="1" dirty="0">
                <a:solidFill>
                  <a:srgbClr val="000000"/>
                </a:solidFill>
                <a:latin typeface="Arial" pitchFamily="34" charset="0"/>
              </a:endParaRPr>
            </a:p>
          </p:txBody>
        </p:sp>
      </p:grpSp>
    </p:spTree>
    <p:extLst>
      <p:ext uri="{BB962C8B-B14F-4D97-AF65-F5344CB8AC3E}">
        <p14:creationId xmlns:p14="http://schemas.microsoft.com/office/powerpoint/2010/main" val="2251655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1191335"/>
            <a:ext cx="10834797" cy="1536743"/>
            <a:chOff x="0" y="0"/>
            <a:chExt cx="21675238" cy="3073486"/>
          </a:xfrm>
        </p:grpSpPr>
        <p:grpSp>
          <p:nvGrpSpPr>
            <p:cNvPr id="8" name="Group 8"/>
            <p:cNvGrpSpPr/>
            <p:nvPr/>
          </p:nvGrpSpPr>
          <p:grpSpPr>
            <a:xfrm>
              <a:off x="0" y="0"/>
              <a:ext cx="21675238" cy="3073486"/>
              <a:chOff x="0" y="0"/>
              <a:chExt cx="4281529" cy="607108"/>
            </a:xfrm>
          </p:grpSpPr>
          <p:sp>
            <p:nvSpPr>
              <p:cNvPr id="9" name="Freeform 9"/>
              <p:cNvSpPr/>
              <p:nvPr/>
            </p:nvSpPr>
            <p:spPr>
              <a:xfrm>
                <a:off x="0" y="0"/>
                <a:ext cx="4281529" cy="607108"/>
              </a:xfrm>
              <a:custGeom>
                <a:avLst/>
                <a:gdLst/>
                <a:ahLst/>
                <a:cxnLst/>
                <a:rect l="l" t="t" r="r" b="b"/>
                <a:pathLst>
                  <a:path w="4281529" h="607108">
                    <a:moveTo>
                      <a:pt x="24288" y="0"/>
                    </a:moveTo>
                    <a:lnTo>
                      <a:pt x="4257241" y="0"/>
                    </a:lnTo>
                    <a:cubicBezTo>
                      <a:pt x="4270654" y="0"/>
                      <a:pt x="4281529" y="10874"/>
                      <a:pt x="4281529" y="24288"/>
                    </a:cubicBezTo>
                    <a:lnTo>
                      <a:pt x="4281529" y="582820"/>
                    </a:lnTo>
                    <a:cubicBezTo>
                      <a:pt x="4281529" y="589262"/>
                      <a:pt x="4278970" y="595440"/>
                      <a:pt x="4274415" y="599995"/>
                    </a:cubicBezTo>
                    <a:cubicBezTo>
                      <a:pt x="4269860" y="604549"/>
                      <a:pt x="4263682" y="607108"/>
                      <a:pt x="4257241" y="607108"/>
                    </a:cubicBezTo>
                    <a:lnTo>
                      <a:pt x="24288" y="607108"/>
                    </a:lnTo>
                    <a:cubicBezTo>
                      <a:pt x="10874" y="607108"/>
                      <a:pt x="0" y="596234"/>
                      <a:pt x="0" y="582820"/>
                    </a:cubicBezTo>
                    <a:lnTo>
                      <a:pt x="0" y="24288"/>
                    </a:lnTo>
                    <a:cubicBezTo>
                      <a:pt x="0" y="10874"/>
                      <a:pt x="10874" y="0"/>
                      <a:pt x="24288" y="0"/>
                    </a:cubicBezTo>
                    <a:close/>
                  </a:path>
                </a:pathLst>
              </a:custGeom>
              <a:solidFill>
                <a:srgbClr val="C60808"/>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2103064" y="634900"/>
              <a:ext cx="17586079" cy="1620830"/>
            </a:xfrm>
            <a:prstGeom prst="rect">
              <a:avLst/>
            </a:prstGeom>
          </p:spPr>
          <p:txBody>
            <a:bodyPr lIns="0" tIns="0" rIns="0" bIns="0" rtlCol="0" anchor="t">
              <a:spAutoFit/>
            </a:bodyPr>
            <a:lstStyle/>
            <a:p>
              <a:pPr algn="ctr">
                <a:lnSpc>
                  <a:spcPct val="120000"/>
                </a:lnSpc>
                <a:spcBef>
                  <a:spcPct val="0"/>
                </a:spcBef>
              </a:pPr>
              <a:r>
                <a:rPr lang="en-US" sz="2300" b="1" dirty="0" err="1">
                  <a:solidFill>
                    <a:srgbClr val="FFFFFF"/>
                  </a:solidFill>
                  <a:latin typeface="Arial" pitchFamily="34" charset="0"/>
                </a:rPr>
                <a:t>Trình</a:t>
              </a:r>
              <a:r>
                <a:rPr lang="en-US" sz="2300" b="1" dirty="0">
                  <a:solidFill>
                    <a:srgbClr val="FFFFFF"/>
                  </a:solidFill>
                  <a:latin typeface="Arial" pitchFamily="34" charset="0"/>
                </a:rPr>
                <a:t> </a:t>
              </a:r>
              <a:r>
                <a:rPr lang="en-US" sz="2300" b="1" dirty="0" err="1">
                  <a:solidFill>
                    <a:srgbClr val="FFFFFF"/>
                  </a:solidFill>
                  <a:latin typeface="Arial" pitchFamily="34" charset="0"/>
                </a:rPr>
                <a:t>bày</a:t>
              </a:r>
              <a:r>
                <a:rPr lang="en-US" sz="2300" b="1" dirty="0">
                  <a:solidFill>
                    <a:srgbClr val="FFFFFF"/>
                  </a:solidFill>
                  <a:latin typeface="Arial" pitchFamily="34" charset="0"/>
                </a:rPr>
                <a:t> </a:t>
              </a:r>
              <a:r>
                <a:rPr lang="en-US" sz="2300" b="1" dirty="0" err="1">
                  <a:solidFill>
                    <a:srgbClr val="FFFFFF"/>
                  </a:solidFill>
                  <a:latin typeface="Arial" pitchFamily="34" charset="0"/>
                </a:rPr>
                <a:t>vai</a:t>
              </a:r>
              <a:r>
                <a:rPr lang="en-US" sz="2300" b="1" dirty="0">
                  <a:solidFill>
                    <a:srgbClr val="FFFFFF"/>
                  </a:solidFill>
                  <a:latin typeface="Arial" pitchFamily="34" charset="0"/>
                </a:rPr>
                <a:t> </a:t>
              </a:r>
              <a:r>
                <a:rPr lang="en-US" sz="2300" b="1" dirty="0" err="1">
                  <a:solidFill>
                    <a:srgbClr val="FFFFFF"/>
                  </a:solidFill>
                  <a:latin typeface="Arial" pitchFamily="34" charset="0"/>
                </a:rPr>
                <a:t>trò</a:t>
              </a:r>
              <a:r>
                <a:rPr lang="en-US" sz="2300" b="1" dirty="0">
                  <a:solidFill>
                    <a:srgbClr val="FFFFFF"/>
                  </a:solidFill>
                  <a:latin typeface="Arial" pitchFamily="34" charset="0"/>
                </a:rPr>
                <a:t> </a:t>
              </a:r>
              <a:r>
                <a:rPr lang="en-US" sz="2300" b="1" dirty="0" err="1">
                  <a:solidFill>
                    <a:srgbClr val="FFFFFF"/>
                  </a:solidFill>
                  <a:latin typeface="Arial" pitchFamily="34" charset="0"/>
                </a:rPr>
                <a:t>của</a:t>
              </a:r>
              <a:r>
                <a:rPr lang="en-US" sz="2300" b="1" dirty="0">
                  <a:solidFill>
                    <a:srgbClr val="FFFFFF"/>
                  </a:solidFill>
                  <a:latin typeface="Arial" pitchFamily="34" charset="0"/>
                </a:rPr>
                <a:t> da </a:t>
              </a:r>
              <a:r>
                <a:rPr lang="en-US" sz="2300" b="1" dirty="0" err="1">
                  <a:solidFill>
                    <a:srgbClr val="FFFFFF"/>
                  </a:solidFill>
                  <a:latin typeface="Arial" pitchFamily="34" charset="0"/>
                </a:rPr>
                <a:t>và</a:t>
              </a:r>
              <a:r>
                <a:rPr lang="en-US" sz="2300" b="1" dirty="0">
                  <a:solidFill>
                    <a:srgbClr val="FFFFFF"/>
                  </a:solidFill>
                  <a:latin typeface="Arial" pitchFamily="34" charset="0"/>
                </a:rPr>
                <a:t> </a:t>
              </a:r>
              <a:r>
                <a:rPr lang="en-US" sz="2300" b="1" dirty="0" err="1">
                  <a:solidFill>
                    <a:srgbClr val="FFFFFF"/>
                  </a:solidFill>
                  <a:latin typeface="Arial" pitchFamily="34" charset="0"/>
                </a:rPr>
                <a:t>hệ</a:t>
              </a:r>
              <a:r>
                <a:rPr lang="en-US" sz="2300" b="1" dirty="0">
                  <a:solidFill>
                    <a:srgbClr val="FFFFFF"/>
                  </a:solidFill>
                  <a:latin typeface="Arial" pitchFamily="34" charset="0"/>
                </a:rPr>
                <a:t> </a:t>
              </a:r>
              <a:r>
                <a:rPr lang="en-US" sz="2300" b="1" dirty="0" err="1">
                  <a:solidFill>
                    <a:srgbClr val="FFFFFF"/>
                  </a:solidFill>
                  <a:latin typeface="Arial" pitchFamily="34" charset="0"/>
                </a:rPr>
                <a:t>thần</a:t>
              </a:r>
              <a:r>
                <a:rPr lang="en-US" sz="2300" b="1" dirty="0">
                  <a:solidFill>
                    <a:srgbClr val="FFFFFF"/>
                  </a:solidFill>
                  <a:latin typeface="Arial" pitchFamily="34" charset="0"/>
                </a:rPr>
                <a:t> </a:t>
              </a:r>
              <a:r>
                <a:rPr lang="en-US" sz="2300" b="1" dirty="0" err="1">
                  <a:solidFill>
                    <a:srgbClr val="FFFFFF"/>
                  </a:solidFill>
                  <a:latin typeface="Arial" pitchFamily="34" charset="0"/>
                </a:rPr>
                <a:t>kinh</a:t>
              </a:r>
              <a:r>
                <a:rPr lang="en-US" sz="2300" b="1" dirty="0">
                  <a:solidFill>
                    <a:srgbClr val="FFFFFF"/>
                  </a:solidFill>
                  <a:latin typeface="Arial" pitchFamily="34" charset="0"/>
                </a:rPr>
                <a:t> </a:t>
              </a:r>
              <a:r>
                <a:rPr lang="en-US" sz="2300" b="1" dirty="0" err="1">
                  <a:solidFill>
                    <a:srgbClr val="FFFFFF"/>
                  </a:solidFill>
                  <a:latin typeface="Arial" pitchFamily="34" charset="0"/>
                </a:rPr>
                <a:t>trong</a:t>
              </a:r>
              <a:r>
                <a:rPr lang="en-US" sz="2300" b="1" dirty="0">
                  <a:solidFill>
                    <a:srgbClr val="FFFFFF"/>
                  </a:solidFill>
                  <a:latin typeface="Arial" pitchFamily="34" charset="0"/>
                </a:rPr>
                <a:t> </a:t>
              </a:r>
              <a:r>
                <a:rPr lang="en-US" sz="2300" b="1" dirty="0" err="1">
                  <a:solidFill>
                    <a:srgbClr val="FFFFFF"/>
                  </a:solidFill>
                  <a:latin typeface="Arial" pitchFamily="34" charset="0"/>
                </a:rPr>
                <a:t>điều</a:t>
              </a:r>
              <a:r>
                <a:rPr lang="en-US" sz="2300" b="1" dirty="0">
                  <a:solidFill>
                    <a:srgbClr val="FFFFFF"/>
                  </a:solidFill>
                  <a:latin typeface="Arial" pitchFamily="34" charset="0"/>
                </a:rPr>
                <a:t> </a:t>
              </a:r>
              <a:r>
                <a:rPr lang="en-US" sz="2300" b="1" dirty="0" err="1">
                  <a:solidFill>
                    <a:srgbClr val="FFFFFF"/>
                  </a:solidFill>
                  <a:latin typeface="Arial" pitchFamily="34" charset="0"/>
                </a:rPr>
                <a:t>hoà</a:t>
              </a:r>
              <a:r>
                <a:rPr lang="en-US" sz="2300" b="1" dirty="0">
                  <a:solidFill>
                    <a:srgbClr val="FFFFFF"/>
                  </a:solidFill>
                  <a:latin typeface="Arial" pitchFamily="34" charset="0"/>
                </a:rPr>
                <a:t> </a:t>
              </a:r>
              <a:r>
                <a:rPr lang="en-US" sz="2300" b="1" dirty="0" err="1">
                  <a:solidFill>
                    <a:srgbClr val="FFFFFF"/>
                  </a:solidFill>
                  <a:latin typeface="Arial" pitchFamily="34" charset="0"/>
                </a:rPr>
                <a:t>thân</a:t>
              </a:r>
              <a:r>
                <a:rPr lang="en-US" sz="2300" b="1" dirty="0">
                  <a:solidFill>
                    <a:srgbClr val="FFFFFF"/>
                  </a:solidFill>
                  <a:latin typeface="Arial" pitchFamily="34" charset="0"/>
                </a:rPr>
                <a:t> </a:t>
              </a:r>
              <a:r>
                <a:rPr lang="en-US" sz="2300" b="1" dirty="0" err="1">
                  <a:solidFill>
                    <a:srgbClr val="FFFFFF"/>
                  </a:solidFill>
                  <a:latin typeface="Arial" pitchFamily="34" charset="0"/>
                </a:rPr>
                <a:t>nhiệt</a:t>
              </a:r>
              <a:r>
                <a:rPr lang="en-US" sz="2300" b="1" dirty="0">
                  <a:solidFill>
                    <a:srgbClr val="FFFFFF"/>
                  </a:solidFill>
                  <a:latin typeface="Arial" pitchFamily="34" charset="0"/>
                </a:rPr>
                <a:t>.</a:t>
              </a:r>
            </a:p>
          </p:txBody>
        </p:sp>
      </p:grpSp>
      <p:sp>
        <p:nvSpPr>
          <p:cNvPr id="13" name="TextBox 13"/>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4" name="TextBox 14"/>
          <p:cNvSpPr txBox="1"/>
          <p:nvPr/>
        </p:nvSpPr>
        <p:spPr>
          <a:xfrm>
            <a:off x="7270791" y="287867"/>
            <a:ext cx="5001113" cy="807722"/>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2.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duy</a:t>
            </a:r>
            <a:r>
              <a:rPr lang="en-US" sz="2300" b="1" dirty="0">
                <a:solidFill>
                  <a:srgbClr val="000000"/>
                </a:solidFill>
                <a:latin typeface="Arial" pitchFamily="34" charset="0"/>
              </a:rPr>
              <a:t> </a:t>
            </a:r>
            <a:r>
              <a:rPr lang="en-US" sz="2300" b="1" dirty="0" err="1">
                <a:solidFill>
                  <a:srgbClr val="000000"/>
                </a:solidFill>
                <a:latin typeface="Arial" pitchFamily="34" charset="0"/>
              </a:rPr>
              <a:t>trì</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nhiệt</a:t>
            </a:r>
            <a:r>
              <a:rPr lang="en-US" sz="2300" b="1" dirty="0">
                <a:solidFill>
                  <a:srgbClr val="000000"/>
                </a:solidFill>
                <a:latin typeface="Arial" pitchFamily="34" charset="0"/>
              </a:rPr>
              <a:t> </a:t>
            </a:r>
            <a:r>
              <a:rPr lang="en-US" sz="2300" b="1" dirty="0" err="1">
                <a:solidFill>
                  <a:srgbClr val="000000"/>
                </a:solidFill>
                <a:latin typeface="Arial" pitchFamily="34" charset="0"/>
              </a:rPr>
              <a:t>ổn</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ở </a:t>
            </a:r>
            <a:r>
              <a:rPr lang="en-US" sz="2300" b="1" dirty="0" err="1">
                <a:solidFill>
                  <a:srgbClr val="000000"/>
                </a:solidFill>
                <a:latin typeface="Arial" pitchFamily="34" charset="0"/>
              </a:rPr>
              <a:t>người</a:t>
            </a:r>
            <a:endParaRPr lang="en-US" sz="2300" b="1" dirty="0">
              <a:solidFill>
                <a:srgbClr val="000000"/>
              </a:solidFill>
              <a:latin typeface="Arial" pitchFamily="34" charset="0"/>
            </a:endParaRPr>
          </a:p>
        </p:txBody>
      </p:sp>
      <p:grpSp>
        <p:nvGrpSpPr>
          <p:cNvPr id="15" name="Group 15"/>
          <p:cNvGrpSpPr/>
          <p:nvPr/>
        </p:nvGrpSpPr>
        <p:grpSpPr>
          <a:xfrm>
            <a:off x="685622" y="2893179"/>
            <a:ext cx="10834797" cy="3279022"/>
            <a:chOff x="0" y="0"/>
            <a:chExt cx="21675238" cy="6824358"/>
          </a:xfrm>
        </p:grpSpPr>
        <p:grpSp>
          <p:nvGrpSpPr>
            <p:cNvPr id="16" name="Group 16"/>
            <p:cNvGrpSpPr/>
            <p:nvPr/>
          </p:nvGrpSpPr>
          <p:grpSpPr>
            <a:xfrm>
              <a:off x="0" y="0"/>
              <a:ext cx="21675238" cy="6824358"/>
              <a:chOff x="0" y="0"/>
              <a:chExt cx="6134114" cy="1931300"/>
            </a:xfrm>
          </p:grpSpPr>
          <p:sp>
            <p:nvSpPr>
              <p:cNvPr id="17" name="Freeform 17"/>
              <p:cNvSpPr/>
              <p:nvPr/>
            </p:nvSpPr>
            <p:spPr>
              <a:xfrm>
                <a:off x="0" y="0"/>
                <a:ext cx="6134114" cy="1931300"/>
              </a:xfrm>
              <a:custGeom>
                <a:avLst/>
                <a:gdLst/>
                <a:ahLst/>
                <a:cxnLst/>
                <a:rect l="l" t="t" r="r" b="b"/>
                <a:pathLst>
                  <a:path w="6134114" h="1931300">
                    <a:moveTo>
                      <a:pt x="6009654" y="59690"/>
                    </a:moveTo>
                    <a:cubicBezTo>
                      <a:pt x="6045214" y="59690"/>
                      <a:pt x="6074424" y="88900"/>
                      <a:pt x="6074424" y="124460"/>
                    </a:cubicBezTo>
                    <a:lnTo>
                      <a:pt x="6074424" y="1806840"/>
                    </a:lnTo>
                    <a:cubicBezTo>
                      <a:pt x="6074424" y="1842400"/>
                      <a:pt x="6045214" y="1871610"/>
                      <a:pt x="6009654" y="1871610"/>
                    </a:cubicBezTo>
                    <a:lnTo>
                      <a:pt x="124460" y="1871610"/>
                    </a:lnTo>
                    <a:cubicBezTo>
                      <a:pt x="88900" y="1871610"/>
                      <a:pt x="59690" y="1842400"/>
                      <a:pt x="59690" y="1806840"/>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1806840"/>
                    </a:lnTo>
                    <a:cubicBezTo>
                      <a:pt x="0" y="1875420"/>
                      <a:pt x="55880" y="1931300"/>
                      <a:pt x="124460" y="1931300"/>
                    </a:cubicBezTo>
                    <a:lnTo>
                      <a:pt x="6009654" y="1931300"/>
                    </a:lnTo>
                    <a:cubicBezTo>
                      <a:pt x="6078234" y="1931300"/>
                      <a:pt x="6134114" y="1875420"/>
                      <a:pt x="6134114" y="1806840"/>
                    </a:cubicBezTo>
                    <a:lnTo>
                      <a:pt x="6134114" y="124460"/>
                    </a:lnTo>
                    <a:cubicBezTo>
                      <a:pt x="6134114" y="55880"/>
                      <a:pt x="6078234" y="0"/>
                      <a:pt x="6009654" y="0"/>
                    </a:cubicBezTo>
                    <a:close/>
                  </a:path>
                </a:pathLst>
              </a:custGeom>
              <a:solidFill>
                <a:srgbClr val="00BF63"/>
              </a:solidFill>
            </p:spPr>
          </p:sp>
        </p:grpSp>
        <p:sp>
          <p:nvSpPr>
            <p:cNvPr id="19" name="TextBox 19"/>
            <p:cNvSpPr txBox="1"/>
            <p:nvPr/>
          </p:nvSpPr>
          <p:spPr>
            <a:xfrm>
              <a:off x="594891" y="794509"/>
              <a:ext cx="20438964" cy="4862841"/>
            </a:xfrm>
            <a:prstGeom prst="rect">
              <a:avLst/>
            </a:prstGeom>
          </p:spPr>
          <p:txBody>
            <a:bodyPr wrap="square" lIns="0" tIns="0" rIns="0" bIns="0" rtlCol="0" anchor="t">
              <a:spAutoFit/>
            </a:bodyPr>
            <a:lstStyle/>
            <a:p>
              <a:pPr algn="ctr">
                <a:lnSpc>
                  <a:spcPct val="120000"/>
                </a:lnSpc>
                <a:spcBef>
                  <a:spcPct val="0"/>
                </a:spcBef>
              </a:pPr>
              <a:r>
                <a:rPr lang="vi-VN" sz="1600" b="1" dirty="0">
                  <a:solidFill>
                    <a:srgbClr val="000000"/>
                  </a:solidFill>
                  <a:latin typeface="Arial" pitchFamily="34" charset="0"/>
                </a:rPr>
                <a:t>Vai trò của da và hệ thần kinh trong điều hoà thân nhiệt: Da có vai trò quan trọng nhất trong điều hoà thân nhiệt. Khi trời nóng và khi lao động nặng, mao mạch ở da dãn giúp toả nhiệt nhanh, đồng thời tăng cường tiết mồ hôi, mồ hôi bay hơi sẽ lấy đi một lượng nhiệt của cơ thể. Khi trời lạnh, mao mạch ở da co lại, cơ chân lông cọ để giảm sự toả nhiệt. Ngoài ra, khi trời quá lạnh, còn có hiện tượng cơ co dãn liên tục gây phản xạ run để sinh nhiệt. Sự tăng, giảm quá trình dị hoá ở tế bào để điều tiết sự sinh nhiệt, cùng với các phản ứng co, dãn mạch máu dưới da; tăng, giảm tiết mồ hôi, co, duỗi cơ chân lông để điều tiết sự toả nhiệt của cơ thể đều là phản xạ. Điều đó chứng tỏ hệ thần kinh giữ vai trò chủ đạo trong hoạt động điều hoà thân nhiệt. </a:t>
              </a:r>
              <a:endParaRPr lang="en-US" sz="1600" b="1" dirty="0">
                <a:solidFill>
                  <a:srgbClr val="000000"/>
                </a:solidFill>
                <a:latin typeface="Arial" pitchFamily="34" charset="0"/>
              </a:endParaRPr>
            </a:p>
          </p:txBody>
        </p:sp>
      </p:grpSp>
    </p:spTree>
    <p:extLst>
      <p:ext uri="{BB962C8B-B14F-4D97-AF65-F5344CB8AC3E}">
        <p14:creationId xmlns:p14="http://schemas.microsoft.com/office/powerpoint/2010/main" val="2444610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sp>
        <p:nvSpPr>
          <p:cNvPr id="7" name="TextBox 7"/>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II. ĐIỀU HÒA THÂN NHIỆT</a:t>
            </a:r>
          </a:p>
        </p:txBody>
      </p:sp>
      <p:sp>
        <p:nvSpPr>
          <p:cNvPr id="8" name="TextBox 8"/>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3. </a:t>
            </a:r>
            <a:r>
              <a:rPr lang="vi-VN" sz="2300" b="1" dirty="0">
                <a:solidFill>
                  <a:srgbClr val="000000"/>
                </a:solidFill>
              </a:rPr>
              <a:t>Một số phương pháp phòng chống nóng, lạnh cho cơ thể</a:t>
            </a:r>
            <a:endParaRPr lang="en-US" sz="2300" b="1" dirty="0">
              <a:solidFill>
                <a:srgbClr val="000000"/>
              </a:solidFill>
              <a:latin typeface="Arial" pitchFamily="34" charset="0"/>
            </a:endParaRPr>
          </a:p>
        </p:txBody>
      </p:sp>
      <p:grpSp>
        <p:nvGrpSpPr>
          <p:cNvPr id="9" name="Group 9"/>
          <p:cNvGrpSpPr/>
          <p:nvPr/>
        </p:nvGrpSpPr>
        <p:grpSpPr>
          <a:xfrm>
            <a:off x="685622" y="1254434"/>
            <a:ext cx="10834797" cy="5235281"/>
            <a:chOff x="0" y="0"/>
            <a:chExt cx="21675238" cy="10470563"/>
          </a:xfrm>
        </p:grpSpPr>
        <p:grpSp>
          <p:nvGrpSpPr>
            <p:cNvPr id="10" name="Group 10"/>
            <p:cNvGrpSpPr/>
            <p:nvPr/>
          </p:nvGrpSpPr>
          <p:grpSpPr>
            <a:xfrm>
              <a:off x="0" y="0"/>
              <a:ext cx="21675238" cy="10470563"/>
              <a:chOff x="0" y="0"/>
              <a:chExt cx="6134114" cy="2963180"/>
            </a:xfrm>
          </p:grpSpPr>
          <p:sp>
            <p:nvSpPr>
              <p:cNvPr id="11" name="Freeform 11"/>
              <p:cNvSpPr/>
              <p:nvPr/>
            </p:nvSpPr>
            <p:spPr>
              <a:xfrm>
                <a:off x="0" y="0"/>
                <a:ext cx="6134114" cy="2963180"/>
              </a:xfrm>
              <a:custGeom>
                <a:avLst/>
                <a:gdLst/>
                <a:ahLst/>
                <a:cxnLst/>
                <a:rect l="l" t="t" r="r" b="b"/>
                <a:pathLst>
                  <a:path w="6134114" h="2963180">
                    <a:moveTo>
                      <a:pt x="6009654" y="59690"/>
                    </a:moveTo>
                    <a:cubicBezTo>
                      <a:pt x="6045214" y="59690"/>
                      <a:pt x="6074424" y="88900"/>
                      <a:pt x="6074424" y="124460"/>
                    </a:cubicBezTo>
                    <a:lnTo>
                      <a:pt x="6074424" y="2838720"/>
                    </a:lnTo>
                    <a:cubicBezTo>
                      <a:pt x="6074424" y="2874280"/>
                      <a:pt x="6045214" y="2903490"/>
                      <a:pt x="6009654" y="2903490"/>
                    </a:cubicBezTo>
                    <a:lnTo>
                      <a:pt x="124460" y="2903490"/>
                    </a:lnTo>
                    <a:cubicBezTo>
                      <a:pt x="88900" y="2903490"/>
                      <a:pt x="59690" y="2874280"/>
                      <a:pt x="59690" y="2838720"/>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2838720"/>
                    </a:lnTo>
                    <a:cubicBezTo>
                      <a:pt x="0" y="2907300"/>
                      <a:pt x="55880" y="2963180"/>
                      <a:pt x="124460" y="2963180"/>
                    </a:cubicBezTo>
                    <a:lnTo>
                      <a:pt x="6009654" y="2963180"/>
                    </a:lnTo>
                    <a:cubicBezTo>
                      <a:pt x="6078234" y="2963180"/>
                      <a:pt x="6134114" y="2907300"/>
                      <a:pt x="6134114" y="2838720"/>
                    </a:cubicBezTo>
                    <a:lnTo>
                      <a:pt x="6134114" y="124460"/>
                    </a:lnTo>
                    <a:cubicBezTo>
                      <a:pt x="6134114" y="55880"/>
                      <a:pt x="6078234" y="0"/>
                      <a:pt x="6009654" y="0"/>
                    </a:cubicBezTo>
                    <a:close/>
                  </a:path>
                </a:pathLst>
              </a:custGeom>
              <a:solidFill>
                <a:srgbClr val="00BF63"/>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16136" y="3266389"/>
              <a:ext cx="8328549" cy="656914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655956" y="7119729"/>
              <a:ext cx="2377456" cy="2694002"/>
            </a:xfrm>
            <a:prstGeom prst="rect">
              <a:avLst/>
            </a:prstGeom>
          </p:spPr>
        </p:pic>
        <p:pic>
          <p:nvPicPr>
            <p:cNvPr id="14" name="Picture 14"/>
            <p:cNvPicPr>
              <a:picLocks noChangeAspect="1"/>
            </p:cNvPicPr>
            <p:nvPr/>
          </p:nvPicPr>
          <p:blipFill>
            <a:blip r:embed="rId10"/>
            <a:srcRect/>
            <a:stretch>
              <a:fillRect/>
            </a:stretch>
          </p:blipFill>
          <p:spPr>
            <a:xfrm>
              <a:off x="15350666" y="3266389"/>
              <a:ext cx="5794397" cy="6547341"/>
            </a:xfrm>
            <a:prstGeom prst="rect">
              <a:avLst/>
            </a:prstGeom>
          </p:spPr>
        </p:pic>
        <p:pic>
          <p:nvPicPr>
            <p:cNvPr id="15" name="Picture 15"/>
            <p:cNvPicPr>
              <a:picLocks noChangeAspect="1"/>
            </p:cNvPicPr>
            <p:nvPr/>
          </p:nvPicPr>
          <p:blipFill>
            <a:blip r:embed="rId11"/>
            <a:srcRect/>
            <a:stretch>
              <a:fillRect/>
            </a:stretch>
          </p:blipFill>
          <p:spPr>
            <a:xfrm>
              <a:off x="13197427" y="5997280"/>
              <a:ext cx="2285100" cy="381645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449188" y="3266389"/>
              <a:ext cx="3303427" cy="2560156"/>
            </a:xfrm>
            <a:prstGeom prst="rect">
              <a:avLst/>
            </a:prstGeom>
          </p:spPr>
        </p:pic>
        <p:pic>
          <p:nvPicPr>
            <p:cNvPr id="17" name="Picture 17"/>
            <p:cNvPicPr>
              <a:picLocks noChangeAspect="1"/>
            </p:cNvPicPr>
            <p:nvPr/>
          </p:nvPicPr>
          <p:blipFill>
            <a:blip r:embed="rId14"/>
            <a:srcRect/>
            <a:stretch>
              <a:fillRect/>
            </a:stretch>
          </p:blipFill>
          <p:spPr>
            <a:xfrm>
              <a:off x="537899" y="3266389"/>
              <a:ext cx="7204777" cy="6547341"/>
            </a:xfrm>
            <a:prstGeom prst="rect">
              <a:avLst/>
            </a:prstGeom>
          </p:spPr>
        </p:pic>
        <p:sp>
          <p:nvSpPr>
            <p:cNvPr id="18" name="TextBox 18"/>
            <p:cNvSpPr txBox="1"/>
            <p:nvPr/>
          </p:nvSpPr>
          <p:spPr>
            <a:xfrm>
              <a:off x="530174" y="556488"/>
              <a:ext cx="20614890"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thích ứng với điều kiện môi trường khắc nghiệt, con người sử dụng các phương tiện như nhà cửa, quần áo, lò sưởi, quạt máy, điều hoà nhiệt độ, cây xanh,... để giúp cơ thể </a:t>
              </a:r>
              <a:r>
                <a:rPr lang="en-US" sz="2300" b="1">
                  <a:solidFill>
                    <a:srgbClr val="C00000"/>
                  </a:solidFill>
                  <a:latin typeface="Arial" pitchFamily="34" charset="0"/>
                </a:rPr>
                <a:t>chống nóng và chống lạnh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3950391" y="550454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32" name="!!1c">
            <a:extLst>
              <a:ext uri="{FF2B5EF4-FFF2-40B4-BE49-F238E27FC236}">
                <a16:creationId xmlns:a16="http://schemas.microsoft.com/office/drawing/2014/main" id="{B63E422B-70F3-44E6-9626-6465118873E0}"/>
              </a:ext>
            </a:extLst>
          </p:cNvPr>
          <p:cNvSpPr txBox="1"/>
          <p:nvPr/>
        </p:nvSpPr>
        <p:spPr>
          <a:xfrm>
            <a:off x="4167494" y="5537280"/>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060059" y="1371600"/>
            <a:ext cx="9983458" cy="238478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99" b="1" dirty="0">
              <a:solidFill>
                <a:srgbClr val="EE4036"/>
              </a:solidFill>
              <a:latin typeface="Times New Roman" panose="02020603050405020304" pitchFamily="18"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3702467" y="4279093"/>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54" name="!!o1a">
            <a:extLst>
              <a:ext uri="{FF2B5EF4-FFF2-40B4-BE49-F238E27FC236}">
                <a16:creationId xmlns:a16="http://schemas.microsoft.com/office/drawing/2014/main" id="{55FE51F7-7B24-4A4A-8D9C-8AEE53BF7AB9}"/>
              </a:ext>
            </a:extLst>
          </p:cNvPr>
          <p:cNvSpPr/>
          <p:nvPr/>
        </p:nvSpPr>
        <p:spPr>
          <a:xfrm>
            <a:off x="4963005" y="550454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55" name="!!o1b">
            <a:extLst>
              <a:ext uri="{FF2B5EF4-FFF2-40B4-BE49-F238E27FC236}">
                <a16:creationId xmlns:a16="http://schemas.microsoft.com/office/drawing/2014/main" id="{F94139EE-3B91-45F5-9EAB-4B3DEDD4EAD1}"/>
              </a:ext>
            </a:extLst>
          </p:cNvPr>
          <p:cNvSpPr/>
          <p:nvPr/>
        </p:nvSpPr>
        <p:spPr>
          <a:xfrm>
            <a:off x="5971513" y="550454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57" name="!!1a">
            <a:extLst>
              <a:ext uri="{FF2B5EF4-FFF2-40B4-BE49-F238E27FC236}">
                <a16:creationId xmlns:a16="http://schemas.microsoft.com/office/drawing/2014/main" id="{79DC2306-18A4-4D25-89F9-322ED89913A6}"/>
              </a:ext>
            </a:extLst>
          </p:cNvPr>
          <p:cNvSpPr txBox="1"/>
          <p:nvPr/>
        </p:nvSpPr>
        <p:spPr>
          <a:xfrm>
            <a:off x="5180108" y="5537280"/>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sp>
        <p:nvSpPr>
          <p:cNvPr id="58" name="!!1b">
            <a:extLst>
              <a:ext uri="{FF2B5EF4-FFF2-40B4-BE49-F238E27FC236}">
                <a16:creationId xmlns:a16="http://schemas.microsoft.com/office/drawing/2014/main" id="{43A3519C-897D-4399-B468-322CC4AD5493}"/>
              </a:ext>
            </a:extLst>
          </p:cNvPr>
          <p:cNvSpPr txBox="1"/>
          <p:nvPr/>
        </p:nvSpPr>
        <p:spPr>
          <a:xfrm>
            <a:off x="6188616" y="5537280"/>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5" name="!!o1c">
            <a:extLst>
              <a:ext uri="{FF2B5EF4-FFF2-40B4-BE49-F238E27FC236}">
                <a16:creationId xmlns:a16="http://schemas.microsoft.com/office/drawing/2014/main" id="{0221DB76-7F2C-42A3-A927-475C39E693E0}"/>
              </a:ext>
            </a:extLst>
          </p:cNvPr>
          <p:cNvSpPr/>
          <p:nvPr/>
        </p:nvSpPr>
        <p:spPr>
          <a:xfrm>
            <a:off x="6991138" y="5504795"/>
            <a:ext cx="896258" cy="89600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66" name="!!1c">
            <a:extLst>
              <a:ext uri="{FF2B5EF4-FFF2-40B4-BE49-F238E27FC236}">
                <a16:creationId xmlns:a16="http://schemas.microsoft.com/office/drawing/2014/main" id="{B63E422B-70F3-44E6-9626-6465118873E0}"/>
              </a:ext>
            </a:extLst>
          </p:cNvPr>
          <p:cNvSpPr txBox="1"/>
          <p:nvPr/>
        </p:nvSpPr>
        <p:spPr>
          <a:xfrm>
            <a:off x="7208241" y="552368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 name="!!o1c">
            <a:extLst>
              <a:ext uri="{FF2B5EF4-FFF2-40B4-BE49-F238E27FC236}">
                <a16:creationId xmlns:a16="http://schemas.microsoft.com/office/drawing/2014/main" id="{0037C8D2-91A8-9877-73D6-F54EF4476F75}"/>
              </a:ext>
            </a:extLst>
          </p:cNvPr>
          <p:cNvSpPr/>
          <p:nvPr/>
        </p:nvSpPr>
        <p:spPr>
          <a:xfrm>
            <a:off x="7999646" y="5496483"/>
            <a:ext cx="896258" cy="89600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3" name="!!1c">
            <a:extLst>
              <a:ext uri="{FF2B5EF4-FFF2-40B4-BE49-F238E27FC236}">
                <a16:creationId xmlns:a16="http://schemas.microsoft.com/office/drawing/2014/main" id="{3AC3BB82-6ADD-BB39-79E0-C6DEF3BE288D}"/>
              </a:ext>
            </a:extLst>
          </p:cNvPr>
          <p:cNvSpPr txBox="1"/>
          <p:nvPr/>
        </p:nvSpPr>
        <p:spPr>
          <a:xfrm>
            <a:off x="8216749" y="5515370"/>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ụ</a:t>
            </a:r>
          </a:p>
        </p:txBody>
      </p:sp>
      <p:pic>
        <p:nvPicPr>
          <p:cNvPr id="114" name="Picture 113">
            <a:extLst>
              <a:ext uri="{FF2B5EF4-FFF2-40B4-BE49-F238E27FC236}">
                <a16:creationId xmlns:a16="http://schemas.microsoft.com/office/drawing/2014/main" id="{9956F601-6BEA-4D35-A9CE-DC483264DDE9}"/>
              </a:ext>
            </a:extLst>
          </p:cNvPr>
          <p:cNvPicPr>
            <a:picLocks noChangeAspect="1"/>
          </p:cNvPicPr>
          <p:nvPr/>
        </p:nvPicPr>
        <p:blipFill>
          <a:blip r:embed="rId10"/>
          <a:stretch>
            <a:fillRect/>
          </a:stretch>
        </p:blipFill>
        <p:spPr>
          <a:xfrm>
            <a:off x="700152" y="-564631"/>
            <a:ext cx="359906" cy="218018"/>
          </a:xfrm>
          <a:prstGeom prst="rect">
            <a:avLst/>
          </a:prstGeom>
        </p:spPr>
      </p:pic>
      <p:sp>
        <p:nvSpPr>
          <p:cNvPr id="62" name="!!o1a">
            <a:extLst>
              <a:ext uri="{FF2B5EF4-FFF2-40B4-BE49-F238E27FC236}">
                <a16:creationId xmlns:a16="http://schemas.microsoft.com/office/drawing/2014/main" id="{55FE51F7-7B24-4A4A-8D9C-8AEE53BF7AB9}"/>
              </a:ext>
            </a:extLst>
          </p:cNvPr>
          <p:cNvSpPr/>
          <p:nvPr/>
        </p:nvSpPr>
        <p:spPr>
          <a:xfrm>
            <a:off x="2937776" y="550454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67" name="!!1a">
            <a:extLst>
              <a:ext uri="{FF2B5EF4-FFF2-40B4-BE49-F238E27FC236}">
                <a16:creationId xmlns:a16="http://schemas.microsoft.com/office/drawing/2014/main" id="{79DC2306-18A4-4D25-89F9-322ED89913A6}"/>
              </a:ext>
            </a:extLst>
          </p:cNvPr>
          <p:cNvSpPr txBox="1"/>
          <p:nvPr/>
        </p:nvSpPr>
        <p:spPr>
          <a:xfrm>
            <a:off x="3154879" y="5537280"/>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4" name="TextBox 3"/>
          <p:cNvSpPr txBox="1"/>
          <p:nvPr/>
        </p:nvSpPr>
        <p:spPr>
          <a:xfrm>
            <a:off x="1277835" y="1919088"/>
            <a:ext cx="5634730" cy="2800126"/>
          </a:xfrm>
          <a:prstGeom prst="rect">
            <a:avLst/>
          </a:prstGeom>
          <a:noFill/>
        </p:spPr>
        <p:txBody>
          <a:bodyPr wrap="square" rtlCol="0">
            <a:spAutoFit/>
          </a:bodyPr>
          <a:lstStyle/>
          <a:p>
            <a:r>
              <a:rPr lang="en-US" sz="3599" b="1" dirty="0" err="1">
                <a:solidFill>
                  <a:srgbClr val="EE4036"/>
                </a:solidFill>
                <a:latin typeface="Times New Roman" panose="02020603050405020304" pitchFamily="18" charset="0"/>
              </a:rPr>
              <a:t>Tuyến</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nào</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vừa</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là</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tuyến</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nội</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tiết</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vừa</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là</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tuyến</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ngoại</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tiết</a:t>
            </a:r>
            <a:r>
              <a:rPr lang="en-US" sz="3599" b="1" dirty="0">
                <a:solidFill>
                  <a:srgbClr val="EE4036"/>
                </a:solidFill>
                <a:latin typeface="Times New Roman" panose="02020603050405020304" pitchFamily="18" charset="0"/>
              </a:rPr>
              <a:t>?</a:t>
            </a:r>
          </a:p>
          <a:p>
            <a:r>
              <a:rPr lang="en-US" sz="3999" b="1" dirty="0"/>
              <a:t/>
            </a:r>
            <a:br>
              <a:rPr lang="en-US" sz="3999" b="1" dirty="0"/>
            </a:br>
            <a:r>
              <a:rPr lang="en-US" sz="3199" b="1" dirty="0">
                <a:solidFill>
                  <a:srgbClr val="EE4036"/>
                </a:solidFill>
                <a:latin typeface="Times New Roman" panose="02020603050405020304" pitchFamily="18" charset="0"/>
              </a:rPr>
              <a:t/>
            </a:r>
            <a:br>
              <a:rPr lang="en-US" sz="3199" b="1" dirty="0">
                <a:solidFill>
                  <a:srgbClr val="EE4036"/>
                </a:solidFill>
                <a:latin typeface="Times New Roman" panose="02020603050405020304" pitchFamily="18" charset="0"/>
              </a:rPr>
            </a:br>
            <a:endParaRPr lang="vi-VN" sz="3199" b="1" dirty="0">
              <a:solidFill>
                <a:srgbClr val="EE4036"/>
              </a:solidFill>
              <a:latin typeface="Times New Roman" panose="02020603050405020304" pitchFamily="18" charset="0"/>
            </a:endParaRPr>
          </a:p>
        </p:txBody>
      </p:sp>
      <p:pic>
        <p:nvPicPr>
          <p:cNvPr id="1026" name="Picture 2" descr="Tìm hiểu về hệ nội tiết của bạn - Epoch Times Tieng Vie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3751" y="259248"/>
            <a:ext cx="4025438" cy="4116335"/>
          </a:xfrm>
          <a:prstGeom prst="rect">
            <a:avLst/>
          </a:prstGeom>
          <a:noFill/>
          <a:extLst>
            <a:ext uri="{909E8E84-426E-40DD-AFC4-6F175D3DCCD1}">
              <a14:hiddenFill xmlns:a14="http://schemas.microsoft.com/office/drawing/2010/main">
                <a:solidFill>
                  <a:srgbClr val="FFFFFF"/>
                </a:solidFill>
              </a14:hiddenFill>
            </a:ext>
          </a:extLst>
        </p:spPr>
      </p:pic>
      <p:sp>
        <p:nvSpPr>
          <p:cNvPr id="76" name="!!o1a">
            <a:extLst>
              <a:ext uri="{FF2B5EF4-FFF2-40B4-BE49-F238E27FC236}">
                <a16:creationId xmlns:a16="http://schemas.microsoft.com/office/drawing/2014/main" id="{55FE51F7-7B24-4A4A-8D9C-8AEE53BF7AB9}"/>
              </a:ext>
            </a:extLst>
          </p:cNvPr>
          <p:cNvSpPr/>
          <p:nvPr/>
        </p:nvSpPr>
        <p:spPr>
          <a:xfrm>
            <a:off x="1926131" y="5501065"/>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7" name="!!1a">
            <a:extLst>
              <a:ext uri="{FF2B5EF4-FFF2-40B4-BE49-F238E27FC236}">
                <a16:creationId xmlns:a16="http://schemas.microsoft.com/office/drawing/2014/main" id="{79DC2306-18A4-4D25-89F9-322ED89913A6}"/>
              </a:ext>
            </a:extLst>
          </p:cNvPr>
          <p:cNvSpPr txBox="1"/>
          <p:nvPr/>
        </p:nvSpPr>
        <p:spPr>
          <a:xfrm>
            <a:off x="2143234" y="5533803"/>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78" name="!!o1c">
            <a:extLst>
              <a:ext uri="{FF2B5EF4-FFF2-40B4-BE49-F238E27FC236}">
                <a16:creationId xmlns:a16="http://schemas.microsoft.com/office/drawing/2014/main" id="{0037C8D2-91A8-9877-73D6-F54EF4476F75}"/>
              </a:ext>
            </a:extLst>
          </p:cNvPr>
          <p:cNvSpPr/>
          <p:nvPr/>
        </p:nvSpPr>
        <p:spPr>
          <a:xfrm>
            <a:off x="9008154" y="5497709"/>
            <a:ext cx="896258" cy="89600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79" name="!!1c">
            <a:extLst>
              <a:ext uri="{FF2B5EF4-FFF2-40B4-BE49-F238E27FC236}">
                <a16:creationId xmlns:a16="http://schemas.microsoft.com/office/drawing/2014/main" id="{3AC3BB82-6ADD-BB39-79E0-C6DEF3BE288D}"/>
              </a:ext>
            </a:extLst>
          </p:cNvPr>
          <p:cNvSpPr txBox="1"/>
          <p:nvPr/>
        </p:nvSpPr>
        <p:spPr>
          <a:xfrm>
            <a:off x="9225257" y="5516596"/>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pic>
        <p:nvPicPr>
          <p:cNvPr id="101" name="Picture 100">
            <a:extLst>
              <a:ext uri="{FF2B5EF4-FFF2-40B4-BE49-F238E27FC236}">
                <a16:creationId xmlns:a16="http://schemas.microsoft.com/office/drawing/2014/main" id="{83136700-02CF-4442-BDBD-D1E14B1CE35B}"/>
              </a:ext>
            </a:extLst>
          </p:cNvPr>
          <p:cNvPicPr>
            <a:picLocks noChangeAspect="1"/>
          </p:cNvPicPr>
          <p:nvPr/>
        </p:nvPicPr>
        <p:blipFill>
          <a:blip r:embed="rId12"/>
          <a:stretch>
            <a:fillRect/>
          </a:stretch>
        </p:blipFill>
        <p:spPr>
          <a:xfrm>
            <a:off x="4296465" y="-631090"/>
            <a:ext cx="359906" cy="214559"/>
          </a:xfrm>
          <a:prstGeom prst="rect">
            <a:avLst/>
          </a:prstGeom>
        </p:spPr>
      </p:pic>
      <p:pic>
        <p:nvPicPr>
          <p:cNvPr id="102" name="Picture 101">
            <a:extLst>
              <a:ext uri="{FF2B5EF4-FFF2-40B4-BE49-F238E27FC236}">
                <a16:creationId xmlns:a16="http://schemas.microsoft.com/office/drawing/2014/main" id="{EC6B3A13-B1A5-4E10-97C1-2708BDFA808E}"/>
              </a:ext>
            </a:extLst>
          </p:cNvPr>
          <p:cNvPicPr>
            <a:picLocks noChangeAspect="1"/>
          </p:cNvPicPr>
          <p:nvPr/>
        </p:nvPicPr>
        <p:blipFill>
          <a:blip r:embed="rId13"/>
          <a:stretch>
            <a:fillRect/>
          </a:stretch>
        </p:blipFill>
        <p:spPr>
          <a:xfrm>
            <a:off x="2022362" y="-680213"/>
            <a:ext cx="359906" cy="214559"/>
          </a:xfrm>
          <a:prstGeom prst="rect">
            <a:avLst/>
          </a:prstGeom>
        </p:spPr>
      </p:pic>
      <p:pic>
        <p:nvPicPr>
          <p:cNvPr id="103" name="Picture 102">
            <a:extLst>
              <a:ext uri="{FF2B5EF4-FFF2-40B4-BE49-F238E27FC236}">
                <a16:creationId xmlns:a16="http://schemas.microsoft.com/office/drawing/2014/main" id="{7437B6B6-F3C4-4CCC-916A-917CDE9900CC}"/>
              </a:ext>
            </a:extLst>
          </p:cNvPr>
          <p:cNvPicPr>
            <a:picLocks noChangeAspect="1"/>
          </p:cNvPicPr>
          <p:nvPr/>
        </p:nvPicPr>
        <p:blipFill>
          <a:blip r:embed="rId14"/>
          <a:stretch>
            <a:fillRect/>
          </a:stretch>
        </p:blipFill>
        <p:spPr>
          <a:xfrm>
            <a:off x="3561476" y="-1010630"/>
            <a:ext cx="359906" cy="218018"/>
          </a:xfrm>
          <a:prstGeom prst="rect">
            <a:avLst/>
          </a:prstGeom>
        </p:spPr>
      </p:pic>
      <p:pic>
        <p:nvPicPr>
          <p:cNvPr id="104" name="Picture 103">
            <a:extLst>
              <a:ext uri="{FF2B5EF4-FFF2-40B4-BE49-F238E27FC236}">
                <a16:creationId xmlns:a16="http://schemas.microsoft.com/office/drawing/2014/main" id="{45F64F2D-6DA2-4348-98CC-253FFE21C893}"/>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105" name="Picture 104">
            <a:extLst>
              <a:ext uri="{FF2B5EF4-FFF2-40B4-BE49-F238E27FC236}">
                <a16:creationId xmlns:a16="http://schemas.microsoft.com/office/drawing/2014/main" id="{DFDAC995-C52B-4A95-A28A-8172E0E5DC65}"/>
              </a:ext>
            </a:extLst>
          </p:cNvPr>
          <p:cNvPicPr>
            <a:picLocks noChangeAspect="1"/>
          </p:cNvPicPr>
          <p:nvPr/>
        </p:nvPicPr>
        <p:blipFill>
          <a:blip r:embed="rId15"/>
          <a:stretch>
            <a:fillRect/>
          </a:stretch>
        </p:blipFill>
        <p:spPr>
          <a:xfrm>
            <a:off x="10148971" y="-649354"/>
            <a:ext cx="359906" cy="214559"/>
          </a:xfrm>
          <a:prstGeom prst="rect">
            <a:avLst/>
          </a:prstGeom>
        </p:spPr>
      </p:pic>
      <p:pic>
        <p:nvPicPr>
          <p:cNvPr id="106" name="Picture 105">
            <a:extLst>
              <a:ext uri="{FF2B5EF4-FFF2-40B4-BE49-F238E27FC236}">
                <a16:creationId xmlns:a16="http://schemas.microsoft.com/office/drawing/2014/main" id="{136B6640-E6E1-4D80-ADAA-FD3DD9E65DF3}"/>
              </a:ext>
            </a:extLst>
          </p:cNvPr>
          <p:cNvPicPr>
            <a:picLocks noChangeAspect="1"/>
          </p:cNvPicPr>
          <p:nvPr/>
        </p:nvPicPr>
        <p:blipFill>
          <a:blip r:embed="rId16"/>
          <a:stretch>
            <a:fillRect/>
          </a:stretch>
        </p:blipFill>
        <p:spPr>
          <a:xfrm>
            <a:off x="7476920" y="-1101053"/>
            <a:ext cx="359906" cy="218018"/>
          </a:xfrm>
          <a:prstGeom prst="rect">
            <a:avLst/>
          </a:prstGeom>
        </p:spPr>
      </p:pic>
      <p:pic>
        <p:nvPicPr>
          <p:cNvPr id="107" name="Picture 106">
            <a:extLst>
              <a:ext uri="{FF2B5EF4-FFF2-40B4-BE49-F238E27FC236}">
                <a16:creationId xmlns:a16="http://schemas.microsoft.com/office/drawing/2014/main" id="{0B4131E8-A673-4BB0-95D3-29242445E245}"/>
              </a:ext>
            </a:extLst>
          </p:cNvPr>
          <p:cNvPicPr>
            <a:picLocks noChangeAspect="1"/>
          </p:cNvPicPr>
          <p:nvPr/>
        </p:nvPicPr>
        <p:blipFill>
          <a:blip r:embed="rId17"/>
          <a:stretch>
            <a:fillRect/>
          </a:stretch>
        </p:blipFill>
        <p:spPr>
          <a:xfrm>
            <a:off x="8381505" y="-592875"/>
            <a:ext cx="359906" cy="214559"/>
          </a:xfrm>
          <a:prstGeom prst="rect">
            <a:avLst/>
          </a:prstGeom>
        </p:spPr>
      </p:pic>
      <p:pic>
        <p:nvPicPr>
          <p:cNvPr id="108" name="Picture 107">
            <a:extLst>
              <a:ext uri="{FF2B5EF4-FFF2-40B4-BE49-F238E27FC236}">
                <a16:creationId xmlns:a16="http://schemas.microsoft.com/office/drawing/2014/main" id="{36BDA17A-DB23-45D8-8D11-B78B53ADB185}"/>
              </a:ext>
            </a:extLst>
          </p:cNvPr>
          <p:cNvPicPr>
            <a:picLocks noChangeAspect="1"/>
          </p:cNvPicPr>
          <p:nvPr/>
        </p:nvPicPr>
        <p:blipFill>
          <a:blip r:embed="rId18"/>
          <a:stretch>
            <a:fillRect/>
          </a:stretch>
        </p:blipFill>
        <p:spPr>
          <a:xfrm>
            <a:off x="9156703" y="-634549"/>
            <a:ext cx="359906" cy="218018"/>
          </a:xfrm>
          <a:prstGeom prst="rect">
            <a:avLst/>
          </a:prstGeom>
        </p:spPr>
      </p:pic>
      <p:pic>
        <p:nvPicPr>
          <p:cNvPr id="109" name="Picture 108">
            <a:extLst>
              <a:ext uri="{FF2B5EF4-FFF2-40B4-BE49-F238E27FC236}">
                <a16:creationId xmlns:a16="http://schemas.microsoft.com/office/drawing/2014/main" id="{D96310F7-E1E1-4AA9-811A-6C70C6DF5BEA}"/>
              </a:ext>
            </a:extLst>
          </p:cNvPr>
          <p:cNvPicPr>
            <a:picLocks noChangeAspect="1"/>
          </p:cNvPicPr>
          <p:nvPr/>
        </p:nvPicPr>
        <p:blipFill>
          <a:blip r:embed="rId19"/>
          <a:stretch>
            <a:fillRect/>
          </a:stretch>
        </p:blipFill>
        <p:spPr>
          <a:xfrm>
            <a:off x="6912564" y="-556051"/>
            <a:ext cx="359906" cy="218018"/>
          </a:xfrm>
          <a:prstGeom prst="rect">
            <a:avLst/>
          </a:prstGeom>
        </p:spPr>
      </p:pic>
      <p:pic>
        <p:nvPicPr>
          <p:cNvPr id="110" name="Picture 109">
            <a:extLst>
              <a:ext uri="{FF2B5EF4-FFF2-40B4-BE49-F238E27FC236}">
                <a16:creationId xmlns:a16="http://schemas.microsoft.com/office/drawing/2014/main" id="{5E017C85-5DAD-457C-B5DD-F3BAB9483453}"/>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111" name="Picture 110">
            <a:extLst>
              <a:ext uri="{FF2B5EF4-FFF2-40B4-BE49-F238E27FC236}">
                <a16:creationId xmlns:a16="http://schemas.microsoft.com/office/drawing/2014/main" id="{1EA53A7B-919E-456E-9512-861396F1A7A6}"/>
              </a:ext>
            </a:extLst>
          </p:cNvPr>
          <p:cNvPicPr>
            <a:picLocks noChangeAspect="1"/>
          </p:cNvPicPr>
          <p:nvPr/>
        </p:nvPicPr>
        <p:blipFill>
          <a:blip r:embed="rId13"/>
          <a:stretch>
            <a:fillRect/>
          </a:stretch>
        </p:blipFill>
        <p:spPr>
          <a:xfrm>
            <a:off x="6870902" y="-853256"/>
            <a:ext cx="359906" cy="214559"/>
          </a:xfrm>
          <a:prstGeom prst="rect">
            <a:avLst/>
          </a:prstGeom>
        </p:spPr>
      </p:pic>
      <p:pic>
        <p:nvPicPr>
          <p:cNvPr id="112" name="Picture 111">
            <a:extLst>
              <a:ext uri="{FF2B5EF4-FFF2-40B4-BE49-F238E27FC236}">
                <a16:creationId xmlns:a16="http://schemas.microsoft.com/office/drawing/2014/main" id="{9BAF055C-5BE1-4E37-8EB0-E098FAF9F86A}"/>
              </a:ext>
            </a:extLst>
          </p:cNvPr>
          <p:cNvPicPr>
            <a:picLocks noChangeAspect="1"/>
          </p:cNvPicPr>
          <p:nvPr/>
        </p:nvPicPr>
        <p:blipFill>
          <a:blip r:embed="rId14"/>
          <a:stretch>
            <a:fillRect/>
          </a:stretch>
        </p:blipFill>
        <p:spPr>
          <a:xfrm>
            <a:off x="8410016" y="-1183672"/>
            <a:ext cx="359906" cy="218018"/>
          </a:xfrm>
          <a:prstGeom prst="rect">
            <a:avLst/>
          </a:prstGeom>
        </p:spPr>
      </p:pic>
      <p:pic>
        <p:nvPicPr>
          <p:cNvPr id="113" name="Picture 112">
            <a:extLst>
              <a:ext uri="{FF2B5EF4-FFF2-40B4-BE49-F238E27FC236}">
                <a16:creationId xmlns:a16="http://schemas.microsoft.com/office/drawing/2014/main" id="{E152F6FA-703D-426C-800B-EA4A512F68C8}"/>
              </a:ext>
            </a:extLst>
          </p:cNvPr>
          <p:cNvPicPr>
            <a:picLocks noChangeAspect="1"/>
          </p:cNvPicPr>
          <p:nvPr/>
        </p:nvPicPr>
        <p:blipFill>
          <a:blip r:embed="rId20"/>
          <a:stretch>
            <a:fillRect/>
          </a:stretch>
        </p:blipFill>
        <p:spPr>
          <a:xfrm>
            <a:off x="7597698" y="-878503"/>
            <a:ext cx="359906" cy="218018"/>
          </a:xfrm>
          <a:prstGeom prst="rect">
            <a:avLst/>
          </a:prstGeom>
        </p:spPr>
      </p:pic>
      <p:pic>
        <p:nvPicPr>
          <p:cNvPr id="115" name="Picture 114">
            <a:extLst>
              <a:ext uri="{FF2B5EF4-FFF2-40B4-BE49-F238E27FC236}">
                <a16:creationId xmlns:a16="http://schemas.microsoft.com/office/drawing/2014/main" id="{1A1D4B74-F08C-4E37-AE94-EA6626121D74}"/>
              </a:ext>
            </a:extLst>
          </p:cNvPr>
          <p:cNvPicPr>
            <a:picLocks noChangeAspect="1"/>
          </p:cNvPicPr>
          <p:nvPr/>
        </p:nvPicPr>
        <p:blipFill>
          <a:blip r:embed="rId15"/>
          <a:stretch>
            <a:fillRect/>
          </a:stretch>
        </p:blipFill>
        <p:spPr>
          <a:xfrm>
            <a:off x="1630835" y="-979817"/>
            <a:ext cx="359906" cy="214559"/>
          </a:xfrm>
          <a:prstGeom prst="rect">
            <a:avLst/>
          </a:prstGeom>
        </p:spPr>
      </p:pic>
      <p:pic>
        <p:nvPicPr>
          <p:cNvPr id="116" name="Picture 115">
            <a:extLst>
              <a:ext uri="{FF2B5EF4-FFF2-40B4-BE49-F238E27FC236}">
                <a16:creationId xmlns:a16="http://schemas.microsoft.com/office/drawing/2014/main" id="{9781EDFB-5E40-417F-8975-5B44D33ED0DF}"/>
              </a:ext>
            </a:extLst>
          </p:cNvPr>
          <p:cNvPicPr>
            <a:picLocks noChangeAspect="1"/>
          </p:cNvPicPr>
          <p:nvPr/>
        </p:nvPicPr>
        <p:blipFill>
          <a:blip r:embed="rId16"/>
          <a:stretch>
            <a:fillRect/>
          </a:stretch>
        </p:blipFill>
        <p:spPr>
          <a:xfrm>
            <a:off x="2848765" y="-946625"/>
            <a:ext cx="359906" cy="218018"/>
          </a:xfrm>
          <a:prstGeom prst="rect">
            <a:avLst/>
          </a:prstGeom>
        </p:spPr>
      </p:pic>
      <p:pic>
        <p:nvPicPr>
          <p:cNvPr id="117" name="Picture 116">
            <a:extLst>
              <a:ext uri="{FF2B5EF4-FFF2-40B4-BE49-F238E27FC236}">
                <a16:creationId xmlns:a16="http://schemas.microsoft.com/office/drawing/2014/main" id="{5FCB52DE-9491-487B-A218-CCFF7ABC7187}"/>
              </a:ext>
            </a:extLst>
          </p:cNvPr>
          <p:cNvPicPr>
            <a:picLocks noChangeAspect="1"/>
          </p:cNvPicPr>
          <p:nvPr/>
        </p:nvPicPr>
        <p:blipFill>
          <a:blip r:embed="rId13"/>
          <a:stretch>
            <a:fillRect/>
          </a:stretch>
        </p:blipFill>
        <p:spPr>
          <a:xfrm>
            <a:off x="2242746" y="-698828"/>
            <a:ext cx="359906" cy="214559"/>
          </a:xfrm>
          <a:prstGeom prst="rect">
            <a:avLst/>
          </a:prstGeom>
        </p:spPr>
      </p:pic>
      <p:pic>
        <p:nvPicPr>
          <p:cNvPr id="118" name="Picture 117">
            <a:extLst>
              <a:ext uri="{FF2B5EF4-FFF2-40B4-BE49-F238E27FC236}">
                <a16:creationId xmlns:a16="http://schemas.microsoft.com/office/drawing/2014/main" id="{98DED43E-F0B8-4CD0-8C69-DC3F71D150FB}"/>
              </a:ext>
            </a:extLst>
          </p:cNvPr>
          <p:cNvPicPr>
            <a:picLocks noChangeAspect="1"/>
          </p:cNvPicPr>
          <p:nvPr/>
        </p:nvPicPr>
        <p:blipFill>
          <a:blip r:embed="rId14"/>
          <a:stretch>
            <a:fillRect/>
          </a:stretch>
        </p:blipFill>
        <p:spPr>
          <a:xfrm>
            <a:off x="3781861" y="-1029245"/>
            <a:ext cx="359906" cy="218018"/>
          </a:xfrm>
          <a:prstGeom prst="rect">
            <a:avLst/>
          </a:prstGeom>
        </p:spPr>
      </p:pic>
      <p:pic>
        <p:nvPicPr>
          <p:cNvPr id="119" name="Picture 118">
            <a:extLst>
              <a:ext uri="{FF2B5EF4-FFF2-40B4-BE49-F238E27FC236}">
                <a16:creationId xmlns:a16="http://schemas.microsoft.com/office/drawing/2014/main" id="{DF883775-6A67-4A4A-84BB-35D8C63B9692}"/>
              </a:ext>
            </a:extLst>
          </p:cNvPr>
          <p:cNvPicPr>
            <a:picLocks noChangeAspect="1"/>
          </p:cNvPicPr>
          <p:nvPr/>
        </p:nvPicPr>
        <p:blipFill>
          <a:blip r:embed="rId20"/>
          <a:stretch>
            <a:fillRect/>
          </a:stretch>
        </p:blipFill>
        <p:spPr>
          <a:xfrm>
            <a:off x="2969542" y="-724075"/>
            <a:ext cx="359906" cy="218018"/>
          </a:xfrm>
          <a:prstGeom prst="rect">
            <a:avLst/>
          </a:prstGeom>
        </p:spPr>
      </p:pic>
      <p:pic>
        <p:nvPicPr>
          <p:cNvPr id="120" name="Picture 119">
            <a:extLst>
              <a:ext uri="{FF2B5EF4-FFF2-40B4-BE49-F238E27FC236}">
                <a16:creationId xmlns:a16="http://schemas.microsoft.com/office/drawing/2014/main" id="{74F28298-20FD-4F0D-9737-28FF2855C241}"/>
              </a:ext>
            </a:extLst>
          </p:cNvPr>
          <p:cNvPicPr>
            <a:picLocks noChangeAspect="1"/>
          </p:cNvPicPr>
          <p:nvPr/>
        </p:nvPicPr>
        <p:blipFill>
          <a:blip r:embed="rId14"/>
          <a:stretch>
            <a:fillRect/>
          </a:stretch>
        </p:blipFill>
        <p:spPr>
          <a:xfrm>
            <a:off x="5979548" y="-1009014"/>
            <a:ext cx="359906" cy="218018"/>
          </a:xfrm>
          <a:prstGeom prst="rect">
            <a:avLst/>
          </a:prstGeom>
        </p:spPr>
      </p:pic>
      <p:pic>
        <p:nvPicPr>
          <p:cNvPr id="121" name="Picture 120">
            <a:extLst>
              <a:ext uri="{FF2B5EF4-FFF2-40B4-BE49-F238E27FC236}">
                <a16:creationId xmlns:a16="http://schemas.microsoft.com/office/drawing/2014/main" id="{A347B3AB-2664-48A2-850C-EFFA8E52BFAC}"/>
              </a:ext>
            </a:extLst>
          </p:cNvPr>
          <p:cNvPicPr>
            <a:picLocks noChangeAspect="1"/>
          </p:cNvPicPr>
          <p:nvPr/>
        </p:nvPicPr>
        <p:blipFill>
          <a:blip r:embed="rId15"/>
          <a:stretch>
            <a:fillRect/>
          </a:stretch>
        </p:blipFill>
        <p:spPr>
          <a:xfrm>
            <a:off x="4048907" y="-978201"/>
            <a:ext cx="359906" cy="214559"/>
          </a:xfrm>
          <a:prstGeom prst="rect">
            <a:avLst/>
          </a:prstGeom>
        </p:spPr>
      </p:pic>
      <p:pic>
        <p:nvPicPr>
          <p:cNvPr id="122" name="Picture 121">
            <a:extLst>
              <a:ext uri="{FF2B5EF4-FFF2-40B4-BE49-F238E27FC236}">
                <a16:creationId xmlns:a16="http://schemas.microsoft.com/office/drawing/2014/main" id="{F98185BC-E162-4531-BFCA-BE96906925F1}"/>
              </a:ext>
            </a:extLst>
          </p:cNvPr>
          <p:cNvPicPr>
            <a:picLocks noChangeAspect="1"/>
          </p:cNvPicPr>
          <p:nvPr/>
        </p:nvPicPr>
        <p:blipFill>
          <a:blip r:embed="rId16"/>
          <a:stretch>
            <a:fillRect/>
          </a:stretch>
        </p:blipFill>
        <p:spPr>
          <a:xfrm>
            <a:off x="5266837" y="-945010"/>
            <a:ext cx="359906" cy="218018"/>
          </a:xfrm>
          <a:prstGeom prst="rect">
            <a:avLst/>
          </a:prstGeom>
        </p:spPr>
      </p:pic>
      <p:pic>
        <p:nvPicPr>
          <p:cNvPr id="123" name="Picture 122">
            <a:extLst>
              <a:ext uri="{FF2B5EF4-FFF2-40B4-BE49-F238E27FC236}">
                <a16:creationId xmlns:a16="http://schemas.microsoft.com/office/drawing/2014/main" id="{58467660-8104-4705-8F38-1DF0D0855E2A}"/>
              </a:ext>
            </a:extLst>
          </p:cNvPr>
          <p:cNvPicPr>
            <a:picLocks noChangeAspect="1"/>
          </p:cNvPicPr>
          <p:nvPr/>
        </p:nvPicPr>
        <p:blipFill>
          <a:blip r:embed="rId14"/>
          <a:stretch>
            <a:fillRect/>
          </a:stretch>
        </p:blipFill>
        <p:spPr>
          <a:xfrm>
            <a:off x="6199933" y="-1027629"/>
            <a:ext cx="359906" cy="218018"/>
          </a:xfrm>
          <a:prstGeom prst="rect">
            <a:avLst/>
          </a:prstGeom>
        </p:spPr>
      </p:pic>
      <p:pic>
        <p:nvPicPr>
          <p:cNvPr id="124" name="Picture 123">
            <a:extLst>
              <a:ext uri="{FF2B5EF4-FFF2-40B4-BE49-F238E27FC236}">
                <a16:creationId xmlns:a16="http://schemas.microsoft.com/office/drawing/2014/main" id="{E53B8DDF-30A9-45B4-91C4-CAFE61A2680E}"/>
              </a:ext>
            </a:extLst>
          </p:cNvPr>
          <p:cNvPicPr>
            <a:picLocks noChangeAspect="1"/>
          </p:cNvPicPr>
          <p:nvPr/>
        </p:nvPicPr>
        <p:blipFill>
          <a:blip r:embed="rId16"/>
          <a:stretch>
            <a:fillRect/>
          </a:stretch>
        </p:blipFill>
        <p:spPr>
          <a:xfrm>
            <a:off x="5158989" y="-577380"/>
            <a:ext cx="359906" cy="218018"/>
          </a:xfrm>
          <a:prstGeom prst="rect">
            <a:avLst/>
          </a:prstGeom>
        </p:spPr>
      </p:pic>
      <p:pic>
        <p:nvPicPr>
          <p:cNvPr id="125" name="Picture 124">
            <a:extLst>
              <a:ext uri="{FF2B5EF4-FFF2-40B4-BE49-F238E27FC236}">
                <a16:creationId xmlns:a16="http://schemas.microsoft.com/office/drawing/2014/main" id="{F215461D-643C-46F0-B9BF-CED2FF22E7D4}"/>
              </a:ext>
            </a:extLst>
          </p:cNvPr>
          <p:cNvPicPr>
            <a:picLocks noChangeAspect="1"/>
          </p:cNvPicPr>
          <p:nvPr/>
        </p:nvPicPr>
        <p:blipFill>
          <a:blip r:embed="rId13"/>
          <a:stretch>
            <a:fillRect/>
          </a:stretch>
        </p:blipFill>
        <p:spPr>
          <a:xfrm>
            <a:off x="4552971" y="-329583"/>
            <a:ext cx="359906" cy="214559"/>
          </a:xfrm>
          <a:prstGeom prst="rect">
            <a:avLst/>
          </a:prstGeom>
        </p:spPr>
      </p:pic>
      <p:pic>
        <p:nvPicPr>
          <p:cNvPr id="126" name="Picture 125">
            <a:extLst>
              <a:ext uri="{FF2B5EF4-FFF2-40B4-BE49-F238E27FC236}">
                <a16:creationId xmlns:a16="http://schemas.microsoft.com/office/drawing/2014/main" id="{D10A4024-EBE1-42C0-9304-C13FE3470339}"/>
              </a:ext>
            </a:extLst>
          </p:cNvPr>
          <p:cNvPicPr>
            <a:picLocks noChangeAspect="1"/>
          </p:cNvPicPr>
          <p:nvPr/>
        </p:nvPicPr>
        <p:blipFill>
          <a:blip r:embed="rId14"/>
          <a:stretch>
            <a:fillRect/>
          </a:stretch>
        </p:blipFill>
        <p:spPr>
          <a:xfrm>
            <a:off x="6092085" y="-660000"/>
            <a:ext cx="359906" cy="218018"/>
          </a:xfrm>
          <a:prstGeom prst="rect">
            <a:avLst/>
          </a:prstGeom>
        </p:spPr>
      </p:pic>
      <p:pic>
        <p:nvPicPr>
          <p:cNvPr id="127" name="Picture 126">
            <a:extLst>
              <a:ext uri="{FF2B5EF4-FFF2-40B4-BE49-F238E27FC236}">
                <a16:creationId xmlns:a16="http://schemas.microsoft.com/office/drawing/2014/main" id="{9099DF57-12AF-4630-83BF-DC32899B7987}"/>
              </a:ext>
            </a:extLst>
          </p:cNvPr>
          <p:cNvPicPr>
            <a:picLocks noChangeAspect="1"/>
          </p:cNvPicPr>
          <p:nvPr/>
        </p:nvPicPr>
        <p:blipFill>
          <a:blip r:embed="rId20"/>
          <a:stretch>
            <a:fillRect/>
          </a:stretch>
        </p:blipFill>
        <p:spPr>
          <a:xfrm>
            <a:off x="5279766" y="-354830"/>
            <a:ext cx="359906" cy="218018"/>
          </a:xfrm>
          <a:prstGeom prst="rect">
            <a:avLst/>
          </a:prstGeom>
        </p:spPr>
      </p:pic>
      <p:pic>
        <p:nvPicPr>
          <p:cNvPr id="128" name="Picture 127">
            <a:extLst>
              <a:ext uri="{FF2B5EF4-FFF2-40B4-BE49-F238E27FC236}">
                <a16:creationId xmlns:a16="http://schemas.microsoft.com/office/drawing/2014/main" id="{00B2893E-8591-48D3-8031-4FEDB4016EFE}"/>
              </a:ext>
            </a:extLst>
          </p:cNvPr>
          <p:cNvPicPr>
            <a:picLocks noChangeAspect="1"/>
          </p:cNvPicPr>
          <p:nvPr/>
        </p:nvPicPr>
        <p:blipFill>
          <a:blip r:embed="rId14"/>
          <a:stretch>
            <a:fillRect/>
          </a:stretch>
        </p:blipFill>
        <p:spPr>
          <a:xfrm>
            <a:off x="3661617" y="-485341"/>
            <a:ext cx="359906" cy="218018"/>
          </a:xfrm>
          <a:prstGeom prst="rect">
            <a:avLst/>
          </a:prstGeom>
        </p:spPr>
      </p:pic>
      <p:pic>
        <p:nvPicPr>
          <p:cNvPr id="129" name="Picture 128">
            <a:extLst>
              <a:ext uri="{FF2B5EF4-FFF2-40B4-BE49-F238E27FC236}">
                <a16:creationId xmlns:a16="http://schemas.microsoft.com/office/drawing/2014/main" id="{013F2579-04EB-4461-A5E3-7B0DC899F94B}"/>
              </a:ext>
            </a:extLst>
          </p:cNvPr>
          <p:cNvPicPr>
            <a:picLocks noChangeAspect="1"/>
          </p:cNvPicPr>
          <p:nvPr/>
        </p:nvPicPr>
        <p:blipFill>
          <a:blip r:embed="rId14"/>
          <a:stretch>
            <a:fillRect/>
          </a:stretch>
        </p:blipFill>
        <p:spPr>
          <a:xfrm>
            <a:off x="3882001" y="-503957"/>
            <a:ext cx="359906" cy="218018"/>
          </a:xfrm>
          <a:prstGeom prst="rect">
            <a:avLst/>
          </a:prstGeom>
        </p:spPr>
      </p:pic>
    </p:spTree>
    <p:extLst>
      <p:ext uri="{BB962C8B-B14F-4D97-AF65-F5344CB8AC3E}">
        <p14:creationId xmlns:p14="http://schemas.microsoft.com/office/powerpoint/2010/main" val="32409202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2"/>
                                        </p:tgtEl>
                                      </p:cBhvr>
                                    </p:animEffect>
                                    <p:animScale>
                                      <p:cBhvr>
                                        <p:cTn id="12"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7"/>
                                        </p:tgtEl>
                                      </p:cBhvr>
                                    </p:animEffect>
                                    <p:animScale>
                                      <p:cBhvr>
                                        <p:cTn id="23"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6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10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11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103"/>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10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104"/>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105"/>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10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106"/>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107"/>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108"/>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111"/>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11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11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114"/>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115"/>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11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117"/>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119"/>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118"/>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120"/>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121"/>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122"/>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123"/>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124"/>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125"/>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12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126"/>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128"/>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129"/>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500" fill="hold"/>
                                        <p:tgtEl>
                                          <p:spTgt spid="67"/>
                                        </p:tgtEl>
                                        <p:attrNameLst>
                                          <p:attrName>ppt_w</p:attrName>
                                        </p:attrNameLst>
                                      </p:cBhvr>
                                      <p:tavLst>
                                        <p:tav tm="0">
                                          <p:val>
                                            <p:fltVal val="0"/>
                                          </p:val>
                                        </p:tav>
                                        <p:tav tm="100000">
                                          <p:val>
                                            <p:strVal val="#ppt_w"/>
                                          </p:val>
                                        </p:tav>
                                      </p:tavLst>
                                    </p:anim>
                                    <p:anim calcmode="lin" valueType="num">
                                      <p:cBhvr>
                                        <p:cTn id="121" dur="500" fill="hold"/>
                                        <p:tgtEl>
                                          <p:spTgt spid="67"/>
                                        </p:tgtEl>
                                        <p:attrNameLst>
                                          <p:attrName>ppt_h</p:attrName>
                                        </p:attrNameLst>
                                      </p:cBhvr>
                                      <p:tavLst>
                                        <p:tav tm="0">
                                          <p:val>
                                            <p:fltVal val="0"/>
                                          </p:val>
                                        </p:tav>
                                        <p:tav tm="100000">
                                          <p:val>
                                            <p:strVal val="#ppt_h"/>
                                          </p:val>
                                        </p:tav>
                                      </p:tavLst>
                                    </p:anim>
                                    <p:animEffect transition="in" filter="fade">
                                      <p:cBhvr>
                                        <p:cTn id="122" dur="500"/>
                                        <p:tgtEl>
                                          <p:spTgt spid="6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7"/>
                                        </p:tgtEl>
                                      </p:cBhvr>
                                    </p:animEffect>
                                    <p:animScale>
                                      <p:cBhvr>
                                        <p:cTn id="125" dur="250" autoRev="1" fill="hold"/>
                                        <p:tgtEl>
                                          <p:spTgt spid="67"/>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p:cTn id="131" dur="500" fill="hold"/>
                                        <p:tgtEl>
                                          <p:spTgt spid="77"/>
                                        </p:tgtEl>
                                        <p:attrNameLst>
                                          <p:attrName>ppt_w</p:attrName>
                                        </p:attrNameLst>
                                      </p:cBhvr>
                                      <p:tavLst>
                                        <p:tav tm="0">
                                          <p:val>
                                            <p:fltVal val="0"/>
                                          </p:val>
                                        </p:tav>
                                        <p:tav tm="100000">
                                          <p:val>
                                            <p:strVal val="#ppt_w"/>
                                          </p:val>
                                        </p:tav>
                                      </p:tavLst>
                                    </p:anim>
                                    <p:anim calcmode="lin" valueType="num">
                                      <p:cBhvr>
                                        <p:cTn id="132" dur="500" fill="hold"/>
                                        <p:tgtEl>
                                          <p:spTgt spid="77"/>
                                        </p:tgtEl>
                                        <p:attrNameLst>
                                          <p:attrName>ppt_h</p:attrName>
                                        </p:attrNameLst>
                                      </p:cBhvr>
                                      <p:tavLst>
                                        <p:tav tm="0">
                                          <p:val>
                                            <p:fltVal val="0"/>
                                          </p:val>
                                        </p:tav>
                                        <p:tav tm="100000">
                                          <p:val>
                                            <p:strVal val="#ppt_h"/>
                                          </p:val>
                                        </p:tav>
                                      </p:tavLst>
                                    </p:anim>
                                    <p:animEffect transition="in" filter="fade">
                                      <p:cBhvr>
                                        <p:cTn id="133" dur="500"/>
                                        <p:tgtEl>
                                          <p:spTgt spid="7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7"/>
                                        </p:tgtEl>
                                      </p:cBhvr>
                                    </p:animEffect>
                                    <p:animScale>
                                      <p:cBhvr>
                                        <p:cTn id="136" dur="250" autoRev="1" fill="hold"/>
                                        <p:tgtEl>
                                          <p:spTgt spid="77"/>
                                        </p:tgtEl>
                                      </p:cBhvr>
                                      <p:by x="105000" y="105000"/>
                                    </p:animScale>
                                  </p:childTnLst>
                                </p:cTn>
                              </p:par>
                            </p:childTnLst>
                          </p:cTn>
                        </p:par>
                      </p:childTnLst>
                    </p:cTn>
                  </p:par>
                </p:childTnLst>
              </p:cTn>
              <p:nextCondLst>
                <p:cond evt="onClick" delay="0">
                  <p:tgtEl>
                    <p:spTgt spid="76"/>
                  </p:tgtEl>
                </p:cond>
              </p:nextCondLst>
            </p:seq>
            <p:seq concurrent="1" nextAc="seek">
              <p:cTn id="137" restart="whenNotActive" fill="hold" evtFilter="cancelBubble" nodeType="interactiveSeq">
                <p:stCondLst>
                  <p:cond evt="onClick" delay="0">
                    <p:tgtEl>
                      <p:spTgt spid="7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79"/>
                                        </p:tgtEl>
                                        <p:attrNameLst>
                                          <p:attrName>style.visibility</p:attrName>
                                        </p:attrNameLst>
                                      </p:cBhvr>
                                      <p:to>
                                        <p:strVal val="visible"/>
                                      </p:to>
                                    </p:set>
                                    <p:anim calcmode="lin" valueType="num">
                                      <p:cBhvr>
                                        <p:cTn id="142" dur="500" fill="hold"/>
                                        <p:tgtEl>
                                          <p:spTgt spid="79"/>
                                        </p:tgtEl>
                                        <p:attrNameLst>
                                          <p:attrName>ppt_w</p:attrName>
                                        </p:attrNameLst>
                                      </p:cBhvr>
                                      <p:tavLst>
                                        <p:tav tm="0">
                                          <p:val>
                                            <p:fltVal val="0"/>
                                          </p:val>
                                        </p:tav>
                                        <p:tav tm="100000">
                                          <p:val>
                                            <p:strVal val="#ppt_w"/>
                                          </p:val>
                                        </p:tav>
                                      </p:tavLst>
                                    </p:anim>
                                    <p:anim calcmode="lin" valueType="num">
                                      <p:cBhvr>
                                        <p:cTn id="143" dur="500" fill="hold"/>
                                        <p:tgtEl>
                                          <p:spTgt spid="79"/>
                                        </p:tgtEl>
                                        <p:attrNameLst>
                                          <p:attrName>ppt_h</p:attrName>
                                        </p:attrNameLst>
                                      </p:cBhvr>
                                      <p:tavLst>
                                        <p:tav tm="0">
                                          <p:val>
                                            <p:fltVal val="0"/>
                                          </p:val>
                                        </p:tav>
                                        <p:tav tm="100000">
                                          <p:val>
                                            <p:strVal val="#ppt_h"/>
                                          </p:val>
                                        </p:tav>
                                      </p:tavLst>
                                    </p:anim>
                                    <p:animEffect transition="in" filter="fade">
                                      <p:cBhvr>
                                        <p:cTn id="144" dur="500"/>
                                        <p:tgtEl>
                                          <p:spTgt spid="79"/>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79"/>
                                        </p:tgtEl>
                                      </p:cBhvr>
                                    </p:animEffect>
                                    <p:animScale>
                                      <p:cBhvr>
                                        <p:cTn id="147" dur="250" autoRev="1" fill="hold"/>
                                        <p:tgtEl>
                                          <p:spTgt spid="79"/>
                                        </p:tgtEl>
                                      </p:cBhvr>
                                      <p:by x="105000" y="105000"/>
                                    </p:animScale>
                                  </p:childTnLst>
                                </p:cTn>
                              </p:par>
                            </p:childTnLst>
                          </p:cTn>
                        </p:par>
                      </p:childTnLst>
                    </p:cTn>
                  </p:par>
                </p:childTnLst>
              </p:cTn>
              <p:nextCondLst>
                <p:cond evt="onClick" delay="0">
                  <p:tgtEl>
                    <p:spTgt spid="78"/>
                  </p:tgtEl>
                </p:cond>
              </p:nextCondLst>
            </p:seq>
          </p:childTnLst>
        </p:cTn>
      </p:par>
    </p:tnLst>
    <p:bldLst>
      <p:bldP spid="32" grpId="0"/>
      <p:bldP spid="32" grpId="1"/>
      <p:bldP spid="57" grpId="0"/>
      <p:bldP spid="57" grpId="1"/>
      <p:bldP spid="58" grpId="0"/>
      <p:bldP spid="58" grpId="1"/>
      <p:bldP spid="66" grpId="0"/>
      <p:bldP spid="66" grpId="1"/>
      <p:bldP spid="3" grpId="0"/>
      <p:bldP spid="3" grpId="1"/>
      <p:bldP spid="67" grpId="0"/>
      <p:bldP spid="67" grpId="1"/>
      <p:bldP spid="77" grpId="0"/>
      <p:bldP spid="77" grpId="1"/>
      <p:bldP spid="79" grpId="0"/>
      <p:bldP spid="7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sp>
        <p:nvSpPr>
          <p:cNvPr id="7" name="TextBox 7"/>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8" name="TextBox 8"/>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3. </a:t>
            </a:r>
            <a:r>
              <a:rPr lang="vi-VN" sz="2300" b="1" dirty="0">
                <a:solidFill>
                  <a:srgbClr val="000000"/>
                </a:solidFill>
              </a:rPr>
              <a:t>Một số phương pháp phòng chống nóng, lạnh cho cơ thể</a:t>
            </a:r>
            <a:endParaRPr lang="en-US" sz="2300" b="1" dirty="0">
              <a:solidFill>
                <a:srgbClr val="000000"/>
              </a:solidFill>
              <a:latin typeface="Arial" pitchFamily="34" charset="0"/>
            </a:endParaRPr>
          </a:p>
        </p:txBody>
      </p:sp>
      <p:grpSp>
        <p:nvGrpSpPr>
          <p:cNvPr id="9" name="Group 9"/>
          <p:cNvGrpSpPr/>
          <p:nvPr/>
        </p:nvGrpSpPr>
        <p:grpSpPr>
          <a:xfrm>
            <a:off x="685621" y="1208293"/>
            <a:ext cx="5139140" cy="5264983"/>
            <a:chOff x="0" y="0"/>
            <a:chExt cx="10280957" cy="10529967"/>
          </a:xfrm>
        </p:grpSpPr>
        <p:grpSp>
          <p:nvGrpSpPr>
            <p:cNvPr id="10" name="Group 10"/>
            <p:cNvGrpSpPr/>
            <p:nvPr/>
          </p:nvGrpSpPr>
          <p:grpSpPr>
            <a:xfrm>
              <a:off x="0" y="0"/>
              <a:ext cx="10280957" cy="10529967"/>
              <a:chOff x="0" y="0"/>
              <a:chExt cx="2030806" cy="2079993"/>
            </a:xfrm>
          </p:grpSpPr>
          <p:sp>
            <p:nvSpPr>
              <p:cNvPr id="11" name="Freeform 11"/>
              <p:cNvSpPr/>
              <p:nvPr/>
            </p:nvSpPr>
            <p:spPr>
              <a:xfrm>
                <a:off x="0" y="0"/>
                <a:ext cx="2030806" cy="2079993"/>
              </a:xfrm>
              <a:custGeom>
                <a:avLst/>
                <a:gdLst/>
                <a:ahLst/>
                <a:cxnLst/>
                <a:rect l="l" t="t" r="r" b="b"/>
                <a:pathLst>
                  <a:path w="2030806" h="2079993">
                    <a:moveTo>
                      <a:pt x="51206" y="0"/>
                    </a:moveTo>
                    <a:lnTo>
                      <a:pt x="1979600" y="0"/>
                    </a:lnTo>
                    <a:cubicBezTo>
                      <a:pt x="1993181" y="0"/>
                      <a:pt x="2006205" y="5395"/>
                      <a:pt x="2015809" y="14998"/>
                    </a:cubicBezTo>
                    <a:cubicBezTo>
                      <a:pt x="2025411" y="24601"/>
                      <a:pt x="2030806" y="37626"/>
                      <a:pt x="2030806" y="51206"/>
                    </a:cubicBezTo>
                    <a:lnTo>
                      <a:pt x="2030806" y="2028787"/>
                    </a:lnTo>
                    <a:cubicBezTo>
                      <a:pt x="2030806" y="2057067"/>
                      <a:pt x="2007881" y="2079993"/>
                      <a:pt x="1979600" y="2079993"/>
                    </a:cubicBezTo>
                    <a:lnTo>
                      <a:pt x="51206" y="2079993"/>
                    </a:lnTo>
                    <a:cubicBezTo>
                      <a:pt x="22926" y="2079993"/>
                      <a:pt x="0" y="2057067"/>
                      <a:pt x="0" y="2028787"/>
                    </a:cubicBezTo>
                    <a:lnTo>
                      <a:pt x="0" y="51206"/>
                    </a:lnTo>
                    <a:cubicBezTo>
                      <a:pt x="0" y="22926"/>
                      <a:pt x="22926" y="0"/>
                      <a:pt x="51206" y="0"/>
                    </a:cubicBezTo>
                    <a:close/>
                  </a:path>
                </a:pathLst>
              </a:custGeom>
              <a:solidFill>
                <a:srgbClr val="FFDE59"/>
              </a:soli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9443" y="5581190"/>
              <a:ext cx="3513001" cy="4637625"/>
            </a:xfrm>
            <a:prstGeom prst="rect">
              <a:avLst/>
            </a:prstGeom>
          </p:spPr>
        </p:pic>
        <p:pic>
          <p:nvPicPr>
            <p:cNvPr id="14" name="Picture 14"/>
            <p:cNvPicPr>
              <a:picLocks noChangeAspect="1"/>
            </p:cNvPicPr>
            <p:nvPr/>
          </p:nvPicPr>
          <p:blipFill>
            <a:blip r:embed="rId8"/>
            <a:srcRect/>
            <a:stretch>
              <a:fillRect/>
            </a:stretch>
          </p:blipFill>
          <p:spPr>
            <a:xfrm>
              <a:off x="4168180" y="5581190"/>
              <a:ext cx="2417362" cy="463762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699843" y="5264983"/>
              <a:ext cx="2823684" cy="4953832"/>
            </a:xfrm>
            <a:prstGeom prst="rect">
              <a:avLst/>
            </a:prstGeom>
          </p:spPr>
        </p:pic>
        <p:sp>
          <p:nvSpPr>
            <p:cNvPr id="16" name="TextBox 16"/>
            <p:cNvSpPr txBox="1"/>
            <p:nvPr/>
          </p:nvSpPr>
          <p:spPr>
            <a:xfrm>
              <a:off x="539442" y="363840"/>
              <a:ext cx="9741515" cy="5078314"/>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Một số biện pháp chống nóng bao gồm:</a:t>
              </a:r>
            </a:p>
            <a:p>
              <a:pPr>
                <a:lnSpc>
                  <a:spcPct val="120000"/>
                </a:lnSpc>
                <a:spcBef>
                  <a:spcPct val="0"/>
                </a:spcBef>
              </a:pPr>
              <a:r>
                <a:rPr lang="en-US" sz="2300" b="1">
                  <a:solidFill>
                    <a:srgbClr val="000000"/>
                  </a:solidFill>
                  <a:latin typeface="Arial" pitchFamily="34" charset="0"/>
                </a:rPr>
                <a:t>. Mặc trang phục thoáng mát, thấm hút mồ hôi</a:t>
              </a:r>
            </a:p>
            <a:p>
              <a:pPr>
                <a:lnSpc>
                  <a:spcPct val="120000"/>
                </a:lnSpc>
                <a:spcBef>
                  <a:spcPct val="0"/>
                </a:spcBef>
              </a:pPr>
              <a:r>
                <a:rPr lang="en-US" sz="2300" b="1">
                  <a:solidFill>
                    <a:srgbClr val="000000"/>
                  </a:solidFill>
                  <a:latin typeface="Arial" pitchFamily="34" charset="0"/>
                </a:rPr>
                <a:t>. Sử dụng mũ, nón</a:t>
              </a:r>
            </a:p>
            <a:p>
              <a:pPr>
                <a:lnSpc>
                  <a:spcPct val="120000"/>
                </a:lnSpc>
                <a:spcBef>
                  <a:spcPct val="0"/>
                </a:spcBef>
              </a:pPr>
              <a:r>
                <a:rPr lang="en-US" sz="2300" b="1">
                  <a:solidFill>
                    <a:srgbClr val="000000"/>
                  </a:solidFill>
                  <a:latin typeface="Arial" pitchFamily="34" charset="0"/>
                </a:rPr>
                <a:t>. Uống đủ nước... </a:t>
              </a:r>
            </a:p>
          </p:txBody>
        </p:sp>
      </p:grpSp>
      <p:grpSp>
        <p:nvGrpSpPr>
          <p:cNvPr id="17" name="Group 17"/>
          <p:cNvGrpSpPr/>
          <p:nvPr/>
        </p:nvGrpSpPr>
        <p:grpSpPr>
          <a:xfrm>
            <a:off x="6364064" y="1208293"/>
            <a:ext cx="5139140" cy="5264983"/>
            <a:chOff x="0" y="0"/>
            <a:chExt cx="10280957" cy="10529967"/>
          </a:xfrm>
        </p:grpSpPr>
        <p:grpSp>
          <p:nvGrpSpPr>
            <p:cNvPr id="18" name="Group 18"/>
            <p:cNvGrpSpPr/>
            <p:nvPr/>
          </p:nvGrpSpPr>
          <p:grpSpPr>
            <a:xfrm>
              <a:off x="0" y="0"/>
              <a:ext cx="10280957" cy="10529967"/>
              <a:chOff x="0" y="0"/>
              <a:chExt cx="2030806" cy="2079993"/>
            </a:xfrm>
          </p:grpSpPr>
          <p:sp>
            <p:nvSpPr>
              <p:cNvPr id="19" name="Freeform 19"/>
              <p:cNvSpPr/>
              <p:nvPr/>
            </p:nvSpPr>
            <p:spPr>
              <a:xfrm>
                <a:off x="0" y="0"/>
                <a:ext cx="2030806" cy="2079993"/>
              </a:xfrm>
              <a:custGeom>
                <a:avLst/>
                <a:gdLst/>
                <a:ahLst/>
                <a:cxnLst/>
                <a:rect l="l" t="t" r="r" b="b"/>
                <a:pathLst>
                  <a:path w="2030806" h="2079993">
                    <a:moveTo>
                      <a:pt x="51206" y="0"/>
                    </a:moveTo>
                    <a:lnTo>
                      <a:pt x="1979600" y="0"/>
                    </a:lnTo>
                    <a:cubicBezTo>
                      <a:pt x="1993181" y="0"/>
                      <a:pt x="2006205" y="5395"/>
                      <a:pt x="2015809" y="14998"/>
                    </a:cubicBezTo>
                    <a:cubicBezTo>
                      <a:pt x="2025411" y="24601"/>
                      <a:pt x="2030806" y="37626"/>
                      <a:pt x="2030806" y="51206"/>
                    </a:cubicBezTo>
                    <a:lnTo>
                      <a:pt x="2030806" y="2028787"/>
                    </a:lnTo>
                    <a:cubicBezTo>
                      <a:pt x="2030806" y="2057067"/>
                      <a:pt x="2007881" y="2079993"/>
                      <a:pt x="1979600" y="2079993"/>
                    </a:cubicBezTo>
                    <a:lnTo>
                      <a:pt x="51206" y="2079993"/>
                    </a:lnTo>
                    <a:cubicBezTo>
                      <a:pt x="22926" y="2079993"/>
                      <a:pt x="0" y="2057067"/>
                      <a:pt x="0" y="2028787"/>
                    </a:cubicBezTo>
                    <a:lnTo>
                      <a:pt x="0" y="51206"/>
                    </a:lnTo>
                    <a:cubicBezTo>
                      <a:pt x="0" y="22926"/>
                      <a:pt x="22926" y="0"/>
                      <a:pt x="51206" y="0"/>
                    </a:cubicBezTo>
                    <a:close/>
                  </a:path>
                </a:pathLst>
              </a:custGeom>
              <a:solidFill>
                <a:srgbClr val="A2FCFF"/>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21" name="Picture 21"/>
            <p:cNvPicPr>
              <a:picLocks noChangeAspect="1"/>
            </p:cNvPicPr>
            <p:nvPr/>
          </p:nvPicPr>
          <p:blipFill>
            <a:blip r:embed="rId11"/>
            <a:srcRect t="12624" b="12624"/>
            <a:stretch>
              <a:fillRect/>
            </a:stretch>
          </p:blipFill>
          <p:spPr>
            <a:xfrm>
              <a:off x="0" y="4781542"/>
              <a:ext cx="10280957" cy="5437273"/>
            </a:xfrm>
            <a:prstGeom prst="rect">
              <a:avLst/>
            </a:prstGeom>
          </p:spPr>
        </p:pic>
        <p:pic>
          <p:nvPicPr>
            <p:cNvPr id="22" name="Picture 22"/>
            <p:cNvPicPr>
              <a:picLocks noChangeAspect="1"/>
            </p:cNvPicPr>
            <p:nvPr/>
          </p:nvPicPr>
          <p:blipFill>
            <a:blip r:embed="rId12"/>
            <a:srcRect/>
            <a:stretch>
              <a:fillRect/>
            </a:stretch>
          </p:blipFill>
          <p:spPr>
            <a:xfrm>
              <a:off x="961645" y="5537387"/>
              <a:ext cx="2788372" cy="4637625"/>
            </a:xfrm>
            <a:prstGeom prst="rect">
              <a:avLst/>
            </a:prstGeom>
          </p:spPr>
        </p:pic>
        <p:pic>
          <p:nvPicPr>
            <p:cNvPr id="23" name="Picture 23"/>
            <p:cNvPicPr>
              <a:picLocks noChangeAspect="1"/>
            </p:cNvPicPr>
            <p:nvPr/>
          </p:nvPicPr>
          <p:blipFill>
            <a:blip r:embed="rId13"/>
            <a:srcRect/>
            <a:stretch>
              <a:fillRect/>
            </a:stretch>
          </p:blipFill>
          <p:spPr>
            <a:xfrm>
              <a:off x="5185467" y="5493583"/>
              <a:ext cx="4825769" cy="4725232"/>
            </a:xfrm>
            <a:prstGeom prst="rect">
              <a:avLst/>
            </a:prstGeom>
          </p:spPr>
        </p:pic>
        <p:sp>
          <p:nvSpPr>
            <p:cNvPr id="24" name="TextBox 24"/>
            <p:cNvSpPr txBox="1"/>
            <p:nvPr/>
          </p:nvSpPr>
          <p:spPr>
            <a:xfrm>
              <a:off x="484842" y="363840"/>
              <a:ext cx="9526395" cy="3308214"/>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Một số biện pháp chống lạnh như:</a:t>
              </a:r>
            </a:p>
            <a:p>
              <a:pPr>
                <a:lnSpc>
                  <a:spcPct val="120000"/>
                </a:lnSpc>
                <a:spcBef>
                  <a:spcPct val="0"/>
                </a:spcBef>
              </a:pPr>
              <a:r>
                <a:rPr lang="en-US" sz="2300" b="1">
                  <a:solidFill>
                    <a:srgbClr val="000000"/>
                  </a:solidFill>
                  <a:latin typeface="Arial" pitchFamily="34" charset="0"/>
                </a:rPr>
                <a:t>. Mặc trang phục dày, chất liệu giữ nhiệt tốt như vải bông, len,...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grpSp>
        <p:nvGrpSpPr>
          <p:cNvPr id="7" name="Group 7"/>
          <p:cNvGrpSpPr/>
          <p:nvPr/>
        </p:nvGrpSpPr>
        <p:grpSpPr>
          <a:xfrm>
            <a:off x="685622" y="1254434"/>
            <a:ext cx="10834797" cy="5235281"/>
            <a:chOff x="0" y="0"/>
            <a:chExt cx="6134114" cy="2963180"/>
          </a:xfrm>
        </p:grpSpPr>
        <p:sp>
          <p:nvSpPr>
            <p:cNvPr id="8" name="Freeform 8"/>
            <p:cNvSpPr/>
            <p:nvPr/>
          </p:nvSpPr>
          <p:spPr>
            <a:xfrm>
              <a:off x="0" y="0"/>
              <a:ext cx="6134114" cy="2963180"/>
            </a:xfrm>
            <a:custGeom>
              <a:avLst/>
              <a:gdLst/>
              <a:ahLst/>
              <a:cxnLst/>
              <a:rect l="l" t="t" r="r" b="b"/>
              <a:pathLst>
                <a:path w="6134114" h="2963180">
                  <a:moveTo>
                    <a:pt x="6009654" y="59690"/>
                  </a:moveTo>
                  <a:cubicBezTo>
                    <a:pt x="6045214" y="59690"/>
                    <a:pt x="6074424" y="88900"/>
                    <a:pt x="6074424" y="124460"/>
                  </a:cubicBezTo>
                  <a:lnTo>
                    <a:pt x="6074424" y="2838720"/>
                  </a:lnTo>
                  <a:cubicBezTo>
                    <a:pt x="6074424" y="2874280"/>
                    <a:pt x="6045214" y="2903490"/>
                    <a:pt x="6009654" y="2903490"/>
                  </a:cubicBezTo>
                  <a:lnTo>
                    <a:pt x="124460" y="2903490"/>
                  </a:lnTo>
                  <a:cubicBezTo>
                    <a:pt x="88900" y="2903490"/>
                    <a:pt x="59690" y="2874280"/>
                    <a:pt x="59690" y="2838720"/>
                  </a:cubicBezTo>
                  <a:lnTo>
                    <a:pt x="59690" y="124460"/>
                  </a:lnTo>
                  <a:cubicBezTo>
                    <a:pt x="59690" y="88900"/>
                    <a:pt x="88900" y="59690"/>
                    <a:pt x="124460" y="59690"/>
                  </a:cubicBezTo>
                  <a:lnTo>
                    <a:pt x="6009654" y="59690"/>
                  </a:lnTo>
                  <a:moveTo>
                    <a:pt x="6009654" y="0"/>
                  </a:moveTo>
                  <a:lnTo>
                    <a:pt x="124460" y="0"/>
                  </a:lnTo>
                  <a:cubicBezTo>
                    <a:pt x="55880" y="0"/>
                    <a:pt x="0" y="55880"/>
                    <a:pt x="0" y="124460"/>
                  </a:cubicBezTo>
                  <a:lnTo>
                    <a:pt x="0" y="2838720"/>
                  </a:lnTo>
                  <a:cubicBezTo>
                    <a:pt x="0" y="2907300"/>
                    <a:pt x="55880" y="2963180"/>
                    <a:pt x="124460" y="2963180"/>
                  </a:cubicBezTo>
                  <a:lnTo>
                    <a:pt x="6009654" y="2963180"/>
                  </a:lnTo>
                  <a:cubicBezTo>
                    <a:pt x="6078234" y="2963180"/>
                    <a:pt x="6134114" y="2907300"/>
                    <a:pt x="6134114" y="2838720"/>
                  </a:cubicBezTo>
                  <a:lnTo>
                    <a:pt x="6134114" y="124460"/>
                  </a:lnTo>
                  <a:cubicBezTo>
                    <a:pt x="6134114" y="55880"/>
                    <a:pt x="6078234" y="0"/>
                    <a:pt x="6009654" y="0"/>
                  </a:cubicBezTo>
                  <a:close/>
                </a:path>
              </a:pathLst>
            </a:custGeom>
            <a:solidFill>
              <a:srgbClr val="00BF63"/>
            </a:solidFill>
          </p:spPr>
        </p:sp>
      </p:grpSp>
      <p:pic>
        <p:nvPicPr>
          <p:cNvPr id="9" name="Picture 9"/>
          <p:cNvPicPr>
            <a:picLocks noChangeAspect="1"/>
          </p:cNvPicPr>
          <p:nvPr/>
        </p:nvPicPr>
        <p:blipFill>
          <a:blip r:embed="rId6"/>
          <a:srcRect t="9361" b="9361"/>
          <a:stretch>
            <a:fillRect/>
          </a:stretch>
        </p:blipFill>
        <p:spPr>
          <a:xfrm>
            <a:off x="950640" y="3298764"/>
            <a:ext cx="4991694" cy="2514820"/>
          </a:xfrm>
          <a:prstGeom prst="rect">
            <a:avLst/>
          </a:prstGeom>
        </p:spPr>
      </p:pic>
      <p:pic>
        <p:nvPicPr>
          <p:cNvPr id="10" name="Picture 10"/>
          <p:cNvPicPr>
            <a:picLocks noChangeAspect="1"/>
          </p:cNvPicPr>
          <p:nvPr/>
        </p:nvPicPr>
        <p:blipFill>
          <a:blip r:embed="rId7"/>
          <a:srcRect t="5779" b="5779"/>
          <a:stretch>
            <a:fillRect/>
          </a:stretch>
        </p:blipFill>
        <p:spPr>
          <a:xfrm>
            <a:off x="6237971" y="3298764"/>
            <a:ext cx="5053756" cy="2514820"/>
          </a:xfrm>
          <a:prstGeom prst="rect">
            <a:avLst/>
          </a:prstGeom>
        </p:spPr>
      </p:pic>
      <p:sp>
        <p:nvSpPr>
          <p:cNvPr id="11" name="TextBox 11"/>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2" name="TextBox 12"/>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3. </a:t>
            </a:r>
            <a:r>
              <a:rPr lang="vi-VN" sz="2300" b="1" dirty="0">
                <a:solidFill>
                  <a:srgbClr val="000000"/>
                </a:solidFill>
              </a:rPr>
              <a:t>Một số phương pháp phòng chống nóng, lạnh cho cơ thể</a:t>
            </a:r>
            <a:endParaRPr lang="en-US" sz="2300" b="1" dirty="0">
              <a:solidFill>
                <a:srgbClr val="000000"/>
              </a:solidFill>
              <a:latin typeface="Arial" pitchFamily="34" charset="0"/>
            </a:endParaRPr>
          </a:p>
        </p:txBody>
      </p:sp>
      <p:sp>
        <p:nvSpPr>
          <p:cNvPr id="13" name="TextBox 13"/>
          <p:cNvSpPr txBox="1"/>
          <p:nvPr/>
        </p:nvSpPr>
        <p:spPr>
          <a:xfrm>
            <a:off x="950640" y="1521566"/>
            <a:ext cx="10304760"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ở lâu trong điều kiện nhiệt độ môi trường quá cao hay quá thấp, quá trình điều hòa thân nhiệt của cơ thể không đáp ứng được với sự thay đổi nhiệt độ của môi trường, dẫn đến thân nhiệt tăng (cảm nóng) hoặc giảm (cảm lạnh)</a:t>
            </a:r>
          </a:p>
        </p:txBody>
      </p:sp>
      <p:sp>
        <p:nvSpPr>
          <p:cNvPr id="14" name="TextBox 14"/>
          <p:cNvSpPr txBox="1"/>
          <p:nvPr/>
        </p:nvSpPr>
        <p:spPr>
          <a:xfrm>
            <a:off x="1745328" y="5908834"/>
            <a:ext cx="3402320"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Cảm nóng</a:t>
            </a:r>
          </a:p>
        </p:txBody>
      </p:sp>
      <p:sp>
        <p:nvSpPr>
          <p:cNvPr id="15" name="TextBox 15"/>
          <p:cNvSpPr txBox="1"/>
          <p:nvPr/>
        </p:nvSpPr>
        <p:spPr>
          <a:xfrm>
            <a:off x="7063689" y="5908834"/>
            <a:ext cx="3402320"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Cảm lạnh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grpSp>
        <p:nvGrpSpPr>
          <p:cNvPr id="7" name="Group 7"/>
          <p:cNvGrpSpPr/>
          <p:nvPr/>
        </p:nvGrpSpPr>
        <p:grpSpPr>
          <a:xfrm>
            <a:off x="668407" y="1176544"/>
            <a:ext cx="10834797" cy="2079073"/>
            <a:chOff x="0" y="0"/>
            <a:chExt cx="21675238" cy="4158146"/>
          </a:xfrm>
        </p:grpSpPr>
        <p:grpSp>
          <p:nvGrpSpPr>
            <p:cNvPr id="8" name="Group 8"/>
            <p:cNvGrpSpPr/>
            <p:nvPr/>
          </p:nvGrpSpPr>
          <p:grpSpPr>
            <a:xfrm>
              <a:off x="0" y="0"/>
              <a:ext cx="21675238" cy="4158146"/>
              <a:chOff x="0" y="0"/>
              <a:chExt cx="4281529" cy="821362"/>
            </a:xfrm>
          </p:grpSpPr>
          <p:sp>
            <p:nvSpPr>
              <p:cNvPr id="9" name="Freeform 9"/>
              <p:cNvSpPr/>
              <p:nvPr/>
            </p:nvSpPr>
            <p:spPr>
              <a:xfrm>
                <a:off x="0" y="0"/>
                <a:ext cx="4281529" cy="821362"/>
              </a:xfrm>
              <a:custGeom>
                <a:avLst/>
                <a:gdLst/>
                <a:ahLst/>
                <a:cxnLst/>
                <a:rect l="l" t="t" r="r" b="b"/>
                <a:pathLst>
                  <a:path w="4281529" h="821362">
                    <a:moveTo>
                      <a:pt x="24288" y="0"/>
                    </a:moveTo>
                    <a:lnTo>
                      <a:pt x="4257241" y="0"/>
                    </a:lnTo>
                    <a:cubicBezTo>
                      <a:pt x="4270654" y="0"/>
                      <a:pt x="4281529" y="10874"/>
                      <a:pt x="4281529" y="24288"/>
                    </a:cubicBezTo>
                    <a:lnTo>
                      <a:pt x="4281529" y="797074"/>
                    </a:lnTo>
                    <a:cubicBezTo>
                      <a:pt x="4281529" y="803516"/>
                      <a:pt x="4278970" y="809693"/>
                      <a:pt x="4274415" y="814248"/>
                    </a:cubicBezTo>
                    <a:cubicBezTo>
                      <a:pt x="4269860" y="818803"/>
                      <a:pt x="4263682" y="821362"/>
                      <a:pt x="4257241" y="821362"/>
                    </a:cubicBezTo>
                    <a:lnTo>
                      <a:pt x="24288" y="821362"/>
                    </a:lnTo>
                    <a:cubicBezTo>
                      <a:pt x="10874" y="821362"/>
                      <a:pt x="0" y="810488"/>
                      <a:pt x="0" y="797074"/>
                    </a:cubicBezTo>
                    <a:lnTo>
                      <a:pt x="0" y="24288"/>
                    </a:lnTo>
                    <a:cubicBezTo>
                      <a:pt x="0" y="10874"/>
                      <a:pt x="10874" y="0"/>
                      <a:pt x="24288" y="0"/>
                    </a:cubicBezTo>
                    <a:close/>
                  </a:path>
                </a:pathLst>
              </a:custGeom>
              <a:solidFill>
                <a:srgbClr val="FFDE59"/>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450675" y="420666"/>
              <a:ext cx="20808322"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chống bị cảm nóng hoặc cảm lạnh cần sử dụng các biện pháp chống nóng, lạnh phù hợp; giới hạn thời gian hoạt động dưới thời tiết khắc nghiệt và tăng cường sức đề kháng cho cơ thể thông qua chế độ ăn uống, vận động hợp lí</a:t>
              </a:r>
            </a:p>
          </p:txBody>
        </p:sp>
      </p:grpSp>
      <p:pic>
        <p:nvPicPr>
          <p:cNvPr id="12" name="Picture 12"/>
          <p:cNvPicPr>
            <a:picLocks noChangeAspect="1"/>
          </p:cNvPicPr>
          <p:nvPr/>
        </p:nvPicPr>
        <p:blipFill>
          <a:blip r:embed="rId6"/>
          <a:srcRect t="5295" b="5295"/>
          <a:stretch>
            <a:fillRect/>
          </a:stretch>
        </p:blipFill>
        <p:spPr>
          <a:xfrm>
            <a:off x="668407" y="3429000"/>
            <a:ext cx="5417398" cy="3233944"/>
          </a:xfrm>
          <a:prstGeom prst="rect">
            <a:avLst/>
          </a:prstGeom>
        </p:spPr>
      </p:pic>
      <p:pic>
        <p:nvPicPr>
          <p:cNvPr id="13" name="Picture 13"/>
          <p:cNvPicPr>
            <a:picLocks noChangeAspect="1"/>
          </p:cNvPicPr>
          <p:nvPr/>
        </p:nvPicPr>
        <p:blipFill>
          <a:blip r:embed="rId7"/>
          <a:srcRect t="4106" b="4106"/>
          <a:stretch>
            <a:fillRect/>
          </a:stretch>
        </p:blipFill>
        <p:spPr>
          <a:xfrm>
            <a:off x="6226261" y="3429000"/>
            <a:ext cx="5276943" cy="3233944"/>
          </a:xfrm>
          <a:prstGeom prst="rect">
            <a:avLst/>
          </a:prstGeom>
        </p:spPr>
      </p:pic>
      <p:sp>
        <p:nvSpPr>
          <p:cNvPr id="14" name="TextBox 14"/>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15" name="TextBox 15"/>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3. </a:t>
            </a:r>
            <a:r>
              <a:rPr lang="vi-VN" sz="2300" b="1" dirty="0">
                <a:solidFill>
                  <a:srgbClr val="000000"/>
                </a:solidFill>
              </a:rPr>
              <a:t>Một số phương pháp phòng chống nóng, lạnh cho cơ thể</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sp>
        <p:nvSpPr>
          <p:cNvPr id="7" name="TextBox 7"/>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8" name="TextBox 8"/>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3. </a:t>
            </a:r>
            <a:r>
              <a:rPr lang="vi-VN" sz="2300" b="1" dirty="0">
                <a:solidFill>
                  <a:srgbClr val="000000"/>
                </a:solidFill>
              </a:rPr>
              <a:t>Một số phương pháp phòng chống nóng, lạnh cho cơ thể</a:t>
            </a:r>
            <a:endParaRPr lang="en-US" sz="2300" b="1" dirty="0">
              <a:solidFill>
                <a:srgbClr val="000000"/>
              </a:solidFill>
              <a:latin typeface="Arial" pitchFamily="34" charset="0"/>
            </a:endParaRPr>
          </a:p>
        </p:txBody>
      </p:sp>
      <p:grpSp>
        <p:nvGrpSpPr>
          <p:cNvPr id="9" name="Group 9"/>
          <p:cNvGrpSpPr/>
          <p:nvPr/>
        </p:nvGrpSpPr>
        <p:grpSpPr>
          <a:xfrm>
            <a:off x="590036" y="3033598"/>
            <a:ext cx="5139140" cy="2202061"/>
            <a:chOff x="0" y="-289322"/>
            <a:chExt cx="10280957" cy="4404123"/>
          </a:xfrm>
        </p:grpSpPr>
        <p:grpSp>
          <p:nvGrpSpPr>
            <p:cNvPr id="10" name="Group 10"/>
            <p:cNvGrpSpPr/>
            <p:nvPr/>
          </p:nvGrpSpPr>
          <p:grpSpPr>
            <a:xfrm>
              <a:off x="0" y="-289322"/>
              <a:ext cx="10280957" cy="4404123"/>
              <a:chOff x="0" y="-57150"/>
              <a:chExt cx="2030806" cy="869950"/>
            </a:xfrm>
          </p:grpSpPr>
          <p:sp>
            <p:nvSpPr>
              <p:cNvPr id="11" name="Freeform 11"/>
              <p:cNvSpPr/>
              <p:nvPr/>
            </p:nvSpPr>
            <p:spPr>
              <a:xfrm>
                <a:off x="0" y="0"/>
                <a:ext cx="2030806" cy="516072"/>
              </a:xfrm>
              <a:custGeom>
                <a:avLst/>
                <a:gdLst/>
                <a:ahLst/>
                <a:cxnLst/>
                <a:rect l="l" t="t" r="r" b="b"/>
                <a:pathLst>
                  <a:path w="2030806" h="2079993">
                    <a:moveTo>
                      <a:pt x="51206" y="0"/>
                    </a:moveTo>
                    <a:lnTo>
                      <a:pt x="1979600" y="0"/>
                    </a:lnTo>
                    <a:cubicBezTo>
                      <a:pt x="1993181" y="0"/>
                      <a:pt x="2006205" y="5395"/>
                      <a:pt x="2015809" y="14998"/>
                    </a:cubicBezTo>
                    <a:cubicBezTo>
                      <a:pt x="2025411" y="24601"/>
                      <a:pt x="2030806" y="37626"/>
                      <a:pt x="2030806" y="51206"/>
                    </a:cubicBezTo>
                    <a:lnTo>
                      <a:pt x="2030806" y="2028787"/>
                    </a:lnTo>
                    <a:cubicBezTo>
                      <a:pt x="2030806" y="2057067"/>
                      <a:pt x="2007881" y="2079993"/>
                      <a:pt x="1979600" y="2079993"/>
                    </a:cubicBezTo>
                    <a:lnTo>
                      <a:pt x="51206" y="2079993"/>
                    </a:lnTo>
                    <a:cubicBezTo>
                      <a:pt x="22926" y="2079993"/>
                      <a:pt x="0" y="2057067"/>
                      <a:pt x="0" y="2028787"/>
                    </a:cubicBezTo>
                    <a:lnTo>
                      <a:pt x="0" y="51206"/>
                    </a:lnTo>
                    <a:cubicBezTo>
                      <a:pt x="0" y="22926"/>
                      <a:pt x="22926" y="0"/>
                      <a:pt x="51206" y="0"/>
                    </a:cubicBezTo>
                    <a:close/>
                  </a:path>
                </a:pathLst>
              </a:custGeom>
              <a:solidFill>
                <a:srgbClr val="FFDE59"/>
              </a:soli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539442" y="363840"/>
              <a:ext cx="9741515" cy="1620830"/>
            </a:xfrm>
            <a:prstGeom prst="rect">
              <a:avLst/>
            </a:prstGeom>
          </p:spPr>
          <p:txBody>
            <a:bodyPr lIns="0" tIns="0" rIns="0" bIns="0" rtlCol="0" anchor="t">
              <a:spAutoFit/>
            </a:bodyPr>
            <a:lstStyle/>
            <a:p>
              <a:pPr algn="ctr">
                <a:lnSpc>
                  <a:spcPct val="120000"/>
                </a:lnSpc>
                <a:spcBef>
                  <a:spcPct val="0"/>
                </a:spcBef>
              </a:pPr>
              <a:r>
                <a:rPr lang="vi-VN" sz="2300" b="1" dirty="0">
                  <a:solidFill>
                    <a:srgbClr val="000000"/>
                  </a:solidFill>
                  <a:latin typeface="Arial" pitchFamily="34" charset="0"/>
                </a:rPr>
                <a:t>Em hãy đề xuất biện pháp chống nóng, chống lạnh cho cơ thể.</a:t>
              </a:r>
              <a:endParaRPr lang="en-US" sz="2300" b="1" dirty="0">
                <a:solidFill>
                  <a:srgbClr val="000000"/>
                </a:solidFill>
                <a:latin typeface="Arial" pitchFamily="34" charset="0"/>
              </a:endParaRPr>
            </a:p>
          </p:txBody>
        </p:sp>
      </p:grpSp>
      <p:grpSp>
        <p:nvGrpSpPr>
          <p:cNvPr id="17" name="Group 17"/>
          <p:cNvGrpSpPr/>
          <p:nvPr/>
        </p:nvGrpSpPr>
        <p:grpSpPr>
          <a:xfrm>
            <a:off x="6399212" y="1658128"/>
            <a:ext cx="5139140" cy="4346567"/>
            <a:chOff x="0" y="-289322"/>
            <a:chExt cx="10280957" cy="8693135"/>
          </a:xfrm>
        </p:grpSpPr>
        <p:grpSp>
          <p:nvGrpSpPr>
            <p:cNvPr id="18" name="Group 18"/>
            <p:cNvGrpSpPr/>
            <p:nvPr/>
          </p:nvGrpSpPr>
          <p:grpSpPr>
            <a:xfrm>
              <a:off x="0" y="-289322"/>
              <a:ext cx="10280957" cy="8693135"/>
              <a:chOff x="0" y="-57150"/>
              <a:chExt cx="2030806" cy="1717162"/>
            </a:xfrm>
          </p:grpSpPr>
          <p:sp>
            <p:nvSpPr>
              <p:cNvPr id="19" name="Freeform 19"/>
              <p:cNvSpPr/>
              <p:nvPr/>
            </p:nvSpPr>
            <p:spPr>
              <a:xfrm>
                <a:off x="0" y="0"/>
                <a:ext cx="2030806" cy="1660012"/>
              </a:xfrm>
              <a:custGeom>
                <a:avLst/>
                <a:gdLst/>
                <a:ahLst/>
                <a:cxnLst/>
                <a:rect l="l" t="t" r="r" b="b"/>
                <a:pathLst>
                  <a:path w="2030806" h="2079993">
                    <a:moveTo>
                      <a:pt x="51206" y="0"/>
                    </a:moveTo>
                    <a:lnTo>
                      <a:pt x="1979600" y="0"/>
                    </a:lnTo>
                    <a:cubicBezTo>
                      <a:pt x="1993181" y="0"/>
                      <a:pt x="2006205" y="5395"/>
                      <a:pt x="2015809" y="14998"/>
                    </a:cubicBezTo>
                    <a:cubicBezTo>
                      <a:pt x="2025411" y="24601"/>
                      <a:pt x="2030806" y="37626"/>
                      <a:pt x="2030806" y="51206"/>
                    </a:cubicBezTo>
                    <a:lnTo>
                      <a:pt x="2030806" y="2028787"/>
                    </a:lnTo>
                    <a:cubicBezTo>
                      <a:pt x="2030806" y="2057067"/>
                      <a:pt x="2007881" y="2079993"/>
                      <a:pt x="1979600" y="2079993"/>
                    </a:cubicBezTo>
                    <a:lnTo>
                      <a:pt x="51206" y="2079993"/>
                    </a:lnTo>
                    <a:cubicBezTo>
                      <a:pt x="22926" y="2079993"/>
                      <a:pt x="0" y="2057067"/>
                      <a:pt x="0" y="2028787"/>
                    </a:cubicBezTo>
                    <a:lnTo>
                      <a:pt x="0" y="51206"/>
                    </a:lnTo>
                    <a:cubicBezTo>
                      <a:pt x="0" y="22926"/>
                      <a:pt x="22926" y="0"/>
                      <a:pt x="51206" y="0"/>
                    </a:cubicBezTo>
                    <a:close/>
                  </a:path>
                </a:pathLst>
              </a:custGeom>
              <a:solidFill>
                <a:srgbClr val="A2FCFF"/>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484842" y="363840"/>
              <a:ext cx="9526395" cy="7567073"/>
            </a:xfrm>
            <a:prstGeom prst="rect">
              <a:avLst/>
            </a:prstGeom>
          </p:spPr>
          <p:txBody>
            <a:bodyPr lIns="0" tIns="0" rIns="0" bIns="0" rtlCol="0" anchor="t">
              <a:spAutoFit/>
            </a:bodyPr>
            <a:lstStyle/>
            <a:p>
              <a:pPr>
                <a:lnSpc>
                  <a:spcPct val="120000"/>
                </a:lnSpc>
              </a:pPr>
              <a:r>
                <a:rPr lang="vi-VN" sz="2300" b="1" dirty="0">
                  <a:solidFill>
                    <a:srgbClr val="000000"/>
                  </a:solidFill>
                  <a:latin typeface="Arial" pitchFamily="34" charset="0"/>
                </a:rPr>
                <a:t>Biện pháp có vai trò chống nóng cho cơ thể: trồng cây xanh, chống nóng cho nhà ở, sử dụng quạt, luyện tập thể dục thể thao, sử dụng điều hoà hai chiều...</a:t>
              </a:r>
              <a:br>
                <a:rPr lang="vi-VN" sz="2300" b="1" dirty="0">
                  <a:solidFill>
                    <a:srgbClr val="000000"/>
                  </a:solidFill>
                  <a:latin typeface="Arial" pitchFamily="34" charset="0"/>
                </a:rPr>
              </a:br>
              <a:r>
                <a:rPr lang="vi-VN" sz="2300" b="1" dirty="0">
                  <a:solidFill>
                    <a:srgbClr val="000000"/>
                  </a:solidFill>
                  <a:latin typeface="Arial" pitchFamily="34" charset="0"/>
                </a:rPr>
                <a:t>Biện pháp có vai trò chống lạnh cho cơ thể: mặc áo ấm, luyện tập thể dục thể thao, sử dụng điều hoà hai chiếu...</a:t>
              </a:r>
              <a:endParaRPr lang="en-US" sz="2300" b="1" dirty="0">
                <a:solidFill>
                  <a:srgbClr val="000000"/>
                </a:solidFill>
                <a:latin typeface="Arial" pitchFamily="34" charset="0"/>
              </a:endParaRPr>
            </a:p>
          </p:txBody>
        </p:sp>
      </p:grpSp>
    </p:spTree>
    <p:extLst>
      <p:ext uri="{BB962C8B-B14F-4D97-AF65-F5344CB8AC3E}">
        <p14:creationId xmlns:p14="http://schemas.microsoft.com/office/powerpoint/2010/main" val="1386875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24285"/>
            <a:chOff x="0" y="0"/>
            <a:chExt cx="4816593" cy="404656"/>
          </a:xfrm>
        </p:grpSpPr>
        <p:sp>
          <p:nvSpPr>
            <p:cNvPr id="3" name="Freeform 3"/>
            <p:cNvSpPr/>
            <p:nvPr/>
          </p:nvSpPr>
          <p:spPr>
            <a:xfrm>
              <a:off x="0" y="0"/>
              <a:ext cx="4816592" cy="404656"/>
            </a:xfrm>
            <a:custGeom>
              <a:avLst/>
              <a:gdLst/>
              <a:ahLst/>
              <a:cxnLst/>
              <a:rect l="l" t="t" r="r" b="b"/>
              <a:pathLst>
                <a:path w="4816592" h="404656">
                  <a:moveTo>
                    <a:pt x="0" y="0"/>
                  </a:moveTo>
                  <a:lnTo>
                    <a:pt x="4816592" y="0"/>
                  </a:lnTo>
                  <a:lnTo>
                    <a:pt x="4816592" y="404656"/>
                  </a:lnTo>
                  <a:lnTo>
                    <a:pt x="0" y="404656"/>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622" y="0"/>
            <a:ext cx="1011217" cy="102428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4413" y="0"/>
            <a:ext cx="1024018" cy="1024285"/>
          </a:xfrm>
          <a:prstGeom prst="rect">
            <a:avLst/>
          </a:prstGeom>
        </p:spPr>
      </p:pic>
      <p:sp>
        <p:nvSpPr>
          <p:cNvPr id="7" name="TextBox 7"/>
          <p:cNvSpPr txBox="1"/>
          <p:nvPr/>
        </p:nvSpPr>
        <p:spPr>
          <a:xfrm>
            <a:off x="1850321" y="290951"/>
            <a:ext cx="424409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ĐIỀU HÒA THÂN NHIỆT</a:t>
            </a:r>
          </a:p>
        </p:txBody>
      </p:sp>
      <p:sp>
        <p:nvSpPr>
          <p:cNvPr id="8" name="TextBox 8"/>
          <p:cNvSpPr txBox="1"/>
          <p:nvPr/>
        </p:nvSpPr>
        <p:spPr>
          <a:xfrm>
            <a:off x="7270791" y="84575"/>
            <a:ext cx="4693929" cy="807722"/>
          </a:xfrm>
          <a:prstGeom prst="rect">
            <a:avLst/>
          </a:prstGeom>
        </p:spPr>
        <p:txBody>
          <a:bodyPr lIns="0" tIns="0" rIns="0" bIns="0" rtlCol="0" anchor="t">
            <a:spAutoFit/>
          </a:bodyPr>
          <a:lstStyle/>
          <a:p>
            <a:pPr>
              <a:lnSpc>
                <a:spcPct val="120000"/>
              </a:lnSpc>
            </a:pPr>
            <a:r>
              <a:rPr lang="en-US" sz="2300" b="1" dirty="0">
                <a:solidFill>
                  <a:srgbClr val="000000"/>
                </a:solidFill>
                <a:latin typeface="Arial" pitchFamily="34" charset="0"/>
              </a:rPr>
              <a:t>3. </a:t>
            </a:r>
            <a:r>
              <a:rPr lang="vi-VN" sz="2300" b="1" dirty="0">
                <a:solidFill>
                  <a:srgbClr val="000000"/>
                </a:solidFill>
              </a:rPr>
              <a:t>Một số phương pháp phòng chống nóng, lạnh cho cơ thể</a:t>
            </a:r>
            <a:endParaRPr lang="en-US" sz="2300" b="1" dirty="0">
              <a:solidFill>
                <a:srgbClr val="000000"/>
              </a:solidFill>
              <a:latin typeface="Arial" pitchFamily="34" charset="0"/>
            </a:endParaRPr>
          </a:p>
        </p:txBody>
      </p:sp>
      <p:grpSp>
        <p:nvGrpSpPr>
          <p:cNvPr id="9" name="Group 9"/>
          <p:cNvGrpSpPr/>
          <p:nvPr/>
        </p:nvGrpSpPr>
        <p:grpSpPr>
          <a:xfrm>
            <a:off x="670587" y="1202229"/>
            <a:ext cx="5139140" cy="2202061"/>
            <a:chOff x="0" y="-289322"/>
            <a:chExt cx="10280957" cy="4404123"/>
          </a:xfrm>
        </p:grpSpPr>
        <p:grpSp>
          <p:nvGrpSpPr>
            <p:cNvPr id="10" name="Group 10"/>
            <p:cNvGrpSpPr/>
            <p:nvPr/>
          </p:nvGrpSpPr>
          <p:grpSpPr>
            <a:xfrm>
              <a:off x="0" y="-289322"/>
              <a:ext cx="10280957" cy="4404123"/>
              <a:chOff x="0" y="-57150"/>
              <a:chExt cx="2030806" cy="869950"/>
            </a:xfrm>
          </p:grpSpPr>
          <p:sp>
            <p:nvSpPr>
              <p:cNvPr id="11" name="Freeform 11"/>
              <p:cNvSpPr/>
              <p:nvPr/>
            </p:nvSpPr>
            <p:spPr>
              <a:xfrm>
                <a:off x="0" y="0"/>
                <a:ext cx="2030806" cy="761340"/>
              </a:xfrm>
              <a:custGeom>
                <a:avLst/>
                <a:gdLst/>
                <a:ahLst/>
                <a:cxnLst/>
                <a:rect l="l" t="t" r="r" b="b"/>
                <a:pathLst>
                  <a:path w="2030806" h="2079993">
                    <a:moveTo>
                      <a:pt x="51206" y="0"/>
                    </a:moveTo>
                    <a:lnTo>
                      <a:pt x="1979600" y="0"/>
                    </a:lnTo>
                    <a:cubicBezTo>
                      <a:pt x="1993181" y="0"/>
                      <a:pt x="2006205" y="5395"/>
                      <a:pt x="2015809" y="14998"/>
                    </a:cubicBezTo>
                    <a:cubicBezTo>
                      <a:pt x="2025411" y="24601"/>
                      <a:pt x="2030806" y="37626"/>
                      <a:pt x="2030806" y="51206"/>
                    </a:cubicBezTo>
                    <a:lnTo>
                      <a:pt x="2030806" y="2028787"/>
                    </a:lnTo>
                    <a:cubicBezTo>
                      <a:pt x="2030806" y="2057067"/>
                      <a:pt x="2007881" y="2079993"/>
                      <a:pt x="1979600" y="2079993"/>
                    </a:cubicBezTo>
                    <a:lnTo>
                      <a:pt x="51206" y="2079993"/>
                    </a:lnTo>
                    <a:cubicBezTo>
                      <a:pt x="22926" y="2079993"/>
                      <a:pt x="0" y="2057067"/>
                      <a:pt x="0" y="2028787"/>
                    </a:cubicBezTo>
                    <a:lnTo>
                      <a:pt x="0" y="51206"/>
                    </a:lnTo>
                    <a:cubicBezTo>
                      <a:pt x="0" y="22926"/>
                      <a:pt x="22926" y="0"/>
                      <a:pt x="51206" y="0"/>
                    </a:cubicBezTo>
                    <a:close/>
                  </a:path>
                </a:pathLst>
              </a:custGeom>
              <a:solidFill>
                <a:srgbClr val="FFDE59"/>
              </a:soli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539442" y="363840"/>
              <a:ext cx="9741515" cy="3319757"/>
            </a:xfrm>
            <a:prstGeom prst="rect">
              <a:avLst/>
            </a:prstGeom>
          </p:spPr>
          <p:txBody>
            <a:bodyPr lIns="0" tIns="0" rIns="0" bIns="0" rtlCol="0" anchor="t">
              <a:spAutoFit/>
            </a:bodyPr>
            <a:lstStyle/>
            <a:p>
              <a:pPr algn="ctr">
                <a:lnSpc>
                  <a:spcPct val="120000"/>
                </a:lnSpc>
                <a:spcBef>
                  <a:spcPct val="0"/>
                </a:spcBef>
              </a:pPr>
              <a:r>
                <a:rPr lang="vi-VN" sz="2300" b="1" dirty="0">
                  <a:solidFill>
                    <a:srgbClr val="000000"/>
                  </a:solidFill>
                  <a:latin typeface="Arial" pitchFamily="34" charset="0"/>
                </a:rPr>
                <a:t>Thảo luận theo nhóm về cách xử lí tình huống khi gặp một người bị say nắng (cảm nóng) và một người bị cảm lạnh.</a:t>
              </a:r>
              <a:endParaRPr lang="en-US" sz="2300" b="1" dirty="0">
                <a:solidFill>
                  <a:srgbClr val="000000"/>
                </a:solidFill>
                <a:latin typeface="Arial" pitchFamily="34" charset="0"/>
              </a:endParaRPr>
            </a:p>
          </p:txBody>
        </p:sp>
      </p:grpSp>
      <p:grpSp>
        <p:nvGrpSpPr>
          <p:cNvPr id="17" name="Group 17"/>
          <p:cNvGrpSpPr/>
          <p:nvPr/>
        </p:nvGrpSpPr>
        <p:grpSpPr>
          <a:xfrm>
            <a:off x="6475412" y="1194655"/>
            <a:ext cx="5139140" cy="4346567"/>
            <a:chOff x="0" y="-289322"/>
            <a:chExt cx="10280957" cy="8693135"/>
          </a:xfrm>
        </p:grpSpPr>
        <p:grpSp>
          <p:nvGrpSpPr>
            <p:cNvPr id="18" name="Group 18"/>
            <p:cNvGrpSpPr/>
            <p:nvPr/>
          </p:nvGrpSpPr>
          <p:grpSpPr>
            <a:xfrm>
              <a:off x="0" y="-289322"/>
              <a:ext cx="10280957" cy="8693135"/>
              <a:chOff x="0" y="-57150"/>
              <a:chExt cx="2030806" cy="1717162"/>
            </a:xfrm>
          </p:grpSpPr>
          <p:sp>
            <p:nvSpPr>
              <p:cNvPr id="19" name="Freeform 19"/>
              <p:cNvSpPr/>
              <p:nvPr/>
            </p:nvSpPr>
            <p:spPr>
              <a:xfrm>
                <a:off x="0" y="0"/>
                <a:ext cx="2030806" cy="1660012"/>
              </a:xfrm>
              <a:custGeom>
                <a:avLst/>
                <a:gdLst/>
                <a:ahLst/>
                <a:cxnLst/>
                <a:rect l="l" t="t" r="r" b="b"/>
                <a:pathLst>
                  <a:path w="2030806" h="2079993">
                    <a:moveTo>
                      <a:pt x="51206" y="0"/>
                    </a:moveTo>
                    <a:lnTo>
                      <a:pt x="1979600" y="0"/>
                    </a:lnTo>
                    <a:cubicBezTo>
                      <a:pt x="1993181" y="0"/>
                      <a:pt x="2006205" y="5395"/>
                      <a:pt x="2015809" y="14998"/>
                    </a:cubicBezTo>
                    <a:cubicBezTo>
                      <a:pt x="2025411" y="24601"/>
                      <a:pt x="2030806" y="37626"/>
                      <a:pt x="2030806" y="51206"/>
                    </a:cubicBezTo>
                    <a:lnTo>
                      <a:pt x="2030806" y="2028787"/>
                    </a:lnTo>
                    <a:cubicBezTo>
                      <a:pt x="2030806" y="2057067"/>
                      <a:pt x="2007881" y="2079993"/>
                      <a:pt x="1979600" y="2079993"/>
                    </a:cubicBezTo>
                    <a:lnTo>
                      <a:pt x="51206" y="2079993"/>
                    </a:lnTo>
                    <a:cubicBezTo>
                      <a:pt x="22926" y="2079993"/>
                      <a:pt x="0" y="2057067"/>
                      <a:pt x="0" y="2028787"/>
                    </a:cubicBezTo>
                    <a:lnTo>
                      <a:pt x="0" y="51206"/>
                    </a:lnTo>
                    <a:cubicBezTo>
                      <a:pt x="0" y="22926"/>
                      <a:pt x="22926" y="0"/>
                      <a:pt x="51206" y="0"/>
                    </a:cubicBezTo>
                    <a:close/>
                  </a:path>
                </a:pathLst>
              </a:custGeom>
              <a:solidFill>
                <a:srgbClr val="A2FCFF"/>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484842" y="363840"/>
              <a:ext cx="9526395" cy="7936919"/>
            </a:xfrm>
            <a:prstGeom prst="rect">
              <a:avLst/>
            </a:prstGeom>
          </p:spPr>
          <p:txBody>
            <a:bodyPr lIns="0" tIns="0" rIns="0" bIns="0" rtlCol="0" anchor="t">
              <a:spAutoFit/>
            </a:bodyPr>
            <a:lstStyle/>
            <a:p>
              <a:pPr>
                <a:lnSpc>
                  <a:spcPct val="120000"/>
                </a:lnSpc>
              </a:pPr>
              <a:r>
                <a:rPr lang="vi-VN" b="1" dirty="0">
                  <a:solidFill>
                    <a:srgbClr val="000000"/>
                  </a:solidFill>
                  <a:latin typeface="Arial" pitchFamily="34" charset="0"/>
                </a:rPr>
                <a:t>– Khi gặp trường hợp say nắng (cảm nóng), cần nhanh chóng tiến hành những biện pháp sơ cứu khi chưa có sự hỗ trợ của nhân viên y tế hay phương tiện y tế: đưa nạn nhân vào chỗ mát, thoáng gió, cởi bớt áo, cho uống nước mát có pha muối, chườm lạnh bằng khăn mát hoặc nước đá ở những vị trí có động mạch lớn đi gần ngoài da như nách, bẹn, cổ. Nếu nạn nhân hôn mê không uống được nước hoặc nôn liên tục, sốt tăng liên tục, kèm các triệu chứng đau bụng, đau ngực, khó thở thì phải nhanh chóng chuyển nạn nhân đến cơ sở y tế gần nhất. Trong quá trình di chuyển vẫn thường xuyên chườm mát cho nạn nhân.</a:t>
              </a:r>
              <a:br>
                <a:rPr lang="vi-VN" b="1" dirty="0">
                  <a:solidFill>
                    <a:srgbClr val="000000"/>
                  </a:solidFill>
                  <a:latin typeface="Arial" pitchFamily="34" charset="0"/>
                </a:rPr>
              </a:br>
              <a:r>
                <a:rPr lang="vi-VN" b="1" dirty="0">
                  <a:solidFill>
                    <a:srgbClr val="000000"/>
                  </a:solidFill>
                  <a:latin typeface="Arial" pitchFamily="34" charset="0"/>
                </a:rPr>
                <a:t>– Người bị cảm lạnh hay gặp trong mùa đông, gây ra các triệu chứng như hắt hơi, đau họng, chảy nước mũi,... ảnh hưởng không tốt tới sinh hoạt, lao động và chất lượng cuộc sống. Để đẩy lùi cảm lạnh, người bệnh cần ăn uống và nghỉ ngơi đầy đủ, làm dịu cổ họng bằng cách súc họng bằng nước muối sinh lí ẩm, vận động để tăng tiết mồ hôi, làm thông mũi bằng cách nhỏ dung dịch nước muối sinh lí vào mũi, kết hợp với việc sử dụng thuốc theo đúng chỉ định của bác sĩ</a:t>
              </a:r>
              <a:endParaRPr lang="en-US" b="1" dirty="0">
                <a:solidFill>
                  <a:srgbClr val="000000"/>
                </a:solidFill>
                <a:latin typeface="Arial" pitchFamily="34" charset="0"/>
              </a:endParaRPr>
            </a:p>
          </p:txBody>
        </p:sp>
      </p:grpSp>
      <p:pic>
        <p:nvPicPr>
          <p:cNvPr id="21" name="Picture 11"/>
          <p:cNvPicPr>
            <a:picLocks noChangeAspect="1"/>
          </p:cNvPicPr>
          <p:nvPr/>
        </p:nvPicPr>
        <p:blipFill>
          <a:blip r:embed="rId6"/>
          <a:srcRect/>
          <a:stretch>
            <a:fillRect/>
          </a:stretch>
        </p:blipFill>
        <p:spPr>
          <a:xfrm>
            <a:off x="1488401" y="3307144"/>
            <a:ext cx="1523836" cy="1133648"/>
          </a:xfrm>
          <a:prstGeom prst="rect">
            <a:avLst/>
          </a:prstGeom>
        </p:spPr>
      </p:pic>
      <p:pic>
        <p:nvPicPr>
          <p:cNvPr id="22" name="Picture 12"/>
          <p:cNvPicPr>
            <a:picLocks noChangeAspect="1"/>
          </p:cNvPicPr>
          <p:nvPr/>
        </p:nvPicPr>
        <p:blipFill>
          <a:blip r:embed="rId7"/>
          <a:srcRect/>
          <a:stretch>
            <a:fillRect/>
          </a:stretch>
        </p:blipFill>
        <p:spPr>
          <a:xfrm>
            <a:off x="1488401" y="4760032"/>
            <a:ext cx="1523836" cy="1963584"/>
          </a:xfrm>
          <a:prstGeom prst="rect">
            <a:avLst/>
          </a:prstGeom>
        </p:spPr>
      </p:pic>
      <p:pic>
        <p:nvPicPr>
          <p:cNvPr id="2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96580" y="3434537"/>
            <a:ext cx="2109286" cy="3271063"/>
          </a:xfrm>
          <a:prstGeom prst="rect">
            <a:avLst/>
          </a:prstGeom>
        </p:spPr>
      </p:pic>
    </p:spTree>
    <p:extLst>
      <p:ext uri="{BB962C8B-B14F-4D97-AF65-F5344CB8AC3E}">
        <p14:creationId xmlns:p14="http://schemas.microsoft.com/office/powerpoint/2010/main" val="13415090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72362" y="576186"/>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2127036" y="588186"/>
              <a:ext cx="19468602" cy="2470292"/>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Da </a:t>
              </a:r>
              <a:r>
                <a:rPr lang="en-US" sz="2300" b="1" dirty="0" err="1" smtClean="0">
                  <a:solidFill>
                    <a:srgbClr val="000000"/>
                  </a:solidFill>
                  <a:latin typeface="Arial" pitchFamily="34" charset="0"/>
                </a:rPr>
                <a:t>gồm</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lớp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biểu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tầng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sừng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tầng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giúp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lớp</a:t>
              </a:r>
              <a:r>
                <a:rPr lang="en-US" sz="2300" b="1" dirty="0">
                  <a:solidFill>
                    <a:srgbClr val="000000"/>
                  </a:solidFill>
                  <a:latin typeface="Arial" pitchFamily="34" charset="0"/>
                </a:rPr>
                <a:t> </a:t>
              </a:r>
              <a:r>
                <a:rPr lang="en-US" sz="2300" b="1" dirty="0" err="1">
                  <a:solidFill>
                    <a:srgbClr val="000000"/>
                  </a:solidFill>
                  <a:latin typeface="Arial" pitchFamily="34" charset="0"/>
                </a:rPr>
                <a:t>biểu</a:t>
              </a:r>
              <a:r>
                <a:rPr lang="en-US" sz="2300" b="1" dirty="0">
                  <a:solidFill>
                    <a:srgbClr val="000000"/>
                  </a:solidFill>
                  <a:latin typeface="Arial" pitchFamily="34" charset="0"/>
                </a:rPr>
                <a:t> </a:t>
              </a:r>
              <a:r>
                <a:rPr lang="en-US" sz="2300" b="1" dirty="0" err="1">
                  <a:solidFill>
                    <a:srgbClr val="000000"/>
                  </a:solidFill>
                  <a:latin typeface="Arial" pitchFamily="34" charset="0"/>
                </a:rPr>
                <a:t>bì</a:t>
              </a:r>
              <a:r>
                <a:rPr lang="en-US" sz="2300" b="1" dirty="0">
                  <a:solidFill>
                    <a:srgbClr val="000000"/>
                  </a:solidFill>
                  <a:latin typeface="Arial" pitchFamily="34" charset="0"/>
                </a:rPr>
                <a:t>, </a:t>
              </a:r>
              <a:r>
                <a:rPr lang="en-US" sz="2300" b="1" dirty="0" err="1">
                  <a:solidFill>
                    <a:srgbClr val="000000"/>
                  </a:solidFill>
                  <a:latin typeface="Arial" pitchFamily="34" charset="0"/>
                </a:rPr>
                <a:t>lớp</a:t>
              </a:r>
              <a:r>
                <a:rPr lang="en-US" sz="2300" b="1" dirty="0">
                  <a:solidFill>
                    <a:srgbClr val="000000"/>
                  </a:solidFill>
                  <a:latin typeface="Arial" pitchFamily="34" charset="0"/>
                </a:rPr>
                <a:t> </a:t>
              </a:r>
              <a:r>
                <a:rPr lang="en-US" sz="2300" b="1" dirty="0" err="1">
                  <a:solidFill>
                    <a:srgbClr val="000000"/>
                  </a:solidFill>
                  <a:latin typeface="Arial" pitchFamily="34" charset="0"/>
                </a:rPr>
                <a:t>bì</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lớp</a:t>
              </a:r>
              <a:r>
                <a:rPr lang="en-US" sz="2300" b="1" dirty="0">
                  <a:solidFill>
                    <a:srgbClr val="000000"/>
                  </a:solidFill>
                  <a:latin typeface="Arial" pitchFamily="34" charset="0"/>
                </a:rPr>
                <a:t> </a:t>
              </a:r>
              <a:r>
                <a:rPr lang="en-US" sz="2300" b="1" dirty="0" err="1">
                  <a:solidFill>
                    <a:srgbClr val="000000"/>
                  </a:solidFill>
                  <a:latin typeface="Arial" pitchFamily="34" charset="0"/>
                </a:rPr>
                <a:t>mỡ</a:t>
              </a:r>
              <a:r>
                <a:rPr lang="en-US" sz="2300" b="1" dirty="0">
                  <a:solidFill>
                    <a:srgbClr val="000000"/>
                  </a:solidFill>
                  <a:latin typeface="Arial" pitchFamily="34" charset="0"/>
                </a:rPr>
                <a:t> </a:t>
              </a:r>
              <a:r>
                <a:rPr lang="en-US" sz="2300" b="1" dirty="0" err="1">
                  <a:solidFill>
                    <a:srgbClr val="000000"/>
                  </a:solidFill>
                  <a:latin typeface="Arial" pitchFamily="34" charset="0"/>
                </a:rPr>
                <a:t>dưới</a:t>
              </a:r>
              <a:r>
                <a:rPr lang="en-US" sz="2300" b="1" dirty="0">
                  <a:solidFill>
                    <a:srgbClr val="000000"/>
                  </a:solidFill>
                  <a:latin typeface="Arial" pitchFamily="34" charset="0"/>
                </a:rPr>
                <a:t> da.</a:t>
              </a:r>
            </a:p>
            <a:p>
              <a:pPr algn="just">
                <a:lnSpc>
                  <a:spcPct val="120000"/>
                </a:lnSpc>
                <a:spcBef>
                  <a:spcPct val="0"/>
                </a:spcBef>
              </a:pPr>
              <a:endParaRPr lang="en-US" sz="2300" b="1" dirty="0">
                <a:solidFill>
                  <a:srgbClr val="000000"/>
                </a:solidFill>
                <a:latin typeface="Arial" pitchFamily="34" charset="0"/>
              </a:endParaRPr>
            </a:p>
          </p:txBody>
        </p:sp>
        <p:sp>
          <p:nvSpPr>
            <p:cNvPr id="12" name="TextBox 12"/>
            <p:cNvSpPr txBox="1"/>
            <p:nvPr/>
          </p:nvSpPr>
          <p:spPr>
            <a:xfrm>
              <a:off x="746016" y="2549516"/>
              <a:ext cx="638334" cy="693574"/>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nvGrpSpPr>
            <p:cNvPr id="14" name="Group 14"/>
            <p:cNvGrpSpPr/>
            <p:nvPr/>
          </p:nvGrpSpPr>
          <p:grpSpPr>
            <a:xfrm>
              <a:off x="674114" y="3678058"/>
              <a:ext cx="782137" cy="1511671"/>
              <a:chOff x="1813" y="19050"/>
              <a:chExt cx="809174" cy="1563926"/>
            </a:xfrm>
          </p:grpSpPr>
          <p:sp>
            <p:nvSpPr>
              <p:cNvPr id="15" name="Freeform 15"/>
              <p:cNvSpPr/>
              <p:nvPr/>
            </p:nvSpPr>
            <p:spPr>
              <a:xfrm>
                <a:off x="1813" y="770176"/>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2127036" y="4337410"/>
              <a:ext cx="19468602" cy="2548390"/>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tránh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xát</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giữ</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nơi</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mắc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khác</a:t>
              </a:r>
              <a:r>
                <a:rPr lang="en-US" sz="2300" b="1" dirty="0" smtClean="0">
                  <a:solidFill>
                    <a:srgbClr val="000000"/>
                  </a:solidFill>
                  <a:latin typeface="Arial" pitchFamily="34" charset="0"/>
                </a:rPr>
                <a:t> do vi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xâm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nhập</a:t>
              </a:r>
              <a:r>
                <a:rPr lang="en-US" sz="2300" b="1" dirty="0" smtClean="0">
                  <a:solidFill>
                    <a:srgbClr val="000000"/>
                  </a:solidFill>
                  <a:latin typeface="Arial" pitchFamily="34" charset="0"/>
                </a:rPr>
                <a:t> qua </a:t>
              </a:r>
              <a:r>
                <a:rPr lang="en-US" sz="2300" b="1" dirty="0" err="1" smtClean="0">
                  <a:solidFill>
                    <a:srgbClr val="000000"/>
                  </a:solidFill>
                  <a:latin typeface="Arial" pitchFamily="34" charset="0"/>
                </a:rPr>
                <a:t>vết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trên</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nên</a:t>
              </a:r>
              <a:endParaRPr lang="en-US" sz="2300" b="1" dirty="0">
                <a:solidFill>
                  <a:srgbClr val="000000"/>
                </a:solidFill>
                <a:latin typeface="Arial" pitchFamily="34" charset="0"/>
              </a:endParaRPr>
            </a:p>
          </p:txBody>
        </p:sp>
        <p:grpSp>
          <p:nvGrpSpPr>
            <p:cNvPr id="22" name="Group 22"/>
            <p:cNvGrpSpPr/>
            <p:nvPr/>
          </p:nvGrpSpPr>
          <p:grpSpPr>
            <a:xfrm>
              <a:off x="672362" y="8235878"/>
              <a:ext cx="785642" cy="785642"/>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2127036" y="8169203"/>
              <a:ext cx="19468602"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Thân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nhiệt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duy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ổn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định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hòa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nhiệt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đó</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trò</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trọng</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992270" y="1037464"/>
            <a:ext cx="7802321" cy="2860159"/>
          </a:xfrm>
          <a:prstGeom prst="roundRect">
            <a:avLst>
              <a:gd name="adj" fmla="val 11644"/>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26810" y="4259836"/>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3183793" y="3189965"/>
            <a:ext cx="7885775" cy="1569276"/>
          </a:xfrm>
          <a:prstGeom prst="rect">
            <a:avLst/>
          </a:prstGeom>
          <a:noFill/>
          <a:ln>
            <a:noFill/>
          </a:ln>
        </p:spPr>
        <p:txBody>
          <a:bodyPr wrap="square">
            <a:spAutoFit/>
          </a:bodyPr>
          <a:lstStyle/>
          <a:p>
            <a:r>
              <a:rPr lang="en-US" sz="3199" b="1" dirty="0" err="1">
                <a:solidFill>
                  <a:srgbClr val="EE4036"/>
                </a:solidFill>
                <a:latin typeface="Times New Roman" panose="02020603050405020304" pitchFamily="18" charset="0"/>
              </a:rPr>
              <a:t>Sản</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phẩm</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của</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các</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tuyến</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nội</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tiết</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là</a:t>
            </a:r>
            <a:r>
              <a:rPr lang="en-US" sz="3199" b="1" dirty="0">
                <a:solidFill>
                  <a:srgbClr val="EE4036"/>
                </a:solidFill>
                <a:latin typeface="Times New Roman" panose="02020603050405020304" pitchFamily="18" charset="0"/>
              </a:rPr>
              <a:t>?</a:t>
            </a:r>
          </a:p>
          <a:p>
            <a:r>
              <a:rPr lang="en-US" sz="3199" b="1" dirty="0">
                <a:solidFill>
                  <a:srgbClr val="EE4036"/>
                </a:solidFill>
                <a:latin typeface="Times New Roman" panose="02020603050405020304" pitchFamily="18" charset="0"/>
              </a:rPr>
              <a:t/>
            </a:r>
            <a:br>
              <a:rPr lang="en-US" sz="3199" b="1" dirty="0">
                <a:solidFill>
                  <a:srgbClr val="EE4036"/>
                </a:solidFill>
                <a:latin typeface="Times New Roman" panose="02020603050405020304" pitchFamily="18" charset="0"/>
              </a:rPr>
            </a:br>
            <a:endParaRPr lang="en-US" sz="3199" b="1" dirty="0">
              <a:solidFill>
                <a:srgbClr val="EE4036"/>
              </a:solidFill>
              <a:latin typeface="Times New Roman" panose="02020603050405020304" pitchFamily="18" charset="0"/>
            </a:endParaRPr>
          </a:p>
        </p:txBody>
      </p:sp>
      <p:sp>
        <p:nvSpPr>
          <p:cNvPr id="39" name="!!o6a">
            <a:extLst>
              <a:ext uri="{FF2B5EF4-FFF2-40B4-BE49-F238E27FC236}">
                <a16:creationId xmlns:a16="http://schemas.microsoft.com/office/drawing/2014/main" id="{A69446C8-8AE1-4684-80C5-705063A5E993}"/>
              </a:ext>
            </a:extLst>
          </p:cNvPr>
          <p:cNvSpPr/>
          <p:nvPr/>
        </p:nvSpPr>
        <p:spPr>
          <a:xfrm>
            <a:off x="3034302" y="5550915"/>
            <a:ext cx="1007103" cy="100710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48" name="!!6a">
            <a:extLst>
              <a:ext uri="{FF2B5EF4-FFF2-40B4-BE49-F238E27FC236}">
                <a16:creationId xmlns:a16="http://schemas.microsoft.com/office/drawing/2014/main" id="{1A2132AA-48E4-495E-A5D0-6D2BBB8C76E1}"/>
              </a:ext>
            </a:extLst>
          </p:cNvPr>
          <p:cNvSpPr txBox="1"/>
          <p:nvPr/>
        </p:nvSpPr>
        <p:spPr>
          <a:xfrm>
            <a:off x="3185300" y="5588474"/>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5"/>
          <a:stretch>
            <a:fillRect/>
          </a:stretch>
        </p:blipFill>
        <p:spPr>
          <a:xfrm>
            <a:off x="4762378" y="-700161"/>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6"/>
          <a:stretch>
            <a:fillRect/>
          </a:stretch>
        </p:blipFill>
        <p:spPr>
          <a:xfrm>
            <a:off x="2488274" y="-749284"/>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7"/>
          <a:stretch>
            <a:fillRect/>
          </a:stretch>
        </p:blipFill>
        <p:spPr>
          <a:xfrm>
            <a:off x="4027389" y="-1079701"/>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8"/>
          <a:stretch>
            <a:fillRect/>
          </a:stretch>
        </p:blipFill>
        <p:spPr>
          <a:xfrm>
            <a:off x="5794220" y="-788129"/>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9"/>
          <a:stretch>
            <a:fillRect/>
          </a:stretch>
        </p:blipFill>
        <p:spPr>
          <a:xfrm>
            <a:off x="10614884" y="-718425"/>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0"/>
          <a:stretch>
            <a:fillRect/>
          </a:stretch>
        </p:blipFill>
        <p:spPr>
          <a:xfrm>
            <a:off x="7942833" y="-1170124"/>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1"/>
          <a:stretch>
            <a:fillRect/>
          </a:stretch>
        </p:blipFill>
        <p:spPr>
          <a:xfrm>
            <a:off x="8847418" y="-661946"/>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2"/>
          <a:stretch>
            <a:fillRect/>
          </a:stretch>
        </p:blipFill>
        <p:spPr>
          <a:xfrm>
            <a:off x="9622616" y="-703620"/>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3"/>
          <a:stretch>
            <a:fillRect/>
          </a:stretch>
        </p:blipFill>
        <p:spPr>
          <a:xfrm>
            <a:off x="7378477" y="-625122"/>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4"/>
          <a:stretch>
            <a:fillRect/>
          </a:stretch>
        </p:blipFill>
        <p:spPr>
          <a:xfrm>
            <a:off x="3215070" y="-774531"/>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6"/>
          <a:stretch>
            <a:fillRect/>
          </a:stretch>
        </p:blipFill>
        <p:spPr>
          <a:xfrm>
            <a:off x="7336814" y="-922327"/>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7"/>
          <a:stretch>
            <a:fillRect/>
          </a:stretch>
        </p:blipFill>
        <p:spPr>
          <a:xfrm>
            <a:off x="8875929" y="-1252743"/>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4"/>
          <a:stretch>
            <a:fillRect/>
          </a:stretch>
        </p:blipFill>
        <p:spPr>
          <a:xfrm>
            <a:off x="8063610" y="-947574"/>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8"/>
          <a:stretch>
            <a:fillRect/>
          </a:stretch>
        </p:blipFill>
        <p:spPr>
          <a:xfrm>
            <a:off x="1166065" y="-633702"/>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9"/>
          <a:stretch>
            <a:fillRect/>
          </a:stretch>
        </p:blipFill>
        <p:spPr>
          <a:xfrm>
            <a:off x="2096747" y="-1048888"/>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0"/>
          <a:stretch>
            <a:fillRect/>
          </a:stretch>
        </p:blipFill>
        <p:spPr>
          <a:xfrm>
            <a:off x="3314677" y="-1015696"/>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6"/>
          <a:stretch>
            <a:fillRect/>
          </a:stretch>
        </p:blipFill>
        <p:spPr>
          <a:xfrm>
            <a:off x="2708659" y="-767899"/>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7"/>
          <a:stretch>
            <a:fillRect/>
          </a:stretch>
        </p:blipFill>
        <p:spPr>
          <a:xfrm>
            <a:off x="4247773" y="-1098316"/>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4"/>
          <a:stretch>
            <a:fillRect/>
          </a:stretch>
        </p:blipFill>
        <p:spPr>
          <a:xfrm>
            <a:off x="3435455" y="-793146"/>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7"/>
          <a:stretch>
            <a:fillRect/>
          </a:stretch>
        </p:blipFill>
        <p:spPr>
          <a:xfrm>
            <a:off x="6445461" y="-1078085"/>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9"/>
          <a:stretch>
            <a:fillRect/>
          </a:stretch>
        </p:blipFill>
        <p:spPr>
          <a:xfrm>
            <a:off x="4514820" y="-1047272"/>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0"/>
          <a:stretch>
            <a:fillRect/>
          </a:stretch>
        </p:blipFill>
        <p:spPr>
          <a:xfrm>
            <a:off x="5732749" y="-1014081"/>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7"/>
          <a:stretch>
            <a:fillRect/>
          </a:stretch>
        </p:blipFill>
        <p:spPr>
          <a:xfrm>
            <a:off x="6665845" y="-1096700"/>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0"/>
          <a:stretch>
            <a:fillRect/>
          </a:stretch>
        </p:blipFill>
        <p:spPr>
          <a:xfrm>
            <a:off x="5624901" y="-646451"/>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6"/>
          <a:stretch>
            <a:fillRect/>
          </a:stretch>
        </p:blipFill>
        <p:spPr>
          <a:xfrm>
            <a:off x="5018883" y="-398654"/>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7"/>
          <a:stretch>
            <a:fillRect/>
          </a:stretch>
        </p:blipFill>
        <p:spPr>
          <a:xfrm>
            <a:off x="6557997" y="-729071"/>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4"/>
          <a:stretch>
            <a:fillRect/>
          </a:stretch>
        </p:blipFill>
        <p:spPr>
          <a:xfrm>
            <a:off x="5745679" y="-423901"/>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7"/>
          <a:stretch>
            <a:fillRect/>
          </a:stretch>
        </p:blipFill>
        <p:spPr>
          <a:xfrm>
            <a:off x="4127529" y="-554412"/>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7"/>
          <a:stretch>
            <a:fillRect/>
          </a:stretch>
        </p:blipFill>
        <p:spPr>
          <a:xfrm>
            <a:off x="4347914" y="-573028"/>
            <a:ext cx="359906" cy="218018"/>
          </a:xfrm>
          <a:prstGeom prst="rect">
            <a:avLst/>
          </a:prstGeom>
        </p:spPr>
      </p:pic>
      <p:sp>
        <p:nvSpPr>
          <p:cNvPr id="95" name="!!o6a">
            <a:extLst>
              <a:ext uri="{FF2B5EF4-FFF2-40B4-BE49-F238E27FC236}">
                <a16:creationId xmlns:a16="http://schemas.microsoft.com/office/drawing/2014/main" id="{A69446C8-8AE1-4684-80C5-705063A5E993}"/>
              </a:ext>
            </a:extLst>
          </p:cNvPr>
          <p:cNvSpPr/>
          <p:nvPr/>
        </p:nvSpPr>
        <p:spPr>
          <a:xfrm>
            <a:off x="4168008" y="5550915"/>
            <a:ext cx="1007103" cy="1008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6" name="!!6a">
            <a:extLst>
              <a:ext uri="{FF2B5EF4-FFF2-40B4-BE49-F238E27FC236}">
                <a16:creationId xmlns:a16="http://schemas.microsoft.com/office/drawing/2014/main" id="{1A2132AA-48E4-495E-A5D0-6D2BBB8C76E1}"/>
              </a:ext>
            </a:extLst>
          </p:cNvPr>
          <p:cNvSpPr txBox="1"/>
          <p:nvPr/>
        </p:nvSpPr>
        <p:spPr>
          <a:xfrm>
            <a:off x="4326920" y="5609214"/>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91" name="!!o6a">
            <a:extLst>
              <a:ext uri="{FF2B5EF4-FFF2-40B4-BE49-F238E27FC236}">
                <a16:creationId xmlns:a16="http://schemas.microsoft.com/office/drawing/2014/main" id="{A69446C8-8AE1-4684-80C5-705063A5E993}"/>
              </a:ext>
            </a:extLst>
          </p:cNvPr>
          <p:cNvSpPr/>
          <p:nvPr/>
        </p:nvSpPr>
        <p:spPr>
          <a:xfrm>
            <a:off x="6438209" y="5550916"/>
            <a:ext cx="1007103" cy="100377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3" name="!!6a">
            <a:extLst>
              <a:ext uri="{FF2B5EF4-FFF2-40B4-BE49-F238E27FC236}">
                <a16:creationId xmlns:a16="http://schemas.microsoft.com/office/drawing/2014/main" id="{1A2132AA-48E4-495E-A5D0-6D2BBB8C76E1}"/>
              </a:ext>
            </a:extLst>
          </p:cNvPr>
          <p:cNvSpPr txBox="1"/>
          <p:nvPr/>
        </p:nvSpPr>
        <p:spPr>
          <a:xfrm>
            <a:off x="6601516" y="5588474"/>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97" name="!!o6a">
            <a:extLst>
              <a:ext uri="{FF2B5EF4-FFF2-40B4-BE49-F238E27FC236}">
                <a16:creationId xmlns:a16="http://schemas.microsoft.com/office/drawing/2014/main" id="{A69446C8-8AE1-4684-80C5-705063A5E993}"/>
              </a:ext>
            </a:extLst>
          </p:cNvPr>
          <p:cNvSpPr/>
          <p:nvPr/>
        </p:nvSpPr>
        <p:spPr>
          <a:xfrm>
            <a:off x="5298642" y="5555114"/>
            <a:ext cx="1007103" cy="99879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8" name="!!6a">
            <a:extLst>
              <a:ext uri="{FF2B5EF4-FFF2-40B4-BE49-F238E27FC236}">
                <a16:creationId xmlns:a16="http://schemas.microsoft.com/office/drawing/2014/main" id="{1A2132AA-48E4-495E-A5D0-6D2BBB8C76E1}"/>
              </a:ext>
            </a:extLst>
          </p:cNvPr>
          <p:cNvSpPr txBox="1"/>
          <p:nvPr/>
        </p:nvSpPr>
        <p:spPr>
          <a:xfrm>
            <a:off x="5461949" y="5597120"/>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99" name="!!o6a">
            <a:extLst>
              <a:ext uri="{FF2B5EF4-FFF2-40B4-BE49-F238E27FC236}">
                <a16:creationId xmlns:a16="http://schemas.microsoft.com/office/drawing/2014/main" id="{A69446C8-8AE1-4684-80C5-705063A5E993}"/>
              </a:ext>
            </a:extLst>
          </p:cNvPr>
          <p:cNvSpPr/>
          <p:nvPr/>
        </p:nvSpPr>
        <p:spPr>
          <a:xfrm>
            <a:off x="7585246" y="555091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6a">
            <a:extLst>
              <a:ext uri="{FF2B5EF4-FFF2-40B4-BE49-F238E27FC236}">
                <a16:creationId xmlns:a16="http://schemas.microsoft.com/office/drawing/2014/main" id="{1A2132AA-48E4-495E-A5D0-6D2BBB8C76E1}"/>
              </a:ext>
            </a:extLst>
          </p:cNvPr>
          <p:cNvSpPr txBox="1"/>
          <p:nvPr/>
        </p:nvSpPr>
        <p:spPr>
          <a:xfrm>
            <a:off x="7748553" y="5588474"/>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1" name="!!o6a">
            <a:extLst>
              <a:ext uri="{FF2B5EF4-FFF2-40B4-BE49-F238E27FC236}">
                <a16:creationId xmlns:a16="http://schemas.microsoft.com/office/drawing/2014/main" id="{A69446C8-8AE1-4684-80C5-705063A5E993}"/>
              </a:ext>
            </a:extLst>
          </p:cNvPr>
          <p:cNvSpPr/>
          <p:nvPr/>
        </p:nvSpPr>
        <p:spPr>
          <a:xfrm>
            <a:off x="8732283" y="555511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2" name="!!6a">
            <a:extLst>
              <a:ext uri="{FF2B5EF4-FFF2-40B4-BE49-F238E27FC236}">
                <a16:creationId xmlns:a16="http://schemas.microsoft.com/office/drawing/2014/main" id="{1A2132AA-48E4-495E-A5D0-6D2BBB8C76E1}"/>
              </a:ext>
            </a:extLst>
          </p:cNvPr>
          <p:cNvSpPr txBox="1"/>
          <p:nvPr/>
        </p:nvSpPr>
        <p:spPr>
          <a:xfrm>
            <a:off x="8909576" y="5609214"/>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pic>
        <p:nvPicPr>
          <p:cNvPr id="2050" name="Picture 2" descr="Hormone có phải là nguyên nhân gây mụn?"/>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5361" y="1039080"/>
            <a:ext cx="4174272" cy="2357072"/>
          </a:xfrm>
          <a:prstGeom prst="rect">
            <a:avLst/>
          </a:prstGeom>
          <a:noFill/>
          <a:extLst>
            <a:ext uri="{909E8E84-426E-40DD-AFC4-6F175D3DCCD1}">
              <a14:hiddenFill xmlns:a14="http://schemas.microsoft.com/office/drawing/2010/main">
                <a:solidFill>
                  <a:srgbClr val="FFFFFF"/>
                </a:solidFill>
              </a14:hiddenFill>
            </a:ext>
          </a:extLst>
        </p:spPr>
      </p:pic>
      <p:sp>
        <p:nvSpPr>
          <p:cNvPr id="92" name="!!o6a">
            <a:extLst>
              <a:ext uri="{FF2B5EF4-FFF2-40B4-BE49-F238E27FC236}">
                <a16:creationId xmlns:a16="http://schemas.microsoft.com/office/drawing/2014/main" id="{A69446C8-8AE1-4684-80C5-705063A5E993}"/>
              </a:ext>
            </a:extLst>
          </p:cNvPr>
          <p:cNvSpPr/>
          <p:nvPr/>
        </p:nvSpPr>
        <p:spPr>
          <a:xfrm>
            <a:off x="1889001" y="5546802"/>
            <a:ext cx="1007103" cy="100710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4" name="!!6a">
            <a:extLst>
              <a:ext uri="{FF2B5EF4-FFF2-40B4-BE49-F238E27FC236}">
                <a16:creationId xmlns:a16="http://schemas.microsoft.com/office/drawing/2014/main" id="{1A2132AA-48E4-495E-A5D0-6D2BBB8C76E1}"/>
              </a:ext>
            </a:extLst>
          </p:cNvPr>
          <p:cNvSpPr txBox="1"/>
          <p:nvPr/>
        </p:nvSpPr>
        <p:spPr>
          <a:xfrm>
            <a:off x="2039998" y="558436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grpSp>
        <p:nvGrpSpPr>
          <p:cNvPr id="103" name="Group 102">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4"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05"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414105992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 calcmode="lin" valueType="num">
                                      <p:cBhvr>
                                        <p:cTn id="18" dur="500" fill="hold"/>
                                        <p:tgtEl>
                                          <p:spTgt spid="96"/>
                                        </p:tgtEl>
                                        <p:attrNameLst>
                                          <p:attrName>ppt_w</p:attrName>
                                        </p:attrNameLst>
                                      </p:cBhvr>
                                      <p:tavLst>
                                        <p:tav tm="0">
                                          <p:val>
                                            <p:fltVal val="0"/>
                                          </p:val>
                                        </p:tav>
                                        <p:tav tm="100000">
                                          <p:val>
                                            <p:strVal val="#ppt_w"/>
                                          </p:val>
                                        </p:tav>
                                      </p:tavLst>
                                    </p:anim>
                                    <p:anim calcmode="lin" valueType="num">
                                      <p:cBhvr>
                                        <p:cTn id="19" dur="500" fill="hold"/>
                                        <p:tgtEl>
                                          <p:spTgt spid="96"/>
                                        </p:tgtEl>
                                        <p:attrNameLst>
                                          <p:attrName>ppt_h</p:attrName>
                                        </p:attrNameLst>
                                      </p:cBhvr>
                                      <p:tavLst>
                                        <p:tav tm="0">
                                          <p:val>
                                            <p:fltVal val="0"/>
                                          </p:val>
                                        </p:tav>
                                        <p:tav tm="100000">
                                          <p:val>
                                            <p:strVal val="#ppt_h"/>
                                          </p:val>
                                        </p:tav>
                                      </p:tavLst>
                                    </p:anim>
                                    <p:animEffect transition="in" filter="fade">
                                      <p:cBhvr>
                                        <p:cTn id="20" dur="500"/>
                                        <p:tgtEl>
                                          <p:spTgt spid="96"/>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6"/>
                                        </p:tgtEl>
                                      </p:cBhvr>
                                    </p:animEffect>
                                    <p:animScale>
                                      <p:cBhvr>
                                        <p:cTn id="23"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p:cTn id="29" dur="500" fill="hold"/>
                                        <p:tgtEl>
                                          <p:spTgt spid="93"/>
                                        </p:tgtEl>
                                        <p:attrNameLst>
                                          <p:attrName>ppt_w</p:attrName>
                                        </p:attrNameLst>
                                      </p:cBhvr>
                                      <p:tavLst>
                                        <p:tav tm="0">
                                          <p:val>
                                            <p:fltVal val="0"/>
                                          </p:val>
                                        </p:tav>
                                        <p:tav tm="100000">
                                          <p:val>
                                            <p:strVal val="#ppt_w"/>
                                          </p:val>
                                        </p:tav>
                                      </p:tavLst>
                                    </p:anim>
                                    <p:anim calcmode="lin" valueType="num">
                                      <p:cBhvr>
                                        <p:cTn id="30" dur="500" fill="hold"/>
                                        <p:tgtEl>
                                          <p:spTgt spid="93"/>
                                        </p:tgtEl>
                                        <p:attrNameLst>
                                          <p:attrName>ppt_h</p:attrName>
                                        </p:attrNameLst>
                                      </p:cBhvr>
                                      <p:tavLst>
                                        <p:tav tm="0">
                                          <p:val>
                                            <p:fltVal val="0"/>
                                          </p:val>
                                        </p:tav>
                                        <p:tav tm="100000">
                                          <p:val>
                                            <p:strVal val="#ppt_h"/>
                                          </p:val>
                                        </p:tav>
                                      </p:tavLst>
                                    </p:anim>
                                    <p:animEffect transition="in" filter="fade">
                                      <p:cBhvr>
                                        <p:cTn id="31" dur="500"/>
                                        <p:tgtEl>
                                          <p:spTgt spid="9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3"/>
                                        </p:tgtEl>
                                      </p:cBhvr>
                                    </p:animEffect>
                                    <p:animScale>
                                      <p:cBhvr>
                                        <p:cTn id="34"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35" restart="whenNotActive" fill="hold" evtFilter="cancelBubble" nodeType="interactiveSeq">
                <p:stCondLst>
                  <p:cond evt="onClick" delay="0">
                    <p:tgtEl>
                      <p:spTgt spid="9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46" restart="whenNotActive" fill="hold" evtFilter="cancelBubble" nodeType="interactiveSeq">
                <p:stCondLst>
                  <p:cond evt="onClick" delay="0">
                    <p:tgtEl>
                      <p:spTgt spid="99"/>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p:cTn id="51" dur="500" fill="hold"/>
                                        <p:tgtEl>
                                          <p:spTgt spid="100"/>
                                        </p:tgtEl>
                                        <p:attrNameLst>
                                          <p:attrName>ppt_w</p:attrName>
                                        </p:attrNameLst>
                                      </p:cBhvr>
                                      <p:tavLst>
                                        <p:tav tm="0">
                                          <p:val>
                                            <p:fltVal val="0"/>
                                          </p:val>
                                        </p:tav>
                                        <p:tav tm="100000">
                                          <p:val>
                                            <p:strVal val="#ppt_w"/>
                                          </p:val>
                                        </p:tav>
                                      </p:tavLst>
                                    </p:anim>
                                    <p:anim calcmode="lin" valueType="num">
                                      <p:cBhvr>
                                        <p:cTn id="52" dur="500" fill="hold"/>
                                        <p:tgtEl>
                                          <p:spTgt spid="100"/>
                                        </p:tgtEl>
                                        <p:attrNameLst>
                                          <p:attrName>ppt_h</p:attrName>
                                        </p:attrNameLst>
                                      </p:cBhvr>
                                      <p:tavLst>
                                        <p:tav tm="0">
                                          <p:val>
                                            <p:fltVal val="0"/>
                                          </p:val>
                                        </p:tav>
                                        <p:tav tm="100000">
                                          <p:val>
                                            <p:strVal val="#ppt_h"/>
                                          </p:val>
                                        </p:tav>
                                      </p:tavLst>
                                    </p:anim>
                                    <p:animEffect transition="in" filter="fade">
                                      <p:cBhvr>
                                        <p:cTn id="53" dur="500"/>
                                        <p:tgtEl>
                                          <p:spTgt spid="100"/>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0"/>
                                        </p:tgtEl>
                                      </p:cBhvr>
                                    </p:animEffect>
                                    <p:animScale>
                                      <p:cBhvr>
                                        <p:cTn id="56"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57" restart="whenNotActive" fill="hold" evtFilter="cancelBubble" nodeType="interactiveSeq">
                <p:stCondLst>
                  <p:cond evt="onClick" delay="0">
                    <p:tgtEl>
                      <p:spTgt spid="101"/>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fltVal val="0"/>
                                          </p:val>
                                        </p:tav>
                                        <p:tav tm="100000">
                                          <p:val>
                                            <p:strVal val="#ppt_w"/>
                                          </p:val>
                                        </p:tav>
                                      </p:tavLst>
                                    </p:anim>
                                    <p:anim calcmode="lin" valueType="num">
                                      <p:cBhvr>
                                        <p:cTn id="63" dur="500" fill="hold"/>
                                        <p:tgtEl>
                                          <p:spTgt spid="102"/>
                                        </p:tgtEl>
                                        <p:attrNameLst>
                                          <p:attrName>ppt_h</p:attrName>
                                        </p:attrNameLst>
                                      </p:cBhvr>
                                      <p:tavLst>
                                        <p:tav tm="0">
                                          <p:val>
                                            <p:fltVal val="0"/>
                                          </p:val>
                                        </p:tav>
                                        <p:tav tm="100000">
                                          <p:val>
                                            <p:strVal val="#ppt_h"/>
                                          </p:val>
                                        </p:tav>
                                      </p:tavLst>
                                    </p:anim>
                                    <p:animEffect transition="in" filter="fade">
                                      <p:cBhvr>
                                        <p:cTn id="64" dur="500"/>
                                        <p:tgtEl>
                                          <p:spTgt spid="102"/>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2"/>
                                        </p:tgtEl>
                                      </p:cBhvr>
                                    </p:animEffect>
                                    <p:animScale>
                                      <p:cBhvr>
                                        <p:cTn id="67" dur="250" autoRev="1" fill="hold"/>
                                        <p:tgtEl>
                                          <p:spTgt spid="102"/>
                                        </p:tgtEl>
                                      </p:cBhvr>
                                      <p:by x="105000" y="105000"/>
                                    </p:animScale>
                                  </p:childTnLst>
                                </p:cTn>
                              </p:par>
                              <p:par>
                                <p:cTn id="68" presetID="0" presetClass="path" presetSubtype="0" fill="hold" nodeType="withEffect">
                                  <p:stCondLst>
                                    <p:cond delay="500"/>
                                  </p:stCondLst>
                                  <p:childTnLst>
                                    <p:animMotion origin="layout" path="M 0.00443 0.01273 L 0.00443 0.01296 C 0.00339 0.02315 0.0013 0.03357 0.0013 0.04398 C 0.00078 0.08542 0.00143 0.12708 0.00286 0.16875 C 0.003 0.17292 0.0043 0.17708 0.00599 0.18009 C 0.00925 0.18496 0.01315 0.18889 0.01719 0.19144 C 0.02448 0.1956 0.03203 0.19722 0.03958 0.19977 C 0.04857 0.20301 0.05768 0.20556 0.06667 0.20833 C 0.06081 0.2132 0.05391 0.21505 0.04909 0.22222 C 0.03724 0.24121 0.03854 0.26574 0.03633 0.29074 C 0.03542 0.30208 0.03425 0.31343 0.0332 0.32477 C 0.03425 0.34838 0.03438 0.37222 0.03633 0.3956 C 0.03802 0.41574 0.04701 0.44352 0.05547 0.45509 C 0.0655 0.46875 0.08906 0.48634 0.08906 0.48658 C 0.08425 0.49491 0.07865 0.50208 0.07461 0.51181 C 0.06992 0.52338 0.06732 0.54352 0.0651 0.55741 C 0.07109 0.60695 0.06589 0.64352 0.09375 0.66505 C 0.10273 0.67199 0.11302 0.67083 0.12253 0.67338 C 0.14388 0.67176 0.16536 0.67454 0.18633 0.66783 C 0.18906 0.66713 0.18724 0.65556 0.18477 0.65371 C 0.17786 0.64884 0.16992 0.65185 0.1625 0.65093 C 0.15781 0.65718 0.14779 0.66713 0.14492 0.67917 C 0.14167 0.69306 0.13685 0.72176 0.13685 0.72199 C 0.13633 0.7294 0.13477 0.73704 0.13529 0.74445 C 0.13646 0.75903 0.14714 0.77546 0.15286 0.78148 C 0.17891 0.8081 0.18294 0.8044 0.21198 0.8125 C 0.20182 0.82685 0.18958 0.83727 0.18164 0.85509 C 0.17344 0.87361 0.1776 0.92338 0.17995 0.94028 C 0.18802 0.99746 0.21458 1.07246 0.22943 1.11343 C 0.24284 1.15 0.24896 1.16296 0.2582 1.20116 C 0.26159 1.21505 0.26133 1.21528 0.26133 1.22384 " pathEditMode="relative" rAng="0" ptsTypes="AAAAAAAAAAAAAAAAAAAAAAAAAAAAAAA">
                                      <p:cBhvr>
                                        <p:cTn id="69" dur="2000" fill="hold"/>
                                        <p:tgtEl>
                                          <p:spTgt spid="51"/>
                                        </p:tgtEl>
                                        <p:attrNameLst>
                                          <p:attrName>ppt_x</p:attrName>
                                          <p:attrName>ppt_y</p:attrName>
                                        </p:attrNameLst>
                                      </p:cBhvr>
                                      <p:rCtr x="12669" y="60556"/>
                                    </p:animMotion>
                                  </p:childTnLst>
                                </p:cTn>
                              </p:par>
                              <p:par>
                                <p:cTn id="70" presetID="0" presetClass="path" presetSubtype="0" fill="hold" nodeType="withEffect">
                                  <p:stCondLst>
                                    <p:cond delay="500"/>
                                  </p:stCondLst>
                                  <p:childTnLst>
                                    <p:animMotion origin="layout" path="M 0.00065 0.00185 L 0.00065 0.00208 C -0.01537 0.04699 -0.02331 0.05393 -0.02331 0.10671 C -0.02331 0.11968 -0.02553 0.24815 -0.00417 0.27407 C 0.03112 0.31667 0.12916 0.32454 0.15703 0.33055 C 0.1677 0.34491 0.17903 0.35764 0.18893 0.37315 C 0.19921 0.39005 0.21458 0.43032 0.22239 0.45 C 0.22304 0.46042 0.22474 0.47083 0.22408 0.48125 C 0.222 0.51597 0.21484 0.55463 0.19856 0.57755 C 0.18059 0.60278 0.14557 0.61018 0.12513 0.61736 C 0.09908 0.60856 0.04544 0.61204 0.01979 0.5662 C 0.0164 0.56042 0.01549 0.55116 0.01341 0.54329 C 0.01549 0.53611 0.01549 0.5243 0.01979 0.52083 C 0.06471 0.48495 0.17526 0.50856 0.19687 0.50949 C 0.22812 0.5206 0.24557 0.5213 0.27187 0.54653 C 0.28411 0.5581 0.29518 0.57338 0.30703 0.58611 C 0.32226 0.60278 0.35325 0.63449 0.35325 0.63472 C 0.35846 0.65718 0.36419 0.67037 0.35807 0.69653 C 0.35651 0.70347 0.35247 0.70903 0.34856 0.71088 C 0.34088 0.71458 0.33255 0.71296 0.32461 0.71389 C 0.28945 0.71296 0.25416 0.71782 0.21927 0.71088 C 0.21588 0.71018 0.21927 0.69583 0.22239 0.69375 C 0.23567 0.68634 0.25013 0.68819 0.26393 0.68542 C 0.32382 0.69815 0.35286 0.67639 0.38997 0.75069 C 0.39804 0.7669 0.40169 0.78843 0.40755 0.80718 C 0.41015 0.88935 0.41002 0.8375 0.40442 0.94329 C 0.40325 0.96528 0.40364 0.9875 0.40117 1.0088 C 0.39283 1.08356 0.39648 1.04653 0.38997 1.11944 C 0.38828 1.18565 0.38841 1.15903 0.38841 1.19884 " pathEditMode="relative" rAng="0" ptsTypes="AAAAAAAAAAAAAAAAAAAAAAAAAAAAA">
                                      <p:cBhvr>
                                        <p:cTn id="71" dur="2000" fill="hold"/>
                                        <p:tgtEl>
                                          <p:spTgt spid="59"/>
                                        </p:tgtEl>
                                        <p:attrNameLst>
                                          <p:attrName>ppt_x</p:attrName>
                                          <p:attrName>ppt_y</p:attrName>
                                        </p:attrNameLst>
                                      </p:cBhvr>
                                      <p:rCtr x="19219" y="59838"/>
                                    </p:animMotion>
                                  </p:childTnLst>
                                </p:cTn>
                              </p:par>
                              <p:par>
                                <p:cTn id="72" presetID="0" presetClass="path" presetSubtype="0" fill="hold" nodeType="withEffect">
                                  <p:stCondLst>
                                    <p:cond delay="500"/>
                                  </p:stCondLst>
                                  <p:childTnLst>
                                    <p:animMotion origin="layout" path="M -0.00859 0.00394 L -0.00859 0.00417 C -0.00963 0.03612 -0.01172 0.06829 -0.00859 0.1007 C -0.0069 0.1169 -0.00364 0.13264 -0.00052 0.14862 C 0.00795 0.1926 0.01589 0.23033 0.03776 0.26204 C 0.0694 0.30788 0.11003 0.30811 0.14779 0.32153 C 0.23438 0.35232 0.17722 0.3382 0.24831 0.35278 C 0.26224 0.35093 0.27617 0.35093 0.28985 0.347 C 0.29336 0.34607 0.29701 0.34329 0.29948 0.33866 C 0.3017 0.33403 0.30156 0.32732 0.30261 0.32153 C 0.29675 0.31297 0.29232 0.29977 0.28503 0.29607 C 0.23503 0.26945 0.20339 0.28635 0.15104 0.29607 C 0.14818 0.29792 0.08711 0.32732 0.08399 0.36135 C 0.07748 0.43311 0.09466 0.46852 0.13034 0.48612 C 0.19727 0.51922 0.23529 0.52338 0.29623 0.53426 C 0.33138 0.52963 0.36667 0.52825 0.40156 0.52014 C 0.40391 0.51968 0.40547 0.51274 0.40469 0.5088 C 0.403 0.49908 0.40065 0.48588 0.39518 0.48334 C 0.37409 0.47292 0.35156 0.4757 0.32969 0.472 C 0.27227 0.48357 0.22409 0.48241 0.17175 0.5257 C 0.15156 0.5426 0.1237 0.58936 0.10638 0.61667 C 0.10156 0.63172 0.09479 0.64538 0.09193 0.66204 C 0.08802 0.68542 0.09011 0.74468 0.09831 0.76413 C 0.10729 0.78519 0.12031 0.80047 0.13347 0.81227 C 0.18672 0.85973 0.22305 0.85463 0.28347 0.86621 C 0.34193 0.86343 0.40065 0.86459 0.45899 0.85764 C 0.49492 0.85348 0.46237 0.79584 0.44466 0.78403 C 0.42123 0.76806 0.39466 0.77639 0.36966 0.77269 C 0.34779 0.78774 0.32279 0.7926 0.30417 0.81806 C 0.29545 0.8301 0.29479 0.8551 0.29466 0.87477 C 0.29427 0.93264 0.29896 0.99028 0.30261 1.04769 C 0.3043 1.07454 0.3099 1.10024 0.31055 1.12732 C 0.31263 1.21227 0.31055 1.29746 0.31055 1.38264 " pathEditMode="relative" rAng="0" ptsTypes="AAAAAAAAAAAAAAAAAAAAAAAAAAAAAAAAA">
                                      <p:cBhvr>
                                        <p:cTn id="73" dur="2000" fill="hold"/>
                                        <p:tgtEl>
                                          <p:spTgt spid="52"/>
                                        </p:tgtEl>
                                        <p:attrNameLst>
                                          <p:attrName>ppt_x</p:attrName>
                                          <p:attrName>ppt_y</p:attrName>
                                        </p:attrNameLst>
                                      </p:cBhvr>
                                      <p:rCtr x="24102" y="68935"/>
                                    </p:animMotion>
                                  </p:childTnLst>
                                </p:cTn>
                              </p:par>
                              <p:par>
                                <p:cTn id="74" presetID="0" presetClass="path" presetSubtype="0" fill="hold" nodeType="withEffect">
                                  <p:stCondLst>
                                    <p:cond delay="500"/>
                                  </p:stCondLst>
                                  <p:childTnLst>
                                    <p:animMotion origin="layout" path="M -0.00026 0.00833 L -0.00026 0.00856 L 0.14661 0.11041 C 0.19219 0.14236 0.20156 0.13958 0.23281 0.18981 C 0.23555 0.19444 0.23698 0.20115 0.23919 0.20671 C 0.23112 0.23148 0.22825 0.26435 0.21523 0.28055 C 0.19596 0.30463 0.17096 0.30949 0.14818 0.32037 C 0.13099 0.32847 0.11302 0.33125 0.09557 0.33727 C 0.05286 0.35185 0.06016 0.35 0.01732 0.37129 C 0.0125 0.38171 0.00638 0.39051 0.00299 0.40254 C 0.00026 0.41203 -0.00065 0.42315 -0.00026 0.43379 C 0.0026 0.49768 0.00117 0.51296 0.02695 0.54722 C 0.04857 0.57615 0.07864 0.58981 0.10351 0.60115 C 0.13737 0.61643 0.15234 0.6162 0.18646 0.62106 C 0.21575 0.61805 0.24505 0.61666 0.27422 0.6125 C 0.2776 0.61203 0.28633 0.61088 0.28385 0.60671 C 0.27539 0.59305 0.26354 0.58796 0.25351 0.57847 C 0.20599 0.58032 0.17239 0.57453 0.12747 0.60115 C 0.08945 0.62361 0.01575 0.68055 0.01575 0.68078 C 0.00104 0.70671 -0.01628 0.7243 0.03646 0.74861 C 0.06588 0.76227 0.09713 0.7544 0.12747 0.75717 C 0.16042 0.76389 0.19362 0.76736 0.22643 0.77708 C 0.36367 0.81805 0.34948 0.81412 0.44492 0.86782 C 0.44713 0.87546 0.45234 0.88217 0.4513 0.89051 C 0.44401 0.94907 0.37018 0.93217 0.36523 0.9331 L 0.21198 0.92731 C 0.17096 0.92268 0.13008 0.91597 0.08919 0.91041 C 0.07799 0.90092 0.06484 0.89676 0.0556 0.88194 C 0.03984 0.85671 0.03945 0.82893 0.03646 0.79699 C 0.0444 0.79305 0.05221 0.78541 0.06042 0.78565 C 0.14388 0.7875 0.15534 0.79537 0.22956 0.8537 C 0.27565 0.88981 0.31992 0.91065 0.35247 0.97569 C 0.35898 0.98889 0.36484 1.00301 0.36992 1.01828 C 0.37448 1.03171 0.37747 1.04653 0.38112 1.06065 C 0.38958 1.16134 0.38411 1.11227 0.39713 1.20833 L 0.39713 1.20856 L 0.40026 1.23958 " pathEditMode="relative" rAng="0" ptsTypes="AAAAAAAAAAAAAAAAAAAAAAAAAAAAAAAAAAAAA">
                                      <p:cBhvr>
                                        <p:cTn id="75" dur="2000" fill="hold"/>
                                        <p:tgtEl>
                                          <p:spTgt spid="50"/>
                                        </p:tgtEl>
                                        <p:attrNameLst>
                                          <p:attrName>ppt_x</p:attrName>
                                          <p:attrName>ppt_y</p:attrName>
                                        </p:attrNameLst>
                                      </p:cBhvr>
                                      <p:rCtr x="22578" y="61551"/>
                                    </p:animMotion>
                                  </p:childTnLst>
                                </p:cTn>
                              </p:par>
                              <p:par>
                                <p:cTn id="76" presetID="0" presetClass="path" presetSubtype="0" fill="hold" nodeType="withEffect">
                                  <p:stCondLst>
                                    <p:cond delay="500"/>
                                  </p:stCondLst>
                                  <p:childTnLst>
                                    <p:animMotion origin="layout" path="M -0.00026 0.00671 L -0.00026 0.00694 C 0.00873 0.07129 0.00599 0.07453 0.02526 0.12847 C 0.02826 0.13703 0.03204 0.1449 0.03633 0.15138 C 0.05482 0.17847 0.07605 0.18981 0.09857 0.20509 C 0.15157 0.24097 0.1375 0.23217 0.18633 0.25046 C 0.20443 0.24768 0.22318 0.25069 0.24063 0.24213 C 0.24896 0.23773 0.22357 0.23356 0.21511 0.23634 C 0.20625 0.23935 0.19909 0.25162 0.19115 0.25902 C 0.18959 0.26666 0.18607 0.27361 0.18633 0.28148 C 0.18881 0.33726 0.19349 0.37777 0.21511 0.41782 C 0.24141 0.46666 0.2823 0.52106 0.3125 0.56551 C 0.33607 0.6 0.34623 0.61088 0.36185 0.65347 C 0.36472 0.66088 0.36615 0.67037 0.36823 0.67893 C 0.36901 0.69027 0.37214 0.72592 0.36823 0.73564 C 0.36029 0.75601 0.34284 0.75393 0.33164 0.75555 C 0.30704 0.74537 0.29896 0.74745 0.27891 0.71551 C 0.2724 0.70532 0.26823 0.6912 0.26303 0.67893 C 0.26133 0.66666 0.25704 0.65463 0.25821 0.64213 C 0.26107 0.60972 0.29948 0.62754 0.30131 0.62754 C 0.31693 0.63333 0.35339 0.63472 0.36823 0.66481 C 0.37214 0.67222 0.37253 0.68333 0.37474 0.69282 C 0.37409 0.71203 0.37566 0.73148 0.37305 0.74953 C 0.36941 0.77708 0.35847 0.80578 0.34753 0.82638 C 0.34258 0.83564 0.3362 0.84213 0.33164 0.85185 C 0.32709 0.86111 0.32383 0.87222 0.32045 0.88287 C 0.31263 0.90763 0.3237 0.8912 0.30769 0.92291 C 0.29454 0.94884 0.26993 0.98125 0.25495 0.99953 C 0.24519 1.01157 0.23516 1.02338 0.22474 1.03356 C 0.20482 1.05277 0.18347 1.06689 0.16407 1.0875 C 0.14805 1.10439 0.13034 1.11666 0.11615 1.13842 C 0.1125 1.14421 0.10834 1.14907 0.10495 1.15555 C 0.09454 1.17615 0.10495 1.16551 0.09701 1.17222 " pathEditMode="relative" rAng="0" ptsTypes="AAAAAAAAAAAAAAAAAAAAAAAAAAAAAAAAA">
                                      <p:cBhvr>
                                        <p:cTn id="77" dur="2000" fill="hold"/>
                                        <p:tgtEl>
                                          <p:spTgt spid="53"/>
                                        </p:tgtEl>
                                        <p:attrNameLst>
                                          <p:attrName>ppt_x</p:attrName>
                                          <p:attrName>ppt_y</p:attrName>
                                        </p:attrNameLst>
                                      </p:cBhvr>
                                      <p:rCtr x="18750" y="58287"/>
                                    </p:animMotion>
                                  </p:childTnLst>
                                </p:cTn>
                              </p:par>
                              <p:par>
                                <p:cTn id="78" presetID="0" presetClass="path" presetSubtype="0" fill="hold" nodeType="withEffect">
                                  <p:stCondLst>
                                    <p:cond delay="500"/>
                                  </p:stCondLst>
                                  <p:childTnLst>
                                    <p:animMotion origin="layout" path="M -0.00013 0.00509 L -0.00013 0.00532 C -0.04519 0.08542 -0.04831 0.08287 -0.07982 0.16088 C -0.08881 0.1831 -0.09831 0.20486 -0.10534 0.22917 C -0.11276 0.2544 -0.11706 0.28194 -0.12292 0.30856 C -0.12617 0.33981 -0.13425 0.38264 -0.12617 0.4162 C -0.11485 0.46273 -0.09336 0.47176 -0.06706 0.48426 C -0.02735 0.50324 0.00117 0.49954 0.04297 0.50139 C 0.05794 0.4956 0.07343 0.49398 0.08763 0.48426 C 0.09453 0.47963 0.10508 0.44815 0.09401 0.43611 C 0.08034 0.42106 0.06315 0.41921 0.04778 0.41065 C 0.0276 0.41435 0.00716 0.41574 -0.01289 0.42199 C -0.03386 0.42847 -0.06185 0.44815 -0.08151 0.46412 C -0.09076 0.47222 -0.09961 0.48148 -0.1086 0.49005 C -0.11341 0.50231 -0.11979 0.51296 -0.12292 0.52685 C -0.12578 0.53935 -0.12591 0.55324 -0.12617 0.56667 C -0.12644 0.57986 -0.12826 0.59491 -0.12448 0.60625 C -0.11966 0.62153 -0.11081 0.63194 -0.10222 0.64028 C -0.06263 0.67893 -0.01381 0.66898 0.02864 0.67454 C 0.05677 0.67245 0.08515 0.67361 0.11315 0.66829 C 0.12526 0.66667 0.13828 0.64259 0.11953 0.6206 C 0.10612 0.60463 0.08867 0.60347 0.0733 0.59491 C 0.04127 0.59907 0.00026 0.59884 -0.03203 0.61759 C -0.0474 0.62662 -0.06159 0.64097 -0.0767 0.65162 C -0.09623 0.66551 -0.11628 0.67708 -0.13568 0.69097 C -0.14714 0.69977 -0.15847 0.7088 -0.16927 0.71991 C -0.18477 0.73588 -0.20638 0.76643 -0.21862 0.79074 C -0.22162 0.79583 -0.22292 0.80393 -0.225 0.81065 C -0.2224 0.82893 -0.22201 0.84977 -0.21706 0.86736 C -0.21315 0.88102 -0.20729 0.89468 -0.19948 0.90139 C -0.17956 0.91829 -0.07852 0.94653 -0.07032 0.94954 C -0.05651 0.95995 -0.04154 0.96667 -0.02878 0.98079 C -0.00899 1.00278 -0.02188 1.07083 -0.03034 1.08866 C -0.03815 1.10486 -0.05378 1.09792 -0.0655 1.10278 C -0.15756 1.09213 -0.17813 1.15023 -0.2043 1.04028 C -0.20782 1.02593 -0.2086 1.01018 -0.21068 0.99491 C -0.20703 0.98264 -0.20664 0.96412 -0.19948 0.9581 C -0.15248 0.91806 -0.09857 0.93449 -0.04961 0.93819 C -0.02435 0.95185 0.04271 0.97546 0.06692 1.02338 C 0.072 1.03333 0.06901 1.04977 0.07018 1.06296 C 0.06484 1.09051 0.06106 1.11898 0.05416 1.14537 C 0.03906 1.20347 0.02604 1.22431 0.00468 1.27292 C 0.00195 1.2794 -0.00039 1.28657 -0.00326 1.29282 C -0.01029 1.30833 -0.01185 1.31088 -0.01758 1.3213 " pathEditMode="relative" rAng="0" ptsTypes="AAAAAAAAAAAAAAAAAAAAAAAAAAAAAAAAAAAAAAAAAAAA">
                                      <p:cBhvr>
                                        <p:cTn id="79" dur="2000" fill="hold"/>
                                        <p:tgtEl>
                                          <p:spTgt spid="54"/>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3 L 0.00052 0.00856 C 0.11003 0.08542 0.0668 0.0375 0.1362 0.1331 C 0.15209 0.21782 0.15977 0.22014 0.13294 0.32592 C 0.12969 0.33866 0.11914 0.33912 0.11224 0.34583 C 0.08776 0.33819 0.06211 0.33819 0.0388 0.32315 C 0.02526 0.31435 0.03347 0.28125 0.04037 0.275 C 0.06042 0.25625 0.08255 0.25602 0.10417 0.25231 C 0.16862 0.29792 0.14037 0.28565 0.18724 0.30046 C 0.20026 0.32361 0.19271 0.30625 0.2 0.35995 C 0.20156 0.37129 0.20482 0.39398 0.20482 0.39421 C 0.20313 0.41018 0.203 0.42685 0.2 0.44236 C 0.19492 0.46782 0.18229 0.49838 0.1681 0.51042 C 0.15808 0.51875 0.14675 0.51991 0.1362 0.52454 C 0.10469 0.52222 0.10013 0.53171 0.07709 0.50185 C 0.07513 0.4993 0.075 0.49421 0.07396 0.49051 C 0.075 0.48472 0.07409 0.47592 0.07709 0.47338 C 0.1112 0.4456 0.125 0.46435 0.16172 0.47917 C 0.16914 0.48958 0.178 0.49722 0.18399 0.51042 C 0.19961 0.54421 0.20404 0.57639 0.18086 0.60972 C 0.17409 0.61921 0.1638 0.61504 0.15534 0.61528 C 0.10313 0.61782 0.05104 0.61713 -0.00104 0.61829 C -0.00286 0.61898 -0.04284 0.63379 -0.05221 0.64653 C -0.05521 0.65069 -0.05638 0.65787 -0.05859 0.66366 C -0.05989 0.68657 -0.06211 0.71157 -0.05859 0.73449 C -0.0569 0.74514 -0.05377 0.75579 -0.04896 0.76296 C -0.04049 0.77523 -0.03086 0.78634 -0.02018 0.7912 C -0.00208 0.79977 0.01693 0.79884 0.03555 0.80254 C 0.07018 0.79792 0.10534 0.80046 0.13933 0.78842 C 0.14466 0.78657 0.14805 0.77245 0.14727 0.76296 C 0.14571 0.74143 0.14323 0.71481 0.13294 0.70324 C 0.12123 0.69028 0.10534 0.70139 0.09141 0.70046 C 0.05143 0.71458 0.04388 0.70787 0.01328 0.74861 C 0.00339 0.76204 -0.00351 0.78194 -0.0138 0.79398 C -0.04362 0.82847 -0.07656 0.85347 -0.10638 0.88773 C -0.15768 0.94629 -0.1707 0.95555 -0.21172 1.01829 C -0.22174 1.03333 -0.23164 1.04884 -0.24049 1.06643 C -0.24492 1.07546 -0.25729 1.11967 -0.25963 1.12893 C -0.26328 1.14329 -0.26523 1.15625 -0.26758 1.17129 C -0.2694 1.18356 -0.26692 1.18264 -0.2707 1.18264 " pathEditMode="relative" rAng="0" ptsTypes="AAAAAAAAAAAAAAAAAAAAAAAAAAAAAAAAAAAAAAAA">
                                      <p:cBhvr>
                                        <p:cTn id="81" dur="2000" fill="hold"/>
                                        <p:tgtEl>
                                          <p:spTgt spid="58"/>
                                        </p:tgtEl>
                                        <p:attrNameLst>
                                          <p:attrName>ppt_x</p:attrName>
                                          <p:attrName>ppt_y</p:attrName>
                                        </p:attrNameLst>
                                      </p:cBhvr>
                                      <p:rCtr x="-3346" y="58704"/>
                                    </p:animMotion>
                                  </p:childTnLst>
                                </p:cTn>
                              </p:par>
                              <p:par>
                                <p:cTn id="82" presetID="0" presetClass="path" presetSubtype="0" fill="hold" nodeType="withEffect">
                                  <p:stCondLst>
                                    <p:cond delay="500"/>
                                  </p:stCondLst>
                                  <p:childTnLst>
                                    <p:animMotion origin="layout" path="M 0.00364 -0.01713 L 0.00364 -0.0169 C -0.00925 0.01782 -0.05118 0.12755 -0.06172 0.16991 C -0.08451 0.26227 -0.12396 0.45093 -0.12396 0.45116 C -0.13177 0.52176 -0.15417 0.63125 -0.1336 0.70903 C -0.12839 0.7287 -0.11602 0.74028 -0.10482 0.74884 C -0.08828 0.76157 -0.0698 0.76389 -0.05222 0.77153 C 0.00872 0.75995 0.06185 0.77199 0.11054 0.69769 C 0.1177 0.68681 0.11588 0.66551 0.11862 0.64954 C 0.10638 0.6125 0.1 0.5669 0.0819 0.53889 C 0.06471 0.5125 -0.00703 0.52384 -0.02188 0.52477 C -0.04414 0.5331 -0.06745 0.53611 -0.08894 0.55023 C -0.16732 0.60185 -0.13672 0.58935 -0.17826 0.60417 C -0.19896 0.59838 -0.2211 0.60139 -0.2405 0.58704 C -0.24896 0.58079 -0.26381 0.5088 -0.26602 0.49907 C -0.26446 0.48495 -0.2668 0.46713 -0.2612 0.45648 C -0.24336 0.42199 -0.21081 0.4206 -0.18776 0.41412 C -0.14597 0.42824 -0.09076 0.43773 -0.05534 0.48773 C -0.04362 0.5044 -0.04154 0.53495 -0.03464 0.5588 C -0.03568 0.58056 -0.03203 0.60463 -0.03776 0.62407 C -0.05365 0.67708 -0.11993 0.76551 -0.13998 0.79699 C -0.21967 0.92245 -0.16172 0.83241 -0.23256 0.97569 C -0.26263 1.03704 -0.25065 1.00255 -0.28516 1.04676 C -0.28998 1.05301 -0.29297 1.06343 -0.29792 1.06944 C -0.3017 1.07407 -0.30651 1.07477 -0.31068 1.07801 C -0.31289 1.07963 -0.31498 1.08171 -0.31706 1.08357 C -0.3392 1.07523 -0.35078 1.075 -0.36967 1.04375 C -0.37552 1.03449 -0.37722 1.01921 -0.38086 1.00694 C -0.38138 0.99745 -0.38412 0.98773 -0.38256 0.9787 C -0.37552 0.94005 -0.37422 0.94144 -0.36172 0.93032 C -0.3431 0.93796 -0.32266 0.93681 -0.30586 0.95301 C -0.29401 0.96482 -0.28646 0.98819 -0.28034 1.00972 C -0.2724 1.03819 -0.26875 1.06991 -0.26446 1.10069 C -0.25352 1.17685 -0.25964 1.31644 -0.25964 1.36458 " pathEditMode="relative" rAng="0" ptsTypes="AAAAAAAAAAAAAAAAAAAAAAAAAAAAAAAAAA">
                                      <p:cBhvr>
                                        <p:cTn id="83" dur="2000" fill="hold"/>
                                        <p:tgtEl>
                                          <p:spTgt spid="55"/>
                                        </p:tgtEl>
                                        <p:attrNameLst>
                                          <p:attrName>ppt_x</p:attrName>
                                          <p:attrName>ppt_y</p:attrName>
                                        </p:attrNameLst>
                                      </p:cBhvr>
                                      <p:rCtr x="-13594" y="69074"/>
                                    </p:animMotion>
                                  </p:childTnLst>
                                </p:cTn>
                              </p:par>
                              <p:par>
                                <p:cTn id="84" presetID="0" presetClass="path" presetSubtype="0" fill="hold" nodeType="withEffect">
                                  <p:stCondLst>
                                    <p:cond delay="500"/>
                                  </p:stCondLst>
                                  <p:childTnLst>
                                    <p:animMotion origin="layout" path="M -0.00664 0.00278 L -0.00664 0.00301 C 0.00717 0.01621 0.02305 0.02408 0.0349 0.0426 C 0.07774 0.10949 0.07813 0.15232 0.09714 0.24653 C 0.09922 0.27871 0.10521 0.31088 0.10352 0.34306 C 0.09922 0.42431 0.07579 0.46852 0.03803 0.5132 C 0.02123 0.53334 0.00079 0.54167 -0.01783 0.55579 C -0.03802 0.55394 -0.05859 0.55741 -0.07838 0.55023 C -0.12787 0.53195 -0.14011 0.50324 -0.17891 0.45093 C -0.18698 0.42616 -0.19857 0.4044 -0.20287 0.37685 C -0.21368 0.3088 -0.1806 0.29005 -0.15027 0.26945 C -0.12618 0.25278 -0.10027 0.24653 -0.07526 0.23519 C -0.04973 0.25417 -0.022 0.26551 0.00131 0.29213 C 0.02162 0.31505 0.03972 0.37408 0.05248 0.41111 C 0.05352 0.42894 0.05665 0.44723 0.0556 0.46482 C 0.05495 0.47547 0.05144 0.48542 0.04766 0.49352 C 0.04271 0.50371 0.03685 0.51273 0.03008 0.51898 C 0.01185 0.53588 -0.04661 0.54051 -0.05286 0.54167 C -0.18217 0.54005 -0.23204 0.58403 -0.32253 0.51621 C -0.33086 0.50996 -0.33855 0.50093 -0.34649 0.49352 C -0.35131 0.48403 -0.35808 0.47685 -0.36081 0.46482 C -0.36446 0.44977 -0.36537 0.40973 -0.35287 0.39954 C -0.34258 0.39144 -0.3306 0.39422 -0.31941 0.39144 C -0.29467 0.40648 -0.26875 0.41829 -0.24753 0.44815 C -0.24076 0.45764 -0.23698 0.47269 -0.23165 0.48496 C -0.22943 0.50093 -0.22396 0.5169 -0.22527 0.5331 C -0.22891 0.58056 -0.23256 0.63056 -0.24597 0.67223 C -0.25652 0.70463 -0.27722 0.72292 -0.29389 0.7456 C -0.33998 0.80949 -0.32696 0.7963 -0.37527 0.81111 C -0.39284 0.79977 -0.41264 0.7963 -0.42787 0.77685 C -0.43672 0.76621 -0.4362 0.71528 -0.42787 0.70348 C -0.42253 0.69514 -0.41407 0.69954 -0.40717 0.69769 C -0.38373 0.70139 -0.3599 0.7007 -0.33698 0.70903 C -0.28737 0.72685 -0.28972 0.75278 -0.24115 0.77685 C -0.2125 0.79144 -0.18256 0.79699 -0.15339 0.80834 C -0.10235 0.82824 -0.06197 0.84028 -0.01615 0.87917 C 0.01876 0.90903 0.05873 0.9426 0.08438 0.99838 C 0.09415 1.01968 0.10027 1.0456 0.10821 1.06945 C 0.10938 1.07963 0.11472 1.12361 0.11472 1.14028 C 0.11472 1.14977 0.11303 1.16875 0.11303 1.16898 " pathEditMode="relative" rAng="0" ptsTypes="AAAAAAAAAAAAAAAAAAAAAAAAAAAAAAAAAAAAAAAA">
                                      <p:cBhvr>
                                        <p:cTn id="85" dur="2000" fill="hold"/>
                                        <p:tgtEl>
                                          <p:spTgt spid="56"/>
                                        </p:tgtEl>
                                        <p:attrNameLst>
                                          <p:attrName>ppt_x</p:attrName>
                                          <p:attrName>ppt_y</p:attrName>
                                        </p:attrNameLst>
                                      </p:cBhvr>
                                      <p:rCtr x="-15326" y="58310"/>
                                    </p:animMotion>
                                  </p:childTnLst>
                                </p:cTn>
                              </p:par>
                              <p:par>
                                <p:cTn id="86" presetID="0" presetClass="path" presetSubtype="0" fill="hold" nodeType="withEffect">
                                  <p:stCondLst>
                                    <p:cond delay="500"/>
                                  </p:stCondLst>
                                  <p:childTnLst>
                                    <p:animMotion origin="layout" path="M 0.00143 0.01412 L 0.00143 0.01435 C -0.00391 0.04074 -0.00612 0.06967 -0.01446 0.09351 C -0.02461 0.12245 -0.03789 0.14838 -0.05274 0.1699 C -0.09753 0.23518 -0.12631 0.25833 -0.17891 0.28634 C -0.18607 0.29027 -0.19362 0.2912 -0.20118 0.29213 C -0.24102 0.29676 -0.32084 0.30324 -0.32084 0.3037 C -0.33607 0.30185 -0.39493 0.31944 -0.41498 0.27476 C -0.41979 0.26435 -0.42136 0.25046 -0.42461 0.23819 C -0.42084 0.22083 -0.42084 0.19953 -0.41341 0.18703 C -0.39193 0.15023 -0.34792 0.1743 -0.32722 0.17824 C -0.30703 0.19814 -0.28438 0.2118 -0.26667 0.23819 C -0.25586 0.25393 -0.24675 0.27638 -0.24427 0.30046 C -0.24011 0.34189 -0.26485 0.39398 -0.27943 0.41689 C -0.29141 0.43541 -0.30469 0.45277 -0.31927 0.46504 C -0.33542 0.4787 -0.353 0.48657 -0.37032 0.49351 C -0.41602 0.5118 -0.44128 0.51134 -0.48685 0.5162 C -0.50599 0.50601 -0.52657 0.50231 -0.53946 0.4706 C -0.54479 0.45763 -0.54584 0.44051 -0.54909 0.42523 C -0.54584 0.41018 -0.54623 0.39074 -0.53946 0.37986 C -0.51914 0.34652 -0.46797 0.36203 -0.45013 0.36296 C -0.4237 0.38912 -0.38763 0.40416 -0.3767 0.46226 C -0.3737 0.47847 -0.37565 0.49629 -0.37513 0.51342 C -0.37722 0.53125 -0.37787 0.55 -0.38151 0.56736 C -0.39206 0.61666 -0.41107 0.66226 -0.43099 0.70069 C -0.4392 0.71643 -0.44779 0.73194 -0.45808 0.74282 C -0.46576 0.75115 -0.47513 0.75231 -0.4836 0.7574 C -0.52227 0.74722 -0.5392 0.76134 -0.56185 0.70902 C -0.5668 0.69768 -0.56823 0.68263 -0.57136 0.66944 C -0.57084 0.65995 -0.57344 0.64791 -0.56979 0.64097 C -0.55052 0.60486 -0.51862 0.61273 -0.49479 0.60949 C -0.46185 0.61736 -0.42865 0.62222 -0.39584 0.6324 C -0.37696 0.63842 -0.35873 0.65023 -0.33998 0.6581 C -0.33308 0.66088 -0.25951 0.68773 -0.25065 0.68935 C -0.22683 0.69282 -0.20274 0.6912 -0.17891 0.69213 C -0.07032 0.68611 0.03841 0.68865 0.14674 0.675 C 0.15312 0.67407 0.16054 0.66064 0.1595 0.64953 C 0.15573 0.61365 0.14909 0.57476 0.13398 0.55023 C 0.12187 0.53055 0.10195 0.53703 0.08606 0.53032 C 0.06692 0.5456 0.04687 0.55763 0.02864 0.57569 C 0.01185 0.59259 0.00026 0.62152 -0.00964 0.64953 C -0.03034 0.70717 -0.04011 0.75301 -0.06875 0.80532 C -0.08737 0.83981 -0.11068 0.86504 -0.13099 0.89606 C -0.14453 0.91713 -0.18659 0.98541 -0.19961 1.01551 C -0.26159 1.15902 -0.23229 1.10208 -0.26667 1.18865 C -0.27331 1.20555 -0.29115 1.24259 -0.29688 1.26805 C -0.30078 1.28472 -0.30651 1.31875 -0.30651 1.31921 " pathEditMode="relative" rAng="0" ptsTypes="AAAAAAAAAAAAAAAAAAAAAAAAAAAAAAAAAAAAAAAAAAAAAAA">
                                      <p:cBhvr>
                                        <p:cTn id="87" dur="2000" fill="hold"/>
                                        <p:tgtEl>
                                          <p:spTgt spid="57"/>
                                        </p:tgtEl>
                                        <p:attrNameLst>
                                          <p:attrName>ppt_x</p:attrName>
                                          <p:attrName>ppt_y</p:attrName>
                                        </p:attrNameLst>
                                      </p:cBhvr>
                                      <p:rCtr x="-20768" y="65255"/>
                                    </p:animMotion>
                                  </p:childTnLst>
                                </p:cTn>
                              </p:par>
                              <p:par>
                                <p:cTn id="88" presetID="0" presetClass="path" presetSubtype="0" fill="hold" nodeType="withEffect">
                                  <p:stCondLst>
                                    <p:cond delay="500"/>
                                  </p:stCondLst>
                                  <p:childTnLst>
                                    <p:animMotion origin="layout" path="M 0.00442 0.01273 L 0.00442 0.01296 C 0.00338 0.02315 0.0013 0.03356 0.0013 0.04398 C 0.00078 0.08542 0.00143 0.12708 0.00286 0.16875 C 0.00299 0.17292 0.00429 0.17708 0.00599 0.18009 C 0.00924 0.18495 0.01315 0.18889 0.01718 0.19144 C 0.02448 0.1956 0.03203 0.19722 0.03958 0.19977 C 0.04856 0.20301 0.05768 0.20556 0.06666 0.20833 C 0.0608 0.21319 0.0539 0.21505 0.04909 0.22222 C 0.03724 0.2412 0.03854 0.26574 0.03632 0.29074 C 0.03541 0.30208 0.03424 0.31343 0.0332 0.32477 C 0.03424 0.34838 0.03437 0.37222 0.03632 0.3956 C 0.03802 0.41574 0.047 0.44352 0.05547 0.45509 C 0.06549 0.46875 0.08906 0.48634 0.08906 0.48657 C 0.08424 0.49491 0.07864 0.50208 0.07461 0.51181 C 0.06992 0.52338 0.06731 0.54352 0.0651 0.55741 C 0.07109 0.60694 0.06588 0.64352 0.09375 0.66505 C 0.10273 0.67199 0.11302 0.67083 0.12252 0.67338 C 0.14388 0.67176 0.16536 0.67454 0.18632 0.66782 C 0.18906 0.66713 0.18724 0.65556 0.18476 0.6537 C 0.17786 0.64884 0.16992 0.65185 0.1625 0.65093 C 0.15781 0.65718 0.14778 0.66713 0.14492 0.67917 C 0.14166 0.69306 0.13685 0.72176 0.13685 0.72199 C 0.13632 0.7294 0.13476 0.73704 0.13528 0.74444 C 0.13646 0.75903 0.14713 0.77546 0.15286 0.78148 C 0.1789 0.8081 0.18294 0.8044 0.21198 0.8125 C 0.20182 0.82685 0.18958 0.83727 0.18164 0.85509 C 0.17343 0.87361 0.1776 0.92338 0.17994 0.94028 C 0.18802 0.99745 0.21458 1.07245 0.22942 1.11343 C 0.24284 1.15 0.24896 1.16296 0.2582 1.20116 C 0.26159 1.21505 0.26132 1.21528 0.26132 1.22384 " pathEditMode="relative" rAng="0" ptsTypes="AAAAAAAAAAAAAAAAAAAAAAAAAAAAAAA">
                                      <p:cBhvr>
                                        <p:cTn id="89" dur="2000" fill="hold"/>
                                        <p:tgtEl>
                                          <p:spTgt spid="60"/>
                                        </p:tgtEl>
                                        <p:attrNameLst>
                                          <p:attrName>ppt_x</p:attrName>
                                          <p:attrName>ppt_y</p:attrName>
                                        </p:attrNameLst>
                                      </p:cBhvr>
                                      <p:rCtr x="12669" y="60556"/>
                                    </p:animMotion>
                                  </p:childTnLst>
                                </p:cTn>
                              </p:par>
                              <p:par>
                                <p:cTn id="90" presetID="0" presetClass="path" presetSubtype="0" fill="hold" nodeType="withEffect">
                                  <p:stCondLst>
                                    <p:cond delay="500"/>
                                  </p:stCondLst>
                                  <p:childTnLst>
                                    <p:animMotion origin="layout" path="M 0.00065 0.00185 L 0.00065 0.00208 C -0.01536 0.04699 -0.02331 0.05393 -0.02331 0.10671 C -0.02331 0.11967 -0.02552 0.24815 -0.00416 0.27407 C 0.03112 0.31666 0.12917 0.32453 0.15703 0.33055 C 0.16771 0.34491 0.17904 0.35764 0.18893 0.37315 C 0.19922 0.39004 0.21459 0.43032 0.2224 0.45 C 0.22305 0.46041 0.22474 0.47083 0.22409 0.48125 C 0.22201 0.51597 0.21485 0.55463 0.19857 0.57754 C 0.1806 0.60278 0.14558 0.61018 0.12513 0.61736 C 0.09909 0.60856 0.04544 0.61203 0.01979 0.5662 C 0.01641 0.56041 0.0155 0.55116 0.01341 0.54328 C 0.0155 0.53611 0.0155 0.5243 0.01979 0.52083 C 0.06472 0.48495 0.17526 0.50856 0.19688 0.50949 C 0.22813 0.5206 0.24558 0.52129 0.27188 0.54653 C 0.28412 0.5581 0.29518 0.57338 0.30703 0.58611 C 0.32227 0.60278 0.35326 0.63449 0.35326 0.63472 C 0.35847 0.65717 0.36419 0.67037 0.35808 0.69653 C 0.35651 0.70347 0.35248 0.70903 0.34857 0.71088 C 0.34089 0.71458 0.33255 0.71296 0.32461 0.71389 C 0.28946 0.71296 0.25417 0.71782 0.21927 0.71088 C 0.21589 0.71018 0.21927 0.69583 0.2224 0.69375 C 0.23568 0.68634 0.25013 0.68819 0.26393 0.68541 C 0.32383 0.69815 0.35287 0.67639 0.38998 0.75069 C 0.39805 0.7669 0.40169 0.78842 0.40755 0.80717 C 0.41016 0.88935 0.41003 0.8375 0.40443 0.94328 C 0.40326 0.96528 0.40365 0.9875 0.40117 1.00879 C 0.39284 1.08356 0.39649 1.04653 0.38998 1.11944 C 0.38828 1.18565 0.38841 1.15903 0.38841 1.19884 " pathEditMode="relative" rAng="0" ptsTypes="AAAAAAAAAAAAAAAAAAAAAAAAAAAAA">
                                      <p:cBhvr>
                                        <p:cTn id="91" dur="2000" fill="hold"/>
                                        <p:tgtEl>
                                          <p:spTgt spid="65"/>
                                        </p:tgtEl>
                                        <p:attrNameLst>
                                          <p:attrName>ppt_x</p:attrName>
                                          <p:attrName>ppt_y</p:attrName>
                                        </p:attrNameLst>
                                      </p:cBhvr>
                                      <p:rCtr x="19219" y="59838"/>
                                    </p:animMotion>
                                  </p:childTnLst>
                                </p:cTn>
                              </p:par>
                              <p:par>
                                <p:cTn id="92" presetID="0" presetClass="path" presetSubtype="0" fill="hold" nodeType="withEffect">
                                  <p:stCondLst>
                                    <p:cond delay="500"/>
                                  </p:stCondLst>
                                  <p:childTnLst>
                                    <p:animMotion origin="layout" path="M -0.00859 0.00394 L -0.00859 0.00417 C -0.00964 0.03611 -0.01172 0.06829 -0.00859 0.1007 C -0.0069 0.1169 -0.00365 0.13264 -0.00052 0.14861 C 0.00794 0.1926 0.01588 0.23033 0.03776 0.26204 C 0.0694 0.30787 0.11002 0.30811 0.14779 0.32153 C 0.23437 0.35232 0.17721 0.3382 0.24831 0.35278 C 0.26224 0.35093 0.27617 0.35093 0.28984 0.34699 C 0.29336 0.34607 0.297 0.34329 0.29948 0.33866 C 0.30169 0.33403 0.30156 0.32732 0.3026 0.32153 C 0.29674 0.31297 0.29232 0.29977 0.28502 0.29607 C 0.23502 0.26945 0.20338 0.28635 0.15104 0.29607 C 0.14818 0.29792 0.08711 0.32732 0.08398 0.36135 C 0.07747 0.43311 0.09466 0.46852 0.13034 0.48611 C 0.19726 0.51922 0.23529 0.52338 0.29622 0.53426 C 0.33138 0.52963 0.36667 0.52824 0.40156 0.52014 C 0.40391 0.51968 0.40547 0.51273 0.40469 0.5088 C 0.40299 0.49908 0.40065 0.48588 0.39518 0.48334 C 0.37409 0.47292 0.35156 0.4757 0.32969 0.47199 C 0.27226 0.48357 0.22409 0.48241 0.17174 0.5257 C 0.15156 0.5426 0.1237 0.58936 0.10638 0.61667 C 0.10156 0.63172 0.09479 0.64537 0.09193 0.66204 C 0.08802 0.68542 0.0901 0.74468 0.09831 0.76412 C 0.10729 0.78519 0.12031 0.80047 0.13346 0.81227 C 0.18672 0.85973 0.22305 0.85463 0.28346 0.86621 C 0.34193 0.86343 0.40065 0.86459 0.45898 0.85764 C 0.49492 0.85348 0.46237 0.79584 0.44466 0.78403 C 0.42122 0.76806 0.39466 0.77639 0.36966 0.77269 C 0.34779 0.78773 0.32279 0.7926 0.30417 0.81806 C 0.29544 0.8301 0.29479 0.8551 0.29466 0.87477 C 0.29427 0.93264 0.29896 0.99028 0.3026 1.04769 C 0.3043 1.07454 0.30989 1.10023 0.31055 1.12732 C 0.31263 1.21227 0.31055 1.29746 0.31055 1.38264 " pathEditMode="relative" rAng="0" ptsTypes="AAAAAAAAAAAAAAAAAAAAAAAAAAAAAAAAA">
                                      <p:cBhvr>
                                        <p:cTn id="93" dur="2000" fill="hold"/>
                                        <p:tgtEl>
                                          <p:spTgt spid="62"/>
                                        </p:tgtEl>
                                        <p:attrNameLst>
                                          <p:attrName>ppt_x</p:attrName>
                                          <p:attrName>ppt_y</p:attrName>
                                        </p:attrNameLst>
                                      </p:cBhvr>
                                      <p:rCtr x="24102" y="68935"/>
                                    </p:animMotion>
                                  </p:childTnLst>
                                </p:cTn>
                              </p:par>
                              <p:par>
                                <p:cTn id="94" presetID="0" presetClass="path" presetSubtype="0" fill="hold" nodeType="withEffect">
                                  <p:stCondLst>
                                    <p:cond delay="500"/>
                                  </p:stCondLst>
                                  <p:childTnLst>
                                    <p:animMotion origin="layout" path="M 3.33333E-6 -1.11111E-6 L 3.33333E-6 0.00023 C 0.00898 0.06458 0.00625 0.06783 0.02552 0.12176 C 0.02851 0.13033 0.03229 0.1382 0.03659 0.14468 C 0.05507 0.17153 0.0763 0.1831 0.09882 0.19838 C 0.15182 0.23426 0.13776 0.22546 0.18659 0.24375 C 0.20468 0.24097 0.22343 0.24398 0.24088 0.23542 C 0.24922 0.23102 0.22382 0.22685 0.21536 0.22963 C 0.20651 0.23264 0.19935 0.24491 0.1914 0.25232 C 0.18984 0.25995 0.18632 0.2669 0.18659 0.27477 C 0.18906 0.33056 0.19375 0.37107 0.21536 0.41111 C 0.24166 0.45995 0.28255 0.51435 0.31276 0.5588 C 0.33632 0.59329 0.34648 0.60417 0.36211 0.64676 C 0.36497 0.65417 0.3664 0.66366 0.36849 0.67199 C 0.36927 0.68357 0.37239 0.71921 0.36849 0.72894 C 0.36054 0.74931 0.3431 0.74722 0.3319 0.74884 C 0.30729 0.73866 0.29922 0.74074 0.27916 0.7088 C 0.27265 0.69838 0.26849 0.68449 0.26328 0.67199 C 0.26159 0.65995 0.25729 0.64792 0.25846 0.63542 C 0.26132 0.60301 0.29974 0.62083 0.30156 0.62083 C 0.31718 0.62662 0.35364 0.62801 0.36849 0.6581 C 0.37239 0.66551 0.37278 0.67639 0.375 0.68611 C 0.37435 0.70533 0.37591 0.72477 0.3733 0.74283 C 0.36966 0.77037 0.35872 0.79908 0.34778 0.81945 C 0.34284 0.82894 0.33646 0.83542 0.3319 0.84514 C 0.32734 0.8544 0.32409 0.86551 0.3207 0.87616 C 0.31289 0.90093 0.32396 0.88449 0.30794 0.9162 C 0.29479 0.94213 0.27018 0.97454 0.25521 0.99283 C 0.24544 1.00486 0.23541 1.01667 0.225 1.02685 C 0.20507 1.04607 0.18372 1.06019 0.16432 1.08079 C 0.1483 1.09769 0.1306 1.10995 0.1164 1.13171 C 0.11276 1.1375 0.10859 1.14236 0.10521 1.14884 C 0.09479 1.16921 0.10521 1.1588 0.09726 1.16551 " pathEditMode="relative" rAng="0" ptsTypes="AAAAAAAAAAAAAAAAAAAAAAAAAAAAAAAAA">
                                      <p:cBhvr>
                                        <p:cTn id="95" dur="2000" fill="hold"/>
                                        <p:tgtEl>
                                          <p:spTgt spid="66"/>
                                        </p:tgtEl>
                                        <p:attrNameLst>
                                          <p:attrName>ppt_x</p:attrName>
                                          <p:attrName>ppt_y</p:attrName>
                                        </p:attrNameLst>
                                      </p:cBhvr>
                                      <p:rCtr x="18750" y="58264"/>
                                    </p:animMotion>
                                  </p:childTnLst>
                                </p:cTn>
                              </p:par>
                              <p:par>
                                <p:cTn id="96" presetID="0" presetClass="path" presetSubtype="0" fill="hold" nodeType="withEffect">
                                  <p:stCondLst>
                                    <p:cond delay="500"/>
                                  </p:stCondLst>
                                  <p:childTnLst>
                                    <p:animMotion origin="layout" path="M -0.00026 0.00509 L -0.00026 0.00533 C -0.04518 0.08542 -0.04831 0.08287 -0.07982 0.16088 C -0.0888 0.1831 -0.09831 0.20486 -0.10534 0.22917 C -0.11289 0.2544 -0.11706 0.28195 -0.12292 0.30857 C -0.12617 0.33982 -0.13425 0.38287 -0.12617 0.41621 C -0.11484 0.46273 -0.09336 0.47176 -0.06706 0.48426 C -0.02734 0.50324 0.00117 0.49954 0.04297 0.50139 C 0.05794 0.4956 0.07344 0.49398 0.08763 0.48426 C 0.09453 0.47963 0.10508 0.44815 0.09401 0.43611 C 0.08034 0.42107 0.06315 0.41921 0.04779 0.41065 C 0.0276 0.41435 0.00716 0.41574 -0.01302 0.42199 C -0.03399 0.42847 -0.06185 0.44815 -0.08151 0.46435 C -0.09076 0.47222 -0.09974 0.48148 -0.10859 0.49005 C -0.11341 0.50232 -0.11979 0.51296 -0.12292 0.52685 C -0.12578 0.53935 -0.12591 0.55324 -0.12617 0.56667 C -0.12643 0.57986 -0.12826 0.59491 -0.12448 0.60625 C -0.11966 0.62153 -0.11081 0.63195 -0.10221 0.64028 C -0.06263 0.67917 -0.0138 0.66921 0.02864 0.67454 C 0.05677 0.67246 0.08516 0.67361 0.11315 0.66852 C 0.12526 0.66667 0.13815 0.64259 0.11953 0.6206 C 0.10612 0.60463 0.08867 0.60347 0.07331 0.59491 C 0.04127 0.59908 0.00013 0.59884 -0.03203 0.61759 C -0.0474 0.62662 -0.06159 0.64097 -0.07669 0.65162 C -0.09623 0.66551 -0.11641 0.67708 -0.13568 0.69121 C -0.14714 0.69977 -0.15846 0.7088 -0.16927 0.71991 C -0.18477 0.73588 -0.20638 0.76644 -0.21862 0.79074 C -0.22162 0.79607 -0.22292 0.80394 -0.225 0.81065 C -0.2224 0.82917 -0.22201 0.84977 -0.21706 0.86736 C -0.21315 0.88102 -0.20729 0.89468 -0.19948 0.90139 C -0.17956 0.91829 -0.07852 0.94676 -0.07031 0.94954 C -0.05651 0.95996 -0.04154 0.96667 -0.02878 0.98079 C -0.00899 1.00278 -0.02188 1.07083 -0.03034 1.08866 C -0.03815 1.10486 -0.05378 1.09792 -0.0655 1.10278 C -0.15755 1.09213 -0.17813 1.15023 -0.2043 1.04028 C -0.20781 1.02593 -0.2086 1.01019 -0.21068 0.99491 C -0.20703 0.98264 -0.20664 0.96412 -0.19948 0.9581 C -0.15248 0.91806 -0.0987 0.93472 -0.04961 0.9382 C -0.02435 0.95185 0.04271 0.97546 0.06693 1.02338 C 0.072 1.03333 0.06901 1.04977 0.07018 1.06296 C 0.06484 1.09051 0.06107 1.11898 0.05417 1.14537 C 0.03906 1.20347 0.02604 1.22431 0.00469 1.27292 C 0.00182 1.2794 -0.00039 1.28658 -0.00326 1.29283 C -0.01029 1.30833 -0.01185 1.31088 -0.01758 1.3213 " pathEditMode="relative" rAng="0" ptsTypes="AAAAAAAAAAAAAAAAAAAAAAAAAAAAAAAAAAAAAAAAAAAA">
                                      <p:cBhvr>
                                        <p:cTn id="97" dur="2000" fill="hold"/>
                                        <p:tgtEl>
                                          <p:spTgt spid="67"/>
                                        </p:tgtEl>
                                        <p:attrNameLst>
                                          <p:attrName>ppt_x</p:attrName>
                                          <p:attrName>ppt_y</p:attrName>
                                        </p:attrNameLst>
                                      </p:cBhvr>
                                      <p:rCtr x="-4779" y="65810"/>
                                    </p:animMotion>
                                  </p:childTnLst>
                                </p:cTn>
                              </p:par>
                              <p:par>
                                <p:cTn id="98" presetID="0" presetClass="path" presetSubtype="0" fill="hold" nodeType="withEffect">
                                  <p:stCondLst>
                                    <p:cond delay="500"/>
                                  </p:stCondLst>
                                  <p:childTnLst>
                                    <p:animMotion origin="layout" path="M 0.00351 -0.01713 L 0.00351 -0.01689 C -0.00925 0.01783 -0.05117 0.12755 -0.06172 0.16991 C -0.08451 0.26227 -0.12396 0.45093 -0.12396 0.45116 C -0.13177 0.52176 -0.15417 0.63125 -0.13359 0.70903 C -0.12852 0.72871 -0.11602 0.74028 -0.10482 0.74885 C -0.08828 0.76158 -0.06979 0.76389 -0.05221 0.77153 C 0.00872 0.75996 0.06185 0.77199 0.11055 0.69769 C 0.11771 0.68681 0.11588 0.66551 0.11862 0.64954 C 0.10638 0.6125 0.1 0.5669 0.08177 0.53889 C 0.06458 0.5125 -0.00703 0.52385 -0.02188 0.52477 C -0.04414 0.53311 -0.06745 0.53612 -0.08906 0.55024 C -0.16732 0.60186 -0.13672 0.58936 -0.17826 0.60417 C -0.19896 0.59838 -0.22109 0.60139 -0.2405 0.58704 C -0.24896 0.58079 -0.2638 0.5088 -0.26602 0.49908 C -0.26445 0.48496 -0.2668 0.46713 -0.26133 0.45649 C -0.24336 0.42199 -0.21094 0.42061 -0.18776 0.41412 C -0.14596 0.42824 -0.09076 0.43774 -0.05534 0.48774 C -0.04362 0.5044 -0.04154 0.53496 -0.03464 0.5588 C -0.03581 0.58056 -0.03203 0.60463 -0.03776 0.62408 C -0.05365 0.67709 -0.11992 0.76551 -0.13998 0.79699 C -0.21966 0.92246 -0.16172 0.83241 -0.23255 0.9757 C -0.26263 1.03704 -0.25065 1.00255 -0.28529 1.04676 C -0.28998 1.05301 -0.29297 1.06343 -0.29792 1.06945 C -0.30169 1.07408 -0.30651 1.07477 -0.31068 1.07801 C -0.31289 1.07963 -0.31498 1.08172 -0.31706 1.08357 C -0.33919 1.07524 -0.35078 1.075 -0.36966 1.04375 C -0.37552 1.03449 -0.37721 1.01922 -0.38086 1.00695 C -0.38138 0.99746 -0.38412 0.98774 -0.38255 0.97871 C -0.37552 0.94005 -0.37422 0.94144 -0.36172 0.93033 C -0.3431 0.93797 -0.32266 0.93681 -0.30586 0.95301 C -0.29401 0.96482 -0.28646 0.9882 -0.28034 1.00973 C -0.2724 1.0382 -0.26875 1.06991 -0.26445 1.1007 C -0.25352 1.17686 -0.25977 1.31644 -0.25977 1.36459 " pathEditMode="relative" rAng="0" ptsTypes="AAAAAAAAAAAAAAAAAAAAAAAAAAAAAAAAAA">
                                      <p:cBhvr>
                                        <p:cTn id="99" dur="2000" fill="hold"/>
                                        <p:tgtEl>
                                          <p:spTgt spid="76"/>
                                        </p:tgtEl>
                                        <p:attrNameLst>
                                          <p:attrName>ppt_x</p:attrName>
                                          <p:attrName>ppt_y</p:attrName>
                                        </p:attrNameLst>
                                      </p:cBhvr>
                                      <p:rCtr x="-13568" y="69074"/>
                                    </p:animMotion>
                                  </p:childTnLst>
                                </p:cTn>
                              </p:par>
                              <p:par>
                                <p:cTn id="100" presetID="0" presetClass="path" presetSubtype="0" fill="hold" nodeType="withEffect">
                                  <p:stCondLst>
                                    <p:cond delay="500"/>
                                  </p:stCondLst>
                                  <p:childTnLst>
                                    <p:animMotion origin="layout" path="M 0.00443 0.01274 L 0.00443 0.01297 C 0.00338 0.02315 0.0013 0.03357 0.0013 0.04399 C 0.00078 0.08542 0.00143 0.12709 0.00286 0.16875 C 0.00299 0.17292 0.0043 0.17709 0.00599 0.1801 C 0.00924 0.18496 0.01315 0.18889 0.01719 0.19144 C 0.02448 0.19561 0.03203 0.19723 0.03958 0.19977 C 0.04857 0.20301 0.05768 0.20556 0.06667 0.20834 C 0.06081 0.2132 0.05391 0.21505 0.04909 0.22223 C 0.03724 0.24121 0.03854 0.26574 0.03633 0.29074 C 0.03542 0.30209 0.03424 0.31343 0.0332 0.32477 C 0.03424 0.34838 0.03437 0.37223 0.03633 0.39561 C 0.03802 0.41574 0.047 0.44352 0.05547 0.4551 C 0.06549 0.46875 0.08906 0.48635 0.08906 0.48658 C 0.08424 0.49491 0.07865 0.50209 0.07461 0.51181 C 0.06992 0.52338 0.06732 0.54352 0.0651 0.55741 C 0.07109 0.60695 0.06588 0.64352 0.09375 0.66505 C 0.10273 0.67199 0.11302 0.67084 0.12253 0.67338 C 0.14388 0.67176 0.16536 0.67454 0.18633 0.66783 C 0.18906 0.66713 0.18724 0.65556 0.18476 0.65371 C 0.17786 0.64885 0.16992 0.65186 0.1625 0.65093 C 0.15781 0.65718 0.14779 0.66713 0.14492 0.67917 C 0.14167 0.69306 0.13685 0.72176 0.13685 0.72199 C 0.13633 0.7294 0.13476 0.73704 0.13529 0.74445 C 0.13646 0.75903 0.14713 0.77547 0.15286 0.78149 C 0.17891 0.80811 0.18294 0.8044 0.21198 0.8125 C 0.20182 0.82686 0.18958 0.83727 0.18164 0.8551 C 0.17344 0.87361 0.1776 0.92338 0.17995 0.94028 C 0.18802 0.99746 0.21458 1.07246 0.22943 1.11343 C 0.24284 1.15 0.24896 1.16297 0.2582 1.20116 C 0.26159 1.21505 0.26133 1.21528 0.26133 1.22385 " pathEditMode="relative" rAng="0" ptsTypes="AAAAAAAAAAAAAAAAAAAAAAAAAAAAAAA">
                                      <p:cBhvr>
                                        <p:cTn id="101" dur="2000" fill="hold"/>
                                        <p:tgtEl>
                                          <p:spTgt spid="77"/>
                                        </p:tgtEl>
                                        <p:attrNameLst>
                                          <p:attrName>ppt_x</p:attrName>
                                          <p:attrName>ppt_y</p:attrName>
                                        </p:attrNameLst>
                                      </p:cBhvr>
                                      <p:rCtr x="12669" y="60556"/>
                                    </p:animMotion>
                                  </p:childTnLst>
                                </p:cTn>
                              </p:par>
                              <p:par>
                                <p:cTn id="102" presetID="0" presetClass="path" presetSubtype="0" fill="hold" nodeType="withEffect">
                                  <p:stCondLst>
                                    <p:cond delay="500"/>
                                  </p:stCondLst>
                                  <p:childTnLst>
                                    <p:animMotion origin="layout" path="M 0.00066 0.00185 L 0.00066 0.00208 C -0.01536 0.04699 -0.0233 0.05394 -0.0233 0.10671 C -0.0233 0.11968 -0.02552 0.24815 -0.00416 0.27408 C 0.03112 0.31667 0.12917 0.32454 0.15704 0.33056 C 0.16771 0.34491 0.17904 0.35764 0.18894 0.37315 C 0.19922 0.39005 0.21459 0.43033 0.2224 0.45 C 0.22305 0.46042 0.22474 0.47083 0.22409 0.48125 C 0.22201 0.51597 0.21485 0.55463 0.19857 0.57755 C 0.1806 0.60278 0.14558 0.61019 0.12513 0.61736 C 0.09909 0.60857 0.04545 0.61204 0.0198 0.56621 C 0.01641 0.56042 0.0155 0.55116 0.01342 0.54329 C 0.0155 0.53611 0.0155 0.52431 0.0198 0.52083 C 0.06472 0.48496 0.17527 0.50857 0.19688 0.50949 C 0.22813 0.5206 0.24558 0.5213 0.27188 0.54653 C 0.28412 0.5581 0.29519 0.57338 0.30704 0.58611 C 0.32227 0.60278 0.35326 0.63449 0.35326 0.63472 C 0.35847 0.65718 0.3642 0.67037 0.35808 0.69653 C 0.35652 0.70347 0.35248 0.70903 0.34857 0.71088 C 0.34089 0.71458 0.33256 0.71296 0.32461 0.71389 C 0.28946 0.71296 0.25417 0.71783 0.21928 0.71088 C 0.21589 0.71019 0.21928 0.69583 0.2224 0.69375 C 0.23568 0.68634 0.25013 0.6882 0.26394 0.68542 C 0.32383 0.69815 0.35287 0.67639 0.38998 0.7507 C 0.39805 0.7669 0.4017 0.78843 0.40756 0.80718 C 0.41016 0.88935 0.41003 0.8375 0.40443 0.94329 C 0.40326 0.96528 0.40365 0.9875 0.40118 1.0088 C 0.39284 1.08357 0.39649 1.04653 0.38998 1.11945 C 0.38829 1.18565 0.38842 1.15903 0.38842 1.19884 " pathEditMode="relative" rAng="0" ptsTypes="AAAAAAAAAAAAAAAAAAAAAAAAAAAAA">
                                      <p:cBhvr>
                                        <p:cTn id="103" dur="2000" fill="hold"/>
                                        <p:tgtEl>
                                          <p:spTgt spid="80"/>
                                        </p:tgtEl>
                                        <p:attrNameLst>
                                          <p:attrName>ppt_x</p:attrName>
                                          <p:attrName>ppt_y</p:attrName>
                                        </p:attrNameLst>
                                      </p:cBhvr>
                                      <p:rCtr x="19219" y="59838"/>
                                    </p:animMotion>
                                  </p:childTnLst>
                                </p:cTn>
                              </p:par>
                              <p:par>
                                <p:cTn id="104" presetID="0" presetClass="path" presetSubtype="0" fill="hold" nodeType="withEffect">
                                  <p:stCondLst>
                                    <p:cond delay="500"/>
                                  </p:stCondLst>
                                  <p:childTnLst>
                                    <p:animMotion origin="layout" path="M -0.00859 0.00393 L -0.00859 0.00416 C -0.00963 0.03611 -0.01172 0.06828 -0.00859 0.10069 C -0.0069 0.1169 -0.00364 0.13264 -0.00052 0.14861 C 0.00794 0.19259 0.01589 0.23032 0.03776 0.26203 C 0.0694 0.30787 0.11003 0.3081 0.14779 0.32152 C 0.23438 0.35231 0.17721 0.33819 0.24831 0.35277 C 0.26224 0.35092 0.27617 0.35092 0.28984 0.34699 C 0.29336 0.34606 0.29701 0.34328 0.29948 0.33865 C 0.30169 0.33402 0.30156 0.32731 0.30261 0.32152 C 0.29675 0.31296 0.29232 0.29977 0.28503 0.29606 C 0.23503 0.26944 0.20339 0.28634 0.15104 0.29606 C 0.14818 0.29791 0.08711 0.32731 0.08399 0.36134 C 0.07748 0.4331 0.09466 0.46852 0.13034 0.48611 C 0.19727 0.51921 0.23529 0.52338 0.29623 0.53426 C 0.33138 0.52963 0.36667 0.52824 0.40156 0.52014 C 0.40391 0.51967 0.40547 0.51273 0.40469 0.50879 C 0.403 0.49907 0.40065 0.48588 0.39518 0.48333 C 0.37409 0.47291 0.35156 0.47569 0.32969 0.47199 C 0.27227 0.48356 0.22409 0.4824 0.17175 0.52569 C 0.15156 0.54259 0.1237 0.58935 0.10638 0.61666 C 0.10156 0.63171 0.09479 0.64537 0.09193 0.66203 C 0.08802 0.68541 0.09011 0.74467 0.09831 0.76412 C 0.10729 0.78518 0.12031 0.80046 0.13346 0.81227 C 0.18672 0.85972 0.22305 0.85463 0.28346 0.8662 C 0.34193 0.86342 0.40065 0.86458 0.45899 0.85764 C 0.49492 0.85347 0.46237 0.79583 0.44466 0.78402 C 0.42123 0.76805 0.39466 0.77639 0.36966 0.77268 C 0.34779 0.78773 0.32279 0.79259 0.30417 0.81805 C 0.29544 0.83009 0.29479 0.85509 0.29466 0.87477 C 0.29427 0.93264 0.29896 0.99027 0.30261 1.04768 C 0.3043 1.07453 0.3099 1.10023 0.31055 1.12731 C 0.31263 1.21227 0.31055 1.29745 0.31055 1.38264 " pathEditMode="relative" rAng="0" ptsTypes="AAAAAAAAAAAAAAAAAAAAAAAAAAAAAAAAA">
                                      <p:cBhvr>
                                        <p:cTn id="105" dur="2000" fill="hold"/>
                                        <p:tgtEl>
                                          <p:spTgt spid="79"/>
                                        </p:tgtEl>
                                        <p:attrNameLst>
                                          <p:attrName>ppt_x</p:attrName>
                                          <p:attrName>ppt_y</p:attrName>
                                        </p:attrNameLst>
                                      </p:cBhvr>
                                      <p:rCtr x="24102" y="68935"/>
                                    </p:animMotion>
                                  </p:childTnLst>
                                </p:cTn>
                              </p:par>
                              <p:par>
                                <p:cTn id="106" presetID="0" presetClass="path" presetSubtype="0" fill="hold" nodeType="withEffect">
                                  <p:stCondLst>
                                    <p:cond delay="500"/>
                                  </p:stCondLst>
                                  <p:childTnLst>
                                    <p:animMotion origin="layout" path="M -0.00859 0.00393 L -0.00859 0.00416 C -0.00964 0.03611 -0.01172 0.06828 -0.00859 0.10069 C -0.0069 0.11689 -0.00365 0.13264 -0.00052 0.14861 C 0.00794 0.19259 0.01589 0.23032 0.03776 0.26203 C 0.0694 0.30787 0.11003 0.3081 0.14779 0.32152 C 0.23437 0.35231 0.17721 0.33819 0.24831 0.35277 C 0.26224 0.35092 0.27617 0.35092 0.28984 0.34699 C 0.29336 0.34606 0.297 0.34328 0.29948 0.33865 C 0.30169 0.33402 0.30156 0.32731 0.3026 0.32152 C 0.29674 0.31296 0.29232 0.29976 0.28503 0.29606 C 0.23503 0.26944 0.20339 0.28634 0.15104 0.29606 C 0.14818 0.29791 0.08711 0.32731 0.08398 0.36134 C 0.07747 0.4331 0.09466 0.46851 0.13034 0.48611 C 0.19727 0.51921 0.23529 0.52338 0.29622 0.53426 C 0.33138 0.52963 0.36667 0.52824 0.40156 0.52014 C 0.40391 0.51967 0.40547 0.51273 0.40469 0.50879 C 0.40299 0.49907 0.40065 0.48588 0.39518 0.48333 C 0.37409 0.47291 0.35156 0.47569 0.32969 0.47199 C 0.27227 0.48356 0.22409 0.4824 0.17174 0.52569 C 0.15156 0.54259 0.1237 0.58935 0.10638 0.61666 C 0.10156 0.63171 0.09479 0.64537 0.09193 0.66203 C 0.08802 0.68541 0.0901 0.74467 0.09831 0.76412 C 0.10729 0.78518 0.12031 0.80046 0.13346 0.81226 C 0.18672 0.85972 0.22305 0.85463 0.28346 0.8662 C 0.34193 0.86342 0.40065 0.86458 0.45898 0.85764 C 0.49492 0.85347 0.46237 0.79583 0.44466 0.78402 C 0.42122 0.76805 0.39466 0.77639 0.36966 0.77268 C 0.34779 0.78773 0.32279 0.79259 0.30417 0.81805 C 0.29544 0.83009 0.29479 0.85509 0.29466 0.87476 C 0.29427 0.93264 0.29896 0.99027 0.3026 1.04768 C 0.3043 1.07453 0.3099 1.10023 0.31055 1.12731 C 0.31263 1.21226 0.31055 1.29745 0.31055 1.38264 " pathEditMode="relative" rAng="0" ptsTypes="AAAAAAAAAAAAAAAAAAAAAAAAAAAAAAAAA">
                                      <p:cBhvr>
                                        <p:cTn id="107" dur="2000" fill="hold"/>
                                        <p:tgtEl>
                                          <p:spTgt spid="81"/>
                                        </p:tgtEl>
                                        <p:attrNameLst>
                                          <p:attrName>ppt_x</p:attrName>
                                          <p:attrName>ppt_y</p:attrName>
                                        </p:attrNameLst>
                                      </p:cBhvr>
                                      <p:rCtr x="24102" y="68935"/>
                                    </p:animMotion>
                                  </p:childTnLst>
                                </p:cTn>
                              </p:par>
                              <p:par>
                                <p:cTn id="108" presetID="0" presetClass="path" presetSubtype="0" fill="hold" nodeType="withEffect">
                                  <p:stCondLst>
                                    <p:cond delay="500"/>
                                  </p:stCondLst>
                                  <p:childTnLst>
                                    <p:animMotion origin="layout" path="M -0.00013 0.0051 L -0.00013 0.00533 C -0.04519 0.08542 -0.04831 0.08287 -0.07982 0.16088 C -0.08881 0.1831 -0.09831 0.20486 -0.10534 0.22917 C -0.11276 0.2544 -0.11706 0.28195 -0.12292 0.30857 C -0.12618 0.33982 -0.13425 0.38287 -0.12618 0.41621 C -0.11485 0.46273 -0.09336 0.47176 -0.06706 0.48426 C -0.02735 0.50324 0.00117 0.49954 0.04297 0.50139 C 0.05794 0.4956 0.07343 0.49398 0.08763 0.48426 C 0.09453 0.47963 0.10507 0.44815 0.09401 0.43611 C 0.08033 0.42107 0.06315 0.41922 0.04778 0.41065 C 0.0276 0.41435 0.00716 0.41574 -0.01289 0.42199 C -0.03386 0.42848 -0.06185 0.44815 -0.08151 0.46435 C -0.09076 0.47223 -0.09961 0.48148 -0.1086 0.49005 C -0.11342 0.50232 -0.1198 0.51297 -0.12292 0.52685 C -0.12578 0.53935 -0.12592 0.55324 -0.12618 0.56667 C -0.12644 0.57986 -0.12826 0.59491 -0.12448 0.60625 C -0.11967 0.62153 -0.11081 0.63195 -0.10222 0.64028 C -0.06263 0.67917 -0.01381 0.66922 0.02864 0.67454 C 0.05677 0.67246 0.08515 0.67361 0.11315 0.66852 C 0.12526 0.66667 0.13815 0.6426 0.11953 0.6206 C 0.10612 0.60463 0.08867 0.60348 0.0733 0.59491 C 0.04127 0.59908 0.00026 0.59885 -0.03203 0.6176 C -0.0474 0.62662 -0.06159 0.64098 -0.0767 0.65162 C -0.09623 0.66551 -0.11628 0.67709 -0.13568 0.69121 C -0.14714 0.69977 -0.15847 0.7088 -0.16927 0.71991 C -0.18477 0.73588 -0.20638 0.76644 -0.21862 0.79074 C -0.22162 0.79607 -0.22292 0.80394 -0.225 0.81065 C -0.2224 0.82917 -0.22201 0.84977 -0.21706 0.86736 C -0.21315 0.88102 -0.2073 0.89468 -0.19948 0.90139 C -0.17956 0.91829 -0.07852 0.94676 -0.07032 0.94954 C -0.05651 0.95996 -0.04154 0.96667 -0.02878 0.98079 C -0.00899 1.00278 -0.02188 1.07084 -0.03034 1.08866 C -0.03815 1.10486 -0.05378 1.09792 -0.0655 1.10278 C -0.15756 1.09213 -0.17813 1.15023 -0.2043 1.04028 C -0.20782 1.02593 -0.2086 1.01019 -0.21068 0.99491 C -0.20703 0.98264 -0.20664 0.96412 -0.19948 0.9581 C -0.15248 0.91806 -0.09857 0.93473 -0.04961 0.9382 C -0.02435 0.95185 0.0427 0.97547 0.06692 1.02338 C 0.072 1.03334 0.06901 1.04977 0.07018 1.06297 C 0.06484 1.09051 0.06106 1.11898 0.05416 1.14537 C 0.03906 1.20348 0.02604 1.22431 0.00468 1.27292 C 0.00195 1.2794 -0.00039 1.28658 -0.00326 1.29283 C -0.01029 1.30834 -0.01185 1.31088 -0.01758 1.3213 " pathEditMode="relative" rAng="0" ptsTypes="AAAAAAAAAAAAAAAAAAAAAAAAAAAAAAAAAAAAAAAAAAAA">
                                      <p:cBhvr>
                                        <p:cTn id="109" dur="2000" fill="hold"/>
                                        <p:tgtEl>
                                          <p:spTgt spid="82"/>
                                        </p:tgtEl>
                                        <p:attrNameLst>
                                          <p:attrName>ppt_x</p:attrName>
                                          <p:attrName>ppt_y</p:attrName>
                                        </p:attrNameLst>
                                      </p:cBhvr>
                                      <p:rCtr x="-4792" y="65810"/>
                                    </p:animMotion>
                                  </p:childTnLst>
                                </p:cTn>
                              </p:par>
                              <p:par>
                                <p:cTn id="110" presetID="0" presetClass="path" presetSubtype="0" fill="hold" nodeType="withEffect">
                                  <p:stCondLst>
                                    <p:cond delay="500"/>
                                  </p:stCondLst>
                                  <p:childTnLst>
                                    <p:animMotion origin="layout" path="M 0.00351 -0.01713 L 0.00351 -0.0169 C -0.00925 0.01782 -0.05131 0.12754 -0.06185 0.1699 C -0.08464 0.26226 -0.12396 0.45092 -0.12396 0.45115 C -0.13177 0.52175 -0.15417 0.63125 -0.1336 0.70902 C -0.12839 0.7287 -0.11615 0.74027 -0.10482 0.74884 C -0.08829 0.76157 -0.0698 0.76388 -0.05235 0.77152 C 0.00872 0.75995 0.06185 0.77199 0.11054 0.69768 C 0.1177 0.6868 0.11588 0.6655 0.11862 0.64953 C 0.10638 0.6125 0.1 0.56689 0.0819 0.53888 C 0.06471 0.5125 -0.00717 0.52384 -0.02201 0.52476 C -0.04414 0.5331 -0.06758 0.53611 -0.08907 0.55023 C -0.16732 0.60185 -0.13672 0.58935 -0.17826 0.60416 C -0.19896 0.59838 -0.2211 0.60138 -0.24063 0.58703 C -0.24896 0.58078 -0.26381 0.50879 -0.26602 0.49907 C -0.26446 0.48495 -0.2668 0.46713 -0.2612 0.45648 C -0.24349 0.42199 -0.21081 0.4206 -0.18776 0.41412 C -0.14597 0.42824 -0.09076 0.43773 -0.05547 0.48773 C -0.04375 0.50439 -0.04167 0.53495 -0.03477 0.55879 C -0.03581 0.58055 -0.03204 0.60463 -0.03776 0.62407 C -0.05378 0.67708 -0.11993 0.7655 -0.13998 0.79699 C -0.21967 0.92245 -0.16172 0.8324 -0.23256 0.97569 C -0.26263 1.03703 -0.25065 1.00254 -0.28516 1.04675 C -0.28998 1.053 -0.29297 1.06342 -0.29792 1.06944 C -0.3017 1.07407 -0.30651 1.07476 -0.31068 1.078 C -0.31289 1.07963 -0.31498 1.08171 -0.31706 1.08356 C -0.3392 1.07523 -0.35079 1.075 -0.36967 1.04375 C -0.37552 1.03449 -0.37722 1.01921 -0.38086 1.00694 C -0.38138 0.99745 -0.38412 0.98773 -0.38256 0.9787 C -0.37552 0.94004 -0.37422 0.94143 -0.36172 0.93032 C -0.3431 0.93796 -0.32266 0.9368 -0.30586 0.953 C -0.29401 0.96481 -0.28646 0.98819 -0.28034 1.00972 C -0.2724 1.03819 -0.26875 1.0699 -0.26446 1.10069 C -0.25352 1.17685 -0.25964 1.31643 -0.25964 1.36458 " pathEditMode="relative" rAng="0" ptsTypes="AAAAAAAAAAAAAAAAAAAAAAAAAAAAAAAAAA">
                                      <p:cBhvr>
                                        <p:cTn id="111" dur="2000" fill="hold"/>
                                        <p:tgtEl>
                                          <p:spTgt spid="83"/>
                                        </p:tgtEl>
                                        <p:attrNameLst>
                                          <p:attrName>ppt_x</p:attrName>
                                          <p:attrName>ppt_y</p:attrName>
                                        </p:attrNameLst>
                                      </p:cBhvr>
                                      <p:rCtr x="-13581" y="69074"/>
                                    </p:animMotion>
                                  </p:childTnLst>
                                </p:cTn>
                              </p:par>
                              <p:par>
                                <p:cTn id="112" presetID="0" presetClass="path" presetSubtype="0" fill="hold" nodeType="withEffect">
                                  <p:stCondLst>
                                    <p:cond delay="500"/>
                                  </p:stCondLst>
                                  <p:childTnLst>
                                    <p:animMotion origin="layout" path="M -0.0086 0.00393 L -0.0086 0.00417 C -0.00964 0.03611 -0.01172 0.06829 -0.0086 0.10069 C -0.0069 0.1169 -0.00365 0.13264 -0.00052 0.14861 C 0.00794 0.19259 0.01588 0.23032 0.03776 0.26204 C 0.0694 0.30787 0.11002 0.3081 0.14779 0.32153 C 0.23437 0.35231 0.17721 0.33819 0.24831 0.35278 C 0.26224 0.35092 0.27617 0.35092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9 0.52338 0.29622 0.53426 C 0.33138 0.52963 0.36667 0.52824 0.40156 0.52014 C 0.4039 0.51967 0.40547 0.51273 0.40469 0.50879 C 0.40299 0.49907 0.40065 0.48588 0.39518 0.48333 C 0.37409 0.47292 0.35156 0.47569 0.32969 0.47199 C 0.27226 0.48356 0.22409 0.48241 0.17174 0.52569 C 0.15156 0.54259 0.1237 0.58935 0.10638 0.61667 C 0.10156 0.63171 0.09479 0.64537 0.09193 0.66204 C 0.08802 0.68542 0.0901 0.74467 0.09831 0.76412 C 0.10729 0.78518 0.12031 0.80046 0.13346 0.81227 C 0.18672 0.85972 0.22305 0.85463 0.28346 0.8662 C 0.34193 0.86342 0.40065 0.86458 0.45898 0.85764 C 0.49492 0.85347 0.46237 0.79583 0.44466 0.78403 C 0.42122 0.76805 0.39466 0.77639 0.36966 0.77268 C 0.34779 0.78773 0.32279 0.79259 0.30417 0.81805 C 0.29544 0.83009 0.29479 0.85509 0.29466 0.87477 C 0.29427 0.93264 0.29896 0.99028 0.3026 1.04768 C 0.3043 1.07454 0.30989 1.10023 0.31055 1.12731 C 0.31263 1.21227 0.31055 1.29745 0.31055 1.38264 " pathEditMode="relative" rAng="0" ptsTypes="AAAAAAAAAAAAAAAAAAAAAAAAAAAAAAAAA">
                                      <p:cBhvr>
                                        <p:cTn id="113" dur="2000" fill="hold"/>
                                        <p:tgtEl>
                                          <p:spTgt spid="84"/>
                                        </p:tgtEl>
                                        <p:attrNameLst>
                                          <p:attrName>ppt_x</p:attrName>
                                          <p:attrName>ppt_y</p:attrName>
                                        </p:attrNameLst>
                                      </p:cBhvr>
                                      <p:rCtr x="24102" y="68935"/>
                                    </p:animMotion>
                                  </p:childTnLst>
                                </p:cTn>
                              </p:par>
                              <p:par>
                                <p:cTn id="114" presetID="0" presetClass="path" presetSubtype="0" fill="hold" nodeType="withEffect">
                                  <p:stCondLst>
                                    <p:cond delay="500"/>
                                  </p:stCondLst>
                                  <p:childTnLst>
                                    <p:animMotion origin="layout" path="M 0.00352 -0.01713 L 0.00352 -0.0169 C -0.00924 0.01782 -0.0513 0.12755 -0.06185 0.16991 C -0.08463 0.26227 -0.12396 0.45093 -0.12396 0.45116 C -0.13177 0.52176 -0.15416 0.63125 -0.13359 0.70903 C -0.12838 0.7287 -0.11614 0.74028 -0.10482 0.74884 C -0.08828 0.76157 -0.06979 0.76389 -0.05234 0.77153 C 0.00873 0.75995 0.06185 0.77199 0.11055 0.69768 C 0.11771 0.6868 0.11589 0.66551 0.11862 0.64954 C 0.10638 0.6125 0.1 0.5669 0.0819 0.53889 C 0.06472 0.5125 -0.00716 0.52384 -0.022 0.52477 C -0.04414 0.5331 -0.06758 0.53611 -0.08906 0.55023 C -0.16732 0.60185 -0.13672 0.58935 -0.17825 0.60417 C -0.19896 0.59838 -0.22109 0.60139 -0.24062 0.58704 C -0.24896 0.58079 -0.2638 0.5088 -0.26601 0.49907 C -0.26445 0.48495 -0.26679 0.46713 -0.2612 0.45648 C -0.24349 0.42199 -0.21094 0.4206 -0.18776 0.41412 C -0.14596 0.42824 -0.09075 0.43773 -0.05547 0.48773 C -0.04375 0.5044 -0.04166 0.53495 -0.03476 0.5588 C -0.03581 0.58055 -0.03203 0.60463 -0.03776 0.62407 C -0.05377 0.67708 -0.11992 0.76551 -0.13997 0.79699 C -0.21966 0.92245 -0.16172 0.83241 -0.23255 0.97569 C -0.26263 1.03704 -0.25065 1.00255 -0.28515 1.04676 C -0.28997 1.05301 -0.29297 1.06343 -0.29791 1.06944 C -0.30169 1.07407 -0.30651 1.07477 -0.31068 1.07801 C -0.31289 1.07963 -0.31497 1.08171 -0.31706 1.08356 C -0.33919 1.07523 -0.35078 1.075 -0.36966 1.04375 C -0.37552 1.03449 -0.37721 1.01921 -0.38086 1.00694 C -0.38138 0.99745 -0.38411 0.98773 -0.38255 0.9787 C -0.37552 0.94005 -0.37422 0.94143 -0.36172 0.93032 C -0.3431 0.93796 -0.32265 0.9368 -0.30586 0.95301 C -0.29401 0.96481 -0.28646 0.98819 -0.28034 1.00972 C -0.27239 1.03819 -0.26875 1.06991 -0.26445 1.10069 C -0.25351 1.17685 -0.25963 1.31643 -0.25963 1.36458 " pathEditMode="relative" rAng="0" ptsTypes="AAAAAAAAAAAAAAAAAAAAAAAAAAAAAAAAAA">
                                      <p:cBhvr>
                                        <p:cTn id="115" dur="2000" fill="hold"/>
                                        <p:tgtEl>
                                          <p:spTgt spid="85"/>
                                        </p:tgtEl>
                                        <p:attrNameLst>
                                          <p:attrName>ppt_x</p:attrName>
                                          <p:attrName>ppt_y</p:attrName>
                                        </p:attrNameLst>
                                      </p:cBhvr>
                                      <p:rCtr x="-13581" y="69074"/>
                                    </p:animMotion>
                                  </p:childTnLst>
                                </p:cTn>
                              </p:par>
                              <p:par>
                                <p:cTn id="116" presetID="0" presetClass="path" presetSubtype="0" fill="hold" nodeType="withEffect">
                                  <p:stCondLst>
                                    <p:cond delay="500"/>
                                  </p:stCondLst>
                                  <p:childTnLst>
                                    <p:animMotion origin="layout" path="M 0.00443 0.01273 L 0.00443 0.01296 C 0.00339 0.02315 0.0013 0.03356 0.0013 0.04398 C 0.00078 0.08542 0.00143 0.12708 0.00287 0.16875 C 0.003 0.17292 0.0043 0.17708 0.00599 0.18009 C 0.00925 0.18495 0.01315 0.18889 0.01719 0.19143 C 0.02448 0.1956 0.03203 0.19722 0.03959 0.19977 C 0.04857 0.20301 0.05768 0.20555 0.06667 0.20833 C 0.06081 0.21319 0.05391 0.21505 0.04909 0.22222 C 0.03724 0.2412 0.03854 0.26574 0.03633 0.29074 C 0.03542 0.30208 0.03425 0.31342 0.03321 0.32477 C 0.03425 0.34838 0.03438 0.37222 0.03633 0.3956 C 0.03802 0.41574 0.04701 0.44352 0.05547 0.45509 C 0.0655 0.46875 0.08906 0.48634 0.08906 0.48657 C 0.08425 0.49491 0.07865 0.50208 0.07461 0.5118 C 0.06992 0.52338 0.06732 0.54352 0.06511 0.55741 C 0.0711 0.60694 0.06589 0.64352 0.09375 0.66505 C 0.10274 0.67199 0.11302 0.67083 0.12253 0.67338 C 0.14388 0.67176 0.16537 0.67454 0.18633 0.66782 C 0.18906 0.66713 0.18724 0.65555 0.18477 0.6537 C 0.17787 0.64884 0.16992 0.65185 0.1625 0.65092 C 0.15781 0.65717 0.14779 0.66713 0.14492 0.67917 C 0.14167 0.69305 0.13685 0.72176 0.13685 0.72199 C 0.13633 0.7294 0.13477 0.73704 0.13529 0.74444 C 0.13646 0.75903 0.14714 0.77546 0.15287 0.78148 C 0.17891 0.8081 0.18295 0.8044 0.21198 0.8125 C 0.20183 0.82685 0.18959 0.83727 0.18164 0.85509 C 0.17344 0.87361 0.17761 0.92338 0.17995 0.94028 C 0.18802 0.99745 0.21459 1.07245 0.22943 1.11342 C 0.24284 1.15 0.24896 1.16296 0.25821 1.20116 C 0.26159 1.21505 0.26133 1.21528 0.26133 1.22384 " pathEditMode="relative" rAng="0" ptsTypes="AAAAAAAAAAAAAAAAAAAAAAAAAAAAAAA">
                                      <p:cBhvr>
                                        <p:cTn id="117" dur="2000" fill="hold"/>
                                        <p:tgtEl>
                                          <p:spTgt spid="86"/>
                                        </p:tgtEl>
                                        <p:attrNameLst>
                                          <p:attrName>ppt_x</p:attrName>
                                          <p:attrName>ppt_y</p:attrName>
                                        </p:attrNameLst>
                                      </p:cBhvr>
                                      <p:rCtr x="12669" y="60556"/>
                                    </p:animMotion>
                                  </p:childTnLst>
                                </p:cTn>
                              </p:par>
                              <p:par>
                                <p:cTn id="118" presetID="0" presetClass="path" presetSubtype="0" fill="hold" nodeType="withEffect">
                                  <p:stCondLst>
                                    <p:cond delay="500"/>
                                  </p:stCondLst>
                                  <p:childTnLst>
                                    <p:animMotion origin="layout" path="M 0.00065 0.00185 L 0.00065 0.00208 C -0.01537 0.04676 -0.02331 0.0537 -0.02331 0.10671 C -0.02331 0.11967 -0.02552 0.24814 -0.00417 0.27407 C 0.03112 0.31666 0.12916 0.32453 0.15703 0.33055 C 0.16771 0.3449 0.17903 0.35764 0.18893 0.37314 C 0.19922 0.39004 0.21458 0.43032 0.22239 0.45 C 0.22304 0.46041 0.22474 0.47083 0.22409 0.48125 C 0.222 0.51597 0.21484 0.55463 0.19857 0.57754 C 0.1806 0.60277 0.14557 0.61018 0.12513 0.61736 C 0.09909 0.60856 0.04544 0.61203 0.01979 0.5662 C 0.0164 0.56041 0.01549 0.55115 0.01341 0.54328 C 0.01549 0.53611 0.01549 0.5243 0.01979 0.52083 C 0.06471 0.48495 0.17526 0.50856 0.19687 0.50949 C 0.22812 0.5206 0.24557 0.52129 0.27187 0.54652 C 0.28411 0.5581 0.29518 0.57338 0.30703 0.58611 C 0.32226 0.60277 0.35325 0.63449 0.35325 0.63472 C 0.35846 0.65717 0.36419 0.67037 0.35807 0.69652 C 0.35651 0.70347 0.35247 0.70902 0.34857 0.71088 C 0.34088 0.71458 0.33255 0.71296 0.32461 0.71389 C 0.28945 0.71296 0.25416 0.71782 0.21927 0.71088 C 0.21588 0.71018 0.21927 0.69583 0.22239 0.69375 C 0.23567 0.68634 0.25013 0.68819 0.26393 0.68541 C 0.32383 0.69814 0.35286 0.67639 0.38997 0.75069 C 0.39804 0.76689 0.40169 0.78842 0.40755 0.80717 C 0.41015 0.88935 0.41002 0.8375 0.40442 0.94328 C 0.40325 0.96527 0.40364 0.9875 0.40117 1.00879 C 0.39284 1.08356 0.39648 1.04652 0.38997 1.11944 C 0.38828 1.18564 0.38841 1.15902 0.38841 1.19884 " pathEditMode="relative" rAng="0" ptsTypes="AAAAAAAAAAAAAAAAAAAAAAAAAAAAA">
                                      <p:cBhvr>
                                        <p:cTn id="119" dur="2000" fill="hold"/>
                                        <p:tgtEl>
                                          <p:spTgt spid="88"/>
                                        </p:tgtEl>
                                        <p:attrNameLst>
                                          <p:attrName>ppt_x</p:attrName>
                                          <p:attrName>ppt_y</p:attrName>
                                        </p:attrNameLst>
                                      </p:cBhvr>
                                      <p:rCtr x="19219" y="59838"/>
                                    </p:animMotion>
                                  </p:childTnLst>
                                </p:cTn>
                              </p:par>
                              <p:par>
                                <p:cTn id="120" presetID="0" presetClass="path" presetSubtype="0" fill="hold" nodeType="withEffect">
                                  <p:stCondLst>
                                    <p:cond delay="500"/>
                                  </p:stCondLst>
                                  <p:childTnLst>
                                    <p:animMotion origin="layout" path="M -0.00859 0.00394 L -0.00859 0.00417 C -0.00963 0.03611 -0.01171 0.06829 -0.00859 0.10047 C -0.0069 0.1169 -0.00364 0.13264 -0.00052 0.14861 C 0.00795 0.19259 0.01589 0.23033 0.03776 0.26204 C 0.06941 0.30787 0.11003 0.3081 0.14779 0.32153 C 0.23438 0.35232 0.17722 0.3382 0.24831 0.35278 C 0.26224 0.35093 0.27618 0.35093 0.28985 0.34699 C 0.29336 0.34607 0.29701 0.34329 0.29948 0.33866 C 0.3017 0.33403 0.30157 0.32732 0.30261 0.32153 C 0.29675 0.31297 0.29232 0.29977 0.28503 0.29607 C 0.23503 0.26945 0.20339 0.28634 0.15105 0.29607 C 0.14818 0.29792 0.08711 0.32732 0.08399 0.36134 C 0.07748 0.4331 0.09467 0.46852 0.13034 0.48611 C 0.19727 0.51922 0.23529 0.52338 0.29623 0.53426 C 0.33138 0.52963 0.36667 0.52824 0.40157 0.52014 C 0.40391 0.51968 0.40547 0.51273 0.40469 0.5088 C 0.403 0.49908 0.40066 0.48588 0.39519 0.48334 C 0.37409 0.47292 0.35157 0.4757 0.32969 0.47199 C 0.27227 0.48357 0.22409 0.48241 0.17175 0.5257 C 0.15157 0.54259 0.1237 0.58935 0.10638 0.61667 C 0.10157 0.63172 0.0948 0.64537 0.09193 0.66204 C 0.08803 0.68542 0.09011 0.74468 0.09831 0.76412 C 0.1073 0.78519 0.12032 0.80047 0.13347 0.81227 C 0.18672 0.85972 0.22305 0.85463 0.28347 0.86621 C 0.34193 0.86343 0.40066 0.86459 0.45899 0.85764 C 0.49493 0.85347 0.46237 0.79584 0.44467 0.78403 C 0.42123 0.76806 0.39467 0.77639 0.36967 0.77269 C 0.34779 0.78773 0.32279 0.79259 0.30417 0.81806 C 0.29545 0.83009 0.2948 0.85509 0.29467 0.87477 C 0.29428 0.93264 0.29896 0.99028 0.30261 1.04769 C 0.3043 1.07454 0.3099 1.10023 0.31055 1.12732 C 0.31263 1.21227 0.31055 1.29746 0.31055 1.38264 " pathEditMode="relative" rAng="0" ptsTypes="AAAAAAAAAAAAAAAAAAAAAAAAAAAAAAAAA">
                                      <p:cBhvr>
                                        <p:cTn id="121" dur="2000" fill="hold"/>
                                        <p:tgtEl>
                                          <p:spTgt spid="87"/>
                                        </p:tgtEl>
                                        <p:attrNameLst>
                                          <p:attrName>ppt_x</p:attrName>
                                          <p:attrName>ppt_y</p:attrName>
                                        </p:attrNameLst>
                                      </p:cBhvr>
                                      <p:rCtr x="24102" y="68935"/>
                                    </p:animMotion>
                                  </p:childTnLst>
                                </p:cTn>
                              </p:par>
                              <p:par>
                                <p:cTn id="122" presetID="0" presetClass="path" presetSubtype="0" fill="hold" nodeType="withEffect">
                                  <p:stCondLst>
                                    <p:cond delay="500"/>
                                  </p:stCondLst>
                                  <p:childTnLst>
                                    <p:animMotion origin="layout" path="M -0.0086 0.00393 L -0.0086 0.00416 C -0.00964 0.03611 -0.01172 0.06828 -0.0086 0.10046 C -0.00691 0.11689 -0.00365 0.13263 -0.00053 0.14861 C 0.00794 0.19259 0.01588 0.23032 0.03776 0.26203 C 0.0694 0.30787 0.11002 0.3081 0.14778 0.32152 C 0.23437 0.35231 0.17721 0.33819 0.2483 0.35277 C 0.26224 0.35092 0.27617 0.35092 0.28984 0.34699 C 0.29335 0.34606 0.297 0.34328 0.29947 0.33865 C 0.30169 0.33402 0.30156 0.32731 0.3026 0.32152 C 0.29674 0.31296 0.29231 0.29976 0.28502 0.29606 C 0.23502 0.26944 0.20338 0.28634 0.15104 0.29606 C 0.14817 0.29791 0.0871 0.32731 0.08398 0.36134 C 0.07747 0.4331 0.09466 0.46851 0.13033 0.48611 C 0.19726 0.51921 0.23528 0.52337 0.29622 0.53425 C 0.33138 0.52962 0.36666 0.52824 0.40156 0.52013 C 0.4039 0.51967 0.40546 0.51273 0.40468 0.50879 C 0.40299 0.49907 0.40065 0.48587 0.39518 0.48333 C 0.37408 0.47291 0.35156 0.47569 0.32968 0.47199 C 0.27226 0.48356 0.22408 0.4824 0.17174 0.52569 C 0.15156 0.54259 0.12369 0.58935 0.10638 0.61666 C 0.10156 0.63171 0.09479 0.64537 0.09192 0.66203 C 0.08802 0.68541 0.0901 0.74467 0.0983 0.76412 C 0.10729 0.78518 0.12031 0.80046 0.13346 0.81226 C 0.18671 0.85972 0.22304 0.85462 0.28346 0.8662 C 0.34192 0.86342 0.40065 0.86458 0.45898 0.85763 C 0.49492 0.85347 0.46237 0.79583 0.44466 0.78402 C 0.42122 0.76805 0.39466 0.77638 0.36966 0.77268 C 0.34778 0.78773 0.32278 0.79259 0.30416 0.81805 C 0.29544 0.83009 0.29479 0.85509 0.29466 0.87476 C 0.29427 0.93263 0.29895 0.99027 0.3026 1.04768 C 0.30429 1.07453 0.30989 1.10023 0.31054 1.12731 C 0.31263 1.21226 0.31054 1.29745 0.31054 1.38263 " pathEditMode="relative" rAng="0" ptsTypes="AAAAAAAAAAAAAAAAAAAAAAAAAAAAAAAAA">
                                      <p:cBhvr>
                                        <p:cTn id="123" dur="2000" fill="hold"/>
                                        <p:tgtEl>
                                          <p:spTgt spid="89"/>
                                        </p:tgtEl>
                                        <p:attrNameLst>
                                          <p:attrName>ppt_x</p:attrName>
                                          <p:attrName>ppt_y</p:attrName>
                                        </p:attrNameLst>
                                      </p:cBhvr>
                                      <p:rCtr x="24102" y="68935"/>
                                    </p:animMotion>
                                  </p:childTnLst>
                                </p:cTn>
                              </p:par>
                              <p:par>
                                <p:cTn id="124" presetID="0" presetClass="path" presetSubtype="0" fill="hold" nodeType="withEffect">
                                  <p:stCondLst>
                                    <p:cond delay="500"/>
                                  </p:stCondLst>
                                  <p:childTnLst>
                                    <p:animMotion origin="layout" path="M -0.00859 0.00393 L -0.00859 0.00416 C -0.00963 0.03611 -0.01171 0.06828 -0.00859 0.10046 C -0.0069 0.1169 -0.00364 0.13264 -0.00052 0.14861 C 0.00795 0.19259 0.01589 0.23032 0.03776 0.26203 C 0.06941 0.30787 0.11003 0.3081 0.14779 0.32153 C 0.23438 0.35231 0.17722 0.33819 0.24831 0.35278 C 0.26224 0.35092 0.27618 0.35092 0.28985 0.34699 C 0.29336 0.34606 0.29701 0.34328 0.29948 0.33865 C 0.3017 0.33403 0.30157 0.32731 0.30261 0.32153 C 0.29675 0.31296 0.29232 0.29977 0.28503 0.29606 C 0.23503 0.26944 0.20339 0.28634 0.15105 0.29606 C 0.14818 0.29791 0.08711 0.32731 0.08399 0.36134 C 0.07748 0.4331 0.09467 0.46852 0.13034 0.48611 C 0.19727 0.51921 0.23529 0.52338 0.29623 0.53426 C 0.33138 0.52963 0.36667 0.52824 0.40157 0.52014 C 0.40391 0.51967 0.40547 0.51273 0.40469 0.50879 C 0.403 0.49907 0.40066 0.48588 0.39519 0.48333 C 0.37409 0.47291 0.35157 0.47569 0.32969 0.47199 C 0.27227 0.48356 0.22409 0.4824 0.17175 0.52569 C 0.15157 0.54259 0.1237 0.58935 0.10638 0.61666 C 0.10157 0.63171 0.0948 0.64537 0.09193 0.66203 C 0.08803 0.68541 0.09011 0.74467 0.09831 0.76412 C 0.1073 0.78518 0.12032 0.80046 0.13347 0.81227 C 0.18672 0.85972 0.22305 0.85463 0.28347 0.8662 C 0.34193 0.86342 0.40066 0.86458 0.45899 0.85764 C 0.49493 0.85347 0.46237 0.79583 0.44467 0.78403 C 0.42123 0.76805 0.39467 0.77639 0.36967 0.77268 C 0.34779 0.78773 0.32279 0.79259 0.30417 0.81805 C 0.29545 0.83009 0.2948 0.85509 0.29467 0.87477 C 0.29428 0.93264 0.29896 0.99028 0.30261 1.04768 C 0.3043 1.07453 0.3099 1.10023 0.31055 1.12731 C 0.31263 1.21227 0.31055 1.29745 0.31055 1.38264 " pathEditMode="relative" rAng="0" ptsTypes="AAAAAAAAAAAAAAAAAAAAAAAAAAAAAAAAA">
                                      <p:cBhvr>
                                        <p:cTn id="125" dur="2000" fill="hold"/>
                                        <p:tgtEl>
                                          <p:spTgt spid="90"/>
                                        </p:tgtEl>
                                        <p:attrNameLst>
                                          <p:attrName>ppt_x</p:attrName>
                                          <p:attrName>ppt_y</p:attrName>
                                        </p:attrNameLst>
                                      </p:cBhvr>
                                      <p:rCtr x="24102" y="68935"/>
                                    </p:animMotion>
                                  </p:childTnLst>
                                </p:cTn>
                              </p:par>
                            </p:childTnLst>
                          </p:cTn>
                        </p:par>
                      </p:childTnLst>
                    </p:cTn>
                  </p:par>
                </p:childTnLst>
              </p:cTn>
              <p:nextCondLst>
                <p:cond evt="onClick" delay="0">
                  <p:tgtEl>
                    <p:spTgt spid="101"/>
                  </p:tgtEl>
                </p:cond>
              </p:nextCondLst>
            </p:seq>
            <p:seq concurrent="1" nextAc="seek">
              <p:cTn id="126" restart="whenNotActive" fill="hold" evtFilter="cancelBubble" nodeType="interactiveSeq">
                <p:stCondLst>
                  <p:cond evt="onClick" delay="0">
                    <p:tgtEl>
                      <p:spTgt spid="9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94"/>
                                        </p:tgtEl>
                                        <p:attrNameLst>
                                          <p:attrName>style.visibility</p:attrName>
                                        </p:attrNameLst>
                                      </p:cBhvr>
                                      <p:to>
                                        <p:strVal val="visible"/>
                                      </p:to>
                                    </p:set>
                                    <p:anim calcmode="lin" valueType="num">
                                      <p:cBhvr>
                                        <p:cTn id="131" dur="500" fill="hold"/>
                                        <p:tgtEl>
                                          <p:spTgt spid="94"/>
                                        </p:tgtEl>
                                        <p:attrNameLst>
                                          <p:attrName>ppt_w</p:attrName>
                                        </p:attrNameLst>
                                      </p:cBhvr>
                                      <p:tavLst>
                                        <p:tav tm="0">
                                          <p:val>
                                            <p:fltVal val="0"/>
                                          </p:val>
                                        </p:tav>
                                        <p:tav tm="100000">
                                          <p:val>
                                            <p:strVal val="#ppt_w"/>
                                          </p:val>
                                        </p:tav>
                                      </p:tavLst>
                                    </p:anim>
                                    <p:anim calcmode="lin" valueType="num">
                                      <p:cBhvr>
                                        <p:cTn id="132" dur="500" fill="hold"/>
                                        <p:tgtEl>
                                          <p:spTgt spid="94"/>
                                        </p:tgtEl>
                                        <p:attrNameLst>
                                          <p:attrName>ppt_h</p:attrName>
                                        </p:attrNameLst>
                                      </p:cBhvr>
                                      <p:tavLst>
                                        <p:tav tm="0">
                                          <p:val>
                                            <p:fltVal val="0"/>
                                          </p:val>
                                        </p:tav>
                                        <p:tav tm="100000">
                                          <p:val>
                                            <p:strVal val="#ppt_h"/>
                                          </p:val>
                                        </p:tav>
                                      </p:tavLst>
                                    </p:anim>
                                    <p:animEffect transition="in" filter="fade">
                                      <p:cBhvr>
                                        <p:cTn id="133" dur="500"/>
                                        <p:tgtEl>
                                          <p:spTgt spid="94"/>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94"/>
                                        </p:tgtEl>
                                      </p:cBhvr>
                                    </p:animEffect>
                                    <p:animScale>
                                      <p:cBhvr>
                                        <p:cTn id="136" dur="250" autoRev="1" fill="hold"/>
                                        <p:tgtEl>
                                          <p:spTgt spid="94"/>
                                        </p:tgtEl>
                                      </p:cBhvr>
                                      <p:by x="105000" y="105000"/>
                                    </p:animScale>
                                  </p:childTnLst>
                                </p:cTn>
                              </p:par>
                            </p:childTnLst>
                          </p:cTn>
                        </p:par>
                      </p:childTnLst>
                    </p:cTn>
                  </p:par>
                </p:childTnLst>
              </p:cTn>
              <p:nextCondLst>
                <p:cond evt="onClick" delay="0">
                  <p:tgtEl>
                    <p:spTgt spid="92"/>
                  </p:tgtEl>
                </p:cond>
              </p:nextCondLst>
            </p:seq>
          </p:childTnLst>
        </p:cTn>
      </p:par>
    </p:tnLst>
    <p:bldLst>
      <p:bldP spid="48" grpId="0"/>
      <p:bldP spid="48" grpId="1"/>
      <p:bldP spid="96" grpId="0"/>
      <p:bldP spid="96" grpId="1"/>
      <p:bldP spid="93" grpId="0"/>
      <p:bldP spid="93" grpId="1"/>
      <p:bldP spid="98" grpId="0"/>
      <p:bldP spid="98" grpId="1"/>
      <p:bldP spid="100" grpId="0"/>
      <p:bldP spid="100" grpId="1"/>
      <p:bldP spid="102" grpId="0"/>
      <p:bldP spid="102" grpId="1"/>
      <p:bldP spid="94" grpId="0"/>
      <p:bldP spid="9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748422" y="1143656"/>
            <a:ext cx="8903021" cy="2974256"/>
          </a:xfrm>
          <a:prstGeom prst="roundRect">
            <a:avLst>
              <a:gd name="adj" fmla="val 9592"/>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296465" y="441743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5794780" y="2078720"/>
            <a:ext cx="4518647" cy="2307723"/>
          </a:xfrm>
          <a:prstGeom prst="rect">
            <a:avLst/>
          </a:prstGeom>
          <a:noFill/>
          <a:ln>
            <a:noFill/>
          </a:ln>
        </p:spPr>
        <p:txBody>
          <a:bodyPr wrap="square">
            <a:spAutoFit/>
          </a:bodyPr>
          <a:lstStyle/>
          <a:p>
            <a:pPr algn="ctr"/>
            <a:r>
              <a:rPr lang="vi-VN" sz="3599" b="1" dirty="0">
                <a:solidFill>
                  <a:srgbClr val="EE4036"/>
                </a:solidFill>
                <a:latin typeface="Times New Roman" panose="02020603050405020304" pitchFamily="18" charset="0"/>
              </a:rPr>
              <a:t>Hormone được tiết ra từ tuyến tụy?</a:t>
            </a:r>
            <a:r>
              <a:rPr lang="en-US" sz="3599" b="1" dirty="0">
                <a:solidFill>
                  <a:srgbClr val="EE4036"/>
                </a:solidFill>
                <a:latin typeface="Times New Roman" panose="02020603050405020304" pitchFamily="18" charset="0"/>
              </a:rPr>
              <a:t/>
            </a:r>
            <a:br>
              <a:rPr lang="en-US" sz="3599" b="1" dirty="0">
                <a:solidFill>
                  <a:srgbClr val="EE4036"/>
                </a:solidFill>
                <a:latin typeface="Times New Roman" panose="02020603050405020304" pitchFamily="18" charset="0"/>
              </a:rPr>
            </a:br>
            <a:r>
              <a:rPr lang="vi-VN" sz="3599" b="1" dirty="0">
                <a:solidFill>
                  <a:srgbClr val="EE4036"/>
                </a:solidFill>
                <a:latin typeface="Times New Roman" panose="02020603050405020304" pitchFamily="18" charset="0"/>
              </a:rPr>
              <a:t/>
            </a:r>
            <a:br>
              <a:rPr lang="vi-VN" sz="3599" b="1" dirty="0">
                <a:solidFill>
                  <a:srgbClr val="EE4036"/>
                </a:solidFill>
                <a:latin typeface="Times New Roman" panose="02020603050405020304" pitchFamily="18" charset="0"/>
              </a:rPr>
            </a:br>
            <a:endParaRPr lang="en-US" sz="3599" b="1" dirty="0">
              <a:solidFill>
                <a:srgbClr val="EE4036"/>
              </a:solidFill>
              <a:latin typeface="Times New Roman" panose="02020603050405020304" pitchFamily="18" charset="0"/>
            </a:endParaRPr>
          </a:p>
        </p:txBody>
      </p:sp>
      <p:sp>
        <p:nvSpPr>
          <p:cNvPr id="57" name="!!o2a">
            <a:extLst>
              <a:ext uri="{FF2B5EF4-FFF2-40B4-BE49-F238E27FC236}">
                <a16:creationId xmlns:a16="http://schemas.microsoft.com/office/drawing/2014/main" id="{6EC9969B-21CB-4D98-8627-337ABB761D81}"/>
              </a:ext>
            </a:extLst>
          </p:cNvPr>
          <p:cNvSpPr/>
          <p:nvPr/>
        </p:nvSpPr>
        <p:spPr>
          <a:xfrm>
            <a:off x="7185983" y="559718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8" name="!!o2b">
            <a:extLst>
              <a:ext uri="{FF2B5EF4-FFF2-40B4-BE49-F238E27FC236}">
                <a16:creationId xmlns:a16="http://schemas.microsoft.com/office/drawing/2014/main" id="{78069A1B-D926-4C5A-B89C-A303ADAD4239}"/>
              </a:ext>
            </a:extLst>
          </p:cNvPr>
          <p:cNvSpPr/>
          <p:nvPr/>
        </p:nvSpPr>
        <p:spPr>
          <a:xfrm>
            <a:off x="8321637" y="559718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9" name="!!o2c">
            <a:extLst>
              <a:ext uri="{FF2B5EF4-FFF2-40B4-BE49-F238E27FC236}">
                <a16:creationId xmlns:a16="http://schemas.microsoft.com/office/drawing/2014/main" id="{25117B70-0FC6-4C2D-91BD-44B574FE73BA}"/>
              </a:ext>
            </a:extLst>
          </p:cNvPr>
          <p:cNvSpPr/>
          <p:nvPr/>
        </p:nvSpPr>
        <p:spPr>
          <a:xfrm>
            <a:off x="9457291" y="559863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0" name="!!2a">
            <a:extLst>
              <a:ext uri="{FF2B5EF4-FFF2-40B4-BE49-F238E27FC236}">
                <a16:creationId xmlns:a16="http://schemas.microsoft.com/office/drawing/2014/main" id="{BC6B0D28-E661-4560-AE7B-10549049C7B9}"/>
              </a:ext>
            </a:extLst>
          </p:cNvPr>
          <p:cNvSpPr txBox="1"/>
          <p:nvPr/>
        </p:nvSpPr>
        <p:spPr>
          <a:xfrm>
            <a:off x="7335637" y="569492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62" name="!!1b">
            <a:extLst>
              <a:ext uri="{FF2B5EF4-FFF2-40B4-BE49-F238E27FC236}">
                <a16:creationId xmlns:a16="http://schemas.microsoft.com/office/drawing/2014/main" id="{1CD069B4-5CF6-458A-B83D-7557A574044E}"/>
              </a:ext>
            </a:extLst>
          </p:cNvPr>
          <p:cNvSpPr txBox="1"/>
          <p:nvPr/>
        </p:nvSpPr>
        <p:spPr>
          <a:xfrm>
            <a:off x="8482831" y="5710958"/>
            <a:ext cx="695485" cy="830781"/>
          </a:xfrm>
          <a:prstGeom prst="rect">
            <a:avLst/>
          </a:prstGeom>
          <a:noFill/>
        </p:spPr>
        <p:txBody>
          <a:bodyPr wrap="square" rtlCol="0">
            <a:spAutoFit/>
          </a:bodyPr>
          <a:lstStyle/>
          <a:p>
            <a:pPr algn="ctr"/>
            <a:r>
              <a:rPr lang="en-US" sz="47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65" name="!!2c">
            <a:extLst>
              <a:ext uri="{FF2B5EF4-FFF2-40B4-BE49-F238E27FC236}">
                <a16:creationId xmlns:a16="http://schemas.microsoft.com/office/drawing/2014/main" id="{F4982626-B297-4298-81A0-46C7C0A1CACB}"/>
              </a:ext>
            </a:extLst>
          </p:cNvPr>
          <p:cNvSpPr txBox="1"/>
          <p:nvPr/>
        </p:nvSpPr>
        <p:spPr>
          <a:xfrm>
            <a:off x="9633476" y="571095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pic>
        <p:nvPicPr>
          <p:cNvPr id="55" name="Picture 54">
            <a:extLst>
              <a:ext uri="{FF2B5EF4-FFF2-40B4-BE49-F238E27FC236}">
                <a16:creationId xmlns:a16="http://schemas.microsoft.com/office/drawing/2014/main" id="{83136700-02CF-4442-BDBD-D1E14B1CE35B}"/>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EC6B3A13-B1A5-4E10-97C1-2708BDFA808E}"/>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66" name="Picture 65">
            <a:extLst>
              <a:ext uri="{FF2B5EF4-FFF2-40B4-BE49-F238E27FC236}">
                <a16:creationId xmlns:a16="http://schemas.microsoft.com/office/drawing/2014/main" id="{7437B6B6-F3C4-4CCC-916A-917CDE9900CC}"/>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67" name="Picture 66">
            <a:extLst>
              <a:ext uri="{FF2B5EF4-FFF2-40B4-BE49-F238E27FC236}">
                <a16:creationId xmlns:a16="http://schemas.microsoft.com/office/drawing/2014/main" id="{45F64F2D-6DA2-4348-98CC-253FFE21C89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76" name="Picture 75">
            <a:extLst>
              <a:ext uri="{FF2B5EF4-FFF2-40B4-BE49-F238E27FC236}">
                <a16:creationId xmlns:a16="http://schemas.microsoft.com/office/drawing/2014/main" id="{DFDAC995-C52B-4A95-A28A-8172E0E5DC65}"/>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77" name="Picture 76">
            <a:extLst>
              <a:ext uri="{FF2B5EF4-FFF2-40B4-BE49-F238E27FC236}">
                <a16:creationId xmlns:a16="http://schemas.microsoft.com/office/drawing/2014/main" id="{136B6640-E6E1-4D80-ADAA-FD3DD9E65DF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79" name="Picture 78">
            <a:extLst>
              <a:ext uri="{FF2B5EF4-FFF2-40B4-BE49-F238E27FC236}">
                <a16:creationId xmlns:a16="http://schemas.microsoft.com/office/drawing/2014/main" id="{0B4131E8-A673-4BB0-95D3-29242445E245}"/>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80" name="Picture 79">
            <a:extLst>
              <a:ext uri="{FF2B5EF4-FFF2-40B4-BE49-F238E27FC236}">
                <a16:creationId xmlns:a16="http://schemas.microsoft.com/office/drawing/2014/main" id="{36BDA17A-DB23-45D8-8D11-B78B53ADB185}"/>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81" name="Picture 80">
            <a:extLst>
              <a:ext uri="{FF2B5EF4-FFF2-40B4-BE49-F238E27FC236}">
                <a16:creationId xmlns:a16="http://schemas.microsoft.com/office/drawing/2014/main" id="{D96310F7-E1E1-4AA9-811A-6C70C6DF5BE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82" name="Picture 81">
            <a:extLst>
              <a:ext uri="{FF2B5EF4-FFF2-40B4-BE49-F238E27FC236}">
                <a16:creationId xmlns:a16="http://schemas.microsoft.com/office/drawing/2014/main" id="{5E017C85-5DAD-457C-B5DD-F3BAB9483453}"/>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83" name="Picture 82">
            <a:extLst>
              <a:ext uri="{FF2B5EF4-FFF2-40B4-BE49-F238E27FC236}">
                <a16:creationId xmlns:a16="http://schemas.microsoft.com/office/drawing/2014/main" id="{1EA53A7B-919E-456E-9512-861396F1A7A6}"/>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84" name="Picture 83">
            <a:extLst>
              <a:ext uri="{FF2B5EF4-FFF2-40B4-BE49-F238E27FC236}">
                <a16:creationId xmlns:a16="http://schemas.microsoft.com/office/drawing/2014/main" id="{9BAF055C-5BE1-4E37-8EB0-E098FAF9F86A}"/>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85" name="Picture 84">
            <a:extLst>
              <a:ext uri="{FF2B5EF4-FFF2-40B4-BE49-F238E27FC236}">
                <a16:creationId xmlns:a16="http://schemas.microsoft.com/office/drawing/2014/main" id="{E152F6FA-703D-426C-800B-EA4A512F68C8}"/>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86" name="Picture 85">
            <a:extLst>
              <a:ext uri="{FF2B5EF4-FFF2-40B4-BE49-F238E27FC236}">
                <a16:creationId xmlns:a16="http://schemas.microsoft.com/office/drawing/2014/main" id="{9956F601-6BEA-4D35-A9CE-DC483264DDE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87" name="Picture 86">
            <a:extLst>
              <a:ext uri="{FF2B5EF4-FFF2-40B4-BE49-F238E27FC236}">
                <a16:creationId xmlns:a16="http://schemas.microsoft.com/office/drawing/2014/main" id="{1A1D4B74-F08C-4E37-AE94-EA6626121D74}"/>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88" name="Picture 87">
            <a:extLst>
              <a:ext uri="{FF2B5EF4-FFF2-40B4-BE49-F238E27FC236}">
                <a16:creationId xmlns:a16="http://schemas.microsoft.com/office/drawing/2014/main" id="{9781EDFB-5E40-417F-8975-5B44D33ED0DF}"/>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89" name="Picture 88">
            <a:extLst>
              <a:ext uri="{FF2B5EF4-FFF2-40B4-BE49-F238E27FC236}">
                <a16:creationId xmlns:a16="http://schemas.microsoft.com/office/drawing/2014/main" id="{5FCB52DE-9491-487B-A218-CCFF7ABC7187}"/>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90" name="Picture 89">
            <a:extLst>
              <a:ext uri="{FF2B5EF4-FFF2-40B4-BE49-F238E27FC236}">
                <a16:creationId xmlns:a16="http://schemas.microsoft.com/office/drawing/2014/main" id="{98DED43E-F0B8-4CD0-8C69-DC3F71D150FB}"/>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120" name="Picture 119">
            <a:extLst>
              <a:ext uri="{FF2B5EF4-FFF2-40B4-BE49-F238E27FC236}">
                <a16:creationId xmlns:a16="http://schemas.microsoft.com/office/drawing/2014/main" id="{DF883775-6A67-4A4A-84BB-35D8C63B9692}"/>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121" name="Picture 120">
            <a:extLst>
              <a:ext uri="{FF2B5EF4-FFF2-40B4-BE49-F238E27FC236}">
                <a16:creationId xmlns:a16="http://schemas.microsoft.com/office/drawing/2014/main" id="{74F28298-20FD-4F0D-9737-28FF2855C241}"/>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122" name="Picture 121">
            <a:extLst>
              <a:ext uri="{FF2B5EF4-FFF2-40B4-BE49-F238E27FC236}">
                <a16:creationId xmlns:a16="http://schemas.microsoft.com/office/drawing/2014/main" id="{A347B3AB-2664-48A2-850C-EFFA8E52BFA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123" name="Picture 122">
            <a:extLst>
              <a:ext uri="{FF2B5EF4-FFF2-40B4-BE49-F238E27FC236}">
                <a16:creationId xmlns:a16="http://schemas.microsoft.com/office/drawing/2014/main" id="{F98185BC-E162-4531-BFCA-BE96906925F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124" name="Picture 123">
            <a:extLst>
              <a:ext uri="{FF2B5EF4-FFF2-40B4-BE49-F238E27FC236}">
                <a16:creationId xmlns:a16="http://schemas.microsoft.com/office/drawing/2014/main" id="{58467660-8104-4705-8F38-1DF0D0855E2A}"/>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125" name="Picture 124">
            <a:extLst>
              <a:ext uri="{FF2B5EF4-FFF2-40B4-BE49-F238E27FC236}">
                <a16:creationId xmlns:a16="http://schemas.microsoft.com/office/drawing/2014/main" id="{E53B8DDF-30A9-45B4-91C4-CAFE61A2680E}"/>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126" name="Picture 125">
            <a:extLst>
              <a:ext uri="{FF2B5EF4-FFF2-40B4-BE49-F238E27FC236}">
                <a16:creationId xmlns:a16="http://schemas.microsoft.com/office/drawing/2014/main" id="{F215461D-643C-46F0-B9BF-CED2FF22E7D4}"/>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127" name="Picture 126">
            <a:extLst>
              <a:ext uri="{FF2B5EF4-FFF2-40B4-BE49-F238E27FC236}">
                <a16:creationId xmlns:a16="http://schemas.microsoft.com/office/drawing/2014/main" id="{D10A4024-EBE1-42C0-9304-C13FE3470339}"/>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128" name="Picture 127">
            <a:extLst>
              <a:ext uri="{FF2B5EF4-FFF2-40B4-BE49-F238E27FC236}">
                <a16:creationId xmlns:a16="http://schemas.microsoft.com/office/drawing/2014/main" id="{9099DF57-12AF-4630-83BF-DC32899B7987}"/>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129" name="Picture 128">
            <a:extLst>
              <a:ext uri="{FF2B5EF4-FFF2-40B4-BE49-F238E27FC236}">
                <a16:creationId xmlns:a16="http://schemas.microsoft.com/office/drawing/2014/main" id="{00B2893E-8591-48D3-8031-4FEDB4016EFE}"/>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130" name="Picture 129">
            <a:extLst>
              <a:ext uri="{FF2B5EF4-FFF2-40B4-BE49-F238E27FC236}">
                <a16:creationId xmlns:a16="http://schemas.microsoft.com/office/drawing/2014/main" id="{013F2579-04EB-4461-A5E3-7B0DC899F94B}"/>
              </a:ext>
            </a:extLst>
          </p:cNvPr>
          <p:cNvPicPr>
            <a:picLocks noChangeAspect="1"/>
          </p:cNvPicPr>
          <p:nvPr/>
        </p:nvPicPr>
        <p:blipFill>
          <a:blip r:embed="rId7"/>
          <a:stretch>
            <a:fillRect/>
          </a:stretch>
        </p:blipFill>
        <p:spPr>
          <a:xfrm>
            <a:off x="3882001" y="-503957"/>
            <a:ext cx="359906" cy="218018"/>
          </a:xfrm>
          <a:prstGeom prst="rect">
            <a:avLst/>
          </a:prstGeom>
        </p:spPr>
      </p:pic>
      <p:sp>
        <p:nvSpPr>
          <p:cNvPr id="91" name="!!o2a">
            <a:extLst>
              <a:ext uri="{FF2B5EF4-FFF2-40B4-BE49-F238E27FC236}">
                <a16:creationId xmlns:a16="http://schemas.microsoft.com/office/drawing/2014/main" id="{6EC9969B-21CB-4D98-8627-337ABB761D81}"/>
              </a:ext>
            </a:extLst>
          </p:cNvPr>
          <p:cNvSpPr/>
          <p:nvPr/>
        </p:nvSpPr>
        <p:spPr>
          <a:xfrm>
            <a:off x="3779020" y="559949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92" name="!!o2b">
            <a:extLst>
              <a:ext uri="{FF2B5EF4-FFF2-40B4-BE49-F238E27FC236}">
                <a16:creationId xmlns:a16="http://schemas.microsoft.com/office/drawing/2014/main" id="{78069A1B-D926-4C5A-B89C-A303ADAD4239}"/>
              </a:ext>
            </a:extLst>
          </p:cNvPr>
          <p:cNvSpPr/>
          <p:nvPr/>
        </p:nvSpPr>
        <p:spPr>
          <a:xfrm>
            <a:off x="4914674" y="559949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93" name="!!o2c">
            <a:extLst>
              <a:ext uri="{FF2B5EF4-FFF2-40B4-BE49-F238E27FC236}">
                <a16:creationId xmlns:a16="http://schemas.microsoft.com/office/drawing/2014/main" id="{25117B70-0FC6-4C2D-91BD-44B574FE73BA}"/>
              </a:ext>
            </a:extLst>
          </p:cNvPr>
          <p:cNvSpPr/>
          <p:nvPr/>
        </p:nvSpPr>
        <p:spPr>
          <a:xfrm>
            <a:off x="6050328" y="560094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94" name="!!2a">
            <a:extLst>
              <a:ext uri="{FF2B5EF4-FFF2-40B4-BE49-F238E27FC236}">
                <a16:creationId xmlns:a16="http://schemas.microsoft.com/office/drawing/2014/main" id="{BC6B0D28-E661-4560-AE7B-10549049C7B9}"/>
              </a:ext>
            </a:extLst>
          </p:cNvPr>
          <p:cNvSpPr txBox="1"/>
          <p:nvPr/>
        </p:nvSpPr>
        <p:spPr>
          <a:xfrm>
            <a:off x="3928674" y="569723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95" name="!!1b">
            <a:extLst>
              <a:ext uri="{FF2B5EF4-FFF2-40B4-BE49-F238E27FC236}">
                <a16:creationId xmlns:a16="http://schemas.microsoft.com/office/drawing/2014/main" id="{1CD069B4-5CF6-458A-B83D-7557A574044E}"/>
              </a:ext>
            </a:extLst>
          </p:cNvPr>
          <p:cNvSpPr txBox="1"/>
          <p:nvPr/>
        </p:nvSpPr>
        <p:spPr>
          <a:xfrm>
            <a:off x="5075868" y="5713268"/>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96" name="!!2c">
            <a:extLst>
              <a:ext uri="{FF2B5EF4-FFF2-40B4-BE49-F238E27FC236}">
                <a16:creationId xmlns:a16="http://schemas.microsoft.com/office/drawing/2014/main" id="{F4982626-B297-4298-81A0-46C7C0A1CACB}"/>
              </a:ext>
            </a:extLst>
          </p:cNvPr>
          <p:cNvSpPr txBox="1"/>
          <p:nvPr/>
        </p:nvSpPr>
        <p:spPr>
          <a:xfrm>
            <a:off x="6226514" y="571326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99" name="!!o2a">
            <a:extLst>
              <a:ext uri="{FF2B5EF4-FFF2-40B4-BE49-F238E27FC236}">
                <a16:creationId xmlns:a16="http://schemas.microsoft.com/office/drawing/2014/main" id="{6EC9969B-21CB-4D98-8627-337ABB761D81}"/>
              </a:ext>
            </a:extLst>
          </p:cNvPr>
          <p:cNvSpPr/>
          <p:nvPr/>
        </p:nvSpPr>
        <p:spPr>
          <a:xfrm>
            <a:off x="1507712" y="559718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100" name="!!o2b">
            <a:extLst>
              <a:ext uri="{FF2B5EF4-FFF2-40B4-BE49-F238E27FC236}">
                <a16:creationId xmlns:a16="http://schemas.microsoft.com/office/drawing/2014/main" id="{78069A1B-D926-4C5A-B89C-A303ADAD4239}"/>
              </a:ext>
            </a:extLst>
          </p:cNvPr>
          <p:cNvSpPr/>
          <p:nvPr/>
        </p:nvSpPr>
        <p:spPr>
          <a:xfrm>
            <a:off x="2643366" y="559718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101" name="!!2a">
            <a:extLst>
              <a:ext uri="{FF2B5EF4-FFF2-40B4-BE49-F238E27FC236}">
                <a16:creationId xmlns:a16="http://schemas.microsoft.com/office/drawing/2014/main" id="{BC6B0D28-E661-4560-AE7B-10549049C7B9}"/>
              </a:ext>
            </a:extLst>
          </p:cNvPr>
          <p:cNvSpPr txBox="1"/>
          <p:nvPr/>
        </p:nvSpPr>
        <p:spPr>
          <a:xfrm>
            <a:off x="1657366" y="5694929"/>
            <a:ext cx="695485" cy="830781"/>
          </a:xfrm>
          <a:prstGeom prst="rect">
            <a:avLst/>
          </a:prstGeom>
          <a:noFill/>
        </p:spPr>
        <p:txBody>
          <a:bodyPr wrap="square" rtlCol="0">
            <a:spAutoFit/>
          </a:bodyPr>
          <a:lstStyle/>
          <a:p>
            <a:pPr algn="ctr"/>
            <a:r>
              <a:rPr lang="en-US" sz="47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02" name="!!1b">
            <a:extLst>
              <a:ext uri="{FF2B5EF4-FFF2-40B4-BE49-F238E27FC236}">
                <a16:creationId xmlns:a16="http://schemas.microsoft.com/office/drawing/2014/main" id="{1CD069B4-5CF6-458A-B83D-7557A574044E}"/>
              </a:ext>
            </a:extLst>
          </p:cNvPr>
          <p:cNvSpPr txBox="1"/>
          <p:nvPr/>
        </p:nvSpPr>
        <p:spPr>
          <a:xfrm>
            <a:off x="2804560" y="5710958"/>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pic>
        <p:nvPicPr>
          <p:cNvPr id="3074" name="Picture 2" descr="5 triệu chứng này xuất hiện sau uống rượu có thể liên quan đến viêm tụy"/>
          <p:cNvPicPr>
            <a:picLocks noChangeAspect="1" noChangeArrowheads="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97967" y="1213631"/>
            <a:ext cx="3992112" cy="2900519"/>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96">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8"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03"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429235032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2"/>
                                        </p:tgtEl>
                                      </p:cBhvr>
                                    </p:animEffect>
                                    <p:animScale>
                                      <p:cBhvr>
                                        <p:cTn id="23"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24" restart="whenNotActive" fill="hold" evtFilter="cancelBubble" nodeType="interactiveSeq">
                <p:stCondLst>
                  <p:cond evt="onClick" delay="0">
                    <p:tgtEl>
                      <p:spTgt spid="5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500" fill="hold"/>
                                        <p:tgtEl>
                                          <p:spTgt spid="65"/>
                                        </p:tgtEl>
                                        <p:attrNameLst>
                                          <p:attrName>ppt_w</p:attrName>
                                        </p:attrNameLst>
                                      </p:cBhvr>
                                      <p:tavLst>
                                        <p:tav tm="0">
                                          <p:val>
                                            <p:fltVal val="0"/>
                                          </p:val>
                                        </p:tav>
                                        <p:tav tm="100000">
                                          <p:val>
                                            <p:strVal val="#ppt_w"/>
                                          </p:val>
                                        </p:tav>
                                      </p:tavLst>
                                    </p:anim>
                                    <p:anim calcmode="lin" valueType="num">
                                      <p:cBhvr>
                                        <p:cTn id="30" dur="500" fill="hold"/>
                                        <p:tgtEl>
                                          <p:spTgt spid="65"/>
                                        </p:tgtEl>
                                        <p:attrNameLst>
                                          <p:attrName>ppt_h</p:attrName>
                                        </p:attrNameLst>
                                      </p:cBhvr>
                                      <p:tavLst>
                                        <p:tav tm="0">
                                          <p:val>
                                            <p:fltVal val="0"/>
                                          </p:val>
                                        </p:tav>
                                        <p:tav tm="100000">
                                          <p:val>
                                            <p:strVal val="#ppt_h"/>
                                          </p:val>
                                        </p:tav>
                                      </p:tavLst>
                                    </p:anim>
                                    <p:animEffect transition="in" filter="fade">
                                      <p:cBhvr>
                                        <p:cTn id="31" dur="500"/>
                                        <p:tgtEl>
                                          <p:spTgt spid="65"/>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65"/>
                                        </p:tgtEl>
                                      </p:cBhvr>
                                    </p:animEffect>
                                    <p:animScale>
                                      <p:cBhvr>
                                        <p:cTn id="34" dur="250" autoRev="1" fill="hold"/>
                                        <p:tgtEl>
                                          <p:spTgt spid="65"/>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8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66"/>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67"/>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76"/>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81"/>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77"/>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79"/>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80"/>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6"/>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20"/>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90"/>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21"/>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122"/>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123"/>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24"/>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2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2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2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2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29"/>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30"/>
                                        </p:tgtEl>
                                        <p:attrNameLst>
                                          <p:attrName>ppt_x</p:attrName>
                                          <p:attrName>ppt_y</p:attrName>
                                        </p:attrNameLst>
                                      </p:cBhvr>
                                    </p:animMotion>
                                  </p:childTnLst>
                                </p:cTn>
                              </p:par>
                            </p:childTnLst>
                          </p:cTn>
                        </p:par>
                      </p:childTnLst>
                    </p:cTn>
                  </p:par>
                </p:childTnLst>
              </p:cTn>
              <p:nextCondLst>
                <p:cond evt="onClick" delay="0">
                  <p:tgtEl>
                    <p:spTgt spid="59"/>
                  </p:tgtEl>
                </p:cond>
              </p:nextCondLst>
            </p:seq>
            <p:seq concurrent="1" nextAc="seek">
              <p:cTn id="93" restart="whenNotActive" fill="hold" evtFilter="cancelBubble" nodeType="interactiveSeq">
                <p:stCondLst>
                  <p:cond evt="onClick" delay="0">
                    <p:tgtEl>
                      <p:spTgt spid="91"/>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4"/>
                                        </p:tgtEl>
                                        <p:attrNameLst>
                                          <p:attrName>style.visibility</p:attrName>
                                        </p:attrNameLst>
                                      </p:cBhvr>
                                      <p:to>
                                        <p:strVal val="visible"/>
                                      </p:to>
                                    </p:set>
                                    <p:anim calcmode="lin" valueType="num">
                                      <p:cBhvr>
                                        <p:cTn id="98" dur="500" fill="hold"/>
                                        <p:tgtEl>
                                          <p:spTgt spid="94"/>
                                        </p:tgtEl>
                                        <p:attrNameLst>
                                          <p:attrName>ppt_w</p:attrName>
                                        </p:attrNameLst>
                                      </p:cBhvr>
                                      <p:tavLst>
                                        <p:tav tm="0">
                                          <p:val>
                                            <p:fltVal val="0"/>
                                          </p:val>
                                        </p:tav>
                                        <p:tav tm="100000">
                                          <p:val>
                                            <p:strVal val="#ppt_w"/>
                                          </p:val>
                                        </p:tav>
                                      </p:tavLst>
                                    </p:anim>
                                    <p:anim calcmode="lin" valueType="num">
                                      <p:cBhvr>
                                        <p:cTn id="99" dur="500" fill="hold"/>
                                        <p:tgtEl>
                                          <p:spTgt spid="94"/>
                                        </p:tgtEl>
                                        <p:attrNameLst>
                                          <p:attrName>ppt_h</p:attrName>
                                        </p:attrNameLst>
                                      </p:cBhvr>
                                      <p:tavLst>
                                        <p:tav tm="0">
                                          <p:val>
                                            <p:fltVal val="0"/>
                                          </p:val>
                                        </p:tav>
                                        <p:tav tm="100000">
                                          <p:val>
                                            <p:strVal val="#ppt_h"/>
                                          </p:val>
                                        </p:tav>
                                      </p:tavLst>
                                    </p:anim>
                                    <p:animEffect transition="in" filter="fade">
                                      <p:cBhvr>
                                        <p:cTn id="100" dur="500"/>
                                        <p:tgtEl>
                                          <p:spTgt spid="94"/>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4"/>
                                        </p:tgtEl>
                                      </p:cBhvr>
                                    </p:animEffect>
                                    <p:animScale>
                                      <p:cBhvr>
                                        <p:cTn id="103" dur="250" autoRev="1" fill="hold"/>
                                        <p:tgtEl>
                                          <p:spTgt spid="94"/>
                                        </p:tgtEl>
                                      </p:cBhvr>
                                      <p:by x="105000" y="105000"/>
                                    </p:animScale>
                                  </p:childTnLst>
                                </p:cTn>
                              </p:par>
                            </p:childTnLst>
                          </p:cTn>
                        </p:par>
                      </p:childTnLst>
                    </p:cTn>
                  </p:par>
                </p:childTnLst>
              </p:cTn>
              <p:nextCondLst>
                <p:cond evt="onClick" delay="0">
                  <p:tgtEl>
                    <p:spTgt spid="91"/>
                  </p:tgtEl>
                </p:cond>
              </p:nextCondLst>
            </p:seq>
            <p:seq concurrent="1" nextAc="seek">
              <p:cTn id="104" restart="whenNotActive" fill="hold" evtFilter="cancelBubble" nodeType="interactiveSeq">
                <p:stCondLst>
                  <p:cond evt="onClick" delay="0">
                    <p:tgtEl>
                      <p:spTgt spid="9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5"/>
                                        </p:tgtEl>
                                        <p:attrNameLst>
                                          <p:attrName>style.visibility</p:attrName>
                                        </p:attrNameLst>
                                      </p:cBhvr>
                                      <p:to>
                                        <p:strVal val="visible"/>
                                      </p:to>
                                    </p:set>
                                    <p:anim calcmode="lin" valueType="num">
                                      <p:cBhvr>
                                        <p:cTn id="109" dur="500" fill="hold"/>
                                        <p:tgtEl>
                                          <p:spTgt spid="95"/>
                                        </p:tgtEl>
                                        <p:attrNameLst>
                                          <p:attrName>ppt_w</p:attrName>
                                        </p:attrNameLst>
                                      </p:cBhvr>
                                      <p:tavLst>
                                        <p:tav tm="0">
                                          <p:val>
                                            <p:fltVal val="0"/>
                                          </p:val>
                                        </p:tav>
                                        <p:tav tm="100000">
                                          <p:val>
                                            <p:strVal val="#ppt_w"/>
                                          </p:val>
                                        </p:tav>
                                      </p:tavLst>
                                    </p:anim>
                                    <p:anim calcmode="lin" valueType="num">
                                      <p:cBhvr>
                                        <p:cTn id="110" dur="500" fill="hold"/>
                                        <p:tgtEl>
                                          <p:spTgt spid="95"/>
                                        </p:tgtEl>
                                        <p:attrNameLst>
                                          <p:attrName>ppt_h</p:attrName>
                                        </p:attrNameLst>
                                      </p:cBhvr>
                                      <p:tavLst>
                                        <p:tav tm="0">
                                          <p:val>
                                            <p:fltVal val="0"/>
                                          </p:val>
                                        </p:tav>
                                        <p:tav tm="100000">
                                          <p:val>
                                            <p:strVal val="#ppt_h"/>
                                          </p:val>
                                        </p:tav>
                                      </p:tavLst>
                                    </p:anim>
                                    <p:animEffect transition="in" filter="fade">
                                      <p:cBhvr>
                                        <p:cTn id="111" dur="500"/>
                                        <p:tgtEl>
                                          <p:spTgt spid="95"/>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5"/>
                                        </p:tgtEl>
                                      </p:cBhvr>
                                    </p:animEffect>
                                    <p:animScale>
                                      <p:cBhvr>
                                        <p:cTn id="114" dur="250" autoRev="1" fill="hold"/>
                                        <p:tgtEl>
                                          <p:spTgt spid="95"/>
                                        </p:tgtEl>
                                      </p:cBhvr>
                                      <p:by x="105000" y="105000"/>
                                    </p:animScale>
                                  </p:childTnLst>
                                </p:cTn>
                              </p:par>
                            </p:childTnLst>
                          </p:cTn>
                        </p:par>
                      </p:childTnLst>
                    </p:cTn>
                  </p:par>
                </p:childTnLst>
              </p:cTn>
              <p:nextCondLst>
                <p:cond evt="onClick" delay="0">
                  <p:tgtEl>
                    <p:spTgt spid="92"/>
                  </p:tgtEl>
                </p:cond>
              </p:nextCondLst>
            </p:seq>
            <p:seq concurrent="1" nextAc="seek">
              <p:cTn id="115" restart="whenNotActive" fill="hold" evtFilter="cancelBubble" nodeType="interactiveSeq">
                <p:stCondLst>
                  <p:cond evt="onClick" delay="0">
                    <p:tgtEl>
                      <p:spTgt spid="93"/>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6"/>
                                        </p:tgtEl>
                                        <p:attrNameLst>
                                          <p:attrName>style.visibility</p:attrName>
                                        </p:attrNameLst>
                                      </p:cBhvr>
                                      <p:to>
                                        <p:strVal val="visible"/>
                                      </p:to>
                                    </p:set>
                                    <p:anim calcmode="lin" valueType="num">
                                      <p:cBhvr>
                                        <p:cTn id="120" dur="500" fill="hold"/>
                                        <p:tgtEl>
                                          <p:spTgt spid="96"/>
                                        </p:tgtEl>
                                        <p:attrNameLst>
                                          <p:attrName>ppt_w</p:attrName>
                                        </p:attrNameLst>
                                      </p:cBhvr>
                                      <p:tavLst>
                                        <p:tav tm="0">
                                          <p:val>
                                            <p:fltVal val="0"/>
                                          </p:val>
                                        </p:tav>
                                        <p:tav tm="100000">
                                          <p:val>
                                            <p:strVal val="#ppt_w"/>
                                          </p:val>
                                        </p:tav>
                                      </p:tavLst>
                                    </p:anim>
                                    <p:anim calcmode="lin" valueType="num">
                                      <p:cBhvr>
                                        <p:cTn id="121" dur="500" fill="hold"/>
                                        <p:tgtEl>
                                          <p:spTgt spid="96"/>
                                        </p:tgtEl>
                                        <p:attrNameLst>
                                          <p:attrName>ppt_h</p:attrName>
                                        </p:attrNameLst>
                                      </p:cBhvr>
                                      <p:tavLst>
                                        <p:tav tm="0">
                                          <p:val>
                                            <p:fltVal val="0"/>
                                          </p:val>
                                        </p:tav>
                                        <p:tav tm="100000">
                                          <p:val>
                                            <p:strVal val="#ppt_h"/>
                                          </p:val>
                                        </p:tav>
                                      </p:tavLst>
                                    </p:anim>
                                    <p:animEffect transition="in" filter="fade">
                                      <p:cBhvr>
                                        <p:cTn id="122"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6"/>
                                        </p:tgtEl>
                                      </p:cBhvr>
                                    </p:animEffect>
                                    <p:animScale>
                                      <p:cBhvr>
                                        <p:cTn id="125" dur="250" autoRev="1" fill="hold"/>
                                        <p:tgtEl>
                                          <p:spTgt spid="96"/>
                                        </p:tgtEl>
                                      </p:cBhvr>
                                      <p:by x="105000" y="105000"/>
                                    </p:animScale>
                                  </p:childTnLst>
                                </p:cTn>
                              </p:par>
                            </p:childTnLst>
                          </p:cTn>
                        </p:par>
                      </p:childTnLst>
                    </p:cTn>
                  </p:par>
                </p:childTnLst>
              </p:cTn>
              <p:nextCondLst>
                <p:cond evt="onClick" delay="0">
                  <p:tgtEl>
                    <p:spTgt spid="93"/>
                  </p:tgtEl>
                </p:cond>
              </p:nextCondLst>
            </p:seq>
            <p:seq concurrent="1" nextAc="seek">
              <p:cTn id="126" restart="whenNotActive" fill="hold" evtFilter="cancelBubble" nodeType="interactiveSeq">
                <p:stCondLst>
                  <p:cond evt="onClick" delay="0">
                    <p:tgtEl>
                      <p:spTgt spid="99"/>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1"/>
                                        </p:tgtEl>
                                        <p:attrNameLst>
                                          <p:attrName>style.visibility</p:attrName>
                                        </p:attrNameLst>
                                      </p:cBhvr>
                                      <p:to>
                                        <p:strVal val="visible"/>
                                      </p:to>
                                    </p:set>
                                    <p:anim calcmode="lin" valueType="num">
                                      <p:cBhvr>
                                        <p:cTn id="131" dur="500" fill="hold"/>
                                        <p:tgtEl>
                                          <p:spTgt spid="101"/>
                                        </p:tgtEl>
                                        <p:attrNameLst>
                                          <p:attrName>ppt_w</p:attrName>
                                        </p:attrNameLst>
                                      </p:cBhvr>
                                      <p:tavLst>
                                        <p:tav tm="0">
                                          <p:val>
                                            <p:fltVal val="0"/>
                                          </p:val>
                                        </p:tav>
                                        <p:tav tm="100000">
                                          <p:val>
                                            <p:strVal val="#ppt_w"/>
                                          </p:val>
                                        </p:tav>
                                      </p:tavLst>
                                    </p:anim>
                                    <p:anim calcmode="lin" valueType="num">
                                      <p:cBhvr>
                                        <p:cTn id="132" dur="500" fill="hold"/>
                                        <p:tgtEl>
                                          <p:spTgt spid="101"/>
                                        </p:tgtEl>
                                        <p:attrNameLst>
                                          <p:attrName>ppt_h</p:attrName>
                                        </p:attrNameLst>
                                      </p:cBhvr>
                                      <p:tavLst>
                                        <p:tav tm="0">
                                          <p:val>
                                            <p:fltVal val="0"/>
                                          </p:val>
                                        </p:tav>
                                        <p:tav tm="100000">
                                          <p:val>
                                            <p:strVal val="#ppt_h"/>
                                          </p:val>
                                        </p:tav>
                                      </p:tavLst>
                                    </p:anim>
                                    <p:animEffect transition="in" filter="fade">
                                      <p:cBhvr>
                                        <p:cTn id="133" dur="500"/>
                                        <p:tgtEl>
                                          <p:spTgt spid="101"/>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1"/>
                                        </p:tgtEl>
                                      </p:cBhvr>
                                    </p:animEffect>
                                    <p:animScale>
                                      <p:cBhvr>
                                        <p:cTn id="136"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137" restart="whenNotActive" fill="hold" evtFilter="cancelBubble" nodeType="interactiveSeq">
                <p:stCondLst>
                  <p:cond evt="onClick" delay="0">
                    <p:tgtEl>
                      <p:spTgt spid="100"/>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2"/>
                                        </p:tgtEl>
                                        <p:attrNameLst>
                                          <p:attrName>style.visibility</p:attrName>
                                        </p:attrNameLst>
                                      </p:cBhvr>
                                      <p:to>
                                        <p:strVal val="visible"/>
                                      </p:to>
                                    </p:set>
                                    <p:anim calcmode="lin" valueType="num">
                                      <p:cBhvr>
                                        <p:cTn id="142" dur="500" fill="hold"/>
                                        <p:tgtEl>
                                          <p:spTgt spid="102"/>
                                        </p:tgtEl>
                                        <p:attrNameLst>
                                          <p:attrName>ppt_w</p:attrName>
                                        </p:attrNameLst>
                                      </p:cBhvr>
                                      <p:tavLst>
                                        <p:tav tm="0">
                                          <p:val>
                                            <p:fltVal val="0"/>
                                          </p:val>
                                        </p:tav>
                                        <p:tav tm="100000">
                                          <p:val>
                                            <p:strVal val="#ppt_w"/>
                                          </p:val>
                                        </p:tav>
                                      </p:tavLst>
                                    </p:anim>
                                    <p:anim calcmode="lin" valueType="num">
                                      <p:cBhvr>
                                        <p:cTn id="143" dur="500" fill="hold"/>
                                        <p:tgtEl>
                                          <p:spTgt spid="102"/>
                                        </p:tgtEl>
                                        <p:attrNameLst>
                                          <p:attrName>ppt_h</p:attrName>
                                        </p:attrNameLst>
                                      </p:cBhvr>
                                      <p:tavLst>
                                        <p:tav tm="0">
                                          <p:val>
                                            <p:fltVal val="0"/>
                                          </p:val>
                                        </p:tav>
                                        <p:tav tm="100000">
                                          <p:val>
                                            <p:strVal val="#ppt_h"/>
                                          </p:val>
                                        </p:tav>
                                      </p:tavLst>
                                    </p:anim>
                                    <p:animEffect transition="in" filter="fade">
                                      <p:cBhvr>
                                        <p:cTn id="144" dur="500"/>
                                        <p:tgtEl>
                                          <p:spTgt spid="102"/>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2"/>
                                        </p:tgtEl>
                                      </p:cBhvr>
                                    </p:animEffect>
                                    <p:animScale>
                                      <p:cBhvr>
                                        <p:cTn id="147" dur="250" autoRev="1" fill="hold"/>
                                        <p:tgtEl>
                                          <p:spTgt spid="102"/>
                                        </p:tgtEl>
                                      </p:cBhvr>
                                      <p:by x="105000" y="105000"/>
                                    </p:animScale>
                                  </p:childTnLst>
                                </p:cTn>
                              </p:par>
                            </p:childTnLst>
                          </p:cTn>
                        </p:par>
                      </p:childTnLst>
                    </p:cTn>
                  </p:par>
                </p:childTnLst>
              </p:cTn>
              <p:nextCondLst>
                <p:cond evt="onClick" delay="0">
                  <p:tgtEl>
                    <p:spTgt spid="100"/>
                  </p:tgtEl>
                </p:cond>
              </p:nextCondLst>
            </p:seq>
          </p:childTnLst>
        </p:cTn>
      </p:par>
    </p:tnLst>
    <p:bldLst>
      <p:bldP spid="60" grpId="0"/>
      <p:bldP spid="60" grpId="1"/>
      <p:bldP spid="62" grpId="0"/>
      <p:bldP spid="62" grpId="1"/>
      <p:bldP spid="65" grpId="0"/>
      <p:bldP spid="65" grpId="1"/>
      <p:bldP spid="94" grpId="0"/>
      <p:bldP spid="94" grpId="1"/>
      <p:bldP spid="95" grpId="0"/>
      <p:bldP spid="95" grpId="1"/>
      <p:bldP spid="96" grpId="0"/>
      <p:bldP spid="96" grpId="1"/>
      <p:bldP spid="101" grpId="0"/>
      <p:bldP spid="101" grpId="1"/>
      <p:bldP spid="102" grpId="0"/>
      <p:bldP spid="10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598361" y="1047727"/>
            <a:ext cx="8652554" cy="314657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131334" y="446256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5577844" y="1594947"/>
            <a:ext cx="4399613" cy="3046219"/>
          </a:xfrm>
          <a:prstGeom prst="rect">
            <a:avLst/>
          </a:prstGeom>
          <a:noFill/>
          <a:ln>
            <a:noFill/>
          </a:ln>
        </p:spPr>
        <p:txBody>
          <a:bodyPr wrap="square">
            <a:spAutoFit/>
          </a:bodyPr>
          <a:lstStyle/>
          <a:p>
            <a:pPr algn="ctr"/>
            <a:r>
              <a:rPr lang="en-US" sz="3199" b="1" dirty="0" err="1">
                <a:solidFill>
                  <a:srgbClr val="EE4036"/>
                </a:solidFill>
                <a:latin typeface="Times New Roman" panose="02020603050405020304" pitchFamily="18" charset="0"/>
              </a:rPr>
              <a:t>Tuyến</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nào</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có</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chức</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năng</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kích</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thích</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sự</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phát</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triển</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của</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các</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tế</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bào</a:t>
            </a:r>
            <a:r>
              <a:rPr lang="en-US" sz="3199" b="1" dirty="0">
                <a:solidFill>
                  <a:srgbClr val="EE4036"/>
                </a:solidFill>
                <a:latin typeface="Times New Roman" panose="02020603050405020304" pitchFamily="18" charset="0"/>
              </a:rPr>
              <a:t> </a:t>
            </a:r>
            <a:r>
              <a:rPr lang="en-US" sz="3199" b="1" dirty="0" err="1">
                <a:solidFill>
                  <a:srgbClr val="EE4036"/>
                </a:solidFill>
                <a:latin typeface="Times New Roman" panose="02020603050405020304" pitchFamily="18" charset="0"/>
              </a:rPr>
              <a:t>limpho</a:t>
            </a:r>
            <a:r>
              <a:rPr lang="en-US" sz="3199" b="1" dirty="0">
                <a:solidFill>
                  <a:srgbClr val="EE4036"/>
                </a:solidFill>
                <a:latin typeface="Times New Roman" panose="02020603050405020304" pitchFamily="18" charset="0"/>
              </a:rPr>
              <a:t> T?</a:t>
            </a:r>
            <a:br>
              <a:rPr lang="en-US" sz="3199" b="1" dirty="0">
                <a:solidFill>
                  <a:srgbClr val="EE4036"/>
                </a:solidFill>
                <a:latin typeface="Times New Roman" panose="02020603050405020304" pitchFamily="18" charset="0"/>
              </a:rPr>
            </a:br>
            <a:r>
              <a:rPr lang="en-US" sz="3199" b="1" dirty="0">
                <a:solidFill>
                  <a:srgbClr val="EE4036"/>
                </a:solidFill>
                <a:latin typeface="Times New Roman" panose="02020603050405020304" pitchFamily="18" charset="0"/>
              </a:rPr>
              <a:t/>
            </a:r>
            <a:br>
              <a:rPr lang="en-US" sz="3199" b="1" dirty="0">
                <a:solidFill>
                  <a:srgbClr val="EE4036"/>
                </a:solidFill>
                <a:latin typeface="Times New Roman" panose="02020603050405020304" pitchFamily="18" charset="0"/>
              </a:rPr>
            </a:br>
            <a:endParaRPr lang="en-US" sz="3199" b="1" dirty="0">
              <a:solidFill>
                <a:srgbClr val="EE4036"/>
              </a:solidFill>
              <a:latin typeface="Times New Roman" panose="02020603050405020304" pitchFamily="18" charset="0"/>
            </a:endParaRPr>
          </a:p>
        </p:txBody>
      </p:sp>
      <p:sp>
        <p:nvSpPr>
          <p:cNvPr id="102" name="!!o4a">
            <a:extLst>
              <a:ext uri="{FF2B5EF4-FFF2-40B4-BE49-F238E27FC236}">
                <a16:creationId xmlns:a16="http://schemas.microsoft.com/office/drawing/2014/main" id="{03CD02AD-A0B0-4461-82E4-ADE45F3505A9}"/>
              </a:ext>
            </a:extLst>
          </p:cNvPr>
          <p:cNvSpPr/>
          <p:nvPr/>
        </p:nvSpPr>
        <p:spPr>
          <a:xfrm>
            <a:off x="8644644" y="55386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3" name="!!4a">
            <a:extLst>
              <a:ext uri="{FF2B5EF4-FFF2-40B4-BE49-F238E27FC236}">
                <a16:creationId xmlns:a16="http://schemas.microsoft.com/office/drawing/2014/main" id="{7D7392F9-B328-40CF-A436-C3974F476E3C}"/>
              </a:ext>
            </a:extLst>
          </p:cNvPr>
          <p:cNvSpPr txBox="1"/>
          <p:nvPr/>
        </p:nvSpPr>
        <p:spPr>
          <a:xfrm>
            <a:off x="8819942" y="55892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4" name="!!o4b">
            <a:extLst>
              <a:ext uri="{FF2B5EF4-FFF2-40B4-BE49-F238E27FC236}">
                <a16:creationId xmlns:a16="http://schemas.microsoft.com/office/drawing/2014/main" id="{6F40FFA8-451A-4BC0-BD18-CD55C51FC9A2}"/>
              </a:ext>
            </a:extLst>
          </p:cNvPr>
          <p:cNvSpPr/>
          <p:nvPr/>
        </p:nvSpPr>
        <p:spPr>
          <a:xfrm>
            <a:off x="6309348" y="55386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7" name="!!o4a">
            <a:extLst>
              <a:ext uri="{FF2B5EF4-FFF2-40B4-BE49-F238E27FC236}">
                <a16:creationId xmlns:a16="http://schemas.microsoft.com/office/drawing/2014/main" id="{03CD02AD-A0B0-4461-82E4-ADE45F3505A9}"/>
              </a:ext>
            </a:extLst>
          </p:cNvPr>
          <p:cNvSpPr/>
          <p:nvPr/>
        </p:nvSpPr>
        <p:spPr>
          <a:xfrm>
            <a:off x="5150754" y="55386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8" name="!!4a">
            <a:extLst>
              <a:ext uri="{FF2B5EF4-FFF2-40B4-BE49-F238E27FC236}">
                <a16:creationId xmlns:a16="http://schemas.microsoft.com/office/drawing/2014/main" id="{7D7392F9-B328-40CF-A436-C3974F476E3C}"/>
              </a:ext>
            </a:extLst>
          </p:cNvPr>
          <p:cNvSpPr txBox="1"/>
          <p:nvPr/>
        </p:nvSpPr>
        <p:spPr>
          <a:xfrm>
            <a:off x="5326052" y="55892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sp>
        <p:nvSpPr>
          <p:cNvPr id="109" name="!!4b">
            <a:extLst>
              <a:ext uri="{FF2B5EF4-FFF2-40B4-BE49-F238E27FC236}">
                <a16:creationId xmlns:a16="http://schemas.microsoft.com/office/drawing/2014/main" id="{FF091EC5-DEE3-4725-BA96-0C98047169DD}"/>
              </a:ext>
            </a:extLst>
          </p:cNvPr>
          <p:cNvSpPr txBox="1"/>
          <p:nvPr/>
        </p:nvSpPr>
        <p:spPr>
          <a:xfrm>
            <a:off x="6482940" y="55892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10" name="!!o4a">
            <a:extLst>
              <a:ext uri="{FF2B5EF4-FFF2-40B4-BE49-F238E27FC236}">
                <a16:creationId xmlns:a16="http://schemas.microsoft.com/office/drawing/2014/main" id="{03CD02AD-A0B0-4461-82E4-ADE45F3505A9}"/>
              </a:ext>
            </a:extLst>
          </p:cNvPr>
          <p:cNvSpPr/>
          <p:nvPr/>
        </p:nvSpPr>
        <p:spPr>
          <a:xfrm>
            <a:off x="7471359" y="55386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1" name="!!4a">
            <a:extLst>
              <a:ext uri="{FF2B5EF4-FFF2-40B4-BE49-F238E27FC236}">
                <a16:creationId xmlns:a16="http://schemas.microsoft.com/office/drawing/2014/main" id="{7D7392F9-B328-40CF-A436-C3974F476E3C}"/>
              </a:ext>
            </a:extLst>
          </p:cNvPr>
          <p:cNvSpPr txBox="1"/>
          <p:nvPr/>
        </p:nvSpPr>
        <p:spPr>
          <a:xfrm>
            <a:off x="7646658" y="55892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ứ</a:t>
            </a:r>
          </a:p>
        </p:txBody>
      </p:sp>
      <p:pic>
        <p:nvPicPr>
          <p:cNvPr id="112" name="Picture 111">
            <a:extLst>
              <a:ext uri="{FF2B5EF4-FFF2-40B4-BE49-F238E27FC236}">
                <a16:creationId xmlns:a16="http://schemas.microsoft.com/office/drawing/2014/main" id="{83136700-02CF-4442-BDBD-D1E14B1CE35B}"/>
              </a:ext>
            </a:extLst>
          </p:cNvPr>
          <p:cNvPicPr>
            <a:picLocks noChangeAspect="1"/>
          </p:cNvPicPr>
          <p:nvPr/>
        </p:nvPicPr>
        <p:blipFill>
          <a:blip r:embed="rId4"/>
          <a:stretch>
            <a:fillRect/>
          </a:stretch>
        </p:blipFill>
        <p:spPr>
          <a:xfrm>
            <a:off x="4296465" y="-631090"/>
            <a:ext cx="359906" cy="214559"/>
          </a:xfrm>
          <a:prstGeom prst="rect">
            <a:avLst/>
          </a:prstGeom>
        </p:spPr>
      </p:pic>
      <p:pic>
        <p:nvPicPr>
          <p:cNvPr id="113" name="Picture 112">
            <a:extLst>
              <a:ext uri="{FF2B5EF4-FFF2-40B4-BE49-F238E27FC236}">
                <a16:creationId xmlns:a16="http://schemas.microsoft.com/office/drawing/2014/main" id="{EC6B3A13-B1A5-4E10-97C1-2708BDFA808E}"/>
              </a:ext>
            </a:extLst>
          </p:cNvPr>
          <p:cNvPicPr>
            <a:picLocks noChangeAspect="1"/>
          </p:cNvPicPr>
          <p:nvPr/>
        </p:nvPicPr>
        <p:blipFill>
          <a:blip r:embed="rId5"/>
          <a:stretch>
            <a:fillRect/>
          </a:stretch>
        </p:blipFill>
        <p:spPr>
          <a:xfrm>
            <a:off x="2022362" y="-680213"/>
            <a:ext cx="359906" cy="214559"/>
          </a:xfrm>
          <a:prstGeom prst="rect">
            <a:avLst/>
          </a:prstGeom>
        </p:spPr>
      </p:pic>
      <p:pic>
        <p:nvPicPr>
          <p:cNvPr id="114" name="Picture 113">
            <a:extLst>
              <a:ext uri="{FF2B5EF4-FFF2-40B4-BE49-F238E27FC236}">
                <a16:creationId xmlns:a16="http://schemas.microsoft.com/office/drawing/2014/main" id="{7437B6B6-F3C4-4CCC-916A-917CDE9900CC}"/>
              </a:ext>
            </a:extLst>
          </p:cNvPr>
          <p:cNvPicPr>
            <a:picLocks noChangeAspect="1"/>
          </p:cNvPicPr>
          <p:nvPr/>
        </p:nvPicPr>
        <p:blipFill>
          <a:blip r:embed="rId6"/>
          <a:stretch>
            <a:fillRect/>
          </a:stretch>
        </p:blipFill>
        <p:spPr>
          <a:xfrm>
            <a:off x="3561476" y="-1010630"/>
            <a:ext cx="359906" cy="218018"/>
          </a:xfrm>
          <a:prstGeom prst="rect">
            <a:avLst/>
          </a:prstGeom>
        </p:spPr>
      </p:pic>
      <p:pic>
        <p:nvPicPr>
          <p:cNvPr id="115" name="Picture 114">
            <a:extLst>
              <a:ext uri="{FF2B5EF4-FFF2-40B4-BE49-F238E27FC236}">
                <a16:creationId xmlns:a16="http://schemas.microsoft.com/office/drawing/2014/main" id="{45F64F2D-6DA2-4348-98CC-253FFE21C893}"/>
              </a:ext>
            </a:extLst>
          </p:cNvPr>
          <p:cNvPicPr>
            <a:picLocks noChangeAspect="1"/>
          </p:cNvPicPr>
          <p:nvPr/>
        </p:nvPicPr>
        <p:blipFill>
          <a:blip r:embed="rId7"/>
          <a:stretch>
            <a:fillRect/>
          </a:stretch>
        </p:blipFill>
        <p:spPr>
          <a:xfrm>
            <a:off x="5328308" y="-719058"/>
            <a:ext cx="359906" cy="218018"/>
          </a:xfrm>
          <a:prstGeom prst="rect">
            <a:avLst/>
          </a:prstGeom>
        </p:spPr>
      </p:pic>
      <p:pic>
        <p:nvPicPr>
          <p:cNvPr id="116" name="Picture 115">
            <a:extLst>
              <a:ext uri="{FF2B5EF4-FFF2-40B4-BE49-F238E27FC236}">
                <a16:creationId xmlns:a16="http://schemas.microsoft.com/office/drawing/2014/main" id="{DFDAC995-C52B-4A95-A28A-8172E0E5DC65}"/>
              </a:ext>
            </a:extLst>
          </p:cNvPr>
          <p:cNvPicPr>
            <a:picLocks noChangeAspect="1"/>
          </p:cNvPicPr>
          <p:nvPr/>
        </p:nvPicPr>
        <p:blipFill>
          <a:blip r:embed="rId8"/>
          <a:stretch>
            <a:fillRect/>
          </a:stretch>
        </p:blipFill>
        <p:spPr>
          <a:xfrm>
            <a:off x="10148971" y="-649354"/>
            <a:ext cx="359906" cy="214559"/>
          </a:xfrm>
          <a:prstGeom prst="rect">
            <a:avLst/>
          </a:prstGeom>
        </p:spPr>
      </p:pic>
      <p:pic>
        <p:nvPicPr>
          <p:cNvPr id="117" name="Picture 116">
            <a:extLst>
              <a:ext uri="{FF2B5EF4-FFF2-40B4-BE49-F238E27FC236}">
                <a16:creationId xmlns:a16="http://schemas.microsoft.com/office/drawing/2014/main" id="{136B6640-E6E1-4D80-ADAA-FD3DD9E65DF3}"/>
              </a:ext>
            </a:extLst>
          </p:cNvPr>
          <p:cNvPicPr>
            <a:picLocks noChangeAspect="1"/>
          </p:cNvPicPr>
          <p:nvPr/>
        </p:nvPicPr>
        <p:blipFill>
          <a:blip r:embed="rId9"/>
          <a:stretch>
            <a:fillRect/>
          </a:stretch>
        </p:blipFill>
        <p:spPr>
          <a:xfrm>
            <a:off x="7476920" y="-1101053"/>
            <a:ext cx="359906" cy="218018"/>
          </a:xfrm>
          <a:prstGeom prst="rect">
            <a:avLst/>
          </a:prstGeom>
        </p:spPr>
      </p:pic>
      <p:pic>
        <p:nvPicPr>
          <p:cNvPr id="118" name="Picture 117">
            <a:extLst>
              <a:ext uri="{FF2B5EF4-FFF2-40B4-BE49-F238E27FC236}">
                <a16:creationId xmlns:a16="http://schemas.microsoft.com/office/drawing/2014/main" id="{0B4131E8-A673-4BB0-95D3-29242445E245}"/>
              </a:ext>
            </a:extLst>
          </p:cNvPr>
          <p:cNvPicPr>
            <a:picLocks noChangeAspect="1"/>
          </p:cNvPicPr>
          <p:nvPr/>
        </p:nvPicPr>
        <p:blipFill>
          <a:blip r:embed="rId10"/>
          <a:stretch>
            <a:fillRect/>
          </a:stretch>
        </p:blipFill>
        <p:spPr>
          <a:xfrm>
            <a:off x="8381505" y="-592875"/>
            <a:ext cx="359906" cy="214559"/>
          </a:xfrm>
          <a:prstGeom prst="rect">
            <a:avLst/>
          </a:prstGeom>
        </p:spPr>
      </p:pic>
      <p:pic>
        <p:nvPicPr>
          <p:cNvPr id="119" name="Picture 118">
            <a:extLst>
              <a:ext uri="{FF2B5EF4-FFF2-40B4-BE49-F238E27FC236}">
                <a16:creationId xmlns:a16="http://schemas.microsoft.com/office/drawing/2014/main" id="{36BDA17A-DB23-45D8-8D11-B78B53ADB185}"/>
              </a:ext>
            </a:extLst>
          </p:cNvPr>
          <p:cNvPicPr>
            <a:picLocks noChangeAspect="1"/>
          </p:cNvPicPr>
          <p:nvPr/>
        </p:nvPicPr>
        <p:blipFill>
          <a:blip r:embed="rId11"/>
          <a:stretch>
            <a:fillRect/>
          </a:stretch>
        </p:blipFill>
        <p:spPr>
          <a:xfrm>
            <a:off x="9156703" y="-634549"/>
            <a:ext cx="359906" cy="218018"/>
          </a:xfrm>
          <a:prstGeom prst="rect">
            <a:avLst/>
          </a:prstGeom>
        </p:spPr>
      </p:pic>
      <p:pic>
        <p:nvPicPr>
          <p:cNvPr id="120" name="Picture 119">
            <a:extLst>
              <a:ext uri="{FF2B5EF4-FFF2-40B4-BE49-F238E27FC236}">
                <a16:creationId xmlns:a16="http://schemas.microsoft.com/office/drawing/2014/main" id="{D96310F7-E1E1-4AA9-811A-6C70C6DF5BEA}"/>
              </a:ext>
            </a:extLst>
          </p:cNvPr>
          <p:cNvPicPr>
            <a:picLocks noChangeAspect="1"/>
          </p:cNvPicPr>
          <p:nvPr/>
        </p:nvPicPr>
        <p:blipFill>
          <a:blip r:embed="rId12"/>
          <a:stretch>
            <a:fillRect/>
          </a:stretch>
        </p:blipFill>
        <p:spPr>
          <a:xfrm>
            <a:off x="6912564" y="-556051"/>
            <a:ext cx="359906" cy="218018"/>
          </a:xfrm>
          <a:prstGeom prst="rect">
            <a:avLst/>
          </a:prstGeom>
        </p:spPr>
      </p:pic>
      <p:pic>
        <p:nvPicPr>
          <p:cNvPr id="121" name="Picture 120">
            <a:extLst>
              <a:ext uri="{FF2B5EF4-FFF2-40B4-BE49-F238E27FC236}">
                <a16:creationId xmlns:a16="http://schemas.microsoft.com/office/drawing/2014/main" id="{5E017C85-5DAD-457C-B5DD-F3BAB9483453}"/>
              </a:ext>
            </a:extLst>
          </p:cNvPr>
          <p:cNvPicPr>
            <a:picLocks noChangeAspect="1"/>
          </p:cNvPicPr>
          <p:nvPr/>
        </p:nvPicPr>
        <p:blipFill>
          <a:blip r:embed="rId13"/>
          <a:stretch>
            <a:fillRect/>
          </a:stretch>
        </p:blipFill>
        <p:spPr>
          <a:xfrm>
            <a:off x="2749158" y="-705460"/>
            <a:ext cx="359906" cy="218018"/>
          </a:xfrm>
          <a:prstGeom prst="rect">
            <a:avLst/>
          </a:prstGeom>
        </p:spPr>
      </p:pic>
      <p:pic>
        <p:nvPicPr>
          <p:cNvPr id="122" name="Picture 121">
            <a:extLst>
              <a:ext uri="{FF2B5EF4-FFF2-40B4-BE49-F238E27FC236}">
                <a16:creationId xmlns:a16="http://schemas.microsoft.com/office/drawing/2014/main" id="{1EA53A7B-919E-456E-9512-861396F1A7A6}"/>
              </a:ext>
            </a:extLst>
          </p:cNvPr>
          <p:cNvPicPr>
            <a:picLocks noChangeAspect="1"/>
          </p:cNvPicPr>
          <p:nvPr/>
        </p:nvPicPr>
        <p:blipFill>
          <a:blip r:embed="rId5"/>
          <a:stretch>
            <a:fillRect/>
          </a:stretch>
        </p:blipFill>
        <p:spPr>
          <a:xfrm>
            <a:off x="6870902" y="-853256"/>
            <a:ext cx="359906" cy="214559"/>
          </a:xfrm>
          <a:prstGeom prst="rect">
            <a:avLst/>
          </a:prstGeom>
        </p:spPr>
      </p:pic>
      <p:pic>
        <p:nvPicPr>
          <p:cNvPr id="123" name="Picture 122">
            <a:extLst>
              <a:ext uri="{FF2B5EF4-FFF2-40B4-BE49-F238E27FC236}">
                <a16:creationId xmlns:a16="http://schemas.microsoft.com/office/drawing/2014/main" id="{9BAF055C-5BE1-4E37-8EB0-E098FAF9F86A}"/>
              </a:ext>
            </a:extLst>
          </p:cNvPr>
          <p:cNvPicPr>
            <a:picLocks noChangeAspect="1"/>
          </p:cNvPicPr>
          <p:nvPr/>
        </p:nvPicPr>
        <p:blipFill>
          <a:blip r:embed="rId6"/>
          <a:stretch>
            <a:fillRect/>
          </a:stretch>
        </p:blipFill>
        <p:spPr>
          <a:xfrm>
            <a:off x="8410016" y="-1183672"/>
            <a:ext cx="359906" cy="218018"/>
          </a:xfrm>
          <a:prstGeom prst="rect">
            <a:avLst/>
          </a:prstGeom>
        </p:spPr>
      </p:pic>
      <p:pic>
        <p:nvPicPr>
          <p:cNvPr id="124" name="Picture 123">
            <a:extLst>
              <a:ext uri="{FF2B5EF4-FFF2-40B4-BE49-F238E27FC236}">
                <a16:creationId xmlns:a16="http://schemas.microsoft.com/office/drawing/2014/main" id="{E152F6FA-703D-426C-800B-EA4A512F68C8}"/>
              </a:ext>
            </a:extLst>
          </p:cNvPr>
          <p:cNvPicPr>
            <a:picLocks noChangeAspect="1"/>
          </p:cNvPicPr>
          <p:nvPr/>
        </p:nvPicPr>
        <p:blipFill>
          <a:blip r:embed="rId13"/>
          <a:stretch>
            <a:fillRect/>
          </a:stretch>
        </p:blipFill>
        <p:spPr>
          <a:xfrm>
            <a:off x="7597698" y="-878503"/>
            <a:ext cx="359906" cy="218018"/>
          </a:xfrm>
          <a:prstGeom prst="rect">
            <a:avLst/>
          </a:prstGeom>
        </p:spPr>
      </p:pic>
      <p:pic>
        <p:nvPicPr>
          <p:cNvPr id="125" name="Picture 124">
            <a:extLst>
              <a:ext uri="{FF2B5EF4-FFF2-40B4-BE49-F238E27FC236}">
                <a16:creationId xmlns:a16="http://schemas.microsoft.com/office/drawing/2014/main" id="{9956F601-6BEA-4D35-A9CE-DC483264DDE9}"/>
              </a:ext>
            </a:extLst>
          </p:cNvPr>
          <p:cNvPicPr>
            <a:picLocks noChangeAspect="1"/>
          </p:cNvPicPr>
          <p:nvPr/>
        </p:nvPicPr>
        <p:blipFill>
          <a:blip r:embed="rId7"/>
          <a:stretch>
            <a:fillRect/>
          </a:stretch>
        </p:blipFill>
        <p:spPr>
          <a:xfrm>
            <a:off x="700152" y="-564631"/>
            <a:ext cx="359906" cy="218018"/>
          </a:xfrm>
          <a:prstGeom prst="rect">
            <a:avLst/>
          </a:prstGeom>
        </p:spPr>
      </p:pic>
      <p:pic>
        <p:nvPicPr>
          <p:cNvPr id="126" name="Picture 125">
            <a:extLst>
              <a:ext uri="{FF2B5EF4-FFF2-40B4-BE49-F238E27FC236}">
                <a16:creationId xmlns:a16="http://schemas.microsoft.com/office/drawing/2014/main" id="{1A1D4B74-F08C-4E37-AE94-EA6626121D74}"/>
              </a:ext>
            </a:extLst>
          </p:cNvPr>
          <p:cNvPicPr>
            <a:picLocks noChangeAspect="1"/>
          </p:cNvPicPr>
          <p:nvPr/>
        </p:nvPicPr>
        <p:blipFill>
          <a:blip r:embed="rId8"/>
          <a:stretch>
            <a:fillRect/>
          </a:stretch>
        </p:blipFill>
        <p:spPr>
          <a:xfrm>
            <a:off x="1630835" y="-979817"/>
            <a:ext cx="359906" cy="214559"/>
          </a:xfrm>
          <a:prstGeom prst="rect">
            <a:avLst/>
          </a:prstGeom>
        </p:spPr>
      </p:pic>
      <p:pic>
        <p:nvPicPr>
          <p:cNvPr id="127" name="Picture 126">
            <a:extLst>
              <a:ext uri="{FF2B5EF4-FFF2-40B4-BE49-F238E27FC236}">
                <a16:creationId xmlns:a16="http://schemas.microsoft.com/office/drawing/2014/main" id="{9781EDFB-5E40-417F-8975-5B44D33ED0DF}"/>
              </a:ext>
            </a:extLst>
          </p:cNvPr>
          <p:cNvPicPr>
            <a:picLocks noChangeAspect="1"/>
          </p:cNvPicPr>
          <p:nvPr/>
        </p:nvPicPr>
        <p:blipFill>
          <a:blip r:embed="rId9"/>
          <a:stretch>
            <a:fillRect/>
          </a:stretch>
        </p:blipFill>
        <p:spPr>
          <a:xfrm>
            <a:off x="2848765" y="-946625"/>
            <a:ext cx="359906" cy="218018"/>
          </a:xfrm>
          <a:prstGeom prst="rect">
            <a:avLst/>
          </a:prstGeom>
        </p:spPr>
      </p:pic>
      <p:pic>
        <p:nvPicPr>
          <p:cNvPr id="128" name="Picture 127">
            <a:extLst>
              <a:ext uri="{FF2B5EF4-FFF2-40B4-BE49-F238E27FC236}">
                <a16:creationId xmlns:a16="http://schemas.microsoft.com/office/drawing/2014/main" id="{5FCB52DE-9491-487B-A218-CCFF7ABC7187}"/>
              </a:ext>
            </a:extLst>
          </p:cNvPr>
          <p:cNvPicPr>
            <a:picLocks noChangeAspect="1"/>
          </p:cNvPicPr>
          <p:nvPr/>
        </p:nvPicPr>
        <p:blipFill>
          <a:blip r:embed="rId5"/>
          <a:stretch>
            <a:fillRect/>
          </a:stretch>
        </p:blipFill>
        <p:spPr>
          <a:xfrm>
            <a:off x="2242746" y="-698828"/>
            <a:ext cx="359906" cy="214559"/>
          </a:xfrm>
          <a:prstGeom prst="rect">
            <a:avLst/>
          </a:prstGeom>
        </p:spPr>
      </p:pic>
      <p:pic>
        <p:nvPicPr>
          <p:cNvPr id="129" name="Picture 128">
            <a:extLst>
              <a:ext uri="{FF2B5EF4-FFF2-40B4-BE49-F238E27FC236}">
                <a16:creationId xmlns:a16="http://schemas.microsoft.com/office/drawing/2014/main" id="{98DED43E-F0B8-4CD0-8C69-DC3F71D150FB}"/>
              </a:ext>
            </a:extLst>
          </p:cNvPr>
          <p:cNvPicPr>
            <a:picLocks noChangeAspect="1"/>
          </p:cNvPicPr>
          <p:nvPr/>
        </p:nvPicPr>
        <p:blipFill>
          <a:blip r:embed="rId6"/>
          <a:stretch>
            <a:fillRect/>
          </a:stretch>
        </p:blipFill>
        <p:spPr>
          <a:xfrm>
            <a:off x="3781861" y="-1029245"/>
            <a:ext cx="359906" cy="218018"/>
          </a:xfrm>
          <a:prstGeom prst="rect">
            <a:avLst/>
          </a:prstGeom>
        </p:spPr>
      </p:pic>
      <p:pic>
        <p:nvPicPr>
          <p:cNvPr id="130" name="Picture 129">
            <a:extLst>
              <a:ext uri="{FF2B5EF4-FFF2-40B4-BE49-F238E27FC236}">
                <a16:creationId xmlns:a16="http://schemas.microsoft.com/office/drawing/2014/main" id="{DF883775-6A67-4A4A-84BB-35D8C63B9692}"/>
              </a:ext>
            </a:extLst>
          </p:cNvPr>
          <p:cNvPicPr>
            <a:picLocks noChangeAspect="1"/>
          </p:cNvPicPr>
          <p:nvPr/>
        </p:nvPicPr>
        <p:blipFill>
          <a:blip r:embed="rId13"/>
          <a:stretch>
            <a:fillRect/>
          </a:stretch>
        </p:blipFill>
        <p:spPr>
          <a:xfrm>
            <a:off x="2969542" y="-724075"/>
            <a:ext cx="359906" cy="218018"/>
          </a:xfrm>
          <a:prstGeom prst="rect">
            <a:avLst/>
          </a:prstGeom>
        </p:spPr>
      </p:pic>
      <p:pic>
        <p:nvPicPr>
          <p:cNvPr id="131" name="Picture 130">
            <a:extLst>
              <a:ext uri="{FF2B5EF4-FFF2-40B4-BE49-F238E27FC236}">
                <a16:creationId xmlns:a16="http://schemas.microsoft.com/office/drawing/2014/main" id="{74F28298-20FD-4F0D-9737-28FF2855C241}"/>
              </a:ext>
            </a:extLst>
          </p:cNvPr>
          <p:cNvPicPr>
            <a:picLocks noChangeAspect="1"/>
          </p:cNvPicPr>
          <p:nvPr/>
        </p:nvPicPr>
        <p:blipFill>
          <a:blip r:embed="rId6"/>
          <a:stretch>
            <a:fillRect/>
          </a:stretch>
        </p:blipFill>
        <p:spPr>
          <a:xfrm>
            <a:off x="5979548" y="-1009014"/>
            <a:ext cx="359906" cy="218018"/>
          </a:xfrm>
          <a:prstGeom prst="rect">
            <a:avLst/>
          </a:prstGeom>
        </p:spPr>
      </p:pic>
      <p:pic>
        <p:nvPicPr>
          <p:cNvPr id="132" name="Picture 131">
            <a:extLst>
              <a:ext uri="{FF2B5EF4-FFF2-40B4-BE49-F238E27FC236}">
                <a16:creationId xmlns:a16="http://schemas.microsoft.com/office/drawing/2014/main" id="{A347B3AB-2664-48A2-850C-EFFA8E52BFAC}"/>
              </a:ext>
            </a:extLst>
          </p:cNvPr>
          <p:cNvPicPr>
            <a:picLocks noChangeAspect="1"/>
          </p:cNvPicPr>
          <p:nvPr/>
        </p:nvPicPr>
        <p:blipFill>
          <a:blip r:embed="rId8"/>
          <a:stretch>
            <a:fillRect/>
          </a:stretch>
        </p:blipFill>
        <p:spPr>
          <a:xfrm>
            <a:off x="4048907" y="-978201"/>
            <a:ext cx="359906" cy="214559"/>
          </a:xfrm>
          <a:prstGeom prst="rect">
            <a:avLst/>
          </a:prstGeom>
        </p:spPr>
      </p:pic>
      <p:pic>
        <p:nvPicPr>
          <p:cNvPr id="133" name="Picture 132">
            <a:extLst>
              <a:ext uri="{FF2B5EF4-FFF2-40B4-BE49-F238E27FC236}">
                <a16:creationId xmlns:a16="http://schemas.microsoft.com/office/drawing/2014/main" id="{F98185BC-E162-4531-BFCA-BE96906925F1}"/>
              </a:ext>
            </a:extLst>
          </p:cNvPr>
          <p:cNvPicPr>
            <a:picLocks noChangeAspect="1"/>
          </p:cNvPicPr>
          <p:nvPr/>
        </p:nvPicPr>
        <p:blipFill>
          <a:blip r:embed="rId9"/>
          <a:stretch>
            <a:fillRect/>
          </a:stretch>
        </p:blipFill>
        <p:spPr>
          <a:xfrm>
            <a:off x="5266837" y="-945010"/>
            <a:ext cx="359906" cy="218018"/>
          </a:xfrm>
          <a:prstGeom prst="rect">
            <a:avLst/>
          </a:prstGeom>
        </p:spPr>
      </p:pic>
      <p:pic>
        <p:nvPicPr>
          <p:cNvPr id="134" name="Picture 133">
            <a:extLst>
              <a:ext uri="{FF2B5EF4-FFF2-40B4-BE49-F238E27FC236}">
                <a16:creationId xmlns:a16="http://schemas.microsoft.com/office/drawing/2014/main" id="{58467660-8104-4705-8F38-1DF0D0855E2A}"/>
              </a:ext>
            </a:extLst>
          </p:cNvPr>
          <p:cNvPicPr>
            <a:picLocks noChangeAspect="1"/>
          </p:cNvPicPr>
          <p:nvPr/>
        </p:nvPicPr>
        <p:blipFill>
          <a:blip r:embed="rId6"/>
          <a:stretch>
            <a:fillRect/>
          </a:stretch>
        </p:blipFill>
        <p:spPr>
          <a:xfrm>
            <a:off x="6199933" y="-1027629"/>
            <a:ext cx="359906" cy="218018"/>
          </a:xfrm>
          <a:prstGeom prst="rect">
            <a:avLst/>
          </a:prstGeom>
        </p:spPr>
      </p:pic>
      <p:pic>
        <p:nvPicPr>
          <p:cNvPr id="135" name="Picture 134">
            <a:extLst>
              <a:ext uri="{FF2B5EF4-FFF2-40B4-BE49-F238E27FC236}">
                <a16:creationId xmlns:a16="http://schemas.microsoft.com/office/drawing/2014/main" id="{E53B8DDF-30A9-45B4-91C4-CAFE61A2680E}"/>
              </a:ext>
            </a:extLst>
          </p:cNvPr>
          <p:cNvPicPr>
            <a:picLocks noChangeAspect="1"/>
          </p:cNvPicPr>
          <p:nvPr/>
        </p:nvPicPr>
        <p:blipFill>
          <a:blip r:embed="rId9"/>
          <a:stretch>
            <a:fillRect/>
          </a:stretch>
        </p:blipFill>
        <p:spPr>
          <a:xfrm>
            <a:off x="5158989" y="-577380"/>
            <a:ext cx="359906" cy="218018"/>
          </a:xfrm>
          <a:prstGeom prst="rect">
            <a:avLst/>
          </a:prstGeom>
        </p:spPr>
      </p:pic>
      <p:pic>
        <p:nvPicPr>
          <p:cNvPr id="136" name="Picture 135">
            <a:extLst>
              <a:ext uri="{FF2B5EF4-FFF2-40B4-BE49-F238E27FC236}">
                <a16:creationId xmlns:a16="http://schemas.microsoft.com/office/drawing/2014/main" id="{F215461D-643C-46F0-B9BF-CED2FF22E7D4}"/>
              </a:ext>
            </a:extLst>
          </p:cNvPr>
          <p:cNvPicPr>
            <a:picLocks noChangeAspect="1"/>
          </p:cNvPicPr>
          <p:nvPr/>
        </p:nvPicPr>
        <p:blipFill>
          <a:blip r:embed="rId5"/>
          <a:stretch>
            <a:fillRect/>
          </a:stretch>
        </p:blipFill>
        <p:spPr>
          <a:xfrm>
            <a:off x="4552971" y="-329583"/>
            <a:ext cx="359906" cy="214559"/>
          </a:xfrm>
          <a:prstGeom prst="rect">
            <a:avLst/>
          </a:prstGeom>
        </p:spPr>
      </p:pic>
      <p:pic>
        <p:nvPicPr>
          <p:cNvPr id="137" name="Picture 136">
            <a:extLst>
              <a:ext uri="{FF2B5EF4-FFF2-40B4-BE49-F238E27FC236}">
                <a16:creationId xmlns:a16="http://schemas.microsoft.com/office/drawing/2014/main" id="{D10A4024-EBE1-42C0-9304-C13FE3470339}"/>
              </a:ext>
            </a:extLst>
          </p:cNvPr>
          <p:cNvPicPr>
            <a:picLocks noChangeAspect="1"/>
          </p:cNvPicPr>
          <p:nvPr/>
        </p:nvPicPr>
        <p:blipFill>
          <a:blip r:embed="rId6"/>
          <a:stretch>
            <a:fillRect/>
          </a:stretch>
        </p:blipFill>
        <p:spPr>
          <a:xfrm>
            <a:off x="6092085" y="-660000"/>
            <a:ext cx="359906" cy="218018"/>
          </a:xfrm>
          <a:prstGeom prst="rect">
            <a:avLst/>
          </a:prstGeom>
        </p:spPr>
      </p:pic>
      <p:pic>
        <p:nvPicPr>
          <p:cNvPr id="138" name="Picture 137">
            <a:extLst>
              <a:ext uri="{FF2B5EF4-FFF2-40B4-BE49-F238E27FC236}">
                <a16:creationId xmlns:a16="http://schemas.microsoft.com/office/drawing/2014/main" id="{9099DF57-12AF-4630-83BF-DC32899B7987}"/>
              </a:ext>
            </a:extLst>
          </p:cNvPr>
          <p:cNvPicPr>
            <a:picLocks noChangeAspect="1"/>
          </p:cNvPicPr>
          <p:nvPr/>
        </p:nvPicPr>
        <p:blipFill>
          <a:blip r:embed="rId13"/>
          <a:stretch>
            <a:fillRect/>
          </a:stretch>
        </p:blipFill>
        <p:spPr>
          <a:xfrm>
            <a:off x="5279766" y="-354830"/>
            <a:ext cx="359906" cy="218018"/>
          </a:xfrm>
          <a:prstGeom prst="rect">
            <a:avLst/>
          </a:prstGeom>
        </p:spPr>
      </p:pic>
      <p:pic>
        <p:nvPicPr>
          <p:cNvPr id="139" name="Picture 138">
            <a:extLst>
              <a:ext uri="{FF2B5EF4-FFF2-40B4-BE49-F238E27FC236}">
                <a16:creationId xmlns:a16="http://schemas.microsoft.com/office/drawing/2014/main" id="{00B2893E-8591-48D3-8031-4FEDB4016EFE}"/>
              </a:ext>
            </a:extLst>
          </p:cNvPr>
          <p:cNvPicPr>
            <a:picLocks noChangeAspect="1"/>
          </p:cNvPicPr>
          <p:nvPr/>
        </p:nvPicPr>
        <p:blipFill>
          <a:blip r:embed="rId6"/>
          <a:stretch>
            <a:fillRect/>
          </a:stretch>
        </p:blipFill>
        <p:spPr>
          <a:xfrm>
            <a:off x="3661617" y="-485341"/>
            <a:ext cx="359906" cy="218018"/>
          </a:xfrm>
          <a:prstGeom prst="rect">
            <a:avLst/>
          </a:prstGeom>
        </p:spPr>
      </p:pic>
      <p:pic>
        <p:nvPicPr>
          <p:cNvPr id="140" name="Picture 139">
            <a:extLst>
              <a:ext uri="{FF2B5EF4-FFF2-40B4-BE49-F238E27FC236}">
                <a16:creationId xmlns:a16="http://schemas.microsoft.com/office/drawing/2014/main" id="{013F2579-04EB-4461-A5E3-7B0DC899F94B}"/>
              </a:ext>
            </a:extLst>
          </p:cNvPr>
          <p:cNvPicPr>
            <a:picLocks noChangeAspect="1"/>
          </p:cNvPicPr>
          <p:nvPr/>
        </p:nvPicPr>
        <p:blipFill>
          <a:blip r:embed="rId6"/>
          <a:stretch>
            <a:fillRect/>
          </a:stretch>
        </p:blipFill>
        <p:spPr>
          <a:xfrm>
            <a:off x="3882001" y="-503957"/>
            <a:ext cx="359906" cy="218018"/>
          </a:xfrm>
          <a:prstGeom prst="rect">
            <a:avLst/>
          </a:prstGeom>
        </p:spPr>
      </p:pic>
      <p:pic>
        <p:nvPicPr>
          <p:cNvPr id="141" name="!!MatThu1a">
            <a:extLst>
              <a:ext uri="{FF2B5EF4-FFF2-40B4-BE49-F238E27FC236}">
                <a16:creationId xmlns:a16="http://schemas.microsoft.com/office/drawing/2014/main" id="{4B9E3EC3-AF64-4974-B68C-CA187BDD250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283596" y="361127"/>
            <a:ext cx="394383" cy="256587"/>
          </a:xfrm>
          <a:prstGeom prst="rect">
            <a:avLst/>
          </a:prstGeom>
        </p:spPr>
      </p:pic>
      <p:sp>
        <p:nvSpPr>
          <p:cNvPr id="76" name="!!o4b">
            <a:extLst>
              <a:ext uri="{FF2B5EF4-FFF2-40B4-BE49-F238E27FC236}">
                <a16:creationId xmlns:a16="http://schemas.microsoft.com/office/drawing/2014/main" id="{6F40FFA8-451A-4BC0-BD18-CD55C51FC9A2}"/>
              </a:ext>
            </a:extLst>
          </p:cNvPr>
          <p:cNvSpPr/>
          <p:nvPr/>
        </p:nvSpPr>
        <p:spPr>
          <a:xfrm>
            <a:off x="2824479" y="55386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7" name="!!o4a">
            <a:extLst>
              <a:ext uri="{FF2B5EF4-FFF2-40B4-BE49-F238E27FC236}">
                <a16:creationId xmlns:a16="http://schemas.microsoft.com/office/drawing/2014/main" id="{03CD02AD-A0B0-4461-82E4-ADE45F3505A9}"/>
              </a:ext>
            </a:extLst>
          </p:cNvPr>
          <p:cNvSpPr/>
          <p:nvPr/>
        </p:nvSpPr>
        <p:spPr>
          <a:xfrm>
            <a:off x="1678581" y="55386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9" name="!!4a">
            <a:extLst>
              <a:ext uri="{FF2B5EF4-FFF2-40B4-BE49-F238E27FC236}">
                <a16:creationId xmlns:a16="http://schemas.microsoft.com/office/drawing/2014/main" id="{7D7392F9-B328-40CF-A436-C3974F476E3C}"/>
              </a:ext>
            </a:extLst>
          </p:cNvPr>
          <p:cNvSpPr txBox="1"/>
          <p:nvPr/>
        </p:nvSpPr>
        <p:spPr>
          <a:xfrm>
            <a:off x="1853879" y="55892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80" name="!!4b">
            <a:extLst>
              <a:ext uri="{FF2B5EF4-FFF2-40B4-BE49-F238E27FC236}">
                <a16:creationId xmlns:a16="http://schemas.microsoft.com/office/drawing/2014/main" id="{FF091EC5-DEE3-4725-BA96-0C98047169DD}"/>
              </a:ext>
            </a:extLst>
          </p:cNvPr>
          <p:cNvSpPr txBox="1"/>
          <p:nvPr/>
        </p:nvSpPr>
        <p:spPr>
          <a:xfrm>
            <a:off x="2998070" y="55892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81" name="!!o4a">
            <a:extLst>
              <a:ext uri="{FF2B5EF4-FFF2-40B4-BE49-F238E27FC236}">
                <a16:creationId xmlns:a16="http://schemas.microsoft.com/office/drawing/2014/main" id="{03CD02AD-A0B0-4461-82E4-ADE45F3505A9}"/>
              </a:ext>
            </a:extLst>
          </p:cNvPr>
          <p:cNvSpPr/>
          <p:nvPr/>
        </p:nvSpPr>
        <p:spPr>
          <a:xfrm>
            <a:off x="3986490" y="553869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82" name="!!4a">
            <a:extLst>
              <a:ext uri="{FF2B5EF4-FFF2-40B4-BE49-F238E27FC236}">
                <a16:creationId xmlns:a16="http://schemas.microsoft.com/office/drawing/2014/main" id="{7D7392F9-B328-40CF-A436-C3974F476E3C}"/>
              </a:ext>
            </a:extLst>
          </p:cNvPr>
          <p:cNvSpPr txBox="1"/>
          <p:nvPr/>
        </p:nvSpPr>
        <p:spPr>
          <a:xfrm>
            <a:off x="4161788" y="558920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pic>
        <p:nvPicPr>
          <p:cNvPr id="4100" name="Picture 4" descr="Tế bào T hỗ trợ và cơ chế hoạt động trong hệ miễn dịch | Vinmec"/>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3040" y="1790258"/>
            <a:ext cx="4037548" cy="2085433"/>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6" name="!!MatThu1">
              <a:hlinkClick r:id="rId22"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7" name="Graphic 62">
              <a:hlinkClick r:id="rId23"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0464973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3"/>
                                        </p:tgtEl>
                                      </p:cBhvr>
                                    </p:animEffect>
                                    <p:animScale>
                                      <p:cBhvr>
                                        <p:cTn id="12" dur="250" autoRev="1" fill="hold"/>
                                        <p:tgtEl>
                                          <p:spTgt spid="103"/>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13"/>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21"/>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14"/>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112"/>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15"/>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16"/>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20"/>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17"/>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18"/>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19"/>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22"/>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24"/>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23"/>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25"/>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26"/>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27"/>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28"/>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3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2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3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32"/>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3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3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3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3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3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3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3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40"/>
                                        </p:tgtEl>
                                        <p:attrNameLst>
                                          <p:attrName>ppt_x</p:attrName>
                                          <p:attrName>ppt_y</p:attrName>
                                        </p:attrNameLst>
                                      </p:cBhvr>
                                    </p:animMotion>
                                  </p:childTnLst>
                                </p:cTn>
                              </p:par>
                            </p:childTnLst>
                          </p:cTn>
                        </p:par>
                      </p:childTnLst>
                    </p:cTn>
                  </p:par>
                </p:childTnLst>
              </p:cTn>
              <p:nextCondLst>
                <p:cond evt="onClick" delay="0">
                  <p:tgtEl>
                    <p:spTgt spid="102"/>
                  </p:tgtEl>
                </p:cond>
              </p:nextCondLst>
            </p:seq>
            <p:seq concurrent="1" nextAc="seek">
              <p:cTn id="71" restart="whenNotActive" fill="hold" evtFilter="cancelBubble" nodeType="interactiveSeq">
                <p:stCondLst>
                  <p:cond evt="onClick" delay="0">
                    <p:tgtEl>
                      <p:spTgt spid="107"/>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108"/>
                                        </p:tgtEl>
                                        <p:attrNameLst>
                                          <p:attrName>style.visibility</p:attrName>
                                        </p:attrNameLst>
                                      </p:cBhvr>
                                      <p:to>
                                        <p:strVal val="visible"/>
                                      </p:to>
                                    </p:set>
                                    <p:anim calcmode="lin" valueType="num">
                                      <p:cBhvr>
                                        <p:cTn id="76" dur="500" fill="hold"/>
                                        <p:tgtEl>
                                          <p:spTgt spid="108"/>
                                        </p:tgtEl>
                                        <p:attrNameLst>
                                          <p:attrName>ppt_w</p:attrName>
                                        </p:attrNameLst>
                                      </p:cBhvr>
                                      <p:tavLst>
                                        <p:tav tm="0">
                                          <p:val>
                                            <p:fltVal val="0"/>
                                          </p:val>
                                        </p:tav>
                                        <p:tav tm="100000">
                                          <p:val>
                                            <p:strVal val="#ppt_w"/>
                                          </p:val>
                                        </p:tav>
                                      </p:tavLst>
                                    </p:anim>
                                    <p:anim calcmode="lin" valueType="num">
                                      <p:cBhvr>
                                        <p:cTn id="77" dur="500" fill="hold"/>
                                        <p:tgtEl>
                                          <p:spTgt spid="108"/>
                                        </p:tgtEl>
                                        <p:attrNameLst>
                                          <p:attrName>ppt_h</p:attrName>
                                        </p:attrNameLst>
                                      </p:cBhvr>
                                      <p:tavLst>
                                        <p:tav tm="0">
                                          <p:val>
                                            <p:fltVal val="0"/>
                                          </p:val>
                                        </p:tav>
                                        <p:tav tm="100000">
                                          <p:val>
                                            <p:strVal val="#ppt_h"/>
                                          </p:val>
                                        </p:tav>
                                      </p:tavLst>
                                    </p:anim>
                                    <p:animEffect transition="in" filter="fade">
                                      <p:cBhvr>
                                        <p:cTn id="78" dur="500"/>
                                        <p:tgtEl>
                                          <p:spTgt spid="108"/>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108"/>
                                        </p:tgtEl>
                                      </p:cBhvr>
                                    </p:animEffect>
                                    <p:animScale>
                                      <p:cBhvr>
                                        <p:cTn id="81"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82" restart="whenNotActive" fill="hold" evtFilter="cancelBubble" nodeType="interactiveSeq">
                <p:stCondLst>
                  <p:cond evt="onClick" delay="0">
                    <p:tgtEl>
                      <p:spTgt spid="104"/>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anim calcmode="lin" valueType="num">
                                      <p:cBhvr>
                                        <p:cTn id="87" dur="500" fill="hold"/>
                                        <p:tgtEl>
                                          <p:spTgt spid="109"/>
                                        </p:tgtEl>
                                        <p:attrNameLst>
                                          <p:attrName>ppt_w</p:attrName>
                                        </p:attrNameLst>
                                      </p:cBhvr>
                                      <p:tavLst>
                                        <p:tav tm="0">
                                          <p:val>
                                            <p:fltVal val="0"/>
                                          </p:val>
                                        </p:tav>
                                        <p:tav tm="100000">
                                          <p:val>
                                            <p:strVal val="#ppt_w"/>
                                          </p:val>
                                        </p:tav>
                                      </p:tavLst>
                                    </p:anim>
                                    <p:anim calcmode="lin" valueType="num">
                                      <p:cBhvr>
                                        <p:cTn id="88" dur="500" fill="hold"/>
                                        <p:tgtEl>
                                          <p:spTgt spid="109"/>
                                        </p:tgtEl>
                                        <p:attrNameLst>
                                          <p:attrName>ppt_h</p:attrName>
                                        </p:attrNameLst>
                                      </p:cBhvr>
                                      <p:tavLst>
                                        <p:tav tm="0">
                                          <p:val>
                                            <p:fltVal val="0"/>
                                          </p:val>
                                        </p:tav>
                                        <p:tav tm="100000">
                                          <p:val>
                                            <p:strVal val="#ppt_h"/>
                                          </p:val>
                                        </p:tav>
                                      </p:tavLst>
                                    </p:anim>
                                    <p:animEffect transition="in" filter="fade">
                                      <p:cBhvr>
                                        <p:cTn id="89" dur="500"/>
                                        <p:tgtEl>
                                          <p:spTgt spid="109"/>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9"/>
                                        </p:tgtEl>
                                      </p:cBhvr>
                                    </p:animEffect>
                                    <p:animScale>
                                      <p:cBhvr>
                                        <p:cTn id="92" dur="250" autoRev="1" fill="hold"/>
                                        <p:tgtEl>
                                          <p:spTgt spid="109"/>
                                        </p:tgtEl>
                                      </p:cBhvr>
                                      <p:by x="105000" y="105000"/>
                                    </p:animScale>
                                  </p:childTnLst>
                                </p:cTn>
                              </p:par>
                            </p:childTnLst>
                          </p:cTn>
                        </p:par>
                      </p:childTnLst>
                    </p:cTn>
                  </p:par>
                </p:childTnLst>
              </p:cTn>
              <p:nextCondLst>
                <p:cond evt="onClick" delay="0">
                  <p:tgtEl>
                    <p:spTgt spid="104"/>
                  </p:tgtEl>
                </p:cond>
              </p:nextCondLst>
            </p:seq>
            <p:seq concurrent="1" nextAc="seek">
              <p:cTn id="93" restart="whenNotActive" fill="hold" evtFilter="cancelBubble" nodeType="interactiveSeq">
                <p:stCondLst>
                  <p:cond evt="onClick" delay="0">
                    <p:tgtEl>
                      <p:spTgt spid="110"/>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11"/>
                                        </p:tgtEl>
                                        <p:attrNameLst>
                                          <p:attrName>style.visibility</p:attrName>
                                        </p:attrNameLst>
                                      </p:cBhvr>
                                      <p:to>
                                        <p:strVal val="visible"/>
                                      </p:to>
                                    </p:set>
                                    <p:anim calcmode="lin" valueType="num">
                                      <p:cBhvr>
                                        <p:cTn id="98" dur="500" fill="hold"/>
                                        <p:tgtEl>
                                          <p:spTgt spid="111"/>
                                        </p:tgtEl>
                                        <p:attrNameLst>
                                          <p:attrName>ppt_w</p:attrName>
                                        </p:attrNameLst>
                                      </p:cBhvr>
                                      <p:tavLst>
                                        <p:tav tm="0">
                                          <p:val>
                                            <p:fltVal val="0"/>
                                          </p:val>
                                        </p:tav>
                                        <p:tav tm="100000">
                                          <p:val>
                                            <p:strVal val="#ppt_w"/>
                                          </p:val>
                                        </p:tav>
                                      </p:tavLst>
                                    </p:anim>
                                    <p:anim calcmode="lin" valueType="num">
                                      <p:cBhvr>
                                        <p:cTn id="99" dur="500" fill="hold"/>
                                        <p:tgtEl>
                                          <p:spTgt spid="111"/>
                                        </p:tgtEl>
                                        <p:attrNameLst>
                                          <p:attrName>ppt_h</p:attrName>
                                        </p:attrNameLst>
                                      </p:cBhvr>
                                      <p:tavLst>
                                        <p:tav tm="0">
                                          <p:val>
                                            <p:fltVal val="0"/>
                                          </p:val>
                                        </p:tav>
                                        <p:tav tm="100000">
                                          <p:val>
                                            <p:strVal val="#ppt_h"/>
                                          </p:val>
                                        </p:tav>
                                      </p:tavLst>
                                    </p:anim>
                                    <p:animEffect transition="in" filter="fade">
                                      <p:cBhvr>
                                        <p:cTn id="100" dur="500"/>
                                        <p:tgtEl>
                                          <p:spTgt spid="111"/>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11"/>
                                        </p:tgtEl>
                                      </p:cBhvr>
                                    </p:animEffect>
                                    <p:animScale>
                                      <p:cBhvr>
                                        <p:cTn id="103" dur="250" autoRev="1" fill="hold"/>
                                        <p:tgtEl>
                                          <p:spTgt spid="111"/>
                                        </p:tgtEl>
                                      </p:cBhvr>
                                      <p:by x="105000" y="105000"/>
                                    </p:animScale>
                                  </p:childTnLst>
                                </p:cTn>
                              </p:par>
                            </p:childTnLst>
                          </p:cTn>
                        </p:par>
                      </p:childTnLst>
                    </p:cTn>
                  </p:par>
                </p:childTnLst>
              </p:cTn>
              <p:nextCondLst>
                <p:cond evt="onClick" delay="0">
                  <p:tgtEl>
                    <p:spTgt spid="110"/>
                  </p:tgtEl>
                </p:cond>
              </p:nextCondLst>
            </p:seq>
            <p:seq concurrent="1" nextAc="seek">
              <p:cTn id="104" restart="whenNotActive" fill="hold" evtFilter="cancelBubble" nodeType="interactiveSeq">
                <p:stCondLst>
                  <p:cond evt="onClick" delay="0">
                    <p:tgtEl>
                      <p:spTgt spid="7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anim calcmode="lin" valueType="num">
                                      <p:cBhvr>
                                        <p:cTn id="109" dur="500" fill="hold"/>
                                        <p:tgtEl>
                                          <p:spTgt spid="79"/>
                                        </p:tgtEl>
                                        <p:attrNameLst>
                                          <p:attrName>ppt_w</p:attrName>
                                        </p:attrNameLst>
                                      </p:cBhvr>
                                      <p:tavLst>
                                        <p:tav tm="0">
                                          <p:val>
                                            <p:fltVal val="0"/>
                                          </p:val>
                                        </p:tav>
                                        <p:tav tm="100000">
                                          <p:val>
                                            <p:strVal val="#ppt_w"/>
                                          </p:val>
                                        </p:tav>
                                      </p:tavLst>
                                    </p:anim>
                                    <p:anim calcmode="lin" valueType="num">
                                      <p:cBhvr>
                                        <p:cTn id="110" dur="500" fill="hold"/>
                                        <p:tgtEl>
                                          <p:spTgt spid="79"/>
                                        </p:tgtEl>
                                        <p:attrNameLst>
                                          <p:attrName>ppt_h</p:attrName>
                                        </p:attrNameLst>
                                      </p:cBhvr>
                                      <p:tavLst>
                                        <p:tav tm="0">
                                          <p:val>
                                            <p:fltVal val="0"/>
                                          </p:val>
                                        </p:tav>
                                        <p:tav tm="100000">
                                          <p:val>
                                            <p:strVal val="#ppt_h"/>
                                          </p:val>
                                        </p:tav>
                                      </p:tavLst>
                                    </p:anim>
                                    <p:animEffect transition="in" filter="fade">
                                      <p:cBhvr>
                                        <p:cTn id="111" dur="500"/>
                                        <p:tgtEl>
                                          <p:spTgt spid="7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9"/>
                                        </p:tgtEl>
                                      </p:cBhvr>
                                    </p:animEffect>
                                    <p:animScale>
                                      <p:cBhvr>
                                        <p:cTn id="114" dur="250" autoRev="1" fill="hold"/>
                                        <p:tgtEl>
                                          <p:spTgt spid="79"/>
                                        </p:tgtEl>
                                      </p:cBhvr>
                                      <p:by x="105000" y="105000"/>
                                    </p:animScale>
                                  </p:childTnLst>
                                </p:cTn>
                              </p:par>
                            </p:childTnLst>
                          </p:cTn>
                        </p:par>
                      </p:childTnLst>
                    </p:cTn>
                  </p:par>
                </p:childTnLst>
              </p:cTn>
              <p:nextCondLst>
                <p:cond evt="onClick" delay="0">
                  <p:tgtEl>
                    <p:spTgt spid="77"/>
                  </p:tgtEl>
                </p:cond>
              </p:nextCondLst>
            </p:seq>
            <p:seq concurrent="1" nextAc="seek">
              <p:cTn id="115" restart="whenNotActive" fill="hold" evtFilter="cancelBubble" nodeType="interactiveSeq">
                <p:stCondLst>
                  <p:cond evt="onClick" delay="0">
                    <p:tgtEl>
                      <p:spTgt spid="7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80"/>
                                        </p:tgtEl>
                                        <p:attrNameLst>
                                          <p:attrName>style.visibility</p:attrName>
                                        </p:attrNameLst>
                                      </p:cBhvr>
                                      <p:to>
                                        <p:strVal val="visible"/>
                                      </p:to>
                                    </p:set>
                                    <p:anim calcmode="lin" valueType="num">
                                      <p:cBhvr>
                                        <p:cTn id="120" dur="500" fill="hold"/>
                                        <p:tgtEl>
                                          <p:spTgt spid="80"/>
                                        </p:tgtEl>
                                        <p:attrNameLst>
                                          <p:attrName>ppt_w</p:attrName>
                                        </p:attrNameLst>
                                      </p:cBhvr>
                                      <p:tavLst>
                                        <p:tav tm="0">
                                          <p:val>
                                            <p:fltVal val="0"/>
                                          </p:val>
                                        </p:tav>
                                        <p:tav tm="100000">
                                          <p:val>
                                            <p:strVal val="#ppt_w"/>
                                          </p:val>
                                        </p:tav>
                                      </p:tavLst>
                                    </p:anim>
                                    <p:anim calcmode="lin" valueType="num">
                                      <p:cBhvr>
                                        <p:cTn id="121" dur="500" fill="hold"/>
                                        <p:tgtEl>
                                          <p:spTgt spid="80"/>
                                        </p:tgtEl>
                                        <p:attrNameLst>
                                          <p:attrName>ppt_h</p:attrName>
                                        </p:attrNameLst>
                                      </p:cBhvr>
                                      <p:tavLst>
                                        <p:tav tm="0">
                                          <p:val>
                                            <p:fltVal val="0"/>
                                          </p:val>
                                        </p:tav>
                                        <p:tav tm="100000">
                                          <p:val>
                                            <p:strVal val="#ppt_h"/>
                                          </p:val>
                                        </p:tav>
                                      </p:tavLst>
                                    </p:anim>
                                    <p:animEffect transition="in" filter="fade">
                                      <p:cBhvr>
                                        <p:cTn id="122" dur="500"/>
                                        <p:tgtEl>
                                          <p:spTgt spid="8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80"/>
                                        </p:tgtEl>
                                      </p:cBhvr>
                                    </p:animEffect>
                                    <p:animScale>
                                      <p:cBhvr>
                                        <p:cTn id="125" dur="250" autoRev="1" fill="hold"/>
                                        <p:tgtEl>
                                          <p:spTgt spid="80"/>
                                        </p:tgtEl>
                                      </p:cBhvr>
                                      <p:by x="105000" y="105000"/>
                                    </p:animScale>
                                  </p:childTnLst>
                                </p:cTn>
                              </p:par>
                            </p:childTnLst>
                          </p:cTn>
                        </p:par>
                      </p:childTnLst>
                    </p:cTn>
                  </p:par>
                </p:childTnLst>
              </p:cTn>
              <p:nextCondLst>
                <p:cond evt="onClick" delay="0">
                  <p:tgtEl>
                    <p:spTgt spid="76"/>
                  </p:tgtEl>
                </p:cond>
              </p:nextCondLst>
            </p:seq>
            <p:seq concurrent="1" nextAc="seek">
              <p:cTn id="126" restart="whenNotActive" fill="hold" evtFilter="cancelBubble" nodeType="interactiveSeq">
                <p:stCondLst>
                  <p:cond evt="onClick" delay="0">
                    <p:tgtEl>
                      <p:spTgt spid="81"/>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82"/>
                                        </p:tgtEl>
                                        <p:attrNameLst>
                                          <p:attrName>style.visibility</p:attrName>
                                        </p:attrNameLst>
                                      </p:cBhvr>
                                      <p:to>
                                        <p:strVal val="visible"/>
                                      </p:to>
                                    </p:set>
                                    <p:anim calcmode="lin" valueType="num">
                                      <p:cBhvr>
                                        <p:cTn id="131" dur="500" fill="hold"/>
                                        <p:tgtEl>
                                          <p:spTgt spid="82"/>
                                        </p:tgtEl>
                                        <p:attrNameLst>
                                          <p:attrName>ppt_w</p:attrName>
                                        </p:attrNameLst>
                                      </p:cBhvr>
                                      <p:tavLst>
                                        <p:tav tm="0">
                                          <p:val>
                                            <p:fltVal val="0"/>
                                          </p:val>
                                        </p:tav>
                                        <p:tav tm="100000">
                                          <p:val>
                                            <p:strVal val="#ppt_w"/>
                                          </p:val>
                                        </p:tav>
                                      </p:tavLst>
                                    </p:anim>
                                    <p:anim calcmode="lin" valueType="num">
                                      <p:cBhvr>
                                        <p:cTn id="132" dur="500" fill="hold"/>
                                        <p:tgtEl>
                                          <p:spTgt spid="82"/>
                                        </p:tgtEl>
                                        <p:attrNameLst>
                                          <p:attrName>ppt_h</p:attrName>
                                        </p:attrNameLst>
                                      </p:cBhvr>
                                      <p:tavLst>
                                        <p:tav tm="0">
                                          <p:val>
                                            <p:fltVal val="0"/>
                                          </p:val>
                                        </p:tav>
                                        <p:tav tm="100000">
                                          <p:val>
                                            <p:strVal val="#ppt_h"/>
                                          </p:val>
                                        </p:tav>
                                      </p:tavLst>
                                    </p:anim>
                                    <p:animEffect transition="in" filter="fade">
                                      <p:cBhvr>
                                        <p:cTn id="133" dur="500"/>
                                        <p:tgtEl>
                                          <p:spTgt spid="82"/>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82"/>
                                        </p:tgtEl>
                                      </p:cBhvr>
                                    </p:animEffect>
                                    <p:animScale>
                                      <p:cBhvr>
                                        <p:cTn id="136" dur="250" autoRev="1" fill="hold"/>
                                        <p:tgtEl>
                                          <p:spTgt spid="82"/>
                                        </p:tgtEl>
                                      </p:cBhvr>
                                      <p:by x="105000" y="105000"/>
                                    </p:animScale>
                                  </p:childTnLst>
                                </p:cTn>
                              </p:par>
                            </p:childTnLst>
                          </p:cTn>
                        </p:par>
                      </p:childTnLst>
                    </p:cTn>
                  </p:par>
                </p:childTnLst>
              </p:cTn>
              <p:nextCondLst>
                <p:cond evt="onClick" delay="0">
                  <p:tgtEl>
                    <p:spTgt spid="81"/>
                  </p:tgtEl>
                </p:cond>
              </p:nextCondLst>
            </p:seq>
          </p:childTnLst>
        </p:cTn>
      </p:par>
    </p:tnLst>
    <p:bldLst>
      <p:bldP spid="103" grpId="0"/>
      <p:bldP spid="103" grpId="1"/>
      <p:bldP spid="108" grpId="0"/>
      <p:bldP spid="108" grpId="1"/>
      <p:bldP spid="109" grpId="0"/>
      <p:bldP spid="109" grpId="1"/>
      <p:bldP spid="111" grpId="0"/>
      <p:bldP spid="111" grpId="1"/>
      <p:bldP spid="79" grpId="0"/>
      <p:bldP spid="79" grpId="1"/>
      <p:bldP spid="80" grpId="0"/>
      <p:bldP spid="80" grpId="1"/>
      <p:bldP spid="82" grpId="0"/>
      <p:bldP spid="8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54840" y="1106817"/>
            <a:ext cx="8608981" cy="2628364"/>
          </a:xfrm>
          <a:prstGeom prst="roundRect">
            <a:avLst>
              <a:gd name="adj" fmla="val 1177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26211" y="4173009"/>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926376" y="2137254"/>
            <a:ext cx="5134489" cy="3415550"/>
          </a:xfrm>
          <a:prstGeom prst="rect">
            <a:avLst/>
          </a:prstGeom>
          <a:noFill/>
          <a:ln>
            <a:noFill/>
          </a:ln>
        </p:spPr>
        <p:txBody>
          <a:bodyPr wrap="square">
            <a:spAutoFit/>
          </a:bodyPr>
          <a:lstStyle/>
          <a:p>
            <a:pPr algn="ctr"/>
            <a:r>
              <a:rPr lang="en-US" sz="3599" b="1" dirty="0" err="1">
                <a:solidFill>
                  <a:srgbClr val="EE4036"/>
                </a:solidFill>
                <a:latin typeface="Times New Roman" panose="02020603050405020304" pitchFamily="18" charset="0"/>
              </a:rPr>
              <a:t>Limpho</a:t>
            </a:r>
            <a:r>
              <a:rPr lang="en-US" sz="3599" b="1" dirty="0">
                <a:solidFill>
                  <a:srgbClr val="EE4036"/>
                </a:solidFill>
                <a:latin typeface="Times New Roman" panose="02020603050405020304" pitchFamily="18" charset="0"/>
              </a:rPr>
              <a:t> T </a:t>
            </a:r>
            <a:r>
              <a:rPr lang="en-US" sz="3599" b="1" dirty="0" err="1">
                <a:solidFill>
                  <a:srgbClr val="EE4036"/>
                </a:solidFill>
                <a:latin typeface="Times New Roman" panose="02020603050405020304" pitchFamily="18" charset="0"/>
              </a:rPr>
              <a:t>có</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tên</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là</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gì</a:t>
            </a:r>
            <a:r>
              <a:rPr lang="en-US" sz="3599" b="1" dirty="0">
                <a:solidFill>
                  <a:srgbClr val="EE4036"/>
                </a:solidFill>
                <a:latin typeface="Times New Roman" panose="02020603050405020304" pitchFamily="18" charset="0"/>
              </a:rPr>
              <a:t>?</a:t>
            </a:r>
            <a:endParaRPr lang="vi-VN" sz="3599" b="1" dirty="0">
              <a:solidFill>
                <a:srgbClr val="EE4036"/>
              </a:solidFill>
              <a:latin typeface="Times New Roman" panose="02020603050405020304" pitchFamily="18" charset="0"/>
            </a:endParaRPr>
          </a:p>
          <a:p>
            <a:pPr algn="ctr"/>
            <a:r>
              <a:rPr lang="vi-VN" sz="3599" b="1" dirty="0">
                <a:solidFill>
                  <a:srgbClr val="EE4036"/>
                </a:solidFill>
                <a:latin typeface="Times New Roman" panose="02020603050405020304" pitchFamily="18" charset="0"/>
              </a:rPr>
              <a:t/>
            </a:r>
            <a:br>
              <a:rPr lang="vi-VN" sz="3599" b="1" dirty="0">
                <a:solidFill>
                  <a:srgbClr val="EE4036"/>
                </a:solidFill>
                <a:latin typeface="Times New Roman" panose="02020603050405020304" pitchFamily="18" charset="0"/>
              </a:rPr>
            </a:br>
            <a:r>
              <a:rPr lang="fr-FR" sz="3599" b="1" dirty="0">
                <a:solidFill>
                  <a:srgbClr val="EE4036"/>
                </a:solidFill>
                <a:latin typeface="Times New Roman" panose="02020603050405020304" pitchFamily="18" charset="0"/>
              </a:rPr>
              <a:t/>
            </a:r>
            <a:br>
              <a:rPr lang="fr-FR" sz="3599" b="1" dirty="0">
                <a:solidFill>
                  <a:srgbClr val="EE4036"/>
                </a:solidFill>
                <a:latin typeface="Times New Roman" panose="02020603050405020304" pitchFamily="18" charset="0"/>
              </a:rPr>
            </a:br>
            <a:r>
              <a:rPr lang="vi-VN" sz="3599" b="1" dirty="0">
                <a:solidFill>
                  <a:srgbClr val="EE4036"/>
                </a:solidFill>
                <a:latin typeface="Times New Roman" panose="02020603050405020304" pitchFamily="18" charset="0"/>
              </a:rPr>
              <a:t/>
            </a:r>
            <a:br>
              <a:rPr lang="vi-VN" sz="3599" b="1" dirty="0">
                <a:solidFill>
                  <a:srgbClr val="EE4036"/>
                </a:solidFill>
                <a:latin typeface="Times New Roman" panose="02020603050405020304" pitchFamily="18" charset="0"/>
              </a:rPr>
            </a:br>
            <a:r>
              <a:rPr lang="vi-VN" sz="3599" b="1" dirty="0">
                <a:solidFill>
                  <a:srgbClr val="EE4036"/>
                </a:solidFill>
                <a:latin typeface="Times New Roman" panose="02020603050405020304" pitchFamily="18" charset="0"/>
              </a:rPr>
              <a:t/>
            </a:r>
            <a:br>
              <a:rPr lang="vi-VN" sz="3599" b="1" dirty="0">
                <a:solidFill>
                  <a:srgbClr val="EE4036"/>
                </a:solidFill>
                <a:latin typeface="Times New Roman" panose="02020603050405020304" pitchFamily="18" charset="0"/>
              </a:rPr>
            </a:br>
            <a:endParaRPr lang="vi-VN" sz="3599" b="1" dirty="0">
              <a:solidFill>
                <a:srgbClr val="EE4036"/>
              </a:solidFill>
              <a:latin typeface="Times New Roman" panose="02020603050405020304" pitchFamily="18" charset="0"/>
            </a:endParaRPr>
          </a:p>
        </p:txBody>
      </p:sp>
      <p:sp>
        <p:nvSpPr>
          <p:cNvPr id="14" name="!!o4c">
            <a:extLst>
              <a:ext uri="{FF2B5EF4-FFF2-40B4-BE49-F238E27FC236}">
                <a16:creationId xmlns:a16="http://schemas.microsoft.com/office/drawing/2014/main" id="{8A942604-A1CB-177B-8BC1-5A684B6E979E}"/>
              </a:ext>
            </a:extLst>
          </p:cNvPr>
          <p:cNvSpPr/>
          <p:nvPr/>
        </p:nvSpPr>
        <p:spPr>
          <a:xfrm>
            <a:off x="6082127" y="5485706"/>
            <a:ext cx="1024119" cy="10370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5" name="!!4c">
            <a:extLst>
              <a:ext uri="{FF2B5EF4-FFF2-40B4-BE49-F238E27FC236}">
                <a16:creationId xmlns:a16="http://schemas.microsoft.com/office/drawing/2014/main" id="{4163F823-7875-CB6D-4860-F230E392EC90}"/>
              </a:ext>
            </a:extLst>
          </p:cNvPr>
          <p:cNvSpPr txBox="1"/>
          <p:nvPr/>
        </p:nvSpPr>
        <p:spPr>
          <a:xfrm>
            <a:off x="6259132" y="554911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6" name="!!o4b">
            <a:extLst>
              <a:ext uri="{FF2B5EF4-FFF2-40B4-BE49-F238E27FC236}">
                <a16:creationId xmlns:a16="http://schemas.microsoft.com/office/drawing/2014/main" id="{A553C0C0-220F-E557-CD06-6F32865AA650}"/>
              </a:ext>
            </a:extLst>
          </p:cNvPr>
          <p:cNvSpPr/>
          <p:nvPr/>
        </p:nvSpPr>
        <p:spPr>
          <a:xfrm>
            <a:off x="7266279" y="5485706"/>
            <a:ext cx="1024119" cy="10370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7" name="!!4b">
            <a:extLst>
              <a:ext uri="{FF2B5EF4-FFF2-40B4-BE49-F238E27FC236}">
                <a16:creationId xmlns:a16="http://schemas.microsoft.com/office/drawing/2014/main" id="{47D6A124-53D6-F1EE-C7DD-FC92431A1DB0}"/>
              </a:ext>
            </a:extLst>
          </p:cNvPr>
          <p:cNvSpPr txBox="1"/>
          <p:nvPr/>
        </p:nvSpPr>
        <p:spPr>
          <a:xfrm>
            <a:off x="7439870" y="554911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18" name="!!o4b">
            <a:extLst>
              <a:ext uri="{FF2B5EF4-FFF2-40B4-BE49-F238E27FC236}">
                <a16:creationId xmlns:a16="http://schemas.microsoft.com/office/drawing/2014/main" id="{91F98114-F250-4B08-8AA3-950F330AEAF7}"/>
              </a:ext>
            </a:extLst>
          </p:cNvPr>
          <p:cNvSpPr/>
          <p:nvPr/>
        </p:nvSpPr>
        <p:spPr>
          <a:xfrm>
            <a:off x="8450430" y="548570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9" name="!!4b">
            <a:extLst>
              <a:ext uri="{FF2B5EF4-FFF2-40B4-BE49-F238E27FC236}">
                <a16:creationId xmlns:a16="http://schemas.microsoft.com/office/drawing/2014/main" id="{8D79C002-2819-A368-3A47-E45A551922D2}"/>
              </a:ext>
            </a:extLst>
          </p:cNvPr>
          <p:cNvSpPr txBox="1"/>
          <p:nvPr/>
        </p:nvSpPr>
        <p:spPr>
          <a:xfrm>
            <a:off x="8624022" y="5552804"/>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pic>
        <p:nvPicPr>
          <p:cNvPr id="100" name="Picture 99">
            <a:extLst>
              <a:ext uri="{FF2B5EF4-FFF2-40B4-BE49-F238E27FC236}">
                <a16:creationId xmlns:a16="http://schemas.microsoft.com/office/drawing/2014/main" id="{83136700-02CF-4442-BDBD-D1E14B1CE35B}"/>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101" name="Picture 100">
            <a:extLst>
              <a:ext uri="{FF2B5EF4-FFF2-40B4-BE49-F238E27FC236}">
                <a16:creationId xmlns:a16="http://schemas.microsoft.com/office/drawing/2014/main" id="{EC6B3A13-B1A5-4E10-97C1-2708BDFA808E}"/>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04" name="Picture 103">
            <a:extLst>
              <a:ext uri="{FF2B5EF4-FFF2-40B4-BE49-F238E27FC236}">
                <a16:creationId xmlns:a16="http://schemas.microsoft.com/office/drawing/2014/main" id="{7437B6B6-F3C4-4CCC-916A-917CDE9900CC}"/>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105" name="Picture 104">
            <a:extLst>
              <a:ext uri="{FF2B5EF4-FFF2-40B4-BE49-F238E27FC236}">
                <a16:creationId xmlns:a16="http://schemas.microsoft.com/office/drawing/2014/main" id="{45F64F2D-6DA2-4348-98CC-253FFE21C893}"/>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106" name="Picture 105">
            <a:extLst>
              <a:ext uri="{FF2B5EF4-FFF2-40B4-BE49-F238E27FC236}">
                <a16:creationId xmlns:a16="http://schemas.microsoft.com/office/drawing/2014/main" id="{DFDAC995-C52B-4A95-A28A-8172E0E5DC65}"/>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07" name="Picture 106">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09" name="Picture 108">
            <a:extLst>
              <a:ext uri="{FF2B5EF4-FFF2-40B4-BE49-F238E27FC236}">
                <a16:creationId xmlns:a16="http://schemas.microsoft.com/office/drawing/2014/main" id="{0B4131E8-A673-4BB0-95D3-29242445E245}"/>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11" name="Picture 110">
            <a:extLst>
              <a:ext uri="{FF2B5EF4-FFF2-40B4-BE49-F238E27FC236}">
                <a16:creationId xmlns:a16="http://schemas.microsoft.com/office/drawing/2014/main" id="{36BDA17A-DB23-45D8-8D11-B78B53ADB185}"/>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14" name="Picture 113">
            <a:extLst>
              <a:ext uri="{FF2B5EF4-FFF2-40B4-BE49-F238E27FC236}">
                <a16:creationId xmlns:a16="http://schemas.microsoft.com/office/drawing/2014/main" id="{D96310F7-E1E1-4AA9-811A-6C70C6DF5BEA}"/>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15" name="Picture 114">
            <a:extLst>
              <a:ext uri="{FF2B5EF4-FFF2-40B4-BE49-F238E27FC236}">
                <a16:creationId xmlns:a16="http://schemas.microsoft.com/office/drawing/2014/main" id="{5E017C85-5DAD-457C-B5DD-F3BAB9483453}"/>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16" name="Picture 115">
            <a:extLst>
              <a:ext uri="{FF2B5EF4-FFF2-40B4-BE49-F238E27FC236}">
                <a16:creationId xmlns:a16="http://schemas.microsoft.com/office/drawing/2014/main" id="{1EA53A7B-919E-456E-9512-861396F1A7A6}"/>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17" name="Picture 116">
            <a:extLst>
              <a:ext uri="{FF2B5EF4-FFF2-40B4-BE49-F238E27FC236}">
                <a16:creationId xmlns:a16="http://schemas.microsoft.com/office/drawing/2014/main" id="{9BAF055C-5BE1-4E37-8EB0-E098FAF9F86A}"/>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18" name="Picture 117">
            <a:extLst>
              <a:ext uri="{FF2B5EF4-FFF2-40B4-BE49-F238E27FC236}">
                <a16:creationId xmlns:a16="http://schemas.microsoft.com/office/drawing/2014/main" id="{E152F6FA-703D-426C-800B-EA4A512F68C8}"/>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19" name="Picture 118">
            <a:extLst>
              <a:ext uri="{FF2B5EF4-FFF2-40B4-BE49-F238E27FC236}">
                <a16:creationId xmlns:a16="http://schemas.microsoft.com/office/drawing/2014/main" id="{9956F601-6BEA-4D35-A9CE-DC483264DDE9}"/>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20" name="Picture 119">
            <a:extLst>
              <a:ext uri="{FF2B5EF4-FFF2-40B4-BE49-F238E27FC236}">
                <a16:creationId xmlns:a16="http://schemas.microsoft.com/office/drawing/2014/main" id="{1A1D4B74-F08C-4E37-AE94-EA6626121D74}"/>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21" name="Picture 120">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22" name="Picture 121">
            <a:extLst>
              <a:ext uri="{FF2B5EF4-FFF2-40B4-BE49-F238E27FC236}">
                <a16:creationId xmlns:a16="http://schemas.microsoft.com/office/drawing/2014/main" id="{5FCB52DE-9491-487B-A218-CCFF7ABC718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23" name="Picture 122">
            <a:extLst>
              <a:ext uri="{FF2B5EF4-FFF2-40B4-BE49-F238E27FC236}">
                <a16:creationId xmlns:a16="http://schemas.microsoft.com/office/drawing/2014/main" id="{98DED43E-F0B8-4CD0-8C69-DC3F71D150FB}"/>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24" name="Picture 123">
            <a:extLst>
              <a:ext uri="{FF2B5EF4-FFF2-40B4-BE49-F238E27FC236}">
                <a16:creationId xmlns:a16="http://schemas.microsoft.com/office/drawing/2014/main" id="{DF883775-6A67-4A4A-84BB-35D8C63B9692}"/>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25" name="Picture 124">
            <a:extLst>
              <a:ext uri="{FF2B5EF4-FFF2-40B4-BE49-F238E27FC236}">
                <a16:creationId xmlns:a16="http://schemas.microsoft.com/office/drawing/2014/main" id="{74F28298-20FD-4F0D-9737-28FF2855C241}"/>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6" name="Picture 125">
            <a:extLst>
              <a:ext uri="{FF2B5EF4-FFF2-40B4-BE49-F238E27FC236}">
                <a16:creationId xmlns:a16="http://schemas.microsoft.com/office/drawing/2014/main" id="{A347B3AB-2664-48A2-850C-EFFA8E52BFA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27" name="Picture 126">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8" name="Picture 127">
            <a:extLst>
              <a:ext uri="{FF2B5EF4-FFF2-40B4-BE49-F238E27FC236}">
                <a16:creationId xmlns:a16="http://schemas.microsoft.com/office/drawing/2014/main" id="{58467660-8104-4705-8F38-1DF0D0855E2A}"/>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29" name="Picture 128">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30" name="Picture 129">
            <a:extLst>
              <a:ext uri="{FF2B5EF4-FFF2-40B4-BE49-F238E27FC236}">
                <a16:creationId xmlns:a16="http://schemas.microsoft.com/office/drawing/2014/main" id="{F215461D-643C-46F0-B9BF-CED2FF22E7D4}"/>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31" name="Picture 130">
            <a:extLst>
              <a:ext uri="{FF2B5EF4-FFF2-40B4-BE49-F238E27FC236}">
                <a16:creationId xmlns:a16="http://schemas.microsoft.com/office/drawing/2014/main" id="{D10A4024-EBE1-42C0-9304-C13FE3470339}"/>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32" name="Picture 131">
            <a:extLst>
              <a:ext uri="{FF2B5EF4-FFF2-40B4-BE49-F238E27FC236}">
                <a16:creationId xmlns:a16="http://schemas.microsoft.com/office/drawing/2014/main" id="{9099DF57-12AF-4630-83BF-DC32899B7987}"/>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33" name="Picture 132">
            <a:extLst>
              <a:ext uri="{FF2B5EF4-FFF2-40B4-BE49-F238E27FC236}">
                <a16:creationId xmlns:a16="http://schemas.microsoft.com/office/drawing/2014/main" id="{00B2893E-8591-48D3-8031-4FEDB4016EF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34" name="Picture 133">
            <a:extLst>
              <a:ext uri="{FF2B5EF4-FFF2-40B4-BE49-F238E27FC236}">
                <a16:creationId xmlns:a16="http://schemas.microsoft.com/office/drawing/2014/main" id="{013F2579-04EB-4461-A5E3-7B0DC899F94B}"/>
              </a:ext>
            </a:extLst>
          </p:cNvPr>
          <p:cNvPicPr>
            <a:picLocks noChangeAspect="1"/>
          </p:cNvPicPr>
          <p:nvPr/>
        </p:nvPicPr>
        <p:blipFill>
          <a:blip r:embed="rId8"/>
          <a:stretch>
            <a:fillRect/>
          </a:stretch>
        </p:blipFill>
        <p:spPr>
          <a:xfrm>
            <a:off x="3882001" y="-503957"/>
            <a:ext cx="359906" cy="218018"/>
          </a:xfrm>
          <a:prstGeom prst="rect">
            <a:avLst/>
          </a:prstGeom>
        </p:spPr>
      </p:pic>
      <p:sp>
        <p:nvSpPr>
          <p:cNvPr id="79" name="!!o4b">
            <a:extLst>
              <a:ext uri="{FF2B5EF4-FFF2-40B4-BE49-F238E27FC236}">
                <a16:creationId xmlns:a16="http://schemas.microsoft.com/office/drawing/2014/main" id="{A553C0C0-220F-E557-CD06-6F32865AA650}"/>
              </a:ext>
            </a:extLst>
          </p:cNvPr>
          <p:cNvSpPr/>
          <p:nvPr/>
        </p:nvSpPr>
        <p:spPr>
          <a:xfrm>
            <a:off x="3722341" y="5485706"/>
            <a:ext cx="1024119" cy="10370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80" name="!!4b">
            <a:extLst>
              <a:ext uri="{FF2B5EF4-FFF2-40B4-BE49-F238E27FC236}">
                <a16:creationId xmlns:a16="http://schemas.microsoft.com/office/drawing/2014/main" id="{47D6A124-53D6-F1EE-C7DD-FC92431A1DB0}"/>
              </a:ext>
            </a:extLst>
          </p:cNvPr>
          <p:cNvSpPr txBox="1"/>
          <p:nvPr/>
        </p:nvSpPr>
        <p:spPr>
          <a:xfrm>
            <a:off x="3887416" y="553622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81" name="!!o4b">
            <a:extLst>
              <a:ext uri="{FF2B5EF4-FFF2-40B4-BE49-F238E27FC236}">
                <a16:creationId xmlns:a16="http://schemas.microsoft.com/office/drawing/2014/main" id="{91F98114-F250-4B08-8AA3-950F330AEAF7}"/>
              </a:ext>
            </a:extLst>
          </p:cNvPr>
          <p:cNvSpPr/>
          <p:nvPr/>
        </p:nvSpPr>
        <p:spPr>
          <a:xfrm>
            <a:off x="4897976" y="548939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82" name="!!4b">
            <a:extLst>
              <a:ext uri="{FF2B5EF4-FFF2-40B4-BE49-F238E27FC236}">
                <a16:creationId xmlns:a16="http://schemas.microsoft.com/office/drawing/2014/main" id="{8D79C002-2819-A368-3A47-E45A551922D2}"/>
              </a:ext>
            </a:extLst>
          </p:cNvPr>
          <p:cNvSpPr txBox="1"/>
          <p:nvPr/>
        </p:nvSpPr>
        <p:spPr>
          <a:xfrm>
            <a:off x="5071567" y="55399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62" name="!!o4b">
            <a:extLst>
              <a:ext uri="{FF2B5EF4-FFF2-40B4-BE49-F238E27FC236}">
                <a16:creationId xmlns:a16="http://schemas.microsoft.com/office/drawing/2014/main" id="{A553C0C0-220F-E557-CD06-6F32865AA650}"/>
              </a:ext>
            </a:extLst>
          </p:cNvPr>
          <p:cNvSpPr/>
          <p:nvPr/>
        </p:nvSpPr>
        <p:spPr>
          <a:xfrm>
            <a:off x="1371071" y="5490379"/>
            <a:ext cx="1024119" cy="10370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5" name="!!4b">
            <a:extLst>
              <a:ext uri="{FF2B5EF4-FFF2-40B4-BE49-F238E27FC236}">
                <a16:creationId xmlns:a16="http://schemas.microsoft.com/office/drawing/2014/main" id="{47D6A124-53D6-F1EE-C7DD-FC92431A1DB0}"/>
              </a:ext>
            </a:extLst>
          </p:cNvPr>
          <p:cNvSpPr txBox="1"/>
          <p:nvPr/>
        </p:nvSpPr>
        <p:spPr>
          <a:xfrm>
            <a:off x="1536146" y="554089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66" name="!!o4b">
            <a:extLst>
              <a:ext uri="{FF2B5EF4-FFF2-40B4-BE49-F238E27FC236}">
                <a16:creationId xmlns:a16="http://schemas.microsoft.com/office/drawing/2014/main" id="{91F98114-F250-4B08-8AA3-950F330AEAF7}"/>
              </a:ext>
            </a:extLst>
          </p:cNvPr>
          <p:cNvSpPr/>
          <p:nvPr/>
        </p:nvSpPr>
        <p:spPr>
          <a:xfrm>
            <a:off x="2546706" y="54940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7" name="!!4b">
            <a:extLst>
              <a:ext uri="{FF2B5EF4-FFF2-40B4-BE49-F238E27FC236}">
                <a16:creationId xmlns:a16="http://schemas.microsoft.com/office/drawing/2014/main" id="{8D79C002-2819-A368-3A47-E45A551922D2}"/>
              </a:ext>
            </a:extLst>
          </p:cNvPr>
          <p:cNvSpPr txBox="1"/>
          <p:nvPr/>
        </p:nvSpPr>
        <p:spPr>
          <a:xfrm>
            <a:off x="2720298" y="554458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76" name="!!o4b">
            <a:extLst>
              <a:ext uri="{FF2B5EF4-FFF2-40B4-BE49-F238E27FC236}">
                <a16:creationId xmlns:a16="http://schemas.microsoft.com/office/drawing/2014/main" id="{91F98114-F250-4B08-8AA3-950F330AEAF7}"/>
              </a:ext>
            </a:extLst>
          </p:cNvPr>
          <p:cNvSpPr/>
          <p:nvPr/>
        </p:nvSpPr>
        <p:spPr>
          <a:xfrm>
            <a:off x="9636911" y="548806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7" name="!!4b">
            <a:extLst>
              <a:ext uri="{FF2B5EF4-FFF2-40B4-BE49-F238E27FC236}">
                <a16:creationId xmlns:a16="http://schemas.microsoft.com/office/drawing/2014/main" id="{8D79C002-2819-A368-3A47-E45A551922D2}"/>
              </a:ext>
            </a:extLst>
          </p:cNvPr>
          <p:cNvSpPr txBox="1"/>
          <p:nvPr/>
        </p:nvSpPr>
        <p:spPr>
          <a:xfrm>
            <a:off x="9810503" y="555515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pic>
        <p:nvPicPr>
          <p:cNvPr id="83" name="Picture 2" descr="Tế bào T – Wikipedia tiếng Việ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93131" y="1267756"/>
            <a:ext cx="2094954" cy="2028298"/>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oup 8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5"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6"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21177009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9"/>
                                        </p:tgtEl>
                                      </p:cBhvr>
                                    </p:animEffect>
                                    <p:animScale>
                                      <p:cBhvr>
                                        <p:cTn id="34" dur="250" autoRev="1" fill="hold"/>
                                        <p:tgtEl>
                                          <p:spTgt spid="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101"/>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115"/>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104"/>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10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105"/>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106"/>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11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107"/>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109"/>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111"/>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11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11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11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119"/>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120"/>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12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122"/>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24"/>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123"/>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25"/>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126"/>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127"/>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28"/>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29"/>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30"/>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32"/>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31"/>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33"/>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34"/>
                                        </p:tgtEl>
                                        <p:attrNameLst>
                                          <p:attrName>ppt_x</p:attrName>
                                          <p:attrName>ppt_y</p:attrName>
                                        </p:attrNameLst>
                                      </p:cBhvr>
                                    </p:animMotion>
                                  </p:childTnLst>
                                </p:cTn>
                              </p:par>
                            </p:childTnLst>
                          </p:cTn>
                        </p:par>
                      </p:childTnLst>
                    </p:cTn>
                  </p:par>
                </p:childTnLst>
              </p:cTn>
              <p:nextCondLst>
                <p:cond evt="onClick" delay="0">
                  <p:tgtEl>
                    <p:spTgt spid="18"/>
                  </p:tgtEl>
                </p:cond>
              </p:nextCondLst>
            </p:seq>
            <p:seq concurrent="1" nextAc="seek">
              <p:cTn id="93" restart="whenNotActive" fill="hold" evtFilter="cancelBubble" nodeType="interactiveSeq">
                <p:stCondLst>
                  <p:cond evt="onClick" delay="0">
                    <p:tgtEl>
                      <p:spTgt spid="79"/>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0"/>
                                        </p:tgtEl>
                                        <p:attrNameLst>
                                          <p:attrName>style.visibility</p:attrName>
                                        </p:attrNameLst>
                                      </p:cBhvr>
                                      <p:to>
                                        <p:strVal val="visible"/>
                                      </p:to>
                                    </p:set>
                                    <p:anim calcmode="lin" valueType="num">
                                      <p:cBhvr>
                                        <p:cTn id="98" dur="500" fill="hold"/>
                                        <p:tgtEl>
                                          <p:spTgt spid="80"/>
                                        </p:tgtEl>
                                        <p:attrNameLst>
                                          <p:attrName>ppt_w</p:attrName>
                                        </p:attrNameLst>
                                      </p:cBhvr>
                                      <p:tavLst>
                                        <p:tav tm="0">
                                          <p:val>
                                            <p:fltVal val="0"/>
                                          </p:val>
                                        </p:tav>
                                        <p:tav tm="100000">
                                          <p:val>
                                            <p:strVal val="#ppt_w"/>
                                          </p:val>
                                        </p:tav>
                                      </p:tavLst>
                                    </p:anim>
                                    <p:anim calcmode="lin" valueType="num">
                                      <p:cBhvr>
                                        <p:cTn id="99" dur="500" fill="hold"/>
                                        <p:tgtEl>
                                          <p:spTgt spid="80"/>
                                        </p:tgtEl>
                                        <p:attrNameLst>
                                          <p:attrName>ppt_h</p:attrName>
                                        </p:attrNameLst>
                                      </p:cBhvr>
                                      <p:tavLst>
                                        <p:tav tm="0">
                                          <p:val>
                                            <p:fltVal val="0"/>
                                          </p:val>
                                        </p:tav>
                                        <p:tav tm="100000">
                                          <p:val>
                                            <p:strVal val="#ppt_h"/>
                                          </p:val>
                                        </p:tav>
                                      </p:tavLst>
                                    </p:anim>
                                    <p:animEffect transition="in" filter="fade">
                                      <p:cBhvr>
                                        <p:cTn id="100" dur="500"/>
                                        <p:tgtEl>
                                          <p:spTgt spid="80"/>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0"/>
                                        </p:tgtEl>
                                      </p:cBhvr>
                                    </p:animEffect>
                                    <p:animScale>
                                      <p:cBhvr>
                                        <p:cTn id="103" dur="250" autoRev="1" fill="hold"/>
                                        <p:tgtEl>
                                          <p:spTgt spid="80"/>
                                        </p:tgtEl>
                                      </p:cBhvr>
                                      <p:by x="105000" y="105000"/>
                                    </p:animScale>
                                  </p:childTnLst>
                                </p:cTn>
                              </p:par>
                            </p:childTnLst>
                          </p:cTn>
                        </p:par>
                      </p:childTnLst>
                    </p:cTn>
                  </p:par>
                </p:childTnLst>
              </p:cTn>
              <p:nextCondLst>
                <p:cond evt="onClick" delay="0">
                  <p:tgtEl>
                    <p:spTgt spid="79"/>
                  </p:tgtEl>
                </p:cond>
              </p:nextCondLst>
            </p:seq>
            <p:seq concurrent="1" nextAc="seek">
              <p:cTn id="104" restart="whenNotActive" fill="hold" evtFilter="cancelBubble" nodeType="interactiveSeq">
                <p:stCondLst>
                  <p:cond evt="onClick" delay="0">
                    <p:tgtEl>
                      <p:spTgt spid="81"/>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82"/>
                                        </p:tgtEl>
                                        <p:attrNameLst>
                                          <p:attrName>style.visibility</p:attrName>
                                        </p:attrNameLst>
                                      </p:cBhvr>
                                      <p:to>
                                        <p:strVal val="visible"/>
                                      </p:to>
                                    </p:set>
                                    <p:anim calcmode="lin" valueType="num">
                                      <p:cBhvr>
                                        <p:cTn id="109" dur="500" fill="hold"/>
                                        <p:tgtEl>
                                          <p:spTgt spid="82"/>
                                        </p:tgtEl>
                                        <p:attrNameLst>
                                          <p:attrName>ppt_w</p:attrName>
                                        </p:attrNameLst>
                                      </p:cBhvr>
                                      <p:tavLst>
                                        <p:tav tm="0">
                                          <p:val>
                                            <p:fltVal val="0"/>
                                          </p:val>
                                        </p:tav>
                                        <p:tav tm="100000">
                                          <p:val>
                                            <p:strVal val="#ppt_w"/>
                                          </p:val>
                                        </p:tav>
                                      </p:tavLst>
                                    </p:anim>
                                    <p:anim calcmode="lin" valueType="num">
                                      <p:cBhvr>
                                        <p:cTn id="110" dur="500" fill="hold"/>
                                        <p:tgtEl>
                                          <p:spTgt spid="82"/>
                                        </p:tgtEl>
                                        <p:attrNameLst>
                                          <p:attrName>ppt_h</p:attrName>
                                        </p:attrNameLst>
                                      </p:cBhvr>
                                      <p:tavLst>
                                        <p:tav tm="0">
                                          <p:val>
                                            <p:fltVal val="0"/>
                                          </p:val>
                                        </p:tav>
                                        <p:tav tm="100000">
                                          <p:val>
                                            <p:strVal val="#ppt_h"/>
                                          </p:val>
                                        </p:tav>
                                      </p:tavLst>
                                    </p:anim>
                                    <p:animEffect transition="in" filter="fade">
                                      <p:cBhvr>
                                        <p:cTn id="111" dur="500"/>
                                        <p:tgtEl>
                                          <p:spTgt spid="82"/>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82"/>
                                        </p:tgtEl>
                                      </p:cBhvr>
                                    </p:animEffect>
                                    <p:animScale>
                                      <p:cBhvr>
                                        <p:cTn id="114"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fltVal val="0"/>
                                          </p:val>
                                        </p:tav>
                                        <p:tav tm="100000">
                                          <p:val>
                                            <p:strVal val="#ppt_w"/>
                                          </p:val>
                                        </p:tav>
                                      </p:tavLst>
                                    </p:anim>
                                    <p:anim calcmode="lin" valueType="num">
                                      <p:cBhvr>
                                        <p:cTn id="121" dur="500" fill="hold"/>
                                        <p:tgtEl>
                                          <p:spTgt spid="65"/>
                                        </p:tgtEl>
                                        <p:attrNameLst>
                                          <p:attrName>ppt_h</p:attrName>
                                        </p:attrNameLst>
                                      </p:cBhvr>
                                      <p:tavLst>
                                        <p:tav tm="0">
                                          <p:val>
                                            <p:fltVal val="0"/>
                                          </p:val>
                                        </p:tav>
                                        <p:tav tm="100000">
                                          <p:val>
                                            <p:strVal val="#ppt_h"/>
                                          </p:val>
                                        </p:tav>
                                      </p:tavLst>
                                    </p:anim>
                                    <p:animEffect transition="in" filter="fade">
                                      <p:cBhvr>
                                        <p:cTn id="122" dur="500"/>
                                        <p:tgtEl>
                                          <p:spTgt spid="65"/>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5"/>
                                        </p:tgtEl>
                                      </p:cBhvr>
                                    </p:animEffect>
                                    <p:animScale>
                                      <p:cBhvr>
                                        <p:cTn id="125"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6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67"/>
                                        </p:tgtEl>
                                        <p:attrNameLst>
                                          <p:attrName>style.visibility</p:attrName>
                                        </p:attrNameLst>
                                      </p:cBhvr>
                                      <p:to>
                                        <p:strVal val="visible"/>
                                      </p:to>
                                    </p:set>
                                    <p:anim calcmode="lin" valueType="num">
                                      <p:cBhvr>
                                        <p:cTn id="131" dur="500" fill="hold"/>
                                        <p:tgtEl>
                                          <p:spTgt spid="67"/>
                                        </p:tgtEl>
                                        <p:attrNameLst>
                                          <p:attrName>ppt_w</p:attrName>
                                        </p:attrNameLst>
                                      </p:cBhvr>
                                      <p:tavLst>
                                        <p:tav tm="0">
                                          <p:val>
                                            <p:fltVal val="0"/>
                                          </p:val>
                                        </p:tav>
                                        <p:tav tm="100000">
                                          <p:val>
                                            <p:strVal val="#ppt_w"/>
                                          </p:val>
                                        </p:tav>
                                      </p:tavLst>
                                    </p:anim>
                                    <p:anim calcmode="lin" valueType="num">
                                      <p:cBhvr>
                                        <p:cTn id="132" dur="500" fill="hold"/>
                                        <p:tgtEl>
                                          <p:spTgt spid="67"/>
                                        </p:tgtEl>
                                        <p:attrNameLst>
                                          <p:attrName>ppt_h</p:attrName>
                                        </p:attrNameLst>
                                      </p:cBhvr>
                                      <p:tavLst>
                                        <p:tav tm="0">
                                          <p:val>
                                            <p:fltVal val="0"/>
                                          </p:val>
                                        </p:tav>
                                        <p:tav tm="100000">
                                          <p:val>
                                            <p:strVal val="#ppt_h"/>
                                          </p:val>
                                        </p:tav>
                                      </p:tavLst>
                                    </p:anim>
                                    <p:animEffect transition="in" filter="fade">
                                      <p:cBhvr>
                                        <p:cTn id="133" dur="500"/>
                                        <p:tgtEl>
                                          <p:spTgt spid="6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67"/>
                                        </p:tgtEl>
                                      </p:cBhvr>
                                    </p:animEffect>
                                    <p:animScale>
                                      <p:cBhvr>
                                        <p:cTn id="136" dur="250" autoRev="1" fill="hold"/>
                                        <p:tgtEl>
                                          <p:spTgt spid="67"/>
                                        </p:tgtEl>
                                      </p:cBhvr>
                                      <p:by x="105000" y="105000"/>
                                    </p:animScale>
                                  </p:childTnLst>
                                </p:cTn>
                              </p:par>
                            </p:childTnLst>
                          </p:cTn>
                        </p:par>
                      </p:childTnLst>
                    </p:cTn>
                  </p:par>
                </p:childTnLst>
              </p:cTn>
              <p:nextCondLst>
                <p:cond evt="onClick" delay="0">
                  <p:tgtEl>
                    <p:spTgt spid="66"/>
                  </p:tgtEl>
                </p:cond>
              </p:nextCondLst>
            </p:seq>
            <p:seq concurrent="1" nextAc="seek">
              <p:cTn id="137" restart="whenNotActive" fill="hold" evtFilter="cancelBubble" nodeType="interactiveSeq">
                <p:stCondLst>
                  <p:cond evt="onClick" delay="0">
                    <p:tgtEl>
                      <p:spTgt spid="76"/>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77"/>
                                        </p:tgtEl>
                                        <p:attrNameLst>
                                          <p:attrName>style.visibility</p:attrName>
                                        </p:attrNameLst>
                                      </p:cBhvr>
                                      <p:to>
                                        <p:strVal val="visible"/>
                                      </p:to>
                                    </p:set>
                                    <p:anim calcmode="lin" valueType="num">
                                      <p:cBhvr>
                                        <p:cTn id="142" dur="500" fill="hold"/>
                                        <p:tgtEl>
                                          <p:spTgt spid="77"/>
                                        </p:tgtEl>
                                        <p:attrNameLst>
                                          <p:attrName>ppt_w</p:attrName>
                                        </p:attrNameLst>
                                      </p:cBhvr>
                                      <p:tavLst>
                                        <p:tav tm="0">
                                          <p:val>
                                            <p:fltVal val="0"/>
                                          </p:val>
                                        </p:tav>
                                        <p:tav tm="100000">
                                          <p:val>
                                            <p:strVal val="#ppt_w"/>
                                          </p:val>
                                        </p:tav>
                                      </p:tavLst>
                                    </p:anim>
                                    <p:anim calcmode="lin" valueType="num">
                                      <p:cBhvr>
                                        <p:cTn id="143" dur="500" fill="hold"/>
                                        <p:tgtEl>
                                          <p:spTgt spid="77"/>
                                        </p:tgtEl>
                                        <p:attrNameLst>
                                          <p:attrName>ppt_h</p:attrName>
                                        </p:attrNameLst>
                                      </p:cBhvr>
                                      <p:tavLst>
                                        <p:tav tm="0">
                                          <p:val>
                                            <p:fltVal val="0"/>
                                          </p:val>
                                        </p:tav>
                                        <p:tav tm="100000">
                                          <p:val>
                                            <p:strVal val="#ppt_h"/>
                                          </p:val>
                                        </p:tav>
                                      </p:tavLst>
                                    </p:anim>
                                    <p:animEffect transition="in" filter="fade">
                                      <p:cBhvr>
                                        <p:cTn id="144" dur="500"/>
                                        <p:tgtEl>
                                          <p:spTgt spid="77"/>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77"/>
                                        </p:tgtEl>
                                      </p:cBhvr>
                                    </p:animEffect>
                                    <p:animScale>
                                      <p:cBhvr>
                                        <p:cTn id="147" dur="250" autoRev="1" fill="hold"/>
                                        <p:tgtEl>
                                          <p:spTgt spid="77"/>
                                        </p:tgtEl>
                                      </p:cBhvr>
                                      <p:by x="105000" y="105000"/>
                                    </p:animScale>
                                  </p:childTnLst>
                                </p:cTn>
                              </p:par>
                            </p:childTnLst>
                          </p:cTn>
                        </p:par>
                      </p:childTnLst>
                    </p:cTn>
                  </p:par>
                </p:childTnLst>
              </p:cTn>
              <p:nextCondLst>
                <p:cond evt="onClick" delay="0">
                  <p:tgtEl>
                    <p:spTgt spid="76"/>
                  </p:tgtEl>
                </p:cond>
              </p:nextCondLst>
            </p:seq>
          </p:childTnLst>
        </p:cTn>
      </p:par>
    </p:tnLst>
    <p:bldLst>
      <p:bldP spid="15" grpId="0"/>
      <p:bldP spid="15" grpId="1"/>
      <p:bldP spid="17" grpId="0"/>
      <p:bldP spid="17" grpId="1"/>
      <p:bldP spid="19" grpId="0"/>
      <p:bldP spid="19" grpId="1"/>
      <p:bldP spid="80" grpId="0"/>
      <p:bldP spid="80" grpId="1"/>
      <p:bldP spid="82" grpId="0"/>
      <p:bldP spid="82" grpId="1"/>
      <p:bldP spid="65" grpId="0"/>
      <p:bldP spid="65" grpId="1"/>
      <p:bldP spid="67" grpId="0"/>
      <p:bldP spid="67" grpId="1"/>
      <p:bldP spid="77" grpId="0"/>
      <p:bldP spid="7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03254" y="1093804"/>
            <a:ext cx="9177661" cy="2992136"/>
          </a:xfrm>
          <a:prstGeom prst="roundRect">
            <a:avLst>
              <a:gd name="adj" fmla="val 983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09618" y="4413414"/>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dirty="0" err="1">
                  <a:solidFill>
                    <a:srgbClr val="EE4036"/>
                  </a:solidFill>
                  <a:latin typeface="Times New Roman" panose="02020603050405020304" pitchFamily="18" charset="0"/>
                </a:rPr>
                <a:t>Đây</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là</a:t>
              </a:r>
              <a:r>
                <a:rPr lang="en-US" sz="2699" dirty="0">
                  <a:solidFill>
                    <a:srgbClr val="EE4036"/>
                  </a:solidFill>
                  <a:latin typeface="Times New Roman" panose="02020603050405020304" pitchFamily="18" charset="0"/>
                </a:rPr>
                <a:t> </a:t>
              </a:r>
              <a:r>
                <a:rPr lang="en-US" sz="2699" dirty="0" err="1">
                  <a:solidFill>
                    <a:srgbClr val="EE4036"/>
                  </a:solidFill>
                  <a:latin typeface="Times New Roman" panose="02020603050405020304" pitchFamily="18" charset="0"/>
                </a:rPr>
                <a:t>gì</a:t>
              </a:r>
              <a:r>
                <a:rPr lang="en-US" sz="2699"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8"/>
          <a:stretch>
            <a:fillRect/>
          </a:stretch>
        </p:blipFill>
        <p:spPr>
          <a:xfrm>
            <a:off x="3882001" y="-503957"/>
            <a:ext cx="359906" cy="218018"/>
          </a:xfrm>
          <a:prstGeom prst="rect">
            <a:avLst/>
          </a:prstGeom>
        </p:spPr>
      </p:pic>
      <p:sp>
        <p:nvSpPr>
          <p:cNvPr id="3" name="Rectangle 2"/>
          <p:cNvSpPr>
            <a:spLocks noChangeArrowheads="1"/>
          </p:cNvSpPr>
          <p:nvPr/>
        </p:nvSpPr>
        <p:spPr bwMode="auto">
          <a:xfrm>
            <a:off x="5325608" y="1542843"/>
            <a:ext cx="5313725" cy="2923116"/>
          </a:xfrm>
          <a:prstGeom prst="rect">
            <a:avLst/>
          </a:prstGeom>
        </p:spPr>
        <p:txBody>
          <a:bodyPr vert="horz" wrap="square" lIns="91416" tIns="45708" rIns="91416" bIns="45708" numCol="1" anchor="ctr" anchorCtr="0" compatLnSpc="1">
            <a:prstTxWarp prst="textNoShape">
              <a:avLst/>
            </a:prstTxWarp>
            <a:spAutoFit/>
          </a:bodyPr>
          <a:lstStyle/>
          <a:p>
            <a:pPr algn="ctr"/>
            <a:r>
              <a:rPr lang="vi-VN" sz="3999" dirty="0">
                <a:solidFill>
                  <a:srgbClr val="EE4036"/>
                </a:solidFill>
                <a:latin typeface="Times New Roman" panose="02020603050405020304" pitchFamily="18" charset="0"/>
              </a:rPr>
              <a:t>Tên của loại hormone được sản xuất ở tuyến tùng là gì?</a:t>
            </a:r>
          </a:p>
          <a:p>
            <a:pPr algn="ctr"/>
            <a:r>
              <a:rPr lang="en-US" sz="3199" dirty="0">
                <a:solidFill>
                  <a:srgbClr val="EE4036"/>
                </a:solidFill>
                <a:latin typeface="Times New Roman" panose="02020603050405020304" pitchFamily="18" charset="0"/>
              </a:rPr>
              <a:t/>
            </a:r>
            <a:br>
              <a:rPr lang="en-US" sz="3199" dirty="0">
                <a:solidFill>
                  <a:srgbClr val="EE4036"/>
                </a:solidFill>
                <a:latin typeface="Times New Roman" panose="02020603050405020304" pitchFamily="18" charset="0"/>
              </a:rPr>
            </a:br>
            <a:endParaRPr lang="en-US" sz="3199" dirty="0">
              <a:solidFill>
                <a:srgbClr val="EE4036"/>
              </a:solidFill>
              <a:latin typeface="Times New Roman" panose="02020603050405020304" pitchFamily="18" charset="0"/>
            </a:endParaRPr>
          </a:p>
        </p:txBody>
      </p:sp>
      <p:sp>
        <p:nvSpPr>
          <p:cNvPr id="90" name="!!o4a">
            <a:extLst>
              <a:ext uri="{FF2B5EF4-FFF2-40B4-BE49-F238E27FC236}">
                <a16:creationId xmlns:a16="http://schemas.microsoft.com/office/drawing/2014/main" id="{03CD02AD-A0B0-4461-82E4-ADE45F3505A9}"/>
              </a:ext>
            </a:extLst>
          </p:cNvPr>
          <p:cNvSpPr/>
          <p:nvPr/>
        </p:nvSpPr>
        <p:spPr>
          <a:xfrm>
            <a:off x="10199439" y="55702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2" name="!!4a">
            <a:extLst>
              <a:ext uri="{FF2B5EF4-FFF2-40B4-BE49-F238E27FC236}">
                <a16:creationId xmlns:a16="http://schemas.microsoft.com/office/drawing/2014/main" id="{7D7392F9-B328-40CF-A436-C3974F476E3C}"/>
              </a:ext>
            </a:extLst>
          </p:cNvPr>
          <p:cNvSpPr txBox="1"/>
          <p:nvPr/>
        </p:nvSpPr>
        <p:spPr>
          <a:xfrm>
            <a:off x="10374737" y="56207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5" name="!!o4b">
            <a:extLst>
              <a:ext uri="{FF2B5EF4-FFF2-40B4-BE49-F238E27FC236}">
                <a16:creationId xmlns:a16="http://schemas.microsoft.com/office/drawing/2014/main" id="{6F40FFA8-451A-4BC0-BD18-CD55C51FC9A2}"/>
              </a:ext>
            </a:extLst>
          </p:cNvPr>
          <p:cNvSpPr/>
          <p:nvPr/>
        </p:nvSpPr>
        <p:spPr>
          <a:xfrm>
            <a:off x="7864143" y="55702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6" name="!!o4a">
            <a:extLst>
              <a:ext uri="{FF2B5EF4-FFF2-40B4-BE49-F238E27FC236}">
                <a16:creationId xmlns:a16="http://schemas.microsoft.com/office/drawing/2014/main" id="{03CD02AD-A0B0-4461-82E4-ADE45F3505A9}"/>
              </a:ext>
            </a:extLst>
          </p:cNvPr>
          <p:cNvSpPr/>
          <p:nvPr/>
        </p:nvSpPr>
        <p:spPr>
          <a:xfrm>
            <a:off x="6705549" y="55702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4a">
            <a:extLst>
              <a:ext uri="{FF2B5EF4-FFF2-40B4-BE49-F238E27FC236}">
                <a16:creationId xmlns:a16="http://schemas.microsoft.com/office/drawing/2014/main" id="{7D7392F9-B328-40CF-A436-C3974F476E3C}"/>
              </a:ext>
            </a:extLst>
          </p:cNvPr>
          <p:cNvSpPr txBox="1"/>
          <p:nvPr/>
        </p:nvSpPr>
        <p:spPr>
          <a:xfrm>
            <a:off x="6880847" y="56207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08" name="!!4b">
            <a:extLst>
              <a:ext uri="{FF2B5EF4-FFF2-40B4-BE49-F238E27FC236}">
                <a16:creationId xmlns:a16="http://schemas.microsoft.com/office/drawing/2014/main" id="{FF091EC5-DEE3-4725-BA96-0C98047169DD}"/>
              </a:ext>
            </a:extLst>
          </p:cNvPr>
          <p:cNvSpPr txBox="1"/>
          <p:nvPr/>
        </p:nvSpPr>
        <p:spPr>
          <a:xfrm>
            <a:off x="8037735" y="56207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9" name="!!o4a">
            <a:extLst>
              <a:ext uri="{FF2B5EF4-FFF2-40B4-BE49-F238E27FC236}">
                <a16:creationId xmlns:a16="http://schemas.microsoft.com/office/drawing/2014/main" id="{03CD02AD-A0B0-4461-82E4-ADE45F3505A9}"/>
              </a:ext>
            </a:extLst>
          </p:cNvPr>
          <p:cNvSpPr/>
          <p:nvPr/>
        </p:nvSpPr>
        <p:spPr>
          <a:xfrm>
            <a:off x="9026154" y="55702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0" name="!!4a">
            <a:extLst>
              <a:ext uri="{FF2B5EF4-FFF2-40B4-BE49-F238E27FC236}">
                <a16:creationId xmlns:a16="http://schemas.microsoft.com/office/drawing/2014/main" id="{7D7392F9-B328-40CF-A436-C3974F476E3C}"/>
              </a:ext>
            </a:extLst>
          </p:cNvPr>
          <p:cNvSpPr txBox="1"/>
          <p:nvPr/>
        </p:nvSpPr>
        <p:spPr>
          <a:xfrm>
            <a:off x="9201453" y="5620733"/>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1" name="!!o4b">
            <a:extLst>
              <a:ext uri="{FF2B5EF4-FFF2-40B4-BE49-F238E27FC236}">
                <a16:creationId xmlns:a16="http://schemas.microsoft.com/office/drawing/2014/main" id="{6F40FFA8-451A-4BC0-BD18-CD55C51FC9A2}"/>
              </a:ext>
            </a:extLst>
          </p:cNvPr>
          <p:cNvSpPr/>
          <p:nvPr/>
        </p:nvSpPr>
        <p:spPr>
          <a:xfrm>
            <a:off x="4379274" y="55702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2" name="!!o4a">
            <a:extLst>
              <a:ext uri="{FF2B5EF4-FFF2-40B4-BE49-F238E27FC236}">
                <a16:creationId xmlns:a16="http://schemas.microsoft.com/office/drawing/2014/main" id="{03CD02AD-A0B0-4461-82E4-ADE45F3505A9}"/>
              </a:ext>
            </a:extLst>
          </p:cNvPr>
          <p:cNvSpPr/>
          <p:nvPr/>
        </p:nvSpPr>
        <p:spPr>
          <a:xfrm>
            <a:off x="3233376" y="55702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3" name="!!4a">
            <a:extLst>
              <a:ext uri="{FF2B5EF4-FFF2-40B4-BE49-F238E27FC236}">
                <a16:creationId xmlns:a16="http://schemas.microsoft.com/office/drawing/2014/main" id="{7D7392F9-B328-40CF-A436-C3974F476E3C}"/>
              </a:ext>
            </a:extLst>
          </p:cNvPr>
          <p:cNvSpPr txBox="1"/>
          <p:nvPr/>
        </p:nvSpPr>
        <p:spPr>
          <a:xfrm>
            <a:off x="3408674" y="56207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114" name="!!4b">
            <a:extLst>
              <a:ext uri="{FF2B5EF4-FFF2-40B4-BE49-F238E27FC236}">
                <a16:creationId xmlns:a16="http://schemas.microsoft.com/office/drawing/2014/main" id="{FF091EC5-DEE3-4725-BA96-0C98047169DD}"/>
              </a:ext>
            </a:extLst>
          </p:cNvPr>
          <p:cNvSpPr txBox="1"/>
          <p:nvPr/>
        </p:nvSpPr>
        <p:spPr>
          <a:xfrm>
            <a:off x="4552865" y="56207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15" name="!!o4a">
            <a:extLst>
              <a:ext uri="{FF2B5EF4-FFF2-40B4-BE49-F238E27FC236}">
                <a16:creationId xmlns:a16="http://schemas.microsoft.com/office/drawing/2014/main" id="{03CD02AD-A0B0-4461-82E4-ADE45F3505A9}"/>
              </a:ext>
            </a:extLst>
          </p:cNvPr>
          <p:cNvSpPr/>
          <p:nvPr/>
        </p:nvSpPr>
        <p:spPr>
          <a:xfrm>
            <a:off x="5541285" y="55702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6" name="!!4a">
            <a:extLst>
              <a:ext uri="{FF2B5EF4-FFF2-40B4-BE49-F238E27FC236}">
                <a16:creationId xmlns:a16="http://schemas.microsoft.com/office/drawing/2014/main" id="{7D7392F9-B328-40CF-A436-C3974F476E3C}"/>
              </a:ext>
            </a:extLst>
          </p:cNvPr>
          <p:cNvSpPr txBox="1"/>
          <p:nvPr/>
        </p:nvSpPr>
        <p:spPr>
          <a:xfrm>
            <a:off x="5716583" y="56207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17" name="!!o4b">
            <a:extLst>
              <a:ext uri="{FF2B5EF4-FFF2-40B4-BE49-F238E27FC236}">
                <a16:creationId xmlns:a16="http://schemas.microsoft.com/office/drawing/2014/main" id="{6F40FFA8-451A-4BC0-BD18-CD55C51FC9A2}"/>
              </a:ext>
            </a:extLst>
          </p:cNvPr>
          <p:cNvSpPr/>
          <p:nvPr/>
        </p:nvSpPr>
        <p:spPr>
          <a:xfrm>
            <a:off x="2087479" y="55702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8" name="!!o4a">
            <a:extLst>
              <a:ext uri="{FF2B5EF4-FFF2-40B4-BE49-F238E27FC236}">
                <a16:creationId xmlns:a16="http://schemas.microsoft.com/office/drawing/2014/main" id="{03CD02AD-A0B0-4461-82E4-ADE45F3505A9}"/>
              </a:ext>
            </a:extLst>
          </p:cNvPr>
          <p:cNvSpPr/>
          <p:nvPr/>
        </p:nvSpPr>
        <p:spPr>
          <a:xfrm>
            <a:off x="941581" y="55702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9" name="!!4a">
            <a:extLst>
              <a:ext uri="{FF2B5EF4-FFF2-40B4-BE49-F238E27FC236}">
                <a16:creationId xmlns:a16="http://schemas.microsoft.com/office/drawing/2014/main" id="{7D7392F9-B328-40CF-A436-C3974F476E3C}"/>
              </a:ext>
            </a:extLst>
          </p:cNvPr>
          <p:cNvSpPr txBox="1"/>
          <p:nvPr/>
        </p:nvSpPr>
        <p:spPr>
          <a:xfrm>
            <a:off x="1116879" y="56207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120" name="!!4b">
            <a:extLst>
              <a:ext uri="{FF2B5EF4-FFF2-40B4-BE49-F238E27FC236}">
                <a16:creationId xmlns:a16="http://schemas.microsoft.com/office/drawing/2014/main" id="{FF091EC5-DEE3-4725-BA96-0C98047169DD}"/>
              </a:ext>
            </a:extLst>
          </p:cNvPr>
          <p:cNvSpPr txBox="1"/>
          <p:nvPr/>
        </p:nvSpPr>
        <p:spPr>
          <a:xfrm>
            <a:off x="2261070" y="56207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pic>
        <p:nvPicPr>
          <p:cNvPr id="6146" name="Picture 2" descr="Tuyến tùng: Vai trò, cấu tạo và chức năng"/>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2250"/>
          <a:stretch/>
        </p:blipFill>
        <p:spPr bwMode="auto">
          <a:xfrm>
            <a:off x="1697636" y="1204796"/>
            <a:ext cx="3637593" cy="2761853"/>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1"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02804728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0"/>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fltVal val="0"/>
                                          </p:val>
                                        </p:tav>
                                        <p:tav tm="100000">
                                          <p:val>
                                            <p:strVal val="#ppt_w"/>
                                          </p:val>
                                        </p:tav>
                                      </p:tavLst>
                                    </p:anim>
                                    <p:anim calcmode="lin" valueType="num">
                                      <p:cBhvr>
                                        <p:cTn id="8" dur="500" fill="hold"/>
                                        <p:tgtEl>
                                          <p:spTgt spid="92"/>
                                        </p:tgtEl>
                                        <p:attrNameLst>
                                          <p:attrName>ppt_h</p:attrName>
                                        </p:attrNameLst>
                                      </p:cBhvr>
                                      <p:tavLst>
                                        <p:tav tm="0">
                                          <p:val>
                                            <p:fltVal val="0"/>
                                          </p:val>
                                        </p:tav>
                                        <p:tav tm="100000">
                                          <p:val>
                                            <p:strVal val="#ppt_h"/>
                                          </p:val>
                                        </p:tav>
                                      </p:tavLst>
                                    </p:anim>
                                    <p:animEffect transition="in" filter="fade">
                                      <p:cBhvr>
                                        <p:cTn id="9"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2"/>
                                        </p:tgtEl>
                                      </p:cBhvr>
                                    </p:animEffect>
                                    <p:animScale>
                                      <p:cBhvr>
                                        <p:cTn id="12" dur="250" autoRev="1" fill="hold"/>
                                        <p:tgtEl>
                                          <p:spTgt spid="92"/>
                                        </p:tgtEl>
                                      </p:cBhvr>
                                      <p:by x="105000" y="105000"/>
                                    </p:animScale>
                                  </p:childTnLst>
                                </p:cTn>
                              </p:par>
                            </p:childTnLst>
                          </p:cTn>
                        </p:par>
                      </p:childTnLst>
                    </p:cTn>
                  </p:par>
                </p:childTnLst>
              </p:cTn>
              <p:nextCondLst>
                <p:cond evt="onClick" delay="0">
                  <p:tgtEl>
                    <p:spTgt spid="90"/>
                  </p:tgtEl>
                </p:cond>
              </p:nextCondLst>
            </p:seq>
            <p:seq concurrent="1" nextAc="seek">
              <p:cTn id="13" restart="whenNotActive" fill="hold" evtFilter="cancelBubble" nodeType="interactiveSeq">
                <p:stCondLst>
                  <p:cond evt="onClick" delay="0">
                    <p:tgtEl>
                      <p:spTgt spid="10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500" fill="hold"/>
                                        <p:tgtEl>
                                          <p:spTgt spid="107"/>
                                        </p:tgtEl>
                                        <p:attrNameLst>
                                          <p:attrName>ppt_w</p:attrName>
                                        </p:attrNameLst>
                                      </p:cBhvr>
                                      <p:tavLst>
                                        <p:tav tm="0">
                                          <p:val>
                                            <p:fltVal val="0"/>
                                          </p:val>
                                        </p:tav>
                                        <p:tav tm="100000">
                                          <p:val>
                                            <p:strVal val="#ppt_w"/>
                                          </p:val>
                                        </p:tav>
                                      </p:tavLst>
                                    </p:anim>
                                    <p:anim calcmode="lin" valueType="num">
                                      <p:cBhvr>
                                        <p:cTn id="19" dur="500" fill="hold"/>
                                        <p:tgtEl>
                                          <p:spTgt spid="107"/>
                                        </p:tgtEl>
                                        <p:attrNameLst>
                                          <p:attrName>ppt_h</p:attrName>
                                        </p:attrNameLst>
                                      </p:cBhvr>
                                      <p:tavLst>
                                        <p:tav tm="0">
                                          <p:val>
                                            <p:fltVal val="0"/>
                                          </p:val>
                                        </p:tav>
                                        <p:tav tm="100000">
                                          <p:val>
                                            <p:strVal val="#ppt_h"/>
                                          </p:val>
                                        </p:tav>
                                      </p:tavLst>
                                    </p:anim>
                                    <p:animEffect transition="in" filter="fade">
                                      <p:cBhvr>
                                        <p:cTn id="20" dur="500"/>
                                        <p:tgtEl>
                                          <p:spTgt spid="10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7"/>
                                        </p:tgtEl>
                                      </p:cBhvr>
                                    </p:animEffect>
                                    <p:animScale>
                                      <p:cBhvr>
                                        <p:cTn id="23"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24" restart="whenNotActive" fill="hold" evtFilter="cancelBubble" nodeType="interactiveSeq">
                <p:stCondLst>
                  <p:cond evt="onClick" delay="0">
                    <p:tgtEl>
                      <p:spTgt spid="10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8"/>
                                        </p:tgtEl>
                                        <p:attrNameLst>
                                          <p:attrName>style.visibility</p:attrName>
                                        </p:attrNameLst>
                                      </p:cBhvr>
                                      <p:to>
                                        <p:strVal val="visible"/>
                                      </p:to>
                                    </p:set>
                                    <p:anim calcmode="lin" valueType="num">
                                      <p:cBhvr>
                                        <p:cTn id="29" dur="500" fill="hold"/>
                                        <p:tgtEl>
                                          <p:spTgt spid="108"/>
                                        </p:tgtEl>
                                        <p:attrNameLst>
                                          <p:attrName>ppt_w</p:attrName>
                                        </p:attrNameLst>
                                      </p:cBhvr>
                                      <p:tavLst>
                                        <p:tav tm="0">
                                          <p:val>
                                            <p:fltVal val="0"/>
                                          </p:val>
                                        </p:tav>
                                        <p:tav tm="100000">
                                          <p:val>
                                            <p:strVal val="#ppt_w"/>
                                          </p:val>
                                        </p:tav>
                                      </p:tavLst>
                                    </p:anim>
                                    <p:anim calcmode="lin" valueType="num">
                                      <p:cBhvr>
                                        <p:cTn id="30" dur="500" fill="hold"/>
                                        <p:tgtEl>
                                          <p:spTgt spid="108"/>
                                        </p:tgtEl>
                                        <p:attrNameLst>
                                          <p:attrName>ppt_h</p:attrName>
                                        </p:attrNameLst>
                                      </p:cBhvr>
                                      <p:tavLst>
                                        <p:tav tm="0">
                                          <p:val>
                                            <p:fltVal val="0"/>
                                          </p:val>
                                        </p:tav>
                                        <p:tav tm="100000">
                                          <p:val>
                                            <p:strVal val="#ppt_h"/>
                                          </p:val>
                                        </p:tav>
                                      </p:tavLst>
                                    </p:anim>
                                    <p:animEffect transition="in" filter="fade">
                                      <p:cBhvr>
                                        <p:cTn id="31" dur="500"/>
                                        <p:tgtEl>
                                          <p:spTgt spid="10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8"/>
                                        </p:tgtEl>
                                      </p:cBhvr>
                                    </p:animEffect>
                                    <p:animScale>
                                      <p:cBhvr>
                                        <p:cTn id="34" dur="250" autoRev="1" fill="hold"/>
                                        <p:tgtEl>
                                          <p:spTgt spid="108"/>
                                        </p:tgtEl>
                                      </p:cBhvr>
                                      <p:by x="105000" y="105000"/>
                                    </p:animScale>
                                  </p:childTnLst>
                                </p:cTn>
                              </p:par>
                            </p:childTnLst>
                          </p:cTn>
                        </p:par>
                      </p:childTnLst>
                    </p:cTn>
                  </p:par>
                </p:childTnLst>
              </p:cTn>
              <p:nextCondLst>
                <p:cond evt="onClick" delay="0">
                  <p:tgtEl>
                    <p:spTgt spid="105"/>
                  </p:tgtEl>
                </p:cond>
              </p:nextCondLst>
            </p:seq>
            <p:seq concurrent="1" nextAc="seek">
              <p:cTn id="35" restart="whenNotActive" fill="hold" evtFilter="cancelBubble" nodeType="interactiveSeq">
                <p:stCondLst>
                  <p:cond evt="onClick" delay="0">
                    <p:tgtEl>
                      <p:spTgt spid="10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0"/>
                                        </p:tgtEl>
                                        <p:attrNameLst>
                                          <p:attrName>style.visibility</p:attrName>
                                        </p:attrNameLst>
                                      </p:cBhvr>
                                      <p:to>
                                        <p:strVal val="visible"/>
                                      </p:to>
                                    </p:set>
                                    <p:anim calcmode="lin" valueType="num">
                                      <p:cBhvr>
                                        <p:cTn id="40" dur="500" fill="hold"/>
                                        <p:tgtEl>
                                          <p:spTgt spid="110"/>
                                        </p:tgtEl>
                                        <p:attrNameLst>
                                          <p:attrName>ppt_w</p:attrName>
                                        </p:attrNameLst>
                                      </p:cBhvr>
                                      <p:tavLst>
                                        <p:tav tm="0">
                                          <p:val>
                                            <p:fltVal val="0"/>
                                          </p:val>
                                        </p:tav>
                                        <p:tav tm="100000">
                                          <p:val>
                                            <p:strVal val="#ppt_w"/>
                                          </p:val>
                                        </p:tav>
                                      </p:tavLst>
                                    </p:anim>
                                    <p:anim calcmode="lin" valueType="num">
                                      <p:cBhvr>
                                        <p:cTn id="41" dur="500" fill="hold"/>
                                        <p:tgtEl>
                                          <p:spTgt spid="110"/>
                                        </p:tgtEl>
                                        <p:attrNameLst>
                                          <p:attrName>ppt_h</p:attrName>
                                        </p:attrNameLst>
                                      </p:cBhvr>
                                      <p:tavLst>
                                        <p:tav tm="0">
                                          <p:val>
                                            <p:fltVal val="0"/>
                                          </p:val>
                                        </p:tav>
                                        <p:tav tm="100000">
                                          <p:val>
                                            <p:strVal val="#ppt_h"/>
                                          </p:val>
                                        </p:tav>
                                      </p:tavLst>
                                    </p:anim>
                                    <p:animEffect transition="in" filter="fade">
                                      <p:cBhvr>
                                        <p:cTn id="42" dur="500"/>
                                        <p:tgtEl>
                                          <p:spTgt spid="110"/>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0"/>
                                        </p:tgtEl>
                                      </p:cBhvr>
                                    </p:animEffect>
                                    <p:animScale>
                                      <p:cBhvr>
                                        <p:cTn id="45" dur="250" autoRev="1" fill="hold"/>
                                        <p:tgtEl>
                                          <p:spTgt spid="110"/>
                                        </p:tgtEl>
                                      </p:cBhvr>
                                      <p:by x="105000" y="105000"/>
                                    </p:animScale>
                                  </p:childTnLst>
                                </p:cTn>
                              </p:par>
                              <p:par>
                                <p:cTn id="46"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5000" fill="hold"/>
                                        <p:tgtEl>
                                          <p:spTgt spid="50"/>
                                        </p:tgtEl>
                                        <p:attrNameLst>
                                          <p:attrName>ppt_x</p:attrName>
                                          <p:attrName>ppt_y</p:attrName>
                                        </p:attrNameLst>
                                      </p:cBhvr>
                                    </p:animMotion>
                                  </p:childTnLst>
                                </p:cTn>
                              </p:par>
                              <p:par>
                                <p:cTn id="48"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8000" fill="hold"/>
                                        <p:tgtEl>
                                          <p:spTgt spid="58"/>
                                        </p:tgtEl>
                                        <p:attrNameLst>
                                          <p:attrName>ppt_x</p:attrName>
                                          <p:attrName>ppt_y</p:attrName>
                                        </p:attrNameLst>
                                      </p:cBhvr>
                                    </p:animMotion>
                                  </p:childTnLst>
                                </p:cTn>
                              </p:par>
                              <p:par>
                                <p:cTn id="5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6000" fill="hold"/>
                                        <p:tgtEl>
                                          <p:spTgt spid="51"/>
                                        </p:tgtEl>
                                        <p:attrNameLst>
                                          <p:attrName>ppt_x</p:attrName>
                                          <p:attrName>ppt_y</p:attrName>
                                        </p:attrNameLst>
                                      </p:cBhvr>
                                    </p:animMotion>
                                  </p:childTnLst>
                                </p:cTn>
                              </p:par>
                              <p:par>
                                <p:cTn id="52"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7000" fill="hold"/>
                                        <p:tgtEl>
                                          <p:spTgt spid="49"/>
                                        </p:tgtEl>
                                        <p:attrNameLst>
                                          <p:attrName>ppt_x</p:attrName>
                                          <p:attrName>ppt_y</p:attrName>
                                        </p:attrNameLst>
                                      </p:cBhvr>
                                    </p:animMotion>
                                  </p:childTnLst>
                                </p:cTn>
                              </p:par>
                              <p:par>
                                <p:cTn id="54"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5000" fill="hold"/>
                                        <p:tgtEl>
                                          <p:spTgt spid="52"/>
                                        </p:tgtEl>
                                        <p:attrNameLst>
                                          <p:attrName>ppt_x</p:attrName>
                                          <p:attrName>ppt_y</p:attrName>
                                        </p:attrNameLst>
                                      </p:cBhvr>
                                    </p:animMotion>
                                  </p:childTnLst>
                                </p:cTn>
                              </p:par>
                              <p:par>
                                <p:cTn id="56"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5000" fill="hold"/>
                                        <p:tgtEl>
                                          <p:spTgt spid="53"/>
                                        </p:tgtEl>
                                        <p:attrNameLst>
                                          <p:attrName>ppt_x</p:attrName>
                                          <p:attrName>ppt_y</p:attrName>
                                        </p:attrNameLst>
                                      </p:cBhvr>
                                      <p:rCtr x="-4792" y="65810"/>
                                    </p:animMotion>
                                  </p:childTnLst>
                                </p:cTn>
                              </p:par>
                              <p:par>
                                <p:cTn id="58"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4000" fill="hold"/>
                                        <p:tgtEl>
                                          <p:spTgt spid="57"/>
                                        </p:tgtEl>
                                        <p:attrNameLst>
                                          <p:attrName>ppt_x</p:attrName>
                                          <p:attrName>ppt_y</p:attrName>
                                        </p:attrNameLst>
                                      </p:cBhvr>
                                    </p:animMotion>
                                  </p:childTnLst>
                                </p:cTn>
                              </p:par>
                              <p:par>
                                <p:cTn id="60"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6000" fill="hold"/>
                                        <p:tgtEl>
                                          <p:spTgt spid="54"/>
                                        </p:tgtEl>
                                        <p:attrNameLst>
                                          <p:attrName>ppt_x</p:attrName>
                                          <p:attrName>ppt_y</p:attrName>
                                        </p:attrNameLst>
                                      </p:cBhvr>
                                    </p:animMotion>
                                  </p:childTnLst>
                                </p:cTn>
                              </p:par>
                              <p:par>
                                <p:cTn id="62"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5000" fill="hold"/>
                                        <p:tgtEl>
                                          <p:spTgt spid="55"/>
                                        </p:tgtEl>
                                        <p:attrNameLst>
                                          <p:attrName>ppt_x</p:attrName>
                                          <p:attrName>ppt_y</p:attrName>
                                        </p:attrNameLst>
                                      </p:cBhvr>
                                    </p:animMotion>
                                  </p:childTnLst>
                                </p:cTn>
                              </p:par>
                              <p:par>
                                <p:cTn id="64"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5000" fill="hold"/>
                                        <p:tgtEl>
                                          <p:spTgt spid="56"/>
                                        </p:tgtEl>
                                        <p:attrNameLst>
                                          <p:attrName>ppt_x</p:attrName>
                                          <p:attrName>ppt_y</p:attrName>
                                        </p:attrNameLst>
                                      </p:cBhvr>
                                    </p:animMotion>
                                  </p:childTnLst>
                                </p:cTn>
                              </p:par>
                              <p:par>
                                <p:cTn id="66"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9000" fill="hold"/>
                                        <p:tgtEl>
                                          <p:spTgt spid="59"/>
                                        </p:tgtEl>
                                        <p:attrNameLst>
                                          <p:attrName>ppt_x</p:attrName>
                                          <p:attrName>ppt_y</p:attrName>
                                        </p:attrNameLst>
                                      </p:cBhvr>
                                    </p:animMotion>
                                  </p:childTnLst>
                                </p:cTn>
                              </p:par>
                              <p:par>
                                <p:cTn id="68"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6000" fill="hold"/>
                                        <p:tgtEl>
                                          <p:spTgt spid="62"/>
                                        </p:tgtEl>
                                        <p:attrNameLst>
                                          <p:attrName>ppt_x</p:attrName>
                                          <p:attrName>ppt_y</p:attrName>
                                        </p:attrNameLst>
                                      </p:cBhvr>
                                    </p:animMotion>
                                  </p:childTnLst>
                                </p:cTn>
                              </p:par>
                              <p:par>
                                <p:cTn id="7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4000" fill="hold"/>
                                        <p:tgtEl>
                                          <p:spTgt spid="60"/>
                                        </p:tgtEl>
                                        <p:attrNameLst>
                                          <p:attrName>ppt_x</p:attrName>
                                          <p:attrName>ppt_y</p:attrName>
                                        </p:attrNameLst>
                                      </p:cBhvr>
                                    </p:animMotion>
                                  </p:childTnLst>
                                </p:cTn>
                              </p:par>
                              <p:par>
                                <p:cTn id="72"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5000" fill="hold"/>
                                        <p:tgtEl>
                                          <p:spTgt spid="65"/>
                                        </p:tgtEl>
                                        <p:attrNameLst>
                                          <p:attrName>ppt_x</p:attrName>
                                          <p:attrName>ppt_y</p:attrName>
                                        </p:attrNameLst>
                                      </p:cBhvr>
                                      <p:rCtr x="18750" y="58287"/>
                                    </p:animMotion>
                                  </p:childTnLst>
                                </p:cTn>
                              </p:par>
                              <p:par>
                                <p:cTn id="74"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5000" fill="hold"/>
                                        <p:tgtEl>
                                          <p:spTgt spid="66"/>
                                        </p:tgtEl>
                                        <p:attrNameLst>
                                          <p:attrName>ppt_x</p:attrName>
                                          <p:attrName>ppt_y</p:attrName>
                                        </p:attrNameLst>
                                      </p:cBhvr>
                                    </p:animMotion>
                                  </p:childTnLst>
                                </p:cTn>
                              </p:par>
                              <p:par>
                                <p:cTn id="76"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6000" fill="hold"/>
                                        <p:tgtEl>
                                          <p:spTgt spid="67"/>
                                        </p:tgtEl>
                                        <p:attrNameLst>
                                          <p:attrName>ppt_x</p:attrName>
                                          <p:attrName>ppt_y</p:attrName>
                                        </p:attrNameLst>
                                      </p:cBhvr>
                                    </p:animMotion>
                                  </p:childTnLst>
                                </p:cTn>
                              </p:par>
                              <p:par>
                                <p:cTn id="78"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9000" fill="hold"/>
                                        <p:tgtEl>
                                          <p:spTgt spid="76"/>
                                        </p:tgtEl>
                                        <p:attrNameLst>
                                          <p:attrName>ppt_x</p:attrName>
                                          <p:attrName>ppt_y</p:attrName>
                                        </p:attrNameLst>
                                      </p:cBhvr>
                                    </p:animMotion>
                                  </p:childTnLst>
                                </p:cTn>
                              </p:par>
                              <p:par>
                                <p:cTn id="80"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6000" fill="hold"/>
                                        <p:tgtEl>
                                          <p:spTgt spid="79"/>
                                        </p:tgtEl>
                                        <p:attrNameLst>
                                          <p:attrName>ppt_x</p:attrName>
                                          <p:attrName>ppt_y</p:attrName>
                                        </p:attrNameLst>
                                      </p:cBhvr>
                                    </p:animMotion>
                                  </p:childTnLst>
                                </p:cTn>
                              </p:par>
                              <p:par>
                                <p:cTn id="8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4000" fill="hold"/>
                                        <p:tgtEl>
                                          <p:spTgt spid="77"/>
                                        </p:tgtEl>
                                        <p:attrNameLst>
                                          <p:attrName>ppt_x</p:attrName>
                                          <p:attrName>ppt_y</p:attrName>
                                        </p:attrNameLst>
                                      </p:cBhvr>
                                    </p:animMotion>
                                  </p:childTnLst>
                                </p:cTn>
                              </p:par>
                              <p:par>
                                <p:cTn id="84"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8000" fill="hold"/>
                                        <p:tgtEl>
                                          <p:spTgt spid="80"/>
                                        </p:tgtEl>
                                        <p:attrNameLst>
                                          <p:attrName>ppt_x</p:attrName>
                                          <p:attrName>ppt_y</p:attrName>
                                        </p:attrNameLst>
                                      </p:cBhvr>
                                    </p:animMotion>
                                  </p:childTnLst>
                                </p:cTn>
                              </p:par>
                              <p:par>
                                <p:cTn id="86"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9000" fill="hold"/>
                                        <p:tgtEl>
                                          <p:spTgt spid="81"/>
                                        </p:tgtEl>
                                        <p:attrNameLst>
                                          <p:attrName>ppt_x</p:attrName>
                                          <p:attrName>ppt_y</p:attrName>
                                        </p:attrNameLst>
                                      </p:cBhvr>
                                    </p:animMotion>
                                  </p:childTnLst>
                                </p:cTn>
                              </p:par>
                              <p:par>
                                <p:cTn id="88"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6000" fill="hold"/>
                                        <p:tgtEl>
                                          <p:spTgt spid="82"/>
                                        </p:tgtEl>
                                        <p:attrNameLst>
                                          <p:attrName>ppt_x</p:attrName>
                                          <p:attrName>ppt_y</p:attrName>
                                        </p:attrNameLst>
                                      </p:cBhvr>
                                    </p:animMotion>
                                  </p:childTnLst>
                                </p:cTn>
                              </p:par>
                              <p:par>
                                <p:cTn id="9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10000" fill="hold"/>
                                        <p:tgtEl>
                                          <p:spTgt spid="83"/>
                                        </p:tgtEl>
                                        <p:attrNameLst>
                                          <p:attrName>ppt_x</p:attrName>
                                          <p:attrName>ppt_y</p:attrName>
                                        </p:attrNameLst>
                                      </p:cBhvr>
                                    </p:animMotion>
                                  </p:childTnLst>
                                </p:cTn>
                              </p:par>
                              <p:par>
                                <p:cTn id="92"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8000" fill="hold"/>
                                        <p:tgtEl>
                                          <p:spTgt spid="84"/>
                                        </p:tgtEl>
                                        <p:attrNameLst>
                                          <p:attrName>ppt_x</p:attrName>
                                          <p:attrName>ppt_y</p:attrName>
                                        </p:attrNameLst>
                                      </p:cBhvr>
                                    </p:animMotion>
                                  </p:childTnLst>
                                </p:cTn>
                              </p:par>
                              <p:par>
                                <p:cTn id="94"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9000" fill="hold"/>
                                        <p:tgtEl>
                                          <p:spTgt spid="85"/>
                                        </p:tgtEl>
                                        <p:attrNameLst>
                                          <p:attrName>ppt_x</p:attrName>
                                          <p:attrName>ppt_y</p:attrName>
                                        </p:attrNameLst>
                                      </p:cBhvr>
                                    </p:animMotion>
                                  </p:childTnLst>
                                </p:cTn>
                              </p:par>
                              <p:par>
                                <p:cTn id="96"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10000" fill="hold"/>
                                        <p:tgtEl>
                                          <p:spTgt spid="87"/>
                                        </p:tgtEl>
                                        <p:attrNameLst>
                                          <p:attrName>ppt_x</p:attrName>
                                          <p:attrName>ppt_y</p:attrName>
                                        </p:attrNameLst>
                                      </p:cBhvr>
                                    </p:animMotion>
                                  </p:childTnLst>
                                </p:cTn>
                              </p:par>
                              <p:par>
                                <p:cTn id="98"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6000" fill="hold"/>
                                        <p:tgtEl>
                                          <p:spTgt spid="86"/>
                                        </p:tgtEl>
                                        <p:attrNameLst>
                                          <p:attrName>ppt_x</p:attrName>
                                          <p:attrName>ppt_y</p:attrName>
                                        </p:attrNameLst>
                                      </p:cBhvr>
                                    </p:animMotion>
                                  </p:childTnLst>
                                </p:cTn>
                              </p:par>
                              <p:par>
                                <p:cTn id="10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7000" fill="hold"/>
                                        <p:tgtEl>
                                          <p:spTgt spid="88"/>
                                        </p:tgtEl>
                                        <p:attrNameLst>
                                          <p:attrName>ppt_x</p:attrName>
                                          <p:attrName>ppt_y</p:attrName>
                                        </p:attrNameLst>
                                      </p:cBhvr>
                                    </p:animMotion>
                                  </p:childTnLst>
                                </p:cTn>
                              </p:par>
                              <p:par>
                                <p:cTn id="10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9000" fill="hold"/>
                                        <p:tgtEl>
                                          <p:spTgt spid="89"/>
                                        </p:tgtEl>
                                        <p:attrNameLst>
                                          <p:attrName>ppt_x</p:attrName>
                                          <p:attrName>ppt_y</p:attrName>
                                        </p:attrNameLst>
                                      </p:cBhvr>
                                    </p:animMotion>
                                  </p:childTnLst>
                                </p:cTn>
                              </p:par>
                            </p:childTnLst>
                          </p:cTn>
                        </p:par>
                      </p:childTnLst>
                    </p:cTn>
                  </p:par>
                </p:childTnLst>
              </p:cTn>
              <p:nextCondLst>
                <p:cond evt="onClick" delay="0">
                  <p:tgtEl>
                    <p:spTgt spid="109"/>
                  </p:tgtEl>
                </p:cond>
              </p:nextCondLst>
            </p:seq>
            <p:seq concurrent="1" nextAc="seek">
              <p:cTn id="104" restart="whenNotActive" fill="hold" evtFilter="cancelBubble" nodeType="interactiveSeq">
                <p:stCondLst>
                  <p:cond evt="onClick" delay="0">
                    <p:tgtEl>
                      <p:spTgt spid="11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13"/>
                                        </p:tgtEl>
                                        <p:attrNameLst>
                                          <p:attrName>style.visibility</p:attrName>
                                        </p:attrNameLst>
                                      </p:cBhvr>
                                      <p:to>
                                        <p:strVal val="visible"/>
                                      </p:to>
                                    </p:set>
                                    <p:anim calcmode="lin" valueType="num">
                                      <p:cBhvr>
                                        <p:cTn id="109" dur="500" fill="hold"/>
                                        <p:tgtEl>
                                          <p:spTgt spid="113"/>
                                        </p:tgtEl>
                                        <p:attrNameLst>
                                          <p:attrName>ppt_w</p:attrName>
                                        </p:attrNameLst>
                                      </p:cBhvr>
                                      <p:tavLst>
                                        <p:tav tm="0">
                                          <p:val>
                                            <p:fltVal val="0"/>
                                          </p:val>
                                        </p:tav>
                                        <p:tav tm="100000">
                                          <p:val>
                                            <p:strVal val="#ppt_w"/>
                                          </p:val>
                                        </p:tav>
                                      </p:tavLst>
                                    </p:anim>
                                    <p:anim calcmode="lin" valueType="num">
                                      <p:cBhvr>
                                        <p:cTn id="110" dur="500" fill="hold"/>
                                        <p:tgtEl>
                                          <p:spTgt spid="113"/>
                                        </p:tgtEl>
                                        <p:attrNameLst>
                                          <p:attrName>ppt_h</p:attrName>
                                        </p:attrNameLst>
                                      </p:cBhvr>
                                      <p:tavLst>
                                        <p:tav tm="0">
                                          <p:val>
                                            <p:fltVal val="0"/>
                                          </p:val>
                                        </p:tav>
                                        <p:tav tm="100000">
                                          <p:val>
                                            <p:strVal val="#ppt_h"/>
                                          </p:val>
                                        </p:tav>
                                      </p:tavLst>
                                    </p:anim>
                                    <p:animEffect transition="in" filter="fade">
                                      <p:cBhvr>
                                        <p:cTn id="111" dur="500"/>
                                        <p:tgtEl>
                                          <p:spTgt spid="113"/>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13"/>
                                        </p:tgtEl>
                                      </p:cBhvr>
                                    </p:animEffect>
                                    <p:animScale>
                                      <p:cBhvr>
                                        <p:cTn id="114"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115" restart="whenNotActive" fill="hold" evtFilter="cancelBubble" nodeType="interactiveSeq">
                <p:stCondLst>
                  <p:cond evt="onClick" delay="0">
                    <p:tgtEl>
                      <p:spTgt spid="111"/>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14"/>
                                        </p:tgtEl>
                                        <p:attrNameLst>
                                          <p:attrName>style.visibility</p:attrName>
                                        </p:attrNameLst>
                                      </p:cBhvr>
                                      <p:to>
                                        <p:strVal val="visible"/>
                                      </p:to>
                                    </p:set>
                                    <p:anim calcmode="lin" valueType="num">
                                      <p:cBhvr>
                                        <p:cTn id="120" dur="500" fill="hold"/>
                                        <p:tgtEl>
                                          <p:spTgt spid="114"/>
                                        </p:tgtEl>
                                        <p:attrNameLst>
                                          <p:attrName>ppt_w</p:attrName>
                                        </p:attrNameLst>
                                      </p:cBhvr>
                                      <p:tavLst>
                                        <p:tav tm="0">
                                          <p:val>
                                            <p:fltVal val="0"/>
                                          </p:val>
                                        </p:tav>
                                        <p:tav tm="100000">
                                          <p:val>
                                            <p:strVal val="#ppt_w"/>
                                          </p:val>
                                        </p:tav>
                                      </p:tavLst>
                                    </p:anim>
                                    <p:anim calcmode="lin" valueType="num">
                                      <p:cBhvr>
                                        <p:cTn id="121" dur="500" fill="hold"/>
                                        <p:tgtEl>
                                          <p:spTgt spid="114"/>
                                        </p:tgtEl>
                                        <p:attrNameLst>
                                          <p:attrName>ppt_h</p:attrName>
                                        </p:attrNameLst>
                                      </p:cBhvr>
                                      <p:tavLst>
                                        <p:tav tm="0">
                                          <p:val>
                                            <p:fltVal val="0"/>
                                          </p:val>
                                        </p:tav>
                                        <p:tav tm="100000">
                                          <p:val>
                                            <p:strVal val="#ppt_h"/>
                                          </p:val>
                                        </p:tav>
                                      </p:tavLst>
                                    </p:anim>
                                    <p:animEffect transition="in" filter="fade">
                                      <p:cBhvr>
                                        <p:cTn id="122" dur="500"/>
                                        <p:tgtEl>
                                          <p:spTgt spid="114"/>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14"/>
                                        </p:tgtEl>
                                      </p:cBhvr>
                                    </p:animEffect>
                                    <p:animScale>
                                      <p:cBhvr>
                                        <p:cTn id="125" dur="250" autoRev="1" fill="hold"/>
                                        <p:tgtEl>
                                          <p:spTgt spid="114"/>
                                        </p:tgtEl>
                                      </p:cBhvr>
                                      <p:by x="105000" y="105000"/>
                                    </p:animScale>
                                  </p:childTnLst>
                                </p:cTn>
                              </p:par>
                            </p:childTnLst>
                          </p:cTn>
                        </p:par>
                      </p:childTnLst>
                    </p:cTn>
                  </p:par>
                </p:childTnLst>
              </p:cTn>
              <p:nextCondLst>
                <p:cond evt="onClick" delay="0">
                  <p:tgtEl>
                    <p:spTgt spid="111"/>
                  </p:tgtEl>
                </p:cond>
              </p:nextCondLst>
            </p:seq>
            <p:seq concurrent="1" nextAc="seek">
              <p:cTn id="126" restart="whenNotActive" fill="hold" evtFilter="cancelBubble" nodeType="interactiveSeq">
                <p:stCondLst>
                  <p:cond evt="onClick" delay="0">
                    <p:tgtEl>
                      <p:spTgt spid="115"/>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500" fill="hold"/>
                                        <p:tgtEl>
                                          <p:spTgt spid="116"/>
                                        </p:tgtEl>
                                        <p:attrNameLst>
                                          <p:attrName>ppt_w</p:attrName>
                                        </p:attrNameLst>
                                      </p:cBhvr>
                                      <p:tavLst>
                                        <p:tav tm="0">
                                          <p:val>
                                            <p:fltVal val="0"/>
                                          </p:val>
                                        </p:tav>
                                        <p:tav tm="100000">
                                          <p:val>
                                            <p:strVal val="#ppt_w"/>
                                          </p:val>
                                        </p:tav>
                                      </p:tavLst>
                                    </p:anim>
                                    <p:anim calcmode="lin" valueType="num">
                                      <p:cBhvr>
                                        <p:cTn id="132" dur="500" fill="hold"/>
                                        <p:tgtEl>
                                          <p:spTgt spid="116"/>
                                        </p:tgtEl>
                                        <p:attrNameLst>
                                          <p:attrName>ppt_h</p:attrName>
                                        </p:attrNameLst>
                                      </p:cBhvr>
                                      <p:tavLst>
                                        <p:tav tm="0">
                                          <p:val>
                                            <p:fltVal val="0"/>
                                          </p:val>
                                        </p:tav>
                                        <p:tav tm="100000">
                                          <p:val>
                                            <p:strVal val="#ppt_h"/>
                                          </p:val>
                                        </p:tav>
                                      </p:tavLst>
                                    </p:anim>
                                    <p:animEffect transition="in" filter="fade">
                                      <p:cBhvr>
                                        <p:cTn id="133" dur="500"/>
                                        <p:tgtEl>
                                          <p:spTgt spid="116"/>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16"/>
                                        </p:tgtEl>
                                      </p:cBhvr>
                                    </p:animEffect>
                                    <p:animScale>
                                      <p:cBhvr>
                                        <p:cTn id="136" dur="250" autoRev="1" fill="hold"/>
                                        <p:tgtEl>
                                          <p:spTgt spid="116"/>
                                        </p:tgtEl>
                                      </p:cBhvr>
                                      <p:by x="105000" y="105000"/>
                                    </p:animScale>
                                  </p:childTnLst>
                                </p:cTn>
                              </p:par>
                            </p:childTnLst>
                          </p:cTn>
                        </p:par>
                      </p:childTnLst>
                    </p:cTn>
                  </p:par>
                </p:childTnLst>
              </p:cTn>
              <p:nextCondLst>
                <p:cond evt="onClick" delay="0">
                  <p:tgtEl>
                    <p:spTgt spid="115"/>
                  </p:tgtEl>
                </p:cond>
              </p:nextCondLst>
            </p:seq>
            <p:seq concurrent="1" nextAc="seek">
              <p:cTn id="137" restart="whenNotActive" fill="hold" evtFilter="cancelBubble" nodeType="interactiveSeq">
                <p:stCondLst>
                  <p:cond evt="onClick" delay="0">
                    <p:tgtEl>
                      <p:spTgt spid="11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19"/>
                                        </p:tgtEl>
                                        <p:attrNameLst>
                                          <p:attrName>style.visibility</p:attrName>
                                        </p:attrNameLst>
                                      </p:cBhvr>
                                      <p:to>
                                        <p:strVal val="visible"/>
                                      </p:to>
                                    </p:set>
                                    <p:anim calcmode="lin" valueType="num">
                                      <p:cBhvr>
                                        <p:cTn id="142" dur="500" fill="hold"/>
                                        <p:tgtEl>
                                          <p:spTgt spid="119"/>
                                        </p:tgtEl>
                                        <p:attrNameLst>
                                          <p:attrName>ppt_w</p:attrName>
                                        </p:attrNameLst>
                                      </p:cBhvr>
                                      <p:tavLst>
                                        <p:tav tm="0">
                                          <p:val>
                                            <p:fltVal val="0"/>
                                          </p:val>
                                        </p:tav>
                                        <p:tav tm="100000">
                                          <p:val>
                                            <p:strVal val="#ppt_w"/>
                                          </p:val>
                                        </p:tav>
                                      </p:tavLst>
                                    </p:anim>
                                    <p:anim calcmode="lin" valueType="num">
                                      <p:cBhvr>
                                        <p:cTn id="143" dur="500" fill="hold"/>
                                        <p:tgtEl>
                                          <p:spTgt spid="119"/>
                                        </p:tgtEl>
                                        <p:attrNameLst>
                                          <p:attrName>ppt_h</p:attrName>
                                        </p:attrNameLst>
                                      </p:cBhvr>
                                      <p:tavLst>
                                        <p:tav tm="0">
                                          <p:val>
                                            <p:fltVal val="0"/>
                                          </p:val>
                                        </p:tav>
                                        <p:tav tm="100000">
                                          <p:val>
                                            <p:strVal val="#ppt_h"/>
                                          </p:val>
                                        </p:tav>
                                      </p:tavLst>
                                    </p:anim>
                                    <p:animEffect transition="in" filter="fade">
                                      <p:cBhvr>
                                        <p:cTn id="144" dur="500"/>
                                        <p:tgtEl>
                                          <p:spTgt spid="119"/>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19"/>
                                        </p:tgtEl>
                                      </p:cBhvr>
                                    </p:animEffect>
                                    <p:animScale>
                                      <p:cBhvr>
                                        <p:cTn id="147" dur="250" autoRev="1" fill="hold"/>
                                        <p:tgtEl>
                                          <p:spTgt spid="119"/>
                                        </p:tgtEl>
                                      </p:cBhvr>
                                      <p:by x="105000" y="105000"/>
                                    </p:animScale>
                                  </p:childTnLst>
                                </p:cTn>
                              </p:par>
                            </p:childTnLst>
                          </p:cTn>
                        </p:par>
                      </p:childTnLst>
                    </p:cTn>
                  </p:par>
                </p:childTnLst>
              </p:cTn>
              <p:nextCondLst>
                <p:cond evt="onClick" delay="0">
                  <p:tgtEl>
                    <p:spTgt spid="118"/>
                  </p:tgtEl>
                </p:cond>
              </p:nextCondLst>
            </p:seq>
            <p:seq concurrent="1" nextAc="seek">
              <p:cTn id="148" restart="whenNotActive" fill="hold" evtFilter="cancelBubble" nodeType="interactiveSeq">
                <p:stCondLst>
                  <p:cond evt="onClick" delay="0">
                    <p:tgtEl>
                      <p:spTgt spid="117"/>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20"/>
                                        </p:tgtEl>
                                        <p:attrNameLst>
                                          <p:attrName>style.visibility</p:attrName>
                                        </p:attrNameLst>
                                      </p:cBhvr>
                                      <p:to>
                                        <p:strVal val="visible"/>
                                      </p:to>
                                    </p:set>
                                    <p:anim calcmode="lin" valueType="num">
                                      <p:cBhvr>
                                        <p:cTn id="153" dur="500" fill="hold"/>
                                        <p:tgtEl>
                                          <p:spTgt spid="120"/>
                                        </p:tgtEl>
                                        <p:attrNameLst>
                                          <p:attrName>ppt_w</p:attrName>
                                        </p:attrNameLst>
                                      </p:cBhvr>
                                      <p:tavLst>
                                        <p:tav tm="0">
                                          <p:val>
                                            <p:fltVal val="0"/>
                                          </p:val>
                                        </p:tav>
                                        <p:tav tm="100000">
                                          <p:val>
                                            <p:strVal val="#ppt_w"/>
                                          </p:val>
                                        </p:tav>
                                      </p:tavLst>
                                    </p:anim>
                                    <p:anim calcmode="lin" valueType="num">
                                      <p:cBhvr>
                                        <p:cTn id="154" dur="500" fill="hold"/>
                                        <p:tgtEl>
                                          <p:spTgt spid="120"/>
                                        </p:tgtEl>
                                        <p:attrNameLst>
                                          <p:attrName>ppt_h</p:attrName>
                                        </p:attrNameLst>
                                      </p:cBhvr>
                                      <p:tavLst>
                                        <p:tav tm="0">
                                          <p:val>
                                            <p:fltVal val="0"/>
                                          </p:val>
                                        </p:tav>
                                        <p:tav tm="100000">
                                          <p:val>
                                            <p:strVal val="#ppt_h"/>
                                          </p:val>
                                        </p:tav>
                                      </p:tavLst>
                                    </p:anim>
                                    <p:animEffect transition="in" filter="fade">
                                      <p:cBhvr>
                                        <p:cTn id="155" dur="500"/>
                                        <p:tgtEl>
                                          <p:spTgt spid="120"/>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20"/>
                                        </p:tgtEl>
                                      </p:cBhvr>
                                    </p:animEffect>
                                    <p:animScale>
                                      <p:cBhvr>
                                        <p:cTn id="158" dur="250" autoRev="1" fill="hold"/>
                                        <p:tgtEl>
                                          <p:spTgt spid="120"/>
                                        </p:tgtEl>
                                      </p:cBhvr>
                                      <p:by x="105000" y="105000"/>
                                    </p:animScale>
                                  </p:childTnLst>
                                </p:cTn>
                              </p:par>
                            </p:childTnLst>
                          </p:cTn>
                        </p:par>
                      </p:childTnLst>
                    </p:cTn>
                  </p:par>
                </p:childTnLst>
              </p:cTn>
              <p:nextCondLst>
                <p:cond evt="onClick" delay="0">
                  <p:tgtEl>
                    <p:spTgt spid="117"/>
                  </p:tgtEl>
                </p:cond>
              </p:nextCondLst>
            </p:seq>
          </p:childTnLst>
        </p:cTn>
      </p:par>
    </p:tnLst>
    <p:bldLst>
      <p:bldP spid="92" grpId="0"/>
      <p:bldP spid="92" grpId="1"/>
      <p:bldP spid="107" grpId="0"/>
      <p:bldP spid="107" grpId="1"/>
      <p:bldP spid="108" grpId="0"/>
      <p:bldP spid="108" grpId="1"/>
      <p:bldP spid="110" grpId="0"/>
      <p:bldP spid="110" grpId="1"/>
      <p:bldP spid="113" grpId="0"/>
      <p:bldP spid="113" grpId="1"/>
      <p:bldP spid="114" grpId="0"/>
      <p:bldP spid="114" grpId="1"/>
      <p:bldP spid="116" grpId="0"/>
      <p:bldP spid="116" grpId="1"/>
      <p:bldP spid="119" grpId="0"/>
      <p:bldP spid="119" grpId="1"/>
      <p:bldP spid="120" grpId="0"/>
      <p:bldP spid="1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530044" y="1081038"/>
            <a:ext cx="9137015" cy="2911805"/>
          </a:xfrm>
          <a:prstGeom prst="roundRect">
            <a:avLst>
              <a:gd name="adj" fmla="val 1053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54511" y="4379724"/>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266947" y="1344330"/>
            <a:ext cx="7443424" cy="1753869"/>
          </a:xfrm>
          <a:prstGeom prst="rect">
            <a:avLst/>
          </a:prstGeom>
          <a:noFill/>
          <a:ln>
            <a:noFill/>
          </a:ln>
        </p:spPr>
        <p:txBody>
          <a:bodyPr wrap="square">
            <a:spAutoFit/>
          </a:bodyPr>
          <a:lstStyle/>
          <a:p>
            <a:pPr algn="ctr"/>
            <a:r>
              <a:rPr lang="vi-VN" sz="3599" b="1" dirty="0">
                <a:solidFill>
                  <a:srgbClr val="EE4036"/>
                </a:solidFill>
                <a:latin typeface="Times New Roman" panose="02020603050405020304" pitchFamily="18" charset="0"/>
              </a:rPr>
              <a:t>Bướu cổ là bệnh ở tuyến nào?</a:t>
            </a:r>
            <a:r>
              <a:rPr lang="en-US" sz="3599" b="1" dirty="0">
                <a:solidFill>
                  <a:srgbClr val="EE4036"/>
                </a:solidFill>
                <a:latin typeface="Times New Roman" panose="02020603050405020304" pitchFamily="18" charset="0"/>
              </a:rPr>
              <a:t/>
            </a:r>
            <a:br>
              <a:rPr lang="en-US" sz="3599" b="1" dirty="0">
                <a:solidFill>
                  <a:srgbClr val="EE4036"/>
                </a:solidFill>
                <a:latin typeface="Times New Roman" panose="02020603050405020304" pitchFamily="18" charset="0"/>
              </a:rPr>
            </a:br>
            <a:r>
              <a:rPr lang="vi-VN" sz="3599" b="1" dirty="0">
                <a:solidFill>
                  <a:srgbClr val="EE4036"/>
                </a:solidFill>
                <a:latin typeface="Times New Roman" panose="02020603050405020304" pitchFamily="18" charset="0"/>
              </a:rPr>
              <a:t/>
            </a:r>
            <a:br>
              <a:rPr lang="vi-VN" sz="3599" b="1" dirty="0">
                <a:solidFill>
                  <a:srgbClr val="EE4036"/>
                </a:solidFill>
                <a:latin typeface="Times New Roman" panose="02020603050405020304" pitchFamily="18" charset="0"/>
              </a:rPr>
            </a:br>
            <a:endParaRPr lang="en-US" sz="3599" b="1" dirty="0">
              <a:solidFill>
                <a:srgbClr val="EE4036"/>
              </a:solidFill>
              <a:latin typeface="Times New Roman" panose="02020603050405020304" pitchFamily="18" charset="0"/>
            </a:endParaRPr>
          </a:p>
        </p:txBody>
      </p:sp>
      <p:sp>
        <p:nvSpPr>
          <p:cNvPr id="98" name="!!o4b">
            <a:extLst>
              <a:ext uri="{FF2B5EF4-FFF2-40B4-BE49-F238E27FC236}">
                <a16:creationId xmlns:a16="http://schemas.microsoft.com/office/drawing/2014/main" id="{6F40FFA8-451A-4BC0-BD18-CD55C51FC9A2}"/>
              </a:ext>
            </a:extLst>
          </p:cNvPr>
          <p:cNvSpPr/>
          <p:nvPr/>
        </p:nvSpPr>
        <p:spPr>
          <a:xfrm>
            <a:off x="8939887" y="55381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9" name="!!o4a">
            <a:extLst>
              <a:ext uri="{FF2B5EF4-FFF2-40B4-BE49-F238E27FC236}">
                <a16:creationId xmlns:a16="http://schemas.microsoft.com/office/drawing/2014/main" id="{03CD02AD-A0B0-4461-82E4-ADE45F3505A9}"/>
              </a:ext>
            </a:extLst>
          </p:cNvPr>
          <p:cNvSpPr/>
          <p:nvPr/>
        </p:nvSpPr>
        <p:spPr>
          <a:xfrm>
            <a:off x="6662492" y="553306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1" name="!!4a">
            <a:extLst>
              <a:ext uri="{FF2B5EF4-FFF2-40B4-BE49-F238E27FC236}">
                <a16:creationId xmlns:a16="http://schemas.microsoft.com/office/drawing/2014/main" id="{7D7392F9-B328-40CF-A436-C3974F476E3C}"/>
              </a:ext>
            </a:extLst>
          </p:cNvPr>
          <p:cNvSpPr txBox="1"/>
          <p:nvPr/>
        </p:nvSpPr>
        <p:spPr>
          <a:xfrm>
            <a:off x="6836219" y="55465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02" name="!!4b">
            <a:extLst>
              <a:ext uri="{FF2B5EF4-FFF2-40B4-BE49-F238E27FC236}">
                <a16:creationId xmlns:a16="http://schemas.microsoft.com/office/drawing/2014/main" id="{FF091EC5-DEE3-4725-BA96-0C98047169DD}"/>
              </a:ext>
            </a:extLst>
          </p:cNvPr>
          <p:cNvSpPr txBox="1"/>
          <p:nvPr/>
        </p:nvSpPr>
        <p:spPr>
          <a:xfrm>
            <a:off x="9096028" y="561475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04" name="!!o4a">
            <a:extLst>
              <a:ext uri="{FF2B5EF4-FFF2-40B4-BE49-F238E27FC236}">
                <a16:creationId xmlns:a16="http://schemas.microsoft.com/office/drawing/2014/main" id="{03CD02AD-A0B0-4461-82E4-ADE45F3505A9}"/>
              </a:ext>
            </a:extLst>
          </p:cNvPr>
          <p:cNvSpPr/>
          <p:nvPr/>
        </p:nvSpPr>
        <p:spPr>
          <a:xfrm>
            <a:off x="7803398" y="5538156"/>
            <a:ext cx="1024119" cy="10190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5" name="!!4a">
            <a:extLst>
              <a:ext uri="{FF2B5EF4-FFF2-40B4-BE49-F238E27FC236}">
                <a16:creationId xmlns:a16="http://schemas.microsoft.com/office/drawing/2014/main" id="{7D7392F9-B328-40CF-A436-C3974F476E3C}"/>
              </a:ext>
            </a:extLst>
          </p:cNvPr>
          <p:cNvSpPr txBox="1"/>
          <p:nvPr/>
        </p:nvSpPr>
        <p:spPr>
          <a:xfrm>
            <a:off x="7969465" y="5588672"/>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pic>
        <p:nvPicPr>
          <p:cNvPr id="100" name="Picture 99">
            <a:extLst>
              <a:ext uri="{FF2B5EF4-FFF2-40B4-BE49-F238E27FC236}">
                <a16:creationId xmlns:a16="http://schemas.microsoft.com/office/drawing/2014/main" id="{83136700-02CF-4442-BDBD-D1E14B1CE35B}"/>
              </a:ext>
            </a:extLst>
          </p:cNvPr>
          <p:cNvPicPr>
            <a:picLocks noChangeAspect="1"/>
          </p:cNvPicPr>
          <p:nvPr/>
        </p:nvPicPr>
        <p:blipFill>
          <a:blip r:embed="rId4"/>
          <a:stretch>
            <a:fillRect/>
          </a:stretch>
        </p:blipFill>
        <p:spPr>
          <a:xfrm>
            <a:off x="4296465" y="-631090"/>
            <a:ext cx="359906" cy="214559"/>
          </a:xfrm>
          <a:prstGeom prst="rect">
            <a:avLst/>
          </a:prstGeom>
        </p:spPr>
      </p:pic>
      <p:pic>
        <p:nvPicPr>
          <p:cNvPr id="103" name="Picture 102">
            <a:extLst>
              <a:ext uri="{FF2B5EF4-FFF2-40B4-BE49-F238E27FC236}">
                <a16:creationId xmlns:a16="http://schemas.microsoft.com/office/drawing/2014/main" id="{EC6B3A13-B1A5-4E10-97C1-2708BDFA808E}"/>
              </a:ext>
            </a:extLst>
          </p:cNvPr>
          <p:cNvPicPr>
            <a:picLocks noChangeAspect="1"/>
          </p:cNvPicPr>
          <p:nvPr/>
        </p:nvPicPr>
        <p:blipFill>
          <a:blip r:embed="rId5"/>
          <a:stretch>
            <a:fillRect/>
          </a:stretch>
        </p:blipFill>
        <p:spPr>
          <a:xfrm>
            <a:off x="2022362" y="-680213"/>
            <a:ext cx="359906" cy="214559"/>
          </a:xfrm>
          <a:prstGeom prst="rect">
            <a:avLst/>
          </a:prstGeom>
        </p:spPr>
      </p:pic>
      <p:pic>
        <p:nvPicPr>
          <p:cNvPr id="106" name="Picture 105">
            <a:extLst>
              <a:ext uri="{FF2B5EF4-FFF2-40B4-BE49-F238E27FC236}">
                <a16:creationId xmlns:a16="http://schemas.microsoft.com/office/drawing/2014/main" id="{7437B6B6-F3C4-4CCC-916A-917CDE9900CC}"/>
              </a:ext>
            </a:extLst>
          </p:cNvPr>
          <p:cNvPicPr>
            <a:picLocks noChangeAspect="1"/>
          </p:cNvPicPr>
          <p:nvPr/>
        </p:nvPicPr>
        <p:blipFill>
          <a:blip r:embed="rId6"/>
          <a:stretch>
            <a:fillRect/>
          </a:stretch>
        </p:blipFill>
        <p:spPr>
          <a:xfrm>
            <a:off x="3561476" y="-1010630"/>
            <a:ext cx="359906" cy="218018"/>
          </a:xfrm>
          <a:prstGeom prst="rect">
            <a:avLst/>
          </a:prstGeom>
        </p:spPr>
      </p:pic>
      <p:pic>
        <p:nvPicPr>
          <p:cNvPr id="107" name="Picture 106">
            <a:extLst>
              <a:ext uri="{FF2B5EF4-FFF2-40B4-BE49-F238E27FC236}">
                <a16:creationId xmlns:a16="http://schemas.microsoft.com/office/drawing/2014/main" id="{45F64F2D-6DA2-4348-98CC-253FFE21C893}"/>
              </a:ext>
            </a:extLst>
          </p:cNvPr>
          <p:cNvPicPr>
            <a:picLocks noChangeAspect="1"/>
          </p:cNvPicPr>
          <p:nvPr/>
        </p:nvPicPr>
        <p:blipFill>
          <a:blip r:embed="rId7"/>
          <a:stretch>
            <a:fillRect/>
          </a:stretch>
        </p:blipFill>
        <p:spPr>
          <a:xfrm>
            <a:off x="5328308" y="-719058"/>
            <a:ext cx="359906" cy="218018"/>
          </a:xfrm>
          <a:prstGeom prst="rect">
            <a:avLst/>
          </a:prstGeom>
        </p:spPr>
      </p:pic>
      <p:pic>
        <p:nvPicPr>
          <p:cNvPr id="108" name="Picture 107">
            <a:extLst>
              <a:ext uri="{FF2B5EF4-FFF2-40B4-BE49-F238E27FC236}">
                <a16:creationId xmlns:a16="http://schemas.microsoft.com/office/drawing/2014/main" id="{DFDAC995-C52B-4A95-A28A-8172E0E5DC65}"/>
              </a:ext>
            </a:extLst>
          </p:cNvPr>
          <p:cNvPicPr>
            <a:picLocks noChangeAspect="1"/>
          </p:cNvPicPr>
          <p:nvPr/>
        </p:nvPicPr>
        <p:blipFill>
          <a:blip r:embed="rId8"/>
          <a:stretch>
            <a:fillRect/>
          </a:stretch>
        </p:blipFill>
        <p:spPr>
          <a:xfrm>
            <a:off x="10148971" y="-649354"/>
            <a:ext cx="359906" cy="214559"/>
          </a:xfrm>
          <a:prstGeom prst="rect">
            <a:avLst/>
          </a:prstGeom>
        </p:spPr>
      </p:pic>
      <p:pic>
        <p:nvPicPr>
          <p:cNvPr id="109" name="Picture 108">
            <a:extLst>
              <a:ext uri="{FF2B5EF4-FFF2-40B4-BE49-F238E27FC236}">
                <a16:creationId xmlns:a16="http://schemas.microsoft.com/office/drawing/2014/main" id="{136B6640-E6E1-4D80-ADAA-FD3DD9E65DF3}"/>
              </a:ext>
            </a:extLst>
          </p:cNvPr>
          <p:cNvPicPr>
            <a:picLocks noChangeAspect="1"/>
          </p:cNvPicPr>
          <p:nvPr/>
        </p:nvPicPr>
        <p:blipFill>
          <a:blip r:embed="rId9"/>
          <a:stretch>
            <a:fillRect/>
          </a:stretch>
        </p:blipFill>
        <p:spPr>
          <a:xfrm>
            <a:off x="7476920" y="-1101053"/>
            <a:ext cx="359906" cy="218018"/>
          </a:xfrm>
          <a:prstGeom prst="rect">
            <a:avLst/>
          </a:prstGeom>
        </p:spPr>
      </p:pic>
      <p:pic>
        <p:nvPicPr>
          <p:cNvPr id="110" name="Picture 109">
            <a:extLst>
              <a:ext uri="{FF2B5EF4-FFF2-40B4-BE49-F238E27FC236}">
                <a16:creationId xmlns:a16="http://schemas.microsoft.com/office/drawing/2014/main" id="{0B4131E8-A673-4BB0-95D3-29242445E245}"/>
              </a:ext>
            </a:extLst>
          </p:cNvPr>
          <p:cNvPicPr>
            <a:picLocks noChangeAspect="1"/>
          </p:cNvPicPr>
          <p:nvPr/>
        </p:nvPicPr>
        <p:blipFill>
          <a:blip r:embed="rId10"/>
          <a:stretch>
            <a:fillRect/>
          </a:stretch>
        </p:blipFill>
        <p:spPr>
          <a:xfrm>
            <a:off x="8381505" y="-592875"/>
            <a:ext cx="359906" cy="214559"/>
          </a:xfrm>
          <a:prstGeom prst="rect">
            <a:avLst/>
          </a:prstGeom>
        </p:spPr>
      </p:pic>
      <p:pic>
        <p:nvPicPr>
          <p:cNvPr id="111" name="Picture 110">
            <a:extLst>
              <a:ext uri="{FF2B5EF4-FFF2-40B4-BE49-F238E27FC236}">
                <a16:creationId xmlns:a16="http://schemas.microsoft.com/office/drawing/2014/main" id="{36BDA17A-DB23-45D8-8D11-B78B53ADB185}"/>
              </a:ext>
            </a:extLst>
          </p:cNvPr>
          <p:cNvPicPr>
            <a:picLocks noChangeAspect="1"/>
          </p:cNvPicPr>
          <p:nvPr/>
        </p:nvPicPr>
        <p:blipFill>
          <a:blip r:embed="rId11"/>
          <a:stretch>
            <a:fillRect/>
          </a:stretch>
        </p:blipFill>
        <p:spPr>
          <a:xfrm>
            <a:off x="9156703" y="-634549"/>
            <a:ext cx="359906" cy="218018"/>
          </a:xfrm>
          <a:prstGeom prst="rect">
            <a:avLst/>
          </a:prstGeom>
        </p:spPr>
      </p:pic>
      <p:pic>
        <p:nvPicPr>
          <p:cNvPr id="112" name="Picture 111">
            <a:extLst>
              <a:ext uri="{FF2B5EF4-FFF2-40B4-BE49-F238E27FC236}">
                <a16:creationId xmlns:a16="http://schemas.microsoft.com/office/drawing/2014/main" id="{D96310F7-E1E1-4AA9-811A-6C70C6DF5BEA}"/>
              </a:ext>
            </a:extLst>
          </p:cNvPr>
          <p:cNvPicPr>
            <a:picLocks noChangeAspect="1"/>
          </p:cNvPicPr>
          <p:nvPr/>
        </p:nvPicPr>
        <p:blipFill>
          <a:blip r:embed="rId12"/>
          <a:stretch>
            <a:fillRect/>
          </a:stretch>
        </p:blipFill>
        <p:spPr>
          <a:xfrm>
            <a:off x="6912564" y="-556051"/>
            <a:ext cx="359906" cy="218018"/>
          </a:xfrm>
          <a:prstGeom prst="rect">
            <a:avLst/>
          </a:prstGeom>
        </p:spPr>
      </p:pic>
      <p:pic>
        <p:nvPicPr>
          <p:cNvPr id="113" name="Picture 112">
            <a:extLst>
              <a:ext uri="{FF2B5EF4-FFF2-40B4-BE49-F238E27FC236}">
                <a16:creationId xmlns:a16="http://schemas.microsoft.com/office/drawing/2014/main" id="{5E017C85-5DAD-457C-B5DD-F3BAB9483453}"/>
              </a:ext>
            </a:extLst>
          </p:cNvPr>
          <p:cNvPicPr>
            <a:picLocks noChangeAspect="1"/>
          </p:cNvPicPr>
          <p:nvPr/>
        </p:nvPicPr>
        <p:blipFill>
          <a:blip r:embed="rId13"/>
          <a:stretch>
            <a:fillRect/>
          </a:stretch>
        </p:blipFill>
        <p:spPr>
          <a:xfrm>
            <a:off x="2749158" y="-705460"/>
            <a:ext cx="359906" cy="218018"/>
          </a:xfrm>
          <a:prstGeom prst="rect">
            <a:avLst/>
          </a:prstGeom>
        </p:spPr>
      </p:pic>
      <p:pic>
        <p:nvPicPr>
          <p:cNvPr id="114" name="Picture 113">
            <a:extLst>
              <a:ext uri="{FF2B5EF4-FFF2-40B4-BE49-F238E27FC236}">
                <a16:creationId xmlns:a16="http://schemas.microsoft.com/office/drawing/2014/main" id="{1EA53A7B-919E-456E-9512-861396F1A7A6}"/>
              </a:ext>
            </a:extLst>
          </p:cNvPr>
          <p:cNvPicPr>
            <a:picLocks noChangeAspect="1"/>
          </p:cNvPicPr>
          <p:nvPr/>
        </p:nvPicPr>
        <p:blipFill>
          <a:blip r:embed="rId5"/>
          <a:stretch>
            <a:fillRect/>
          </a:stretch>
        </p:blipFill>
        <p:spPr>
          <a:xfrm>
            <a:off x="6870902" y="-853256"/>
            <a:ext cx="359906" cy="214559"/>
          </a:xfrm>
          <a:prstGeom prst="rect">
            <a:avLst/>
          </a:prstGeom>
        </p:spPr>
      </p:pic>
      <p:pic>
        <p:nvPicPr>
          <p:cNvPr id="115" name="Picture 114">
            <a:extLst>
              <a:ext uri="{FF2B5EF4-FFF2-40B4-BE49-F238E27FC236}">
                <a16:creationId xmlns:a16="http://schemas.microsoft.com/office/drawing/2014/main" id="{9BAF055C-5BE1-4E37-8EB0-E098FAF9F86A}"/>
              </a:ext>
            </a:extLst>
          </p:cNvPr>
          <p:cNvPicPr>
            <a:picLocks noChangeAspect="1"/>
          </p:cNvPicPr>
          <p:nvPr/>
        </p:nvPicPr>
        <p:blipFill>
          <a:blip r:embed="rId6"/>
          <a:stretch>
            <a:fillRect/>
          </a:stretch>
        </p:blipFill>
        <p:spPr>
          <a:xfrm>
            <a:off x="8410016" y="-1183672"/>
            <a:ext cx="359906" cy="218018"/>
          </a:xfrm>
          <a:prstGeom prst="rect">
            <a:avLst/>
          </a:prstGeom>
        </p:spPr>
      </p:pic>
      <p:pic>
        <p:nvPicPr>
          <p:cNvPr id="116" name="Picture 115">
            <a:extLst>
              <a:ext uri="{FF2B5EF4-FFF2-40B4-BE49-F238E27FC236}">
                <a16:creationId xmlns:a16="http://schemas.microsoft.com/office/drawing/2014/main" id="{E152F6FA-703D-426C-800B-EA4A512F68C8}"/>
              </a:ext>
            </a:extLst>
          </p:cNvPr>
          <p:cNvPicPr>
            <a:picLocks noChangeAspect="1"/>
          </p:cNvPicPr>
          <p:nvPr/>
        </p:nvPicPr>
        <p:blipFill>
          <a:blip r:embed="rId13"/>
          <a:stretch>
            <a:fillRect/>
          </a:stretch>
        </p:blipFill>
        <p:spPr>
          <a:xfrm>
            <a:off x="7597698" y="-878503"/>
            <a:ext cx="359906" cy="218018"/>
          </a:xfrm>
          <a:prstGeom prst="rect">
            <a:avLst/>
          </a:prstGeom>
        </p:spPr>
      </p:pic>
      <p:pic>
        <p:nvPicPr>
          <p:cNvPr id="117" name="Picture 116">
            <a:extLst>
              <a:ext uri="{FF2B5EF4-FFF2-40B4-BE49-F238E27FC236}">
                <a16:creationId xmlns:a16="http://schemas.microsoft.com/office/drawing/2014/main" id="{9956F601-6BEA-4D35-A9CE-DC483264DDE9}"/>
              </a:ext>
            </a:extLst>
          </p:cNvPr>
          <p:cNvPicPr>
            <a:picLocks noChangeAspect="1"/>
          </p:cNvPicPr>
          <p:nvPr/>
        </p:nvPicPr>
        <p:blipFill>
          <a:blip r:embed="rId7"/>
          <a:stretch>
            <a:fillRect/>
          </a:stretch>
        </p:blipFill>
        <p:spPr>
          <a:xfrm>
            <a:off x="700152" y="-564631"/>
            <a:ext cx="359906" cy="218018"/>
          </a:xfrm>
          <a:prstGeom prst="rect">
            <a:avLst/>
          </a:prstGeom>
        </p:spPr>
      </p:pic>
      <p:pic>
        <p:nvPicPr>
          <p:cNvPr id="118" name="Picture 117">
            <a:extLst>
              <a:ext uri="{FF2B5EF4-FFF2-40B4-BE49-F238E27FC236}">
                <a16:creationId xmlns:a16="http://schemas.microsoft.com/office/drawing/2014/main" id="{1A1D4B74-F08C-4E37-AE94-EA6626121D74}"/>
              </a:ext>
            </a:extLst>
          </p:cNvPr>
          <p:cNvPicPr>
            <a:picLocks noChangeAspect="1"/>
          </p:cNvPicPr>
          <p:nvPr/>
        </p:nvPicPr>
        <p:blipFill>
          <a:blip r:embed="rId8"/>
          <a:stretch>
            <a:fillRect/>
          </a:stretch>
        </p:blipFill>
        <p:spPr>
          <a:xfrm>
            <a:off x="1630835" y="-979817"/>
            <a:ext cx="359906" cy="214559"/>
          </a:xfrm>
          <a:prstGeom prst="rect">
            <a:avLst/>
          </a:prstGeom>
        </p:spPr>
      </p:pic>
      <p:pic>
        <p:nvPicPr>
          <p:cNvPr id="119" name="Picture 118">
            <a:extLst>
              <a:ext uri="{FF2B5EF4-FFF2-40B4-BE49-F238E27FC236}">
                <a16:creationId xmlns:a16="http://schemas.microsoft.com/office/drawing/2014/main" id="{9781EDFB-5E40-417F-8975-5B44D33ED0DF}"/>
              </a:ext>
            </a:extLst>
          </p:cNvPr>
          <p:cNvPicPr>
            <a:picLocks noChangeAspect="1"/>
          </p:cNvPicPr>
          <p:nvPr/>
        </p:nvPicPr>
        <p:blipFill>
          <a:blip r:embed="rId9"/>
          <a:stretch>
            <a:fillRect/>
          </a:stretch>
        </p:blipFill>
        <p:spPr>
          <a:xfrm>
            <a:off x="2848765" y="-946625"/>
            <a:ext cx="359906" cy="218018"/>
          </a:xfrm>
          <a:prstGeom prst="rect">
            <a:avLst/>
          </a:prstGeom>
        </p:spPr>
      </p:pic>
      <p:pic>
        <p:nvPicPr>
          <p:cNvPr id="120" name="Picture 119">
            <a:extLst>
              <a:ext uri="{FF2B5EF4-FFF2-40B4-BE49-F238E27FC236}">
                <a16:creationId xmlns:a16="http://schemas.microsoft.com/office/drawing/2014/main" id="{5FCB52DE-9491-487B-A218-CCFF7ABC7187}"/>
              </a:ext>
            </a:extLst>
          </p:cNvPr>
          <p:cNvPicPr>
            <a:picLocks noChangeAspect="1"/>
          </p:cNvPicPr>
          <p:nvPr/>
        </p:nvPicPr>
        <p:blipFill>
          <a:blip r:embed="rId5"/>
          <a:stretch>
            <a:fillRect/>
          </a:stretch>
        </p:blipFill>
        <p:spPr>
          <a:xfrm>
            <a:off x="2242746" y="-698828"/>
            <a:ext cx="359906" cy="214559"/>
          </a:xfrm>
          <a:prstGeom prst="rect">
            <a:avLst/>
          </a:prstGeom>
        </p:spPr>
      </p:pic>
      <p:pic>
        <p:nvPicPr>
          <p:cNvPr id="121" name="Picture 120">
            <a:extLst>
              <a:ext uri="{FF2B5EF4-FFF2-40B4-BE49-F238E27FC236}">
                <a16:creationId xmlns:a16="http://schemas.microsoft.com/office/drawing/2014/main" id="{98DED43E-F0B8-4CD0-8C69-DC3F71D150FB}"/>
              </a:ext>
            </a:extLst>
          </p:cNvPr>
          <p:cNvPicPr>
            <a:picLocks noChangeAspect="1"/>
          </p:cNvPicPr>
          <p:nvPr/>
        </p:nvPicPr>
        <p:blipFill>
          <a:blip r:embed="rId6"/>
          <a:stretch>
            <a:fillRect/>
          </a:stretch>
        </p:blipFill>
        <p:spPr>
          <a:xfrm>
            <a:off x="3781861" y="-1029245"/>
            <a:ext cx="359906" cy="218018"/>
          </a:xfrm>
          <a:prstGeom prst="rect">
            <a:avLst/>
          </a:prstGeom>
        </p:spPr>
      </p:pic>
      <p:pic>
        <p:nvPicPr>
          <p:cNvPr id="122" name="Picture 121">
            <a:extLst>
              <a:ext uri="{FF2B5EF4-FFF2-40B4-BE49-F238E27FC236}">
                <a16:creationId xmlns:a16="http://schemas.microsoft.com/office/drawing/2014/main" id="{DF883775-6A67-4A4A-84BB-35D8C63B9692}"/>
              </a:ext>
            </a:extLst>
          </p:cNvPr>
          <p:cNvPicPr>
            <a:picLocks noChangeAspect="1"/>
          </p:cNvPicPr>
          <p:nvPr/>
        </p:nvPicPr>
        <p:blipFill>
          <a:blip r:embed="rId13"/>
          <a:stretch>
            <a:fillRect/>
          </a:stretch>
        </p:blipFill>
        <p:spPr>
          <a:xfrm>
            <a:off x="2969542" y="-724075"/>
            <a:ext cx="359906" cy="218018"/>
          </a:xfrm>
          <a:prstGeom prst="rect">
            <a:avLst/>
          </a:prstGeom>
        </p:spPr>
      </p:pic>
      <p:pic>
        <p:nvPicPr>
          <p:cNvPr id="123" name="Picture 122">
            <a:extLst>
              <a:ext uri="{FF2B5EF4-FFF2-40B4-BE49-F238E27FC236}">
                <a16:creationId xmlns:a16="http://schemas.microsoft.com/office/drawing/2014/main" id="{74F28298-20FD-4F0D-9737-28FF2855C241}"/>
              </a:ext>
            </a:extLst>
          </p:cNvPr>
          <p:cNvPicPr>
            <a:picLocks noChangeAspect="1"/>
          </p:cNvPicPr>
          <p:nvPr/>
        </p:nvPicPr>
        <p:blipFill>
          <a:blip r:embed="rId6"/>
          <a:stretch>
            <a:fillRect/>
          </a:stretch>
        </p:blipFill>
        <p:spPr>
          <a:xfrm>
            <a:off x="5979548" y="-1009014"/>
            <a:ext cx="359906" cy="218018"/>
          </a:xfrm>
          <a:prstGeom prst="rect">
            <a:avLst/>
          </a:prstGeom>
        </p:spPr>
      </p:pic>
      <p:pic>
        <p:nvPicPr>
          <p:cNvPr id="124" name="Picture 123">
            <a:extLst>
              <a:ext uri="{FF2B5EF4-FFF2-40B4-BE49-F238E27FC236}">
                <a16:creationId xmlns:a16="http://schemas.microsoft.com/office/drawing/2014/main" id="{A347B3AB-2664-48A2-850C-EFFA8E52BFAC}"/>
              </a:ext>
            </a:extLst>
          </p:cNvPr>
          <p:cNvPicPr>
            <a:picLocks noChangeAspect="1"/>
          </p:cNvPicPr>
          <p:nvPr/>
        </p:nvPicPr>
        <p:blipFill>
          <a:blip r:embed="rId8"/>
          <a:stretch>
            <a:fillRect/>
          </a:stretch>
        </p:blipFill>
        <p:spPr>
          <a:xfrm>
            <a:off x="4048907" y="-978201"/>
            <a:ext cx="359906" cy="214559"/>
          </a:xfrm>
          <a:prstGeom prst="rect">
            <a:avLst/>
          </a:prstGeom>
        </p:spPr>
      </p:pic>
      <p:pic>
        <p:nvPicPr>
          <p:cNvPr id="125" name="Picture 124">
            <a:extLst>
              <a:ext uri="{FF2B5EF4-FFF2-40B4-BE49-F238E27FC236}">
                <a16:creationId xmlns:a16="http://schemas.microsoft.com/office/drawing/2014/main" id="{F98185BC-E162-4531-BFCA-BE96906925F1}"/>
              </a:ext>
            </a:extLst>
          </p:cNvPr>
          <p:cNvPicPr>
            <a:picLocks noChangeAspect="1"/>
          </p:cNvPicPr>
          <p:nvPr/>
        </p:nvPicPr>
        <p:blipFill>
          <a:blip r:embed="rId9"/>
          <a:stretch>
            <a:fillRect/>
          </a:stretch>
        </p:blipFill>
        <p:spPr>
          <a:xfrm>
            <a:off x="5266837" y="-945010"/>
            <a:ext cx="359906" cy="218018"/>
          </a:xfrm>
          <a:prstGeom prst="rect">
            <a:avLst/>
          </a:prstGeom>
        </p:spPr>
      </p:pic>
      <p:pic>
        <p:nvPicPr>
          <p:cNvPr id="126" name="Picture 125">
            <a:extLst>
              <a:ext uri="{FF2B5EF4-FFF2-40B4-BE49-F238E27FC236}">
                <a16:creationId xmlns:a16="http://schemas.microsoft.com/office/drawing/2014/main" id="{58467660-8104-4705-8F38-1DF0D0855E2A}"/>
              </a:ext>
            </a:extLst>
          </p:cNvPr>
          <p:cNvPicPr>
            <a:picLocks noChangeAspect="1"/>
          </p:cNvPicPr>
          <p:nvPr/>
        </p:nvPicPr>
        <p:blipFill>
          <a:blip r:embed="rId6"/>
          <a:stretch>
            <a:fillRect/>
          </a:stretch>
        </p:blipFill>
        <p:spPr>
          <a:xfrm>
            <a:off x="6199933" y="-1027629"/>
            <a:ext cx="359906" cy="218018"/>
          </a:xfrm>
          <a:prstGeom prst="rect">
            <a:avLst/>
          </a:prstGeom>
        </p:spPr>
      </p:pic>
      <p:pic>
        <p:nvPicPr>
          <p:cNvPr id="127" name="Picture 126">
            <a:extLst>
              <a:ext uri="{FF2B5EF4-FFF2-40B4-BE49-F238E27FC236}">
                <a16:creationId xmlns:a16="http://schemas.microsoft.com/office/drawing/2014/main" id="{E53B8DDF-30A9-45B4-91C4-CAFE61A2680E}"/>
              </a:ext>
            </a:extLst>
          </p:cNvPr>
          <p:cNvPicPr>
            <a:picLocks noChangeAspect="1"/>
          </p:cNvPicPr>
          <p:nvPr/>
        </p:nvPicPr>
        <p:blipFill>
          <a:blip r:embed="rId9"/>
          <a:stretch>
            <a:fillRect/>
          </a:stretch>
        </p:blipFill>
        <p:spPr>
          <a:xfrm>
            <a:off x="5158989" y="-577380"/>
            <a:ext cx="359906" cy="218018"/>
          </a:xfrm>
          <a:prstGeom prst="rect">
            <a:avLst/>
          </a:prstGeom>
        </p:spPr>
      </p:pic>
      <p:pic>
        <p:nvPicPr>
          <p:cNvPr id="128" name="Picture 127">
            <a:extLst>
              <a:ext uri="{FF2B5EF4-FFF2-40B4-BE49-F238E27FC236}">
                <a16:creationId xmlns:a16="http://schemas.microsoft.com/office/drawing/2014/main" id="{F215461D-643C-46F0-B9BF-CED2FF22E7D4}"/>
              </a:ext>
            </a:extLst>
          </p:cNvPr>
          <p:cNvPicPr>
            <a:picLocks noChangeAspect="1"/>
          </p:cNvPicPr>
          <p:nvPr/>
        </p:nvPicPr>
        <p:blipFill>
          <a:blip r:embed="rId5"/>
          <a:stretch>
            <a:fillRect/>
          </a:stretch>
        </p:blipFill>
        <p:spPr>
          <a:xfrm>
            <a:off x="4552971" y="-329583"/>
            <a:ext cx="359906" cy="214559"/>
          </a:xfrm>
          <a:prstGeom prst="rect">
            <a:avLst/>
          </a:prstGeom>
        </p:spPr>
      </p:pic>
      <p:pic>
        <p:nvPicPr>
          <p:cNvPr id="129" name="Picture 128">
            <a:extLst>
              <a:ext uri="{FF2B5EF4-FFF2-40B4-BE49-F238E27FC236}">
                <a16:creationId xmlns:a16="http://schemas.microsoft.com/office/drawing/2014/main" id="{D10A4024-EBE1-42C0-9304-C13FE3470339}"/>
              </a:ext>
            </a:extLst>
          </p:cNvPr>
          <p:cNvPicPr>
            <a:picLocks noChangeAspect="1"/>
          </p:cNvPicPr>
          <p:nvPr/>
        </p:nvPicPr>
        <p:blipFill>
          <a:blip r:embed="rId6"/>
          <a:stretch>
            <a:fillRect/>
          </a:stretch>
        </p:blipFill>
        <p:spPr>
          <a:xfrm>
            <a:off x="6092085" y="-660000"/>
            <a:ext cx="359906" cy="218018"/>
          </a:xfrm>
          <a:prstGeom prst="rect">
            <a:avLst/>
          </a:prstGeom>
        </p:spPr>
      </p:pic>
      <p:pic>
        <p:nvPicPr>
          <p:cNvPr id="130" name="Picture 129">
            <a:extLst>
              <a:ext uri="{FF2B5EF4-FFF2-40B4-BE49-F238E27FC236}">
                <a16:creationId xmlns:a16="http://schemas.microsoft.com/office/drawing/2014/main" id="{9099DF57-12AF-4630-83BF-DC32899B7987}"/>
              </a:ext>
            </a:extLst>
          </p:cNvPr>
          <p:cNvPicPr>
            <a:picLocks noChangeAspect="1"/>
          </p:cNvPicPr>
          <p:nvPr/>
        </p:nvPicPr>
        <p:blipFill>
          <a:blip r:embed="rId13"/>
          <a:stretch>
            <a:fillRect/>
          </a:stretch>
        </p:blipFill>
        <p:spPr>
          <a:xfrm>
            <a:off x="5279766" y="-354830"/>
            <a:ext cx="359906" cy="218018"/>
          </a:xfrm>
          <a:prstGeom prst="rect">
            <a:avLst/>
          </a:prstGeom>
        </p:spPr>
      </p:pic>
      <p:pic>
        <p:nvPicPr>
          <p:cNvPr id="131" name="Picture 130">
            <a:extLst>
              <a:ext uri="{FF2B5EF4-FFF2-40B4-BE49-F238E27FC236}">
                <a16:creationId xmlns:a16="http://schemas.microsoft.com/office/drawing/2014/main" id="{00B2893E-8591-48D3-8031-4FEDB4016EFE}"/>
              </a:ext>
            </a:extLst>
          </p:cNvPr>
          <p:cNvPicPr>
            <a:picLocks noChangeAspect="1"/>
          </p:cNvPicPr>
          <p:nvPr/>
        </p:nvPicPr>
        <p:blipFill>
          <a:blip r:embed="rId6"/>
          <a:stretch>
            <a:fillRect/>
          </a:stretch>
        </p:blipFill>
        <p:spPr>
          <a:xfrm>
            <a:off x="3661617" y="-485341"/>
            <a:ext cx="359906" cy="218018"/>
          </a:xfrm>
          <a:prstGeom prst="rect">
            <a:avLst/>
          </a:prstGeom>
        </p:spPr>
      </p:pic>
      <p:pic>
        <p:nvPicPr>
          <p:cNvPr id="132" name="Picture 131">
            <a:extLst>
              <a:ext uri="{FF2B5EF4-FFF2-40B4-BE49-F238E27FC236}">
                <a16:creationId xmlns:a16="http://schemas.microsoft.com/office/drawing/2014/main" id="{013F2579-04EB-4461-A5E3-7B0DC899F94B}"/>
              </a:ext>
            </a:extLst>
          </p:cNvPr>
          <p:cNvPicPr>
            <a:picLocks noChangeAspect="1"/>
          </p:cNvPicPr>
          <p:nvPr/>
        </p:nvPicPr>
        <p:blipFill>
          <a:blip r:embed="rId6"/>
          <a:stretch>
            <a:fillRect/>
          </a:stretch>
        </p:blipFill>
        <p:spPr>
          <a:xfrm>
            <a:off x="3882001" y="-503957"/>
            <a:ext cx="359906" cy="218018"/>
          </a:xfrm>
          <a:prstGeom prst="rect">
            <a:avLst/>
          </a:prstGeom>
        </p:spPr>
      </p:pic>
      <p:pic>
        <p:nvPicPr>
          <p:cNvPr id="133" name="!!MatThu1a">
            <a:extLst>
              <a:ext uri="{FF2B5EF4-FFF2-40B4-BE49-F238E27FC236}">
                <a16:creationId xmlns:a16="http://schemas.microsoft.com/office/drawing/2014/main" id="{4B9E3EC3-AF64-4974-B68C-CA187BDD250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283596" y="361127"/>
            <a:ext cx="394383" cy="256587"/>
          </a:xfrm>
          <a:prstGeom prst="rect">
            <a:avLst/>
          </a:prstGeom>
        </p:spPr>
      </p:pic>
      <p:sp>
        <p:nvSpPr>
          <p:cNvPr id="76" name="!!o4b">
            <a:extLst>
              <a:ext uri="{FF2B5EF4-FFF2-40B4-BE49-F238E27FC236}">
                <a16:creationId xmlns:a16="http://schemas.microsoft.com/office/drawing/2014/main" id="{6F40FFA8-451A-4BC0-BD18-CD55C51FC9A2}"/>
              </a:ext>
            </a:extLst>
          </p:cNvPr>
          <p:cNvSpPr/>
          <p:nvPr/>
        </p:nvSpPr>
        <p:spPr>
          <a:xfrm>
            <a:off x="10081752" y="555210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7" name="!!4b">
            <a:extLst>
              <a:ext uri="{FF2B5EF4-FFF2-40B4-BE49-F238E27FC236}">
                <a16:creationId xmlns:a16="http://schemas.microsoft.com/office/drawing/2014/main" id="{FF091EC5-DEE3-4725-BA96-0C98047169DD}"/>
              </a:ext>
            </a:extLst>
          </p:cNvPr>
          <p:cNvSpPr txBox="1"/>
          <p:nvPr/>
        </p:nvSpPr>
        <p:spPr>
          <a:xfrm>
            <a:off x="10233666" y="557037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79" name="!!o4b">
            <a:extLst>
              <a:ext uri="{FF2B5EF4-FFF2-40B4-BE49-F238E27FC236}">
                <a16:creationId xmlns:a16="http://schemas.microsoft.com/office/drawing/2014/main" id="{6F40FFA8-451A-4BC0-BD18-CD55C51FC9A2}"/>
              </a:ext>
            </a:extLst>
          </p:cNvPr>
          <p:cNvSpPr/>
          <p:nvPr/>
        </p:nvSpPr>
        <p:spPr>
          <a:xfrm>
            <a:off x="4397129" y="551882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80" name="!!o4a">
            <a:extLst>
              <a:ext uri="{FF2B5EF4-FFF2-40B4-BE49-F238E27FC236}">
                <a16:creationId xmlns:a16="http://schemas.microsoft.com/office/drawing/2014/main" id="{03CD02AD-A0B0-4461-82E4-ADE45F3505A9}"/>
              </a:ext>
            </a:extLst>
          </p:cNvPr>
          <p:cNvSpPr/>
          <p:nvPr/>
        </p:nvSpPr>
        <p:spPr>
          <a:xfrm>
            <a:off x="2136356" y="551372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81" name="!!4a">
            <a:extLst>
              <a:ext uri="{FF2B5EF4-FFF2-40B4-BE49-F238E27FC236}">
                <a16:creationId xmlns:a16="http://schemas.microsoft.com/office/drawing/2014/main" id="{7D7392F9-B328-40CF-A436-C3974F476E3C}"/>
              </a:ext>
            </a:extLst>
          </p:cNvPr>
          <p:cNvSpPr txBox="1"/>
          <p:nvPr/>
        </p:nvSpPr>
        <p:spPr>
          <a:xfrm>
            <a:off x="2286304" y="558867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82" name="!!4b">
            <a:extLst>
              <a:ext uri="{FF2B5EF4-FFF2-40B4-BE49-F238E27FC236}">
                <a16:creationId xmlns:a16="http://schemas.microsoft.com/office/drawing/2014/main" id="{FF091EC5-DEE3-4725-BA96-0C98047169DD}"/>
              </a:ext>
            </a:extLst>
          </p:cNvPr>
          <p:cNvSpPr txBox="1"/>
          <p:nvPr/>
        </p:nvSpPr>
        <p:spPr>
          <a:xfrm>
            <a:off x="4537317" y="556424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sp>
        <p:nvSpPr>
          <p:cNvPr id="83" name="!!o4a">
            <a:extLst>
              <a:ext uri="{FF2B5EF4-FFF2-40B4-BE49-F238E27FC236}">
                <a16:creationId xmlns:a16="http://schemas.microsoft.com/office/drawing/2014/main" id="{03CD02AD-A0B0-4461-82E4-ADE45F3505A9}"/>
              </a:ext>
            </a:extLst>
          </p:cNvPr>
          <p:cNvSpPr/>
          <p:nvPr/>
        </p:nvSpPr>
        <p:spPr>
          <a:xfrm>
            <a:off x="3260640" y="5518824"/>
            <a:ext cx="1024119" cy="10190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84" name="!!4a">
            <a:extLst>
              <a:ext uri="{FF2B5EF4-FFF2-40B4-BE49-F238E27FC236}">
                <a16:creationId xmlns:a16="http://schemas.microsoft.com/office/drawing/2014/main" id="{7D7392F9-B328-40CF-A436-C3974F476E3C}"/>
              </a:ext>
            </a:extLst>
          </p:cNvPr>
          <p:cNvSpPr txBox="1"/>
          <p:nvPr/>
        </p:nvSpPr>
        <p:spPr>
          <a:xfrm>
            <a:off x="3426708" y="556934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85" name="!!o4b">
            <a:extLst>
              <a:ext uri="{FF2B5EF4-FFF2-40B4-BE49-F238E27FC236}">
                <a16:creationId xmlns:a16="http://schemas.microsoft.com/office/drawing/2014/main" id="{6F40FFA8-451A-4BC0-BD18-CD55C51FC9A2}"/>
              </a:ext>
            </a:extLst>
          </p:cNvPr>
          <p:cNvSpPr/>
          <p:nvPr/>
        </p:nvSpPr>
        <p:spPr>
          <a:xfrm>
            <a:off x="5538995" y="553277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86" name="!!4b">
            <a:extLst>
              <a:ext uri="{FF2B5EF4-FFF2-40B4-BE49-F238E27FC236}">
                <a16:creationId xmlns:a16="http://schemas.microsoft.com/office/drawing/2014/main" id="{FF091EC5-DEE3-4725-BA96-0C98047169DD}"/>
              </a:ext>
            </a:extLst>
          </p:cNvPr>
          <p:cNvSpPr txBox="1"/>
          <p:nvPr/>
        </p:nvSpPr>
        <p:spPr>
          <a:xfrm>
            <a:off x="5690908" y="555104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pic>
        <p:nvPicPr>
          <p:cNvPr id="7170" name="Picture 2" descr="Bướu cổ có mấy loại? | Vinmec"/>
          <p:cNvPicPr>
            <a:picLocks noChangeAspect="1" noChangeArrowheads="1"/>
          </p:cNvPicPr>
          <p:nvPr/>
        </p:nvPicPr>
        <p:blipFill rotWithShape="1">
          <a:blip r:embed="rId21">
            <a:extLst>
              <a:ext uri="{28A0092B-C50C-407E-A947-70E740481C1C}">
                <a14:useLocalDpi xmlns:a14="http://schemas.microsoft.com/office/drawing/2010/main" val="0"/>
              </a:ext>
            </a:extLst>
          </a:blip>
          <a:srcRect b="70270"/>
          <a:stretch/>
        </p:blipFill>
        <p:spPr bwMode="auto">
          <a:xfrm>
            <a:off x="1770048" y="2362562"/>
            <a:ext cx="8355477" cy="1440015"/>
          </a:xfrm>
          <a:prstGeom prst="rect">
            <a:avLst/>
          </a:prstGeom>
          <a:noFill/>
          <a:extLst>
            <a:ext uri="{909E8E84-426E-40DD-AFC4-6F175D3DCCD1}">
              <a14:hiddenFill xmlns:a14="http://schemas.microsoft.com/office/drawing/2010/main">
                <a:solidFill>
                  <a:srgbClr val="FFFFFF"/>
                </a:solidFill>
              </a14:hiddenFill>
            </a:ext>
          </a:extLst>
        </p:spPr>
      </p:pic>
      <p:sp>
        <p:nvSpPr>
          <p:cNvPr id="67" name="!!o4a">
            <a:extLst>
              <a:ext uri="{FF2B5EF4-FFF2-40B4-BE49-F238E27FC236}">
                <a16:creationId xmlns:a16="http://schemas.microsoft.com/office/drawing/2014/main" id="{03CD02AD-A0B0-4461-82E4-ADE45F3505A9}"/>
              </a:ext>
            </a:extLst>
          </p:cNvPr>
          <p:cNvSpPr/>
          <p:nvPr/>
        </p:nvSpPr>
        <p:spPr>
          <a:xfrm>
            <a:off x="1001041" y="551372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87" name="!!4a">
            <a:extLst>
              <a:ext uri="{FF2B5EF4-FFF2-40B4-BE49-F238E27FC236}">
                <a16:creationId xmlns:a16="http://schemas.microsoft.com/office/drawing/2014/main" id="{7D7392F9-B328-40CF-A436-C3974F476E3C}"/>
              </a:ext>
            </a:extLst>
          </p:cNvPr>
          <p:cNvSpPr txBox="1"/>
          <p:nvPr/>
        </p:nvSpPr>
        <p:spPr>
          <a:xfrm>
            <a:off x="1150989" y="558867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grpSp>
        <p:nvGrpSpPr>
          <p:cNvPr id="88" name="Group 8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9" name="!!MatThu1">
              <a:hlinkClick r:id="rId22"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90" name="Graphic 62">
              <a:hlinkClick r:id="rId23"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3323957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500" fill="hold"/>
                                        <p:tgtEl>
                                          <p:spTgt spid="102"/>
                                        </p:tgtEl>
                                        <p:attrNameLst>
                                          <p:attrName>ppt_w</p:attrName>
                                        </p:attrNameLst>
                                      </p:cBhvr>
                                      <p:tavLst>
                                        <p:tav tm="0">
                                          <p:val>
                                            <p:fltVal val="0"/>
                                          </p:val>
                                        </p:tav>
                                        <p:tav tm="100000">
                                          <p:val>
                                            <p:strVal val="#ppt_w"/>
                                          </p:val>
                                        </p:tav>
                                      </p:tavLst>
                                    </p:anim>
                                    <p:anim calcmode="lin" valueType="num">
                                      <p:cBhvr>
                                        <p:cTn id="19" dur="500" fill="hold"/>
                                        <p:tgtEl>
                                          <p:spTgt spid="102"/>
                                        </p:tgtEl>
                                        <p:attrNameLst>
                                          <p:attrName>ppt_h</p:attrName>
                                        </p:attrNameLst>
                                      </p:cBhvr>
                                      <p:tavLst>
                                        <p:tav tm="0">
                                          <p:val>
                                            <p:fltVal val="0"/>
                                          </p:val>
                                        </p:tav>
                                        <p:tav tm="100000">
                                          <p:val>
                                            <p:strVal val="#ppt_h"/>
                                          </p:val>
                                        </p:tav>
                                      </p:tavLst>
                                    </p:anim>
                                    <p:animEffect transition="in" filter="fade">
                                      <p:cBhvr>
                                        <p:cTn id="20" dur="500"/>
                                        <p:tgtEl>
                                          <p:spTgt spid="102"/>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03"/>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13"/>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06"/>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00"/>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07"/>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08"/>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12"/>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09"/>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10"/>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11"/>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14"/>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16"/>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15"/>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17"/>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18"/>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19"/>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20"/>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22"/>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21"/>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23"/>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24"/>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25"/>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26"/>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2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28"/>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30"/>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29"/>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31"/>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32"/>
                                        </p:tgtEl>
                                        <p:attrNameLst>
                                          <p:attrName>ppt_x</p:attrName>
                                          <p:attrName>ppt_y</p:attrName>
                                        </p:attrNameLst>
                                      </p:cBhvr>
                                    </p:animMotion>
                                  </p:childTnLst>
                                </p:cTn>
                              </p:par>
                            </p:childTnLst>
                          </p:cTn>
                        </p:par>
                      </p:childTnLst>
                    </p:cTn>
                  </p:par>
                </p:childTnLst>
              </p:cTn>
              <p:nextCondLst>
                <p:cond evt="onClick" delay="0">
                  <p:tgtEl>
                    <p:spTgt spid="98"/>
                  </p:tgtEl>
                </p:cond>
              </p:nextCondLst>
            </p:seq>
            <p:seq concurrent="1" nextAc="seek">
              <p:cTn id="82" restart="whenNotActive" fill="hold" evtFilter="cancelBubble" nodeType="interactiveSeq">
                <p:stCondLst>
                  <p:cond evt="onClick" delay="0">
                    <p:tgtEl>
                      <p:spTgt spid="104"/>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5"/>
                                        </p:tgtEl>
                                        <p:attrNameLst>
                                          <p:attrName>style.visibility</p:attrName>
                                        </p:attrNameLst>
                                      </p:cBhvr>
                                      <p:to>
                                        <p:strVal val="visible"/>
                                      </p:to>
                                    </p:set>
                                    <p:anim calcmode="lin" valueType="num">
                                      <p:cBhvr>
                                        <p:cTn id="87" dur="500" fill="hold"/>
                                        <p:tgtEl>
                                          <p:spTgt spid="105"/>
                                        </p:tgtEl>
                                        <p:attrNameLst>
                                          <p:attrName>ppt_w</p:attrName>
                                        </p:attrNameLst>
                                      </p:cBhvr>
                                      <p:tavLst>
                                        <p:tav tm="0">
                                          <p:val>
                                            <p:fltVal val="0"/>
                                          </p:val>
                                        </p:tav>
                                        <p:tav tm="100000">
                                          <p:val>
                                            <p:strVal val="#ppt_w"/>
                                          </p:val>
                                        </p:tav>
                                      </p:tavLst>
                                    </p:anim>
                                    <p:anim calcmode="lin" valueType="num">
                                      <p:cBhvr>
                                        <p:cTn id="88" dur="500" fill="hold"/>
                                        <p:tgtEl>
                                          <p:spTgt spid="105"/>
                                        </p:tgtEl>
                                        <p:attrNameLst>
                                          <p:attrName>ppt_h</p:attrName>
                                        </p:attrNameLst>
                                      </p:cBhvr>
                                      <p:tavLst>
                                        <p:tav tm="0">
                                          <p:val>
                                            <p:fltVal val="0"/>
                                          </p:val>
                                        </p:tav>
                                        <p:tav tm="100000">
                                          <p:val>
                                            <p:strVal val="#ppt_h"/>
                                          </p:val>
                                        </p:tav>
                                      </p:tavLst>
                                    </p:anim>
                                    <p:animEffect transition="in" filter="fade">
                                      <p:cBhvr>
                                        <p:cTn id="89" dur="500"/>
                                        <p:tgtEl>
                                          <p:spTgt spid="105"/>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5"/>
                                        </p:tgtEl>
                                      </p:cBhvr>
                                    </p:animEffect>
                                    <p:animScale>
                                      <p:cBhvr>
                                        <p:cTn id="92"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93" restart="whenNotActive" fill="hold" evtFilter="cancelBubble" nodeType="interactiveSeq">
                <p:stCondLst>
                  <p:cond evt="onClick" delay="0">
                    <p:tgtEl>
                      <p:spTgt spid="7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p:cTn id="98" dur="500" fill="hold"/>
                                        <p:tgtEl>
                                          <p:spTgt spid="77"/>
                                        </p:tgtEl>
                                        <p:attrNameLst>
                                          <p:attrName>ppt_w</p:attrName>
                                        </p:attrNameLst>
                                      </p:cBhvr>
                                      <p:tavLst>
                                        <p:tav tm="0">
                                          <p:val>
                                            <p:fltVal val="0"/>
                                          </p:val>
                                        </p:tav>
                                        <p:tav tm="100000">
                                          <p:val>
                                            <p:strVal val="#ppt_w"/>
                                          </p:val>
                                        </p:tav>
                                      </p:tavLst>
                                    </p:anim>
                                    <p:anim calcmode="lin" valueType="num">
                                      <p:cBhvr>
                                        <p:cTn id="99" dur="500" fill="hold"/>
                                        <p:tgtEl>
                                          <p:spTgt spid="77"/>
                                        </p:tgtEl>
                                        <p:attrNameLst>
                                          <p:attrName>ppt_h</p:attrName>
                                        </p:attrNameLst>
                                      </p:cBhvr>
                                      <p:tavLst>
                                        <p:tav tm="0">
                                          <p:val>
                                            <p:fltVal val="0"/>
                                          </p:val>
                                        </p:tav>
                                        <p:tav tm="100000">
                                          <p:val>
                                            <p:strVal val="#ppt_h"/>
                                          </p:val>
                                        </p:tav>
                                      </p:tavLst>
                                    </p:anim>
                                    <p:animEffect transition="in" filter="fade">
                                      <p:cBhvr>
                                        <p:cTn id="100" dur="500"/>
                                        <p:tgtEl>
                                          <p:spTgt spid="7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77"/>
                                        </p:tgtEl>
                                      </p:cBhvr>
                                    </p:animEffect>
                                    <p:animScale>
                                      <p:cBhvr>
                                        <p:cTn id="103" dur="250" autoRev="1" fill="hold"/>
                                        <p:tgtEl>
                                          <p:spTgt spid="77"/>
                                        </p:tgtEl>
                                      </p:cBhvr>
                                      <p:by x="105000" y="105000"/>
                                    </p:animScale>
                                  </p:childTnLst>
                                </p:cTn>
                              </p:par>
                            </p:childTnLst>
                          </p:cTn>
                        </p:par>
                      </p:childTnLst>
                    </p:cTn>
                  </p:par>
                </p:childTnLst>
              </p:cTn>
              <p:nextCondLst>
                <p:cond evt="onClick" delay="0">
                  <p:tgtEl>
                    <p:spTgt spid="76"/>
                  </p:tgtEl>
                </p:cond>
              </p:nextCondLst>
            </p:seq>
            <p:seq concurrent="1" nextAc="seek">
              <p:cTn id="104" restart="whenNotActive" fill="hold" evtFilter="cancelBubble" nodeType="interactiveSeq">
                <p:stCondLst>
                  <p:cond evt="onClick" delay="0">
                    <p:tgtEl>
                      <p:spTgt spid="8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81"/>
                                        </p:tgtEl>
                                        <p:attrNameLst>
                                          <p:attrName>style.visibility</p:attrName>
                                        </p:attrNameLst>
                                      </p:cBhvr>
                                      <p:to>
                                        <p:strVal val="visible"/>
                                      </p:to>
                                    </p:set>
                                    <p:anim calcmode="lin" valueType="num">
                                      <p:cBhvr>
                                        <p:cTn id="109" dur="500" fill="hold"/>
                                        <p:tgtEl>
                                          <p:spTgt spid="81"/>
                                        </p:tgtEl>
                                        <p:attrNameLst>
                                          <p:attrName>ppt_w</p:attrName>
                                        </p:attrNameLst>
                                      </p:cBhvr>
                                      <p:tavLst>
                                        <p:tav tm="0">
                                          <p:val>
                                            <p:fltVal val="0"/>
                                          </p:val>
                                        </p:tav>
                                        <p:tav tm="100000">
                                          <p:val>
                                            <p:strVal val="#ppt_w"/>
                                          </p:val>
                                        </p:tav>
                                      </p:tavLst>
                                    </p:anim>
                                    <p:anim calcmode="lin" valueType="num">
                                      <p:cBhvr>
                                        <p:cTn id="110" dur="500" fill="hold"/>
                                        <p:tgtEl>
                                          <p:spTgt spid="81"/>
                                        </p:tgtEl>
                                        <p:attrNameLst>
                                          <p:attrName>ppt_h</p:attrName>
                                        </p:attrNameLst>
                                      </p:cBhvr>
                                      <p:tavLst>
                                        <p:tav tm="0">
                                          <p:val>
                                            <p:fltVal val="0"/>
                                          </p:val>
                                        </p:tav>
                                        <p:tav tm="100000">
                                          <p:val>
                                            <p:strVal val="#ppt_h"/>
                                          </p:val>
                                        </p:tav>
                                      </p:tavLst>
                                    </p:anim>
                                    <p:animEffect transition="in" filter="fade">
                                      <p:cBhvr>
                                        <p:cTn id="111" dur="500"/>
                                        <p:tgtEl>
                                          <p:spTgt spid="8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81"/>
                                        </p:tgtEl>
                                      </p:cBhvr>
                                    </p:animEffect>
                                    <p:animScale>
                                      <p:cBhvr>
                                        <p:cTn id="114" dur="250" autoRev="1" fill="hold"/>
                                        <p:tgtEl>
                                          <p:spTgt spid="81"/>
                                        </p:tgtEl>
                                      </p:cBhvr>
                                      <p:by x="105000" y="105000"/>
                                    </p:animScale>
                                  </p:childTnLst>
                                </p:cTn>
                              </p:par>
                            </p:childTnLst>
                          </p:cTn>
                        </p:par>
                      </p:childTnLst>
                    </p:cTn>
                  </p:par>
                </p:childTnLst>
              </p:cTn>
              <p:nextCondLst>
                <p:cond evt="onClick" delay="0">
                  <p:tgtEl>
                    <p:spTgt spid="80"/>
                  </p:tgtEl>
                </p:cond>
              </p:nextCondLst>
            </p:seq>
            <p:seq concurrent="1" nextAc="seek">
              <p:cTn id="115" restart="whenNotActive" fill="hold" evtFilter="cancelBubble" nodeType="interactiveSeq">
                <p:stCondLst>
                  <p:cond evt="onClick" delay="0">
                    <p:tgtEl>
                      <p:spTgt spid="79"/>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82"/>
                                        </p:tgtEl>
                                        <p:attrNameLst>
                                          <p:attrName>style.visibility</p:attrName>
                                        </p:attrNameLst>
                                      </p:cBhvr>
                                      <p:to>
                                        <p:strVal val="visible"/>
                                      </p:to>
                                    </p:set>
                                    <p:anim calcmode="lin" valueType="num">
                                      <p:cBhvr>
                                        <p:cTn id="120" dur="500" fill="hold"/>
                                        <p:tgtEl>
                                          <p:spTgt spid="82"/>
                                        </p:tgtEl>
                                        <p:attrNameLst>
                                          <p:attrName>ppt_w</p:attrName>
                                        </p:attrNameLst>
                                      </p:cBhvr>
                                      <p:tavLst>
                                        <p:tav tm="0">
                                          <p:val>
                                            <p:fltVal val="0"/>
                                          </p:val>
                                        </p:tav>
                                        <p:tav tm="100000">
                                          <p:val>
                                            <p:strVal val="#ppt_w"/>
                                          </p:val>
                                        </p:tav>
                                      </p:tavLst>
                                    </p:anim>
                                    <p:anim calcmode="lin" valueType="num">
                                      <p:cBhvr>
                                        <p:cTn id="121" dur="500" fill="hold"/>
                                        <p:tgtEl>
                                          <p:spTgt spid="82"/>
                                        </p:tgtEl>
                                        <p:attrNameLst>
                                          <p:attrName>ppt_h</p:attrName>
                                        </p:attrNameLst>
                                      </p:cBhvr>
                                      <p:tavLst>
                                        <p:tav tm="0">
                                          <p:val>
                                            <p:fltVal val="0"/>
                                          </p:val>
                                        </p:tav>
                                        <p:tav tm="100000">
                                          <p:val>
                                            <p:strVal val="#ppt_h"/>
                                          </p:val>
                                        </p:tav>
                                      </p:tavLst>
                                    </p:anim>
                                    <p:animEffect transition="in" filter="fade">
                                      <p:cBhvr>
                                        <p:cTn id="122" dur="500"/>
                                        <p:tgtEl>
                                          <p:spTgt spid="82"/>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82"/>
                                        </p:tgtEl>
                                      </p:cBhvr>
                                    </p:animEffect>
                                    <p:animScale>
                                      <p:cBhvr>
                                        <p:cTn id="125" dur="250" autoRev="1" fill="hold"/>
                                        <p:tgtEl>
                                          <p:spTgt spid="82"/>
                                        </p:tgtEl>
                                      </p:cBhvr>
                                      <p:by x="105000" y="105000"/>
                                    </p:animScale>
                                  </p:childTnLst>
                                </p:cTn>
                              </p:par>
                            </p:childTnLst>
                          </p:cTn>
                        </p:par>
                      </p:childTnLst>
                    </p:cTn>
                  </p:par>
                </p:childTnLst>
              </p:cTn>
              <p:nextCondLst>
                <p:cond evt="onClick" delay="0">
                  <p:tgtEl>
                    <p:spTgt spid="79"/>
                  </p:tgtEl>
                </p:cond>
              </p:nextCondLst>
            </p:seq>
            <p:seq concurrent="1" nextAc="seek">
              <p:cTn id="126" restart="whenNotActive" fill="hold" evtFilter="cancelBubble" nodeType="interactiveSeq">
                <p:stCondLst>
                  <p:cond evt="onClick" delay="0">
                    <p:tgtEl>
                      <p:spTgt spid="83"/>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84"/>
                                        </p:tgtEl>
                                        <p:attrNameLst>
                                          <p:attrName>style.visibility</p:attrName>
                                        </p:attrNameLst>
                                      </p:cBhvr>
                                      <p:to>
                                        <p:strVal val="visible"/>
                                      </p:to>
                                    </p:set>
                                    <p:anim calcmode="lin" valueType="num">
                                      <p:cBhvr>
                                        <p:cTn id="131" dur="500" fill="hold"/>
                                        <p:tgtEl>
                                          <p:spTgt spid="84"/>
                                        </p:tgtEl>
                                        <p:attrNameLst>
                                          <p:attrName>ppt_w</p:attrName>
                                        </p:attrNameLst>
                                      </p:cBhvr>
                                      <p:tavLst>
                                        <p:tav tm="0">
                                          <p:val>
                                            <p:fltVal val="0"/>
                                          </p:val>
                                        </p:tav>
                                        <p:tav tm="100000">
                                          <p:val>
                                            <p:strVal val="#ppt_w"/>
                                          </p:val>
                                        </p:tav>
                                      </p:tavLst>
                                    </p:anim>
                                    <p:anim calcmode="lin" valueType="num">
                                      <p:cBhvr>
                                        <p:cTn id="132" dur="500" fill="hold"/>
                                        <p:tgtEl>
                                          <p:spTgt spid="84"/>
                                        </p:tgtEl>
                                        <p:attrNameLst>
                                          <p:attrName>ppt_h</p:attrName>
                                        </p:attrNameLst>
                                      </p:cBhvr>
                                      <p:tavLst>
                                        <p:tav tm="0">
                                          <p:val>
                                            <p:fltVal val="0"/>
                                          </p:val>
                                        </p:tav>
                                        <p:tav tm="100000">
                                          <p:val>
                                            <p:strVal val="#ppt_h"/>
                                          </p:val>
                                        </p:tav>
                                      </p:tavLst>
                                    </p:anim>
                                    <p:animEffect transition="in" filter="fade">
                                      <p:cBhvr>
                                        <p:cTn id="133" dur="500"/>
                                        <p:tgtEl>
                                          <p:spTgt spid="84"/>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84"/>
                                        </p:tgtEl>
                                      </p:cBhvr>
                                    </p:animEffect>
                                    <p:animScale>
                                      <p:cBhvr>
                                        <p:cTn id="136"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137" restart="whenNotActive" fill="hold" evtFilter="cancelBubble" nodeType="interactiveSeq">
                <p:stCondLst>
                  <p:cond evt="onClick" delay="0">
                    <p:tgtEl>
                      <p:spTgt spid="85"/>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86"/>
                                        </p:tgtEl>
                                        <p:attrNameLst>
                                          <p:attrName>style.visibility</p:attrName>
                                        </p:attrNameLst>
                                      </p:cBhvr>
                                      <p:to>
                                        <p:strVal val="visible"/>
                                      </p:to>
                                    </p:set>
                                    <p:anim calcmode="lin" valueType="num">
                                      <p:cBhvr>
                                        <p:cTn id="142" dur="500" fill="hold"/>
                                        <p:tgtEl>
                                          <p:spTgt spid="86"/>
                                        </p:tgtEl>
                                        <p:attrNameLst>
                                          <p:attrName>ppt_w</p:attrName>
                                        </p:attrNameLst>
                                      </p:cBhvr>
                                      <p:tavLst>
                                        <p:tav tm="0">
                                          <p:val>
                                            <p:fltVal val="0"/>
                                          </p:val>
                                        </p:tav>
                                        <p:tav tm="100000">
                                          <p:val>
                                            <p:strVal val="#ppt_w"/>
                                          </p:val>
                                        </p:tav>
                                      </p:tavLst>
                                    </p:anim>
                                    <p:anim calcmode="lin" valueType="num">
                                      <p:cBhvr>
                                        <p:cTn id="143" dur="500" fill="hold"/>
                                        <p:tgtEl>
                                          <p:spTgt spid="86"/>
                                        </p:tgtEl>
                                        <p:attrNameLst>
                                          <p:attrName>ppt_h</p:attrName>
                                        </p:attrNameLst>
                                      </p:cBhvr>
                                      <p:tavLst>
                                        <p:tav tm="0">
                                          <p:val>
                                            <p:fltVal val="0"/>
                                          </p:val>
                                        </p:tav>
                                        <p:tav tm="100000">
                                          <p:val>
                                            <p:strVal val="#ppt_h"/>
                                          </p:val>
                                        </p:tav>
                                      </p:tavLst>
                                    </p:anim>
                                    <p:animEffect transition="in" filter="fade">
                                      <p:cBhvr>
                                        <p:cTn id="144" dur="500"/>
                                        <p:tgtEl>
                                          <p:spTgt spid="86"/>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86"/>
                                        </p:tgtEl>
                                      </p:cBhvr>
                                    </p:animEffect>
                                    <p:animScale>
                                      <p:cBhvr>
                                        <p:cTn id="147" dur="250" autoRev="1" fill="hold"/>
                                        <p:tgtEl>
                                          <p:spTgt spid="86"/>
                                        </p:tgtEl>
                                      </p:cBhvr>
                                      <p:by x="105000" y="105000"/>
                                    </p:animScale>
                                  </p:childTnLst>
                                </p:cTn>
                              </p:par>
                            </p:childTnLst>
                          </p:cTn>
                        </p:par>
                      </p:childTnLst>
                    </p:cTn>
                  </p:par>
                </p:childTnLst>
              </p:cTn>
              <p:nextCondLst>
                <p:cond evt="onClick" delay="0">
                  <p:tgtEl>
                    <p:spTgt spid="85"/>
                  </p:tgtEl>
                </p:cond>
              </p:nextCondLst>
            </p:seq>
            <p:seq concurrent="1" nextAc="seek">
              <p:cTn id="148" restart="whenNotActive" fill="hold" evtFilter="cancelBubble" nodeType="interactiveSeq">
                <p:stCondLst>
                  <p:cond evt="onClick" delay="0">
                    <p:tgtEl>
                      <p:spTgt spid="67"/>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87"/>
                                        </p:tgtEl>
                                        <p:attrNameLst>
                                          <p:attrName>style.visibility</p:attrName>
                                        </p:attrNameLst>
                                      </p:cBhvr>
                                      <p:to>
                                        <p:strVal val="visible"/>
                                      </p:to>
                                    </p:set>
                                    <p:anim calcmode="lin" valueType="num">
                                      <p:cBhvr>
                                        <p:cTn id="153" dur="500" fill="hold"/>
                                        <p:tgtEl>
                                          <p:spTgt spid="87"/>
                                        </p:tgtEl>
                                        <p:attrNameLst>
                                          <p:attrName>ppt_w</p:attrName>
                                        </p:attrNameLst>
                                      </p:cBhvr>
                                      <p:tavLst>
                                        <p:tav tm="0">
                                          <p:val>
                                            <p:fltVal val="0"/>
                                          </p:val>
                                        </p:tav>
                                        <p:tav tm="100000">
                                          <p:val>
                                            <p:strVal val="#ppt_w"/>
                                          </p:val>
                                        </p:tav>
                                      </p:tavLst>
                                    </p:anim>
                                    <p:anim calcmode="lin" valueType="num">
                                      <p:cBhvr>
                                        <p:cTn id="154" dur="500" fill="hold"/>
                                        <p:tgtEl>
                                          <p:spTgt spid="87"/>
                                        </p:tgtEl>
                                        <p:attrNameLst>
                                          <p:attrName>ppt_h</p:attrName>
                                        </p:attrNameLst>
                                      </p:cBhvr>
                                      <p:tavLst>
                                        <p:tav tm="0">
                                          <p:val>
                                            <p:fltVal val="0"/>
                                          </p:val>
                                        </p:tav>
                                        <p:tav tm="100000">
                                          <p:val>
                                            <p:strVal val="#ppt_h"/>
                                          </p:val>
                                        </p:tav>
                                      </p:tavLst>
                                    </p:anim>
                                    <p:animEffect transition="in" filter="fade">
                                      <p:cBhvr>
                                        <p:cTn id="155" dur="500"/>
                                        <p:tgtEl>
                                          <p:spTgt spid="87"/>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87"/>
                                        </p:tgtEl>
                                      </p:cBhvr>
                                    </p:animEffect>
                                    <p:animScale>
                                      <p:cBhvr>
                                        <p:cTn id="158" dur="250" autoRev="1" fill="hold"/>
                                        <p:tgtEl>
                                          <p:spTgt spid="87"/>
                                        </p:tgtEl>
                                      </p:cBhvr>
                                      <p:by x="105000" y="105000"/>
                                    </p:animScale>
                                  </p:childTnLst>
                                </p:cTn>
                              </p:par>
                            </p:childTnLst>
                          </p:cTn>
                        </p:par>
                      </p:childTnLst>
                    </p:cTn>
                  </p:par>
                </p:childTnLst>
              </p:cTn>
              <p:nextCondLst>
                <p:cond evt="onClick" delay="0">
                  <p:tgtEl>
                    <p:spTgt spid="67"/>
                  </p:tgtEl>
                </p:cond>
              </p:nextCondLst>
            </p:seq>
          </p:childTnLst>
        </p:cTn>
      </p:par>
    </p:tnLst>
    <p:bldLst>
      <p:bldP spid="101" grpId="0"/>
      <p:bldP spid="101" grpId="1"/>
      <p:bldP spid="102" grpId="0"/>
      <p:bldP spid="102" grpId="1"/>
      <p:bldP spid="105" grpId="0"/>
      <p:bldP spid="105" grpId="1"/>
      <p:bldP spid="77" grpId="0"/>
      <p:bldP spid="77" grpId="1"/>
      <p:bldP spid="81" grpId="0"/>
      <p:bldP spid="81" grpId="1"/>
      <p:bldP spid="82" grpId="0"/>
      <p:bldP spid="82" grpId="1"/>
      <p:bldP spid="84" grpId="0"/>
      <p:bldP spid="84" grpId="1"/>
      <p:bldP spid="86" grpId="0"/>
      <p:bldP spid="86" grpId="1"/>
      <p:bldP spid="87" grpId="0"/>
      <p:bldP spid="87"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2760</Words>
  <Application>Microsoft Office PowerPoint</Application>
  <PresentationFormat>Custom</PresentationFormat>
  <Paragraphs>306</Paragraphs>
  <Slides>35</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36* DA VÀ ĐIỀU HÒA THÂN NHIỆU Ở NGƯỜI</dc:title>
  <dc:creator>Administrator</dc:creator>
  <cp:lastModifiedBy>Khanhvd</cp:lastModifiedBy>
  <cp:revision>19</cp:revision>
  <dcterms:created xsi:type="dcterms:W3CDTF">2006-08-16T00:00:00Z</dcterms:created>
  <dcterms:modified xsi:type="dcterms:W3CDTF">2023-07-18T15:27:10Z</dcterms:modified>
  <dc:identifier>DAFh-CbsJ9A</dc:identifier>
</cp:coreProperties>
</file>