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78" r:id="rId5"/>
    <p:sldId id="277" r:id="rId6"/>
    <p:sldId id="276" r:id="rId7"/>
    <p:sldId id="260" r:id="rId8"/>
    <p:sldId id="261" r:id="rId9"/>
    <p:sldId id="286" r:id="rId10"/>
    <p:sldId id="285" r:id="rId11"/>
    <p:sldId id="284" r:id="rId12"/>
    <p:sldId id="265" r:id="rId13"/>
    <p:sldId id="294" r:id="rId14"/>
    <p:sldId id="267" r:id="rId15"/>
    <p:sldId id="275" r:id="rId16"/>
  </p:sldIdLst>
  <p:sldSz cx="18288000" cy="10287000"/>
  <p:notesSz cx="6858000" cy="9144000"/>
  <p:embeddedFontLst>
    <p:embeddedFont>
      <p:font typeface="Amasis MT Pro Black" panose="020B0604020202020204" charset="0"/>
      <p:bold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Glacial Indifference" panose="020B0604020202020204" charset="0"/>
      <p:regular r:id="rId23"/>
    </p:embeddedFont>
    <p:embeddedFont>
      <p:font typeface="Modern Love" panose="04090805081005020601" pitchFamily="82" charset="0"/>
      <p:regular r:id="rId24"/>
    </p:embeddedFont>
    <p:embeddedFont>
      <p:font typeface="Montserrat" panose="020B0604020202020204" charset="0"/>
      <p:regular r:id="rId25"/>
    </p:embeddedFont>
    <p:embeddedFont>
      <p:font typeface="Moontime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477318-B301-4BFB-A2AA-A73EDFECBD17}" v="462" dt="2023-06-25T05:52:32.569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5226" autoAdjust="0"/>
  </p:normalViewPr>
  <p:slideViewPr>
    <p:cSldViewPr>
      <p:cViewPr varScale="1">
        <p:scale>
          <a:sx n="49" d="100"/>
          <a:sy n="49" d="100"/>
        </p:scale>
        <p:origin x="44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D2477318-B301-4BFB-A2AA-A73EDFECBD17}"/>
    <pc:docChg chg="undo custSel addSld delSld modSld sldOrd">
      <pc:chgData name="Duyên Lương" userId="3a9e482f-ceb4-484a-8eab-f708ff3e9a36" providerId="ADAL" clId="{D2477318-B301-4BFB-A2AA-A73EDFECBD17}" dt="2023-06-25T05:56:13.445" v="2008" actId="1076"/>
      <pc:docMkLst>
        <pc:docMk/>
      </pc:docMkLst>
      <pc:sldChg chg="modSp mod modTransition">
        <pc:chgData name="Duyên Lương" userId="3a9e482f-ceb4-484a-8eab-f708ff3e9a36" providerId="ADAL" clId="{D2477318-B301-4BFB-A2AA-A73EDFECBD17}" dt="2023-06-25T05:50:33.540" v="1989"/>
        <pc:sldMkLst>
          <pc:docMk/>
          <pc:sldMk cId="0" sldId="256"/>
        </pc:sldMkLst>
        <pc:spChg chg="mod">
          <ac:chgData name="Duyên Lương" userId="3a9e482f-ceb4-484a-8eab-f708ff3e9a36" providerId="ADAL" clId="{D2477318-B301-4BFB-A2AA-A73EDFECBD17}" dt="2023-06-25T04:22:35.959" v="41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Duyên Lương" userId="3a9e482f-ceb4-484a-8eab-f708ff3e9a36" providerId="ADAL" clId="{D2477318-B301-4BFB-A2AA-A73EDFECBD17}" dt="2023-06-25T04:22:23.114" v="19" actId="20577"/>
          <ac:spMkLst>
            <pc:docMk/>
            <pc:sldMk cId="0" sldId="256"/>
            <ac:spMk id="5" creationId="{00000000-0000-0000-0000-000000000000}"/>
          </ac:spMkLst>
        </pc:spChg>
        <pc:spChg chg="mod">
          <ac:chgData name="Duyên Lương" userId="3a9e482f-ceb4-484a-8eab-f708ff3e9a36" providerId="ADAL" clId="{D2477318-B301-4BFB-A2AA-A73EDFECBD17}" dt="2023-06-25T04:22:39.228" v="42" actId="1076"/>
          <ac:spMkLst>
            <pc:docMk/>
            <pc:sldMk cId="0" sldId="256"/>
            <ac:spMk id="6" creationId="{00000000-0000-0000-0000-000000000000}"/>
          </ac:spMkLst>
        </pc:spChg>
      </pc:sldChg>
      <pc:sldChg chg="modSp mod modTransition">
        <pc:chgData name="Duyên Lương" userId="3a9e482f-ceb4-484a-8eab-f708ff3e9a36" providerId="ADAL" clId="{D2477318-B301-4BFB-A2AA-A73EDFECBD17}" dt="2023-06-25T05:53:36.938" v="1997" actId="404"/>
        <pc:sldMkLst>
          <pc:docMk/>
          <pc:sldMk cId="0" sldId="257"/>
        </pc:sldMkLst>
        <pc:spChg chg="mod">
          <ac:chgData name="Duyên Lương" userId="3a9e482f-ceb4-484a-8eab-f708ff3e9a36" providerId="ADAL" clId="{D2477318-B301-4BFB-A2AA-A73EDFECBD17}" dt="2023-06-25T05:53:36.938" v="1997" actId="404"/>
          <ac:spMkLst>
            <pc:docMk/>
            <pc:sldMk cId="0" sldId="257"/>
            <ac:spMk id="4" creationId="{00000000-0000-0000-0000-000000000000}"/>
          </ac:spMkLst>
        </pc:spChg>
        <pc:spChg chg="mod">
          <ac:chgData name="Duyên Lương" userId="3a9e482f-ceb4-484a-8eab-f708ff3e9a36" providerId="ADAL" clId="{D2477318-B301-4BFB-A2AA-A73EDFECBD17}" dt="2023-06-25T04:25:19.858" v="176" actId="1076"/>
          <ac:spMkLst>
            <pc:docMk/>
            <pc:sldMk cId="0" sldId="257"/>
            <ac:spMk id="5" creationId="{00000000-0000-0000-0000-000000000000}"/>
          </ac:spMkLst>
        </pc:spChg>
      </pc:sldChg>
      <pc:sldChg chg="addSp modSp mod ord modTransition modAnim">
        <pc:chgData name="Duyên Lương" userId="3a9e482f-ceb4-484a-8eab-f708ff3e9a36" providerId="ADAL" clId="{D2477318-B301-4BFB-A2AA-A73EDFECBD17}" dt="2023-06-25T05:53:58.757" v="2003" actId="1076"/>
        <pc:sldMkLst>
          <pc:docMk/>
          <pc:sldMk cId="0" sldId="258"/>
        </pc:sldMkLst>
        <pc:spChg chg="mod ord">
          <ac:chgData name="Duyên Lương" userId="3a9e482f-ceb4-484a-8eab-f708ff3e9a36" providerId="ADAL" clId="{D2477318-B301-4BFB-A2AA-A73EDFECBD17}" dt="2023-06-25T04:24:47.304" v="162" actId="14100"/>
          <ac:spMkLst>
            <pc:docMk/>
            <pc:sldMk cId="0" sldId="258"/>
            <ac:spMk id="2" creationId="{00000000-0000-0000-0000-000000000000}"/>
          </ac:spMkLst>
        </pc:spChg>
        <pc:spChg chg="mod">
          <ac:chgData name="Duyên Lương" userId="3a9e482f-ceb4-484a-8eab-f708ff3e9a36" providerId="ADAL" clId="{D2477318-B301-4BFB-A2AA-A73EDFECBD17}" dt="2023-06-25T05:53:58.757" v="2003" actId="1076"/>
          <ac:spMkLst>
            <pc:docMk/>
            <pc:sldMk cId="0" sldId="258"/>
            <ac:spMk id="3" creationId="{00000000-0000-0000-0000-000000000000}"/>
          </ac:spMkLst>
        </pc:spChg>
        <pc:picChg chg="add mod">
          <ac:chgData name="Duyên Lương" userId="3a9e482f-ceb4-484a-8eab-f708ff3e9a36" providerId="ADAL" clId="{D2477318-B301-4BFB-A2AA-A73EDFECBD17}" dt="2023-06-25T04:24:40.692" v="159" actId="1076"/>
          <ac:picMkLst>
            <pc:docMk/>
            <pc:sldMk cId="0" sldId="258"/>
            <ac:picMk id="5" creationId="{568112ED-A9FB-B22C-E421-DD31BFCE48FE}"/>
          </ac:picMkLst>
        </pc:picChg>
      </pc:sldChg>
      <pc:sldChg chg="addSp delSp modSp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0" sldId="259"/>
        </pc:sldMkLst>
        <pc:spChg chg="del">
          <ac:chgData name="Duyên Lương" userId="3a9e482f-ceb4-484a-8eab-f708ff3e9a36" providerId="ADAL" clId="{D2477318-B301-4BFB-A2AA-A73EDFECBD17}" dt="2023-06-25T04:25:41.169" v="177" actId="478"/>
          <ac:spMkLst>
            <pc:docMk/>
            <pc:sldMk cId="0" sldId="259"/>
            <ac:spMk id="2" creationId="{00000000-0000-0000-0000-000000000000}"/>
          </ac:spMkLst>
        </pc:spChg>
        <pc:spChg chg="mod">
          <ac:chgData name="Duyên Lương" userId="3a9e482f-ceb4-484a-8eab-f708ff3e9a36" providerId="ADAL" clId="{D2477318-B301-4BFB-A2AA-A73EDFECBD17}" dt="2023-06-25T04:26:09.946" v="197" actId="1076"/>
          <ac:spMkLst>
            <pc:docMk/>
            <pc:sldMk cId="0" sldId="259"/>
            <ac:spMk id="4" creationId="{00000000-0000-0000-0000-000000000000}"/>
          </ac:spMkLst>
        </pc:spChg>
        <pc:spChg chg="add mod">
          <ac:chgData name="Duyên Lương" userId="3a9e482f-ceb4-484a-8eab-f708ff3e9a36" providerId="ADAL" clId="{D2477318-B301-4BFB-A2AA-A73EDFECBD17}" dt="2023-06-25T05:50:15.508" v="1988" actId="14100"/>
          <ac:spMkLst>
            <pc:docMk/>
            <pc:sldMk cId="0" sldId="259"/>
            <ac:spMk id="6" creationId="{B157D552-3A9B-B5A8-9F66-CC46DDF30F47}"/>
          </ac:spMkLst>
        </pc:spChg>
        <pc:spChg chg="add mod">
          <ac:chgData name="Duyên Lương" userId="3a9e482f-ceb4-484a-8eab-f708ff3e9a36" providerId="ADAL" clId="{D2477318-B301-4BFB-A2AA-A73EDFECBD17}" dt="2023-06-25T05:50:13.561" v="1985" actId="1076"/>
          <ac:spMkLst>
            <pc:docMk/>
            <pc:sldMk cId="0" sldId="259"/>
            <ac:spMk id="7" creationId="{2A438540-7403-2573-9F27-720FE25EA5FD}"/>
          </ac:spMkLst>
        </pc:spChg>
        <pc:spChg chg="add mod">
          <ac:chgData name="Duyên Lương" userId="3a9e482f-ceb4-484a-8eab-f708ff3e9a36" providerId="ADAL" clId="{D2477318-B301-4BFB-A2AA-A73EDFECBD17}" dt="2023-06-25T05:50:14.102" v="1986" actId="1076"/>
          <ac:spMkLst>
            <pc:docMk/>
            <pc:sldMk cId="0" sldId="259"/>
            <ac:spMk id="8" creationId="{15793590-FA86-9615-EB83-3F7047E39233}"/>
          </ac:spMkLst>
        </pc:spChg>
        <pc:picChg chg="add mod">
          <ac:chgData name="Duyên Lương" userId="3a9e482f-ceb4-484a-8eab-f708ff3e9a36" providerId="ADAL" clId="{D2477318-B301-4BFB-A2AA-A73EDFECBD17}" dt="2023-06-25T04:26:23.145" v="202" actId="1076"/>
          <ac:picMkLst>
            <pc:docMk/>
            <pc:sldMk cId="0" sldId="259"/>
            <ac:picMk id="9" creationId="{9D56C59E-66A5-11F3-EB60-18173688DE24}"/>
          </ac:picMkLst>
        </pc:picChg>
        <pc:picChg chg="add mod">
          <ac:chgData name="Duyên Lương" userId="3a9e482f-ceb4-484a-8eab-f708ff3e9a36" providerId="ADAL" clId="{D2477318-B301-4BFB-A2AA-A73EDFECBD17}" dt="2023-06-25T04:26:37.292" v="211" actId="1076"/>
          <ac:picMkLst>
            <pc:docMk/>
            <pc:sldMk cId="0" sldId="259"/>
            <ac:picMk id="10" creationId="{A48B97CA-387B-F73E-763F-285B8778ECB0}"/>
          </ac:picMkLst>
        </pc:picChg>
      </pc:sldChg>
      <pc:sldChg chg="addSp delSp modSp mod modTransition modAnim">
        <pc:chgData name="Duyên Lương" userId="3a9e482f-ceb4-484a-8eab-f708ff3e9a36" providerId="ADAL" clId="{D2477318-B301-4BFB-A2AA-A73EDFECBD17}" dt="2023-06-25T05:56:13.445" v="2008" actId="1076"/>
        <pc:sldMkLst>
          <pc:docMk/>
          <pc:sldMk cId="0" sldId="260"/>
        </pc:sldMkLst>
        <pc:spChg chg="del">
          <ac:chgData name="Duyên Lương" userId="3a9e482f-ceb4-484a-8eab-f708ff3e9a36" providerId="ADAL" clId="{D2477318-B301-4BFB-A2AA-A73EDFECBD17}" dt="2023-06-25T04:28:46.506" v="263" actId="478"/>
          <ac:spMkLst>
            <pc:docMk/>
            <pc:sldMk cId="0" sldId="260"/>
            <ac:spMk id="3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4:28:46.506" v="263" actId="478"/>
          <ac:spMkLst>
            <pc:docMk/>
            <pc:sldMk cId="0" sldId="260"/>
            <ac:spMk id="4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4:28:46.506" v="263" actId="478"/>
          <ac:spMkLst>
            <pc:docMk/>
            <pc:sldMk cId="0" sldId="260"/>
            <ac:spMk id="5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4:28:46.506" v="263" actId="478"/>
          <ac:spMkLst>
            <pc:docMk/>
            <pc:sldMk cId="0" sldId="260"/>
            <ac:spMk id="7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4:28:46.506" v="263" actId="478"/>
          <ac:spMkLst>
            <pc:docMk/>
            <pc:sldMk cId="0" sldId="260"/>
            <ac:spMk id="8" creationId="{00000000-0000-0000-0000-000000000000}"/>
          </ac:spMkLst>
        </pc:spChg>
        <pc:spChg chg="add mod">
          <ac:chgData name="Duyên Lương" userId="3a9e482f-ceb4-484a-8eab-f708ff3e9a36" providerId="ADAL" clId="{D2477318-B301-4BFB-A2AA-A73EDFECBD17}" dt="2023-06-25T04:29:05.838" v="266"/>
          <ac:spMkLst>
            <pc:docMk/>
            <pc:sldMk cId="0" sldId="260"/>
            <ac:spMk id="14" creationId="{39133379-7DE1-0D2C-C1AD-DA1287A76106}"/>
          </ac:spMkLst>
        </pc:spChg>
        <pc:graphicFrameChg chg="add mod modGraphic">
          <ac:chgData name="Duyên Lương" userId="3a9e482f-ceb4-484a-8eab-f708ff3e9a36" providerId="ADAL" clId="{D2477318-B301-4BFB-A2AA-A73EDFECBD17}" dt="2023-06-25T05:56:08.099" v="2005" actId="1076"/>
          <ac:graphicFrameMkLst>
            <pc:docMk/>
            <pc:sldMk cId="0" sldId="260"/>
            <ac:graphicFrameMk id="9" creationId="{D234C840-FCE7-6E30-8FFA-F7B24BF3A91A}"/>
          </ac:graphicFrameMkLst>
        </pc:graphicFrameChg>
        <pc:picChg chg="add mod">
          <ac:chgData name="Duyên Lương" userId="3a9e482f-ceb4-484a-8eab-f708ff3e9a36" providerId="ADAL" clId="{D2477318-B301-4BFB-A2AA-A73EDFECBD17}" dt="2023-06-25T04:30:26.411" v="301" actId="1076"/>
          <ac:picMkLst>
            <pc:docMk/>
            <pc:sldMk cId="0" sldId="260"/>
            <ac:picMk id="10" creationId="{B126F5D8-D1E1-C06F-6496-FCA874966C7E}"/>
          </ac:picMkLst>
        </pc:picChg>
        <pc:picChg chg="add mod">
          <ac:chgData name="Duyên Lương" userId="3a9e482f-ceb4-484a-8eab-f708ff3e9a36" providerId="ADAL" clId="{D2477318-B301-4BFB-A2AA-A73EDFECBD17}" dt="2023-06-25T05:56:13.445" v="2008" actId="1076"/>
          <ac:picMkLst>
            <pc:docMk/>
            <pc:sldMk cId="0" sldId="260"/>
            <ac:picMk id="11" creationId="{DC5114B9-E43B-5715-85EB-86B47C24706A}"/>
          </ac:picMkLst>
        </pc:picChg>
        <pc:picChg chg="add mod">
          <ac:chgData name="Duyên Lương" userId="3a9e482f-ceb4-484a-8eab-f708ff3e9a36" providerId="ADAL" clId="{D2477318-B301-4BFB-A2AA-A73EDFECBD17}" dt="2023-06-25T05:56:12.281" v="2007" actId="1076"/>
          <ac:picMkLst>
            <pc:docMk/>
            <pc:sldMk cId="0" sldId="260"/>
            <ac:picMk id="12" creationId="{A2EE6617-46D4-87F2-F248-9A7837B41689}"/>
          </ac:picMkLst>
        </pc:picChg>
        <pc:picChg chg="add mod">
          <ac:chgData name="Duyên Lương" userId="3a9e482f-ceb4-484a-8eab-f708ff3e9a36" providerId="ADAL" clId="{D2477318-B301-4BFB-A2AA-A73EDFECBD17}" dt="2023-06-25T05:56:10.607" v="2006" actId="1076"/>
          <ac:picMkLst>
            <pc:docMk/>
            <pc:sldMk cId="0" sldId="260"/>
            <ac:picMk id="13" creationId="{CB7CD13E-5F8A-EEA9-A41E-89144F81A4AE}"/>
          </ac:picMkLst>
        </pc:picChg>
      </pc:sldChg>
      <pc:sldChg chg="addSp delSp modSp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0" sldId="261"/>
        </pc:sldMkLst>
        <pc:spChg chg="mod">
          <ac:chgData name="Duyên Lương" userId="3a9e482f-ceb4-484a-8eab-f708ff3e9a36" providerId="ADAL" clId="{D2477318-B301-4BFB-A2AA-A73EDFECBD17}" dt="2023-06-25T04:38:02.889" v="396" actId="1076"/>
          <ac:spMkLst>
            <pc:docMk/>
            <pc:sldMk cId="0" sldId="261"/>
            <ac:spMk id="2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4:35:59.520" v="345" actId="478"/>
          <ac:spMkLst>
            <pc:docMk/>
            <pc:sldMk cId="0" sldId="261"/>
            <ac:spMk id="3" creationId="{00000000-0000-0000-0000-000000000000}"/>
          </ac:spMkLst>
        </pc:spChg>
        <pc:spChg chg="add mod">
          <ac:chgData name="Duyên Lương" userId="3a9e482f-ceb4-484a-8eab-f708ff3e9a36" providerId="ADAL" clId="{D2477318-B301-4BFB-A2AA-A73EDFECBD17}" dt="2023-06-25T04:38:23.373" v="400" actId="1076"/>
          <ac:spMkLst>
            <pc:docMk/>
            <pc:sldMk cId="0" sldId="261"/>
            <ac:spMk id="5" creationId="{9D7F2BF1-22D9-0BB9-2AF6-32B5CD6A329D}"/>
          </ac:spMkLst>
        </pc:spChg>
        <pc:spChg chg="add mod">
          <ac:chgData name="Duyên Lương" userId="3a9e482f-ceb4-484a-8eab-f708ff3e9a36" providerId="ADAL" clId="{D2477318-B301-4BFB-A2AA-A73EDFECBD17}" dt="2023-06-25T04:38:17.762" v="399" actId="1076"/>
          <ac:spMkLst>
            <pc:docMk/>
            <pc:sldMk cId="0" sldId="261"/>
            <ac:spMk id="6" creationId="{08D7EBE7-FC00-D4D6-6083-542FA81D7AE3}"/>
          </ac:spMkLst>
        </pc:spChg>
        <pc:spChg chg="add mod">
          <ac:chgData name="Duyên Lương" userId="3a9e482f-ceb4-484a-8eab-f708ff3e9a36" providerId="ADAL" clId="{D2477318-B301-4BFB-A2AA-A73EDFECBD17}" dt="2023-06-25T04:42:18.697" v="544" actId="207"/>
          <ac:spMkLst>
            <pc:docMk/>
            <pc:sldMk cId="0" sldId="261"/>
            <ac:spMk id="7" creationId="{29DA8383-6A3E-55A7-9CAA-E63F312C63D8}"/>
          </ac:spMkLst>
        </pc:spChg>
        <pc:spChg chg="add mod">
          <ac:chgData name="Duyên Lương" userId="3a9e482f-ceb4-484a-8eab-f708ff3e9a36" providerId="ADAL" clId="{D2477318-B301-4BFB-A2AA-A73EDFECBD17}" dt="2023-06-25T04:45:46.309" v="557" actId="1076"/>
          <ac:spMkLst>
            <pc:docMk/>
            <pc:sldMk cId="0" sldId="261"/>
            <ac:spMk id="8" creationId="{B518E5E2-4B76-DEA2-2B06-42F060F7925C}"/>
          </ac:spMkLst>
        </pc:spChg>
        <pc:spChg chg="add mod">
          <ac:chgData name="Duyên Lương" userId="3a9e482f-ceb4-484a-8eab-f708ff3e9a36" providerId="ADAL" clId="{D2477318-B301-4BFB-A2AA-A73EDFECBD17}" dt="2023-06-25T04:45:48.138" v="558" actId="1076"/>
          <ac:spMkLst>
            <pc:docMk/>
            <pc:sldMk cId="0" sldId="261"/>
            <ac:spMk id="9" creationId="{9FF47805-083D-82BB-9800-E35396B46AC8}"/>
          </ac:spMkLst>
        </pc:spChg>
        <pc:picChg chg="add mod">
          <ac:chgData name="Duyên Lương" userId="3a9e482f-ceb4-484a-8eab-f708ff3e9a36" providerId="ADAL" clId="{D2477318-B301-4BFB-A2AA-A73EDFECBD17}" dt="2023-06-25T04:42:08.346" v="541" actId="1076"/>
          <ac:picMkLst>
            <pc:docMk/>
            <pc:sldMk cId="0" sldId="261"/>
            <ac:picMk id="11" creationId="{B682ED85-B031-F8AE-E577-411AEC9FD560}"/>
          </ac:picMkLst>
        </pc:picChg>
        <pc:picChg chg="add mod">
          <ac:chgData name="Duyên Lương" userId="3a9e482f-ceb4-484a-8eab-f708ff3e9a36" providerId="ADAL" clId="{D2477318-B301-4BFB-A2AA-A73EDFECBD17}" dt="2023-06-25T04:42:21.371" v="545" actId="1076"/>
          <ac:picMkLst>
            <pc:docMk/>
            <pc:sldMk cId="0" sldId="261"/>
            <ac:picMk id="12" creationId="{847F6647-08CE-8914-43B3-38EDDCBBD6BE}"/>
          </ac:picMkLst>
        </pc:picChg>
        <pc:picChg chg="add mod">
          <ac:chgData name="Duyên Lương" userId="3a9e482f-ceb4-484a-8eab-f708ff3e9a36" providerId="ADAL" clId="{D2477318-B301-4BFB-A2AA-A73EDFECBD17}" dt="2023-06-25T04:45:29.560" v="554" actId="1076"/>
          <ac:picMkLst>
            <pc:docMk/>
            <pc:sldMk cId="0" sldId="261"/>
            <ac:picMk id="13" creationId="{95B0AC11-6EEC-58C1-E978-95D24C816221}"/>
          </ac:picMkLst>
        </pc:picChg>
        <pc:picChg chg="add mod">
          <ac:chgData name="Duyên Lương" userId="3a9e482f-ceb4-484a-8eab-f708ff3e9a36" providerId="ADAL" clId="{D2477318-B301-4BFB-A2AA-A73EDFECBD17}" dt="2023-06-25T04:38:01.595" v="395" actId="1076"/>
          <ac:picMkLst>
            <pc:docMk/>
            <pc:sldMk cId="0" sldId="261"/>
            <ac:picMk id="1026" creationId="{5A126252-DD32-11B6-F58B-8216BBFCD4CC}"/>
          </ac:picMkLst>
        </pc:picChg>
      </pc:sldChg>
      <pc:sldChg chg="addSp delSp modSp mod modTransition modAnim">
        <pc:chgData name="Duyên Lương" userId="3a9e482f-ceb4-484a-8eab-f708ff3e9a36" providerId="ADAL" clId="{D2477318-B301-4BFB-A2AA-A73EDFECBD17}" dt="2023-06-25T05:51:29.515" v="1991"/>
        <pc:sldMkLst>
          <pc:docMk/>
          <pc:sldMk cId="0" sldId="262"/>
        </pc:sldMkLst>
        <pc:spChg chg="del mod">
          <ac:chgData name="Duyên Lương" userId="3a9e482f-ceb4-484a-8eab-f708ff3e9a36" providerId="ADAL" clId="{D2477318-B301-4BFB-A2AA-A73EDFECBD17}" dt="2023-06-25T04:48:45.429" v="710" actId="478"/>
          <ac:spMkLst>
            <pc:docMk/>
            <pc:sldMk cId="0" sldId="262"/>
            <ac:spMk id="9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4:46:17.102" v="559" actId="478"/>
          <ac:spMkLst>
            <pc:docMk/>
            <pc:sldMk cId="0" sldId="262"/>
            <ac:spMk id="10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4:46:58.038" v="654" actId="478"/>
          <ac:spMkLst>
            <pc:docMk/>
            <pc:sldMk cId="0" sldId="262"/>
            <ac:spMk id="11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4:46:56.041" v="651" actId="478"/>
          <ac:spMkLst>
            <pc:docMk/>
            <pc:sldMk cId="0" sldId="262"/>
            <ac:spMk id="12" creationId="{00000000-0000-0000-0000-000000000000}"/>
          </ac:spMkLst>
        </pc:spChg>
        <pc:spChg chg="del mod">
          <ac:chgData name="Duyên Lương" userId="3a9e482f-ceb4-484a-8eab-f708ff3e9a36" providerId="ADAL" clId="{D2477318-B301-4BFB-A2AA-A73EDFECBD17}" dt="2023-06-25T04:46:53.800" v="649" actId="478"/>
          <ac:spMkLst>
            <pc:docMk/>
            <pc:sldMk cId="0" sldId="262"/>
            <ac:spMk id="13" creationId="{00000000-0000-0000-0000-000000000000}"/>
          </ac:spMkLst>
        </pc:spChg>
        <pc:spChg chg="mod">
          <ac:chgData name="Duyên Lương" userId="3a9e482f-ceb4-484a-8eab-f708ff3e9a36" providerId="ADAL" clId="{D2477318-B301-4BFB-A2AA-A73EDFECBD17}" dt="2023-06-25T04:49:03.516" v="715" actId="1076"/>
          <ac:spMkLst>
            <pc:docMk/>
            <pc:sldMk cId="0" sldId="262"/>
            <ac:spMk id="14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4:46:57.348" v="653" actId="478"/>
          <ac:spMkLst>
            <pc:docMk/>
            <pc:sldMk cId="0" sldId="262"/>
            <ac:spMk id="15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4:46:56.041" v="651" actId="478"/>
          <ac:spMkLst>
            <pc:docMk/>
            <pc:sldMk cId="0" sldId="262"/>
            <ac:spMk id="16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4:46:54.586" v="650" actId="478"/>
          <ac:spMkLst>
            <pc:docMk/>
            <pc:sldMk cId="0" sldId="262"/>
            <ac:spMk id="17" creationId="{00000000-0000-0000-0000-000000000000}"/>
          </ac:spMkLst>
        </pc:spChg>
        <pc:spChg chg="add mod">
          <ac:chgData name="Duyên Lương" userId="3a9e482f-ceb4-484a-8eab-f708ff3e9a36" providerId="ADAL" clId="{D2477318-B301-4BFB-A2AA-A73EDFECBD17}" dt="2023-06-25T04:49:05.889" v="716" actId="14100"/>
          <ac:spMkLst>
            <pc:docMk/>
            <pc:sldMk cId="0" sldId="262"/>
            <ac:spMk id="18" creationId="{4CE2AD66-A91F-DBD8-365C-D22546014C26}"/>
          </ac:spMkLst>
        </pc:spChg>
        <pc:spChg chg="add mod">
          <ac:chgData name="Duyên Lương" userId="3a9e482f-ceb4-484a-8eab-f708ff3e9a36" providerId="ADAL" clId="{D2477318-B301-4BFB-A2AA-A73EDFECBD17}" dt="2023-06-25T04:48:56.171" v="712" actId="1076"/>
          <ac:spMkLst>
            <pc:docMk/>
            <pc:sldMk cId="0" sldId="262"/>
            <ac:spMk id="19" creationId="{2FA10D75-B022-81D9-CA08-7778F95BAE45}"/>
          </ac:spMkLst>
        </pc:spChg>
        <pc:spChg chg="add mod">
          <ac:chgData name="Duyên Lương" userId="3a9e482f-ceb4-484a-8eab-f708ff3e9a36" providerId="ADAL" clId="{D2477318-B301-4BFB-A2AA-A73EDFECBD17}" dt="2023-06-25T04:48:50.591" v="711" actId="1076"/>
          <ac:spMkLst>
            <pc:docMk/>
            <pc:sldMk cId="0" sldId="262"/>
            <ac:spMk id="20" creationId="{B1C80646-5C06-3989-7905-0BFE786AEA81}"/>
          </ac:spMkLst>
        </pc:spChg>
        <pc:grpChg chg="del">
          <ac:chgData name="Duyên Lương" userId="3a9e482f-ceb4-484a-8eab-f708ff3e9a36" providerId="ADAL" clId="{D2477318-B301-4BFB-A2AA-A73EDFECBD17}" dt="2023-06-25T04:46:52.218" v="647" actId="478"/>
          <ac:grpSpMkLst>
            <pc:docMk/>
            <pc:sldMk cId="0" sldId="262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D2477318-B301-4BFB-A2AA-A73EDFECBD17}" dt="2023-06-25T04:46:58.422" v="655" actId="478"/>
          <ac:grpSpMkLst>
            <pc:docMk/>
            <pc:sldMk cId="0" sldId="262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D2477318-B301-4BFB-A2AA-A73EDFECBD17}" dt="2023-06-25T04:46:56.481" v="652" actId="478"/>
          <ac:grpSpMkLst>
            <pc:docMk/>
            <pc:sldMk cId="0" sldId="262"/>
            <ac:grpSpMk id="7" creationId="{00000000-0000-0000-0000-000000000000}"/>
          </ac:grpSpMkLst>
        </pc:grpChg>
      </pc:sldChg>
      <pc:sldChg chg="addSp delSp modSp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0" sldId="263"/>
        </pc:sldMkLst>
        <pc:spChg chg="mod">
          <ac:chgData name="Duyên Lương" userId="3a9e482f-ceb4-484a-8eab-f708ff3e9a36" providerId="ADAL" clId="{D2477318-B301-4BFB-A2AA-A73EDFECBD17}" dt="2023-06-25T04:51:44.921" v="778" actId="14100"/>
          <ac:spMkLst>
            <pc:docMk/>
            <pc:sldMk cId="0" sldId="263"/>
            <ac:spMk id="4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4:49:31.698" v="717" actId="478"/>
          <ac:spMkLst>
            <pc:docMk/>
            <pc:sldMk cId="0" sldId="263"/>
            <ac:spMk id="5" creationId="{00000000-0000-0000-0000-000000000000}"/>
          </ac:spMkLst>
        </pc:spChg>
        <pc:spChg chg="mod">
          <ac:chgData name="Duyên Lương" userId="3a9e482f-ceb4-484a-8eab-f708ff3e9a36" providerId="ADAL" clId="{D2477318-B301-4BFB-A2AA-A73EDFECBD17}" dt="2023-06-25T04:52:00.070" v="783" actId="1076"/>
          <ac:spMkLst>
            <pc:docMk/>
            <pc:sldMk cId="0" sldId="263"/>
            <ac:spMk id="6" creationId="{00000000-0000-0000-0000-000000000000}"/>
          </ac:spMkLst>
        </pc:spChg>
        <pc:spChg chg="add mod">
          <ac:chgData name="Duyên Lương" userId="3a9e482f-ceb4-484a-8eab-f708ff3e9a36" providerId="ADAL" clId="{D2477318-B301-4BFB-A2AA-A73EDFECBD17}" dt="2023-06-25T04:50:24.113" v="747" actId="1076"/>
          <ac:spMkLst>
            <pc:docMk/>
            <pc:sldMk cId="0" sldId="263"/>
            <ac:spMk id="7" creationId="{64A93676-33D2-F4D3-541A-2DE8474021E0}"/>
          </ac:spMkLst>
        </pc:spChg>
        <pc:spChg chg="add mod">
          <ac:chgData name="Duyên Lương" userId="3a9e482f-ceb4-484a-8eab-f708ff3e9a36" providerId="ADAL" clId="{D2477318-B301-4BFB-A2AA-A73EDFECBD17}" dt="2023-06-25T04:49:45.979" v="738" actId="20577"/>
          <ac:spMkLst>
            <pc:docMk/>
            <pc:sldMk cId="0" sldId="263"/>
            <ac:spMk id="8" creationId="{EA5F95F4-3141-9EB9-FF89-E06E4E7B2B2D}"/>
          </ac:spMkLst>
        </pc:spChg>
        <pc:spChg chg="add mod">
          <ac:chgData name="Duyên Lương" userId="3a9e482f-ceb4-484a-8eab-f708ff3e9a36" providerId="ADAL" clId="{D2477318-B301-4BFB-A2AA-A73EDFECBD17}" dt="2023-06-25T04:52:09.408" v="789" actId="5793"/>
          <ac:spMkLst>
            <pc:docMk/>
            <pc:sldMk cId="0" sldId="263"/>
            <ac:spMk id="10" creationId="{A66951C7-9EDB-6232-1CB7-EFC44E78A03C}"/>
          </ac:spMkLst>
        </pc:spChg>
        <pc:spChg chg="add mod ord">
          <ac:chgData name="Duyên Lương" userId="3a9e482f-ceb4-484a-8eab-f708ff3e9a36" providerId="ADAL" clId="{D2477318-B301-4BFB-A2AA-A73EDFECBD17}" dt="2023-06-25T04:57:41.785" v="832" actId="167"/>
          <ac:spMkLst>
            <pc:docMk/>
            <pc:sldMk cId="0" sldId="263"/>
            <ac:spMk id="14" creationId="{159B4496-8DC7-B42F-E6DA-36C8EBB8CD8A}"/>
          </ac:spMkLst>
        </pc:spChg>
        <pc:spChg chg="add mod">
          <ac:chgData name="Duyên Lương" userId="3a9e482f-ceb4-484a-8eab-f708ff3e9a36" providerId="ADAL" clId="{D2477318-B301-4BFB-A2AA-A73EDFECBD17}" dt="2023-06-25T04:55:36.914" v="795" actId="14100"/>
          <ac:spMkLst>
            <pc:docMk/>
            <pc:sldMk cId="0" sldId="263"/>
            <ac:spMk id="15" creationId="{67F28D25-81E1-61D4-0456-67493503FD99}"/>
          </ac:spMkLst>
        </pc:spChg>
        <pc:cxnChg chg="add mod">
          <ac:chgData name="Duyên Lương" userId="3a9e482f-ceb4-484a-8eab-f708ff3e9a36" providerId="ADAL" clId="{D2477318-B301-4BFB-A2AA-A73EDFECBD17}" dt="2023-06-25T04:51:21.901" v="769" actId="14100"/>
          <ac:cxnSpMkLst>
            <pc:docMk/>
            <pc:sldMk cId="0" sldId="263"/>
            <ac:cxnSpMk id="12" creationId="{C9989A53-390E-CF4F-7BAF-BCE7FF40CABF}"/>
          </ac:cxnSpMkLst>
        </pc:cxnChg>
      </pc:sldChg>
      <pc:sldChg chg="addSp delSp modSp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0" sldId="264"/>
        </pc:sldMkLst>
        <pc:spChg chg="mod">
          <ac:chgData name="Duyên Lương" userId="3a9e482f-ceb4-484a-8eab-f708ff3e9a36" providerId="ADAL" clId="{D2477318-B301-4BFB-A2AA-A73EDFECBD17}" dt="2023-06-25T05:03:45.870" v="1066" actId="1076"/>
          <ac:spMkLst>
            <pc:docMk/>
            <pc:sldMk cId="0" sldId="264"/>
            <ac:spMk id="2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02:21.562" v="1029" actId="478"/>
          <ac:spMkLst>
            <pc:docMk/>
            <pc:sldMk cId="0" sldId="264"/>
            <ac:spMk id="3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02:24.383" v="1032" actId="478"/>
          <ac:spMkLst>
            <pc:docMk/>
            <pc:sldMk cId="0" sldId="264"/>
            <ac:spMk id="4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02:30.800" v="1035" actId="478"/>
          <ac:spMkLst>
            <pc:docMk/>
            <pc:sldMk cId="0" sldId="264"/>
            <ac:spMk id="5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02:24.383" v="1032" actId="478"/>
          <ac:spMkLst>
            <pc:docMk/>
            <pc:sldMk cId="0" sldId="264"/>
            <ac:spMk id="6" creationId="{00000000-0000-0000-0000-000000000000}"/>
          </ac:spMkLst>
        </pc:spChg>
        <pc:spChg chg="del mod">
          <ac:chgData name="Duyên Lương" userId="3a9e482f-ceb4-484a-8eab-f708ff3e9a36" providerId="ADAL" clId="{D2477318-B301-4BFB-A2AA-A73EDFECBD17}" dt="2023-06-25T05:02:36.357" v="1039" actId="478"/>
          <ac:spMkLst>
            <pc:docMk/>
            <pc:sldMk cId="0" sldId="264"/>
            <ac:spMk id="7" creationId="{00000000-0000-0000-0000-000000000000}"/>
          </ac:spMkLst>
        </pc:spChg>
        <pc:spChg chg="del mod">
          <ac:chgData name="Duyên Lương" userId="3a9e482f-ceb4-484a-8eab-f708ff3e9a36" providerId="ADAL" clId="{D2477318-B301-4BFB-A2AA-A73EDFECBD17}" dt="2023-06-25T05:02:22.782" v="1031" actId="478"/>
          <ac:spMkLst>
            <pc:docMk/>
            <pc:sldMk cId="0" sldId="264"/>
            <ac:spMk id="8" creationId="{00000000-0000-0000-0000-000000000000}"/>
          </ac:spMkLst>
        </pc:spChg>
        <pc:spChg chg="del mod">
          <ac:chgData name="Duyên Lương" userId="3a9e482f-ceb4-484a-8eab-f708ff3e9a36" providerId="ADAL" clId="{D2477318-B301-4BFB-A2AA-A73EDFECBD17}" dt="2023-06-25T05:02:29.410" v="1034" actId="478"/>
          <ac:spMkLst>
            <pc:docMk/>
            <pc:sldMk cId="0" sldId="264"/>
            <ac:spMk id="9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02:32.699" v="1036" actId="478"/>
          <ac:spMkLst>
            <pc:docMk/>
            <pc:sldMk cId="0" sldId="264"/>
            <ac:spMk id="10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02:33.698" v="1037" actId="478"/>
          <ac:spMkLst>
            <pc:docMk/>
            <pc:sldMk cId="0" sldId="264"/>
            <ac:spMk id="11" creationId="{00000000-0000-0000-0000-000000000000}"/>
          </ac:spMkLst>
        </pc:spChg>
        <pc:spChg chg="add del mod">
          <ac:chgData name="Duyên Lương" userId="3a9e482f-ceb4-484a-8eab-f708ff3e9a36" providerId="ADAL" clId="{D2477318-B301-4BFB-A2AA-A73EDFECBD17}" dt="2023-06-25T05:01:51.338" v="950" actId="478"/>
          <ac:spMkLst>
            <pc:docMk/>
            <pc:sldMk cId="0" sldId="264"/>
            <ac:spMk id="13" creationId="{3729414D-A3D4-82C5-A845-B78DBD5F1778}"/>
          </ac:spMkLst>
        </pc:spChg>
        <pc:spChg chg="add mod">
          <ac:chgData name="Duyên Lương" userId="3a9e482f-ceb4-484a-8eab-f708ff3e9a36" providerId="ADAL" clId="{D2477318-B301-4BFB-A2AA-A73EDFECBD17}" dt="2023-06-25T05:03:54.418" v="1071" actId="404"/>
          <ac:spMkLst>
            <pc:docMk/>
            <pc:sldMk cId="0" sldId="264"/>
            <ac:spMk id="14" creationId="{184DB230-3AC4-0F83-0AFD-BF619405F1EF}"/>
          </ac:spMkLst>
        </pc:spChg>
        <pc:spChg chg="add mod">
          <ac:chgData name="Duyên Lương" userId="3a9e482f-ceb4-484a-8eab-f708ff3e9a36" providerId="ADAL" clId="{D2477318-B301-4BFB-A2AA-A73EDFECBD17}" dt="2023-06-25T05:04:34.244" v="1084" actId="1076"/>
          <ac:spMkLst>
            <pc:docMk/>
            <pc:sldMk cId="0" sldId="264"/>
            <ac:spMk id="15" creationId="{CAA8DD56-1A5F-577D-4248-4AD88242764B}"/>
          </ac:spMkLst>
        </pc:spChg>
        <pc:spChg chg="add mod">
          <ac:chgData name="Duyên Lương" userId="3a9e482f-ceb4-484a-8eab-f708ff3e9a36" providerId="ADAL" clId="{D2477318-B301-4BFB-A2AA-A73EDFECBD17}" dt="2023-06-25T05:04:25.809" v="1083" actId="207"/>
          <ac:spMkLst>
            <pc:docMk/>
            <pc:sldMk cId="0" sldId="264"/>
            <ac:spMk id="16" creationId="{70363C7A-F2DF-77FA-1973-B1206B1F4925}"/>
          </ac:spMkLst>
        </pc:spChg>
        <pc:spChg chg="add mod">
          <ac:chgData name="Duyên Lương" userId="3a9e482f-ceb4-484a-8eab-f708ff3e9a36" providerId="ADAL" clId="{D2477318-B301-4BFB-A2AA-A73EDFECBD17}" dt="2023-06-25T05:04:25.809" v="1083" actId="207"/>
          <ac:spMkLst>
            <pc:docMk/>
            <pc:sldMk cId="0" sldId="264"/>
            <ac:spMk id="17" creationId="{69F02F3C-8D68-5E2D-3B15-70AFE408E95C}"/>
          </ac:spMkLst>
        </pc:spChg>
        <pc:spChg chg="add mod">
          <ac:chgData name="Duyên Lương" userId="3a9e482f-ceb4-484a-8eab-f708ff3e9a36" providerId="ADAL" clId="{D2477318-B301-4BFB-A2AA-A73EDFECBD17}" dt="2023-06-25T05:04:25.809" v="1083" actId="207"/>
          <ac:spMkLst>
            <pc:docMk/>
            <pc:sldMk cId="0" sldId="264"/>
            <ac:spMk id="18" creationId="{04DD1B56-4430-A4A8-513A-59CB547D65D0}"/>
          </ac:spMkLst>
        </pc:spChg>
        <pc:spChg chg="add mod">
          <ac:chgData name="Duyên Lương" userId="3a9e482f-ceb4-484a-8eab-f708ff3e9a36" providerId="ADAL" clId="{D2477318-B301-4BFB-A2AA-A73EDFECBD17}" dt="2023-06-25T05:04:25.809" v="1083" actId="207"/>
          <ac:spMkLst>
            <pc:docMk/>
            <pc:sldMk cId="0" sldId="264"/>
            <ac:spMk id="19" creationId="{6FAEF9C1-2F13-968F-7E66-EF261011D654}"/>
          </ac:spMkLst>
        </pc:spChg>
        <pc:spChg chg="add mod">
          <ac:chgData name="Duyên Lương" userId="3a9e482f-ceb4-484a-8eab-f708ff3e9a36" providerId="ADAL" clId="{D2477318-B301-4BFB-A2AA-A73EDFECBD17}" dt="2023-06-25T05:04:25.809" v="1083" actId="207"/>
          <ac:spMkLst>
            <pc:docMk/>
            <pc:sldMk cId="0" sldId="264"/>
            <ac:spMk id="20" creationId="{70C26057-B6BA-5D9C-99D2-B9F3D125D364}"/>
          </ac:spMkLst>
        </pc:spChg>
        <pc:spChg chg="add mod">
          <ac:chgData name="Duyên Lương" userId="3a9e482f-ceb4-484a-8eab-f708ff3e9a36" providerId="ADAL" clId="{D2477318-B301-4BFB-A2AA-A73EDFECBD17}" dt="2023-06-25T05:06:03.573" v="1086" actId="571"/>
          <ac:spMkLst>
            <pc:docMk/>
            <pc:sldMk cId="0" sldId="264"/>
            <ac:spMk id="21" creationId="{133B30DF-7738-F837-4229-2B209C33A7A7}"/>
          </ac:spMkLst>
        </pc:spChg>
      </pc:sldChg>
      <pc:sldChg chg="addSp delSp modSp mod modTransition modAnim">
        <pc:chgData name="Duyên Lương" userId="3a9e482f-ceb4-484a-8eab-f708ff3e9a36" providerId="ADAL" clId="{D2477318-B301-4BFB-A2AA-A73EDFECBD17}" dt="2023-06-25T05:52:32.569" v="1993"/>
        <pc:sldMkLst>
          <pc:docMk/>
          <pc:sldMk cId="0" sldId="265"/>
        </pc:sldMkLst>
        <pc:spChg chg="mod">
          <ac:chgData name="Duyên Lương" userId="3a9e482f-ceb4-484a-8eab-f708ff3e9a36" providerId="ADAL" clId="{D2477318-B301-4BFB-A2AA-A73EDFECBD17}" dt="2023-06-25T05:18:56.104" v="1233" actId="1076"/>
          <ac:spMkLst>
            <pc:docMk/>
            <pc:sldMk cId="0" sldId="265"/>
            <ac:spMk id="2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06:33.368" v="1179" actId="478"/>
          <ac:spMkLst>
            <pc:docMk/>
            <pc:sldMk cId="0" sldId="265"/>
            <ac:spMk id="6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06:35.469" v="1181" actId="478"/>
          <ac:spMkLst>
            <pc:docMk/>
            <pc:sldMk cId="0" sldId="265"/>
            <ac:spMk id="7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06:37.239" v="1183" actId="478"/>
          <ac:spMkLst>
            <pc:docMk/>
            <pc:sldMk cId="0" sldId="265"/>
            <ac:spMk id="8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06:34.630" v="1180" actId="478"/>
          <ac:spMkLst>
            <pc:docMk/>
            <pc:sldMk cId="0" sldId="265"/>
            <ac:spMk id="9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06:36.470" v="1182" actId="478"/>
          <ac:spMkLst>
            <pc:docMk/>
            <pc:sldMk cId="0" sldId="265"/>
            <ac:spMk id="10" creationId="{00000000-0000-0000-0000-000000000000}"/>
          </ac:spMkLst>
        </pc:spChg>
        <pc:spChg chg="add mod">
          <ac:chgData name="Duyên Lương" userId="3a9e482f-ceb4-484a-8eab-f708ff3e9a36" providerId="ADAL" clId="{D2477318-B301-4BFB-A2AA-A73EDFECBD17}" dt="2023-06-25T05:06:29.948" v="1177" actId="20577"/>
          <ac:spMkLst>
            <pc:docMk/>
            <pc:sldMk cId="0" sldId="265"/>
            <ac:spMk id="11" creationId="{D9892B03-989B-28EF-65DB-BFCE1A6A29F8}"/>
          </ac:spMkLst>
        </pc:spChg>
        <pc:spChg chg="add mod">
          <ac:chgData name="Duyên Lương" userId="3a9e482f-ceb4-484a-8eab-f708ff3e9a36" providerId="ADAL" clId="{D2477318-B301-4BFB-A2AA-A73EDFECBD17}" dt="2023-06-25T05:31:07.307" v="1381" actId="207"/>
          <ac:spMkLst>
            <pc:docMk/>
            <pc:sldMk cId="0" sldId="265"/>
            <ac:spMk id="12" creationId="{FDEA9A4A-6BAB-912B-1D6C-1CC6559ECFF2}"/>
          </ac:spMkLst>
        </pc:spChg>
        <pc:spChg chg="add mod">
          <ac:chgData name="Duyên Lương" userId="3a9e482f-ceb4-484a-8eab-f708ff3e9a36" providerId="ADAL" clId="{D2477318-B301-4BFB-A2AA-A73EDFECBD17}" dt="2023-06-25T05:31:13.103" v="1383" actId="207"/>
          <ac:spMkLst>
            <pc:docMk/>
            <pc:sldMk cId="0" sldId="265"/>
            <ac:spMk id="13" creationId="{8954DD55-1B00-F9DF-800F-01F7854F5039}"/>
          </ac:spMkLst>
        </pc:spChg>
        <pc:spChg chg="add mod">
          <ac:chgData name="Duyên Lương" userId="3a9e482f-ceb4-484a-8eab-f708ff3e9a36" providerId="ADAL" clId="{D2477318-B301-4BFB-A2AA-A73EDFECBD17}" dt="2023-06-25T05:31:17.411" v="1385" actId="207"/>
          <ac:spMkLst>
            <pc:docMk/>
            <pc:sldMk cId="0" sldId="265"/>
            <ac:spMk id="14" creationId="{A290E7E1-B060-2061-336E-E2E8F72D5BD7}"/>
          </ac:spMkLst>
        </pc:spChg>
        <pc:spChg chg="add mod">
          <ac:chgData name="Duyên Lương" userId="3a9e482f-ceb4-484a-8eab-f708ff3e9a36" providerId="ADAL" clId="{D2477318-B301-4BFB-A2AA-A73EDFECBD17}" dt="2023-06-25T05:31:09.689" v="1382" actId="207"/>
          <ac:spMkLst>
            <pc:docMk/>
            <pc:sldMk cId="0" sldId="265"/>
            <ac:spMk id="15" creationId="{65554FF9-5B96-17BC-25B2-C1A667613184}"/>
          </ac:spMkLst>
        </pc:spChg>
        <pc:spChg chg="add mod">
          <ac:chgData name="Duyên Lương" userId="3a9e482f-ceb4-484a-8eab-f708ff3e9a36" providerId="ADAL" clId="{D2477318-B301-4BFB-A2AA-A73EDFECBD17}" dt="2023-06-25T05:31:14.701" v="1384" actId="207"/>
          <ac:spMkLst>
            <pc:docMk/>
            <pc:sldMk cId="0" sldId="265"/>
            <ac:spMk id="16" creationId="{39C5B817-5A7C-8182-B5E3-F9E39A36F8D0}"/>
          </ac:spMkLst>
        </pc:spChg>
        <pc:spChg chg="add mod">
          <ac:chgData name="Duyên Lương" userId="3a9e482f-ceb4-484a-8eab-f708ff3e9a36" providerId="ADAL" clId="{D2477318-B301-4BFB-A2AA-A73EDFECBD17}" dt="2023-06-25T05:31:19.839" v="1386" actId="207"/>
          <ac:spMkLst>
            <pc:docMk/>
            <pc:sldMk cId="0" sldId="265"/>
            <ac:spMk id="17" creationId="{6ABD9A9B-0FD9-7210-D7CD-A47194ED3CD1}"/>
          </ac:spMkLst>
        </pc:spChg>
        <pc:grpChg chg="del">
          <ac:chgData name="Duyên Lương" userId="3a9e482f-ceb4-484a-8eab-f708ff3e9a36" providerId="ADAL" clId="{D2477318-B301-4BFB-A2AA-A73EDFECBD17}" dt="2023-06-25T05:06:31.534" v="1178" actId="478"/>
          <ac:grpSpMkLst>
            <pc:docMk/>
            <pc:sldMk cId="0" sldId="265"/>
            <ac:grpSpMk id="4" creationId="{00000000-0000-0000-0000-000000000000}"/>
          </ac:grpSpMkLst>
        </pc:grpChg>
        <pc:picChg chg="add mod">
          <ac:chgData name="Duyên Lương" userId="3a9e482f-ceb4-484a-8eab-f708ff3e9a36" providerId="ADAL" clId="{D2477318-B301-4BFB-A2AA-A73EDFECBD17}" dt="2023-06-25T05:17:53.509" v="1208" actId="14100"/>
          <ac:picMkLst>
            <pc:docMk/>
            <pc:sldMk cId="0" sldId="265"/>
            <ac:picMk id="18" creationId="{EE35BC4B-7CEA-522A-B329-51FC093744F7}"/>
          </ac:picMkLst>
        </pc:picChg>
        <pc:picChg chg="add mod">
          <ac:chgData name="Duyên Lương" userId="3a9e482f-ceb4-484a-8eab-f708ff3e9a36" providerId="ADAL" clId="{D2477318-B301-4BFB-A2AA-A73EDFECBD17}" dt="2023-06-25T05:17:42.947" v="1203" actId="14100"/>
          <ac:picMkLst>
            <pc:docMk/>
            <pc:sldMk cId="0" sldId="265"/>
            <ac:picMk id="19" creationId="{E36EF8E3-D6CE-EA5E-4274-833B5D094B78}"/>
          </ac:picMkLst>
        </pc:picChg>
        <pc:picChg chg="add mod">
          <ac:chgData name="Duyên Lương" userId="3a9e482f-ceb4-484a-8eab-f708ff3e9a36" providerId="ADAL" clId="{D2477318-B301-4BFB-A2AA-A73EDFECBD17}" dt="2023-06-25T05:17:45.740" v="1204" actId="14100"/>
          <ac:picMkLst>
            <pc:docMk/>
            <pc:sldMk cId="0" sldId="265"/>
            <ac:picMk id="20" creationId="{1005561C-E66A-5BC2-0557-5679C63B672E}"/>
          </ac:picMkLst>
        </pc:picChg>
        <pc:picChg chg="add mod">
          <ac:chgData name="Duyên Lương" userId="3a9e482f-ceb4-484a-8eab-f708ff3e9a36" providerId="ADAL" clId="{D2477318-B301-4BFB-A2AA-A73EDFECBD17}" dt="2023-06-25T05:18:02.284" v="1211" actId="14100"/>
          <ac:picMkLst>
            <pc:docMk/>
            <pc:sldMk cId="0" sldId="265"/>
            <ac:picMk id="21" creationId="{B6D9376B-F595-B529-5291-4647803296FD}"/>
          </ac:picMkLst>
        </pc:picChg>
        <pc:picChg chg="add mod">
          <ac:chgData name="Duyên Lương" userId="3a9e482f-ceb4-484a-8eab-f708ff3e9a36" providerId="ADAL" clId="{D2477318-B301-4BFB-A2AA-A73EDFECBD17}" dt="2023-06-25T05:17:36.639" v="1199" actId="1076"/>
          <ac:picMkLst>
            <pc:docMk/>
            <pc:sldMk cId="0" sldId="265"/>
            <ac:picMk id="22" creationId="{3C84B33B-A77D-43FF-2CB5-96574785DF4F}"/>
          </ac:picMkLst>
        </pc:picChg>
        <pc:picChg chg="add mod">
          <ac:chgData name="Duyên Lương" userId="3a9e482f-ceb4-484a-8eab-f708ff3e9a36" providerId="ADAL" clId="{D2477318-B301-4BFB-A2AA-A73EDFECBD17}" dt="2023-06-25T05:17:27.548" v="1195" actId="1076"/>
          <ac:picMkLst>
            <pc:docMk/>
            <pc:sldMk cId="0" sldId="265"/>
            <ac:picMk id="23" creationId="{9406F5ED-4A74-A2C8-D2A3-294550620BE1}"/>
          </ac:picMkLst>
        </pc:picChg>
      </pc:sldChg>
      <pc:sldChg chg="addSp delSp modSp mod or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0" sldId="266"/>
        </pc:sldMkLst>
        <pc:spChg chg="mod">
          <ac:chgData name="Duyên Lương" userId="3a9e482f-ceb4-484a-8eab-f708ff3e9a36" providerId="ADAL" clId="{D2477318-B301-4BFB-A2AA-A73EDFECBD17}" dt="2023-06-25T05:30:21.675" v="1379" actId="1076"/>
          <ac:spMkLst>
            <pc:docMk/>
            <pc:sldMk cId="0" sldId="266"/>
            <ac:spMk id="2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19:56.386" v="1237" actId="478"/>
          <ac:spMkLst>
            <pc:docMk/>
            <pc:sldMk cId="0" sldId="266"/>
            <ac:spMk id="3" creationId="{00000000-0000-0000-0000-000000000000}"/>
          </ac:spMkLst>
        </pc:spChg>
        <pc:spChg chg="mod">
          <ac:chgData name="Duyên Lương" userId="3a9e482f-ceb4-484a-8eab-f708ff3e9a36" providerId="ADAL" clId="{D2477318-B301-4BFB-A2AA-A73EDFECBD17}" dt="2023-06-25T05:22:00.363" v="1264" actId="1076"/>
          <ac:spMkLst>
            <pc:docMk/>
            <pc:sldMk cId="0" sldId="266"/>
            <ac:spMk id="4" creationId="{00000000-0000-0000-0000-000000000000}"/>
          </ac:spMkLst>
        </pc:spChg>
        <pc:spChg chg="add mod">
          <ac:chgData name="Duyên Lương" userId="3a9e482f-ceb4-484a-8eab-f708ff3e9a36" providerId="ADAL" clId="{D2477318-B301-4BFB-A2AA-A73EDFECBD17}" dt="2023-06-25T05:19:53.410" v="1236"/>
          <ac:spMkLst>
            <pc:docMk/>
            <pc:sldMk cId="0" sldId="266"/>
            <ac:spMk id="5" creationId="{5087D236-E8F9-A43D-A561-8AF9BF6C2624}"/>
          </ac:spMkLst>
        </pc:spChg>
        <pc:spChg chg="add mod">
          <ac:chgData name="Duyên Lương" userId="3a9e482f-ceb4-484a-8eab-f708ff3e9a36" providerId="ADAL" clId="{D2477318-B301-4BFB-A2AA-A73EDFECBD17}" dt="2023-06-25T05:19:53.410" v="1236"/>
          <ac:spMkLst>
            <pc:docMk/>
            <pc:sldMk cId="0" sldId="266"/>
            <ac:spMk id="6" creationId="{30DA9AA7-BE0F-F8BD-825F-1A6E325C54D8}"/>
          </ac:spMkLst>
        </pc:spChg>
        <pc:spChg chg="add mod">
          <ac:chgData name="Duyên Lương" userId="3a9e482f-ceb4-484a-8eab-f708ff3e9a36" providerId="ADAL" clId="{D2477318-B301-4BFB-A2AA-A73EDFECBD17}" dt="2023-06-25T05:19:53.410" v="1236"/>
          <ac:spMkLst>
            <pc:docMk/>
            <pc:sldMk cId="0" sldId="266"/>
            <ac:spMk id="7" creationId="{FC06228E-5F87-6614-B8E0-45C2CE6F6183}"/>
          </ac:spMkLst>
        </pc:spChg>
        <pc:spChg chg="add mod">
          <ac:chgData name="Duyên Lương" userId="3a9e482f-ceb4-484a-8eab-f708ff3e9a36" providerId="ADAL" clId="{D2477318-B301-4BFB-A2AA-A73EDFECBD17}" dt="2023-06-25T05:19:53.410" v="1236"/>
          <ac:spMkLst>
            <pc:docMk/>
            <pc:sldMk cId="0" sldId="266"/>
            <ac:spMk id="8" creationId="{4F70C9DD-8BE9-E9B6-FE82-2B7E1624A9C0}"/>
          </ac:spMkLst>
        </pc:spChg>
        <pc:spChg chg="add mod">
          <ac:chgData name="Duyên Lương" userId="3a9e482f-ceb4-484a-8eab-f708ff3e9a36" providerId="ADAL" clId="{D2477318-B301-4BFB-A2AA-A73EDFECBD17}" dt="2023-06-25T05:19:53.410" v="1236"/>
          <ac:spMkLst>
            <pc:docMk/>
            <pc:sldMk cId="0" sldId="266"/>
            <ac:spMk id="9" creationId="{965ADF18-17D2-8AE0-9A01-BFB94567860A}"/>
          </ac:spMkLst>
        </pc:spChg>
        <pc:spChg chg="add mod">
          <ac:chgData name="Duyên Lương" userId="3a9e482f-ceb4-484a-8eab-f708ff3e9a36" providerId="ADAL" clId="{D2477318-B301-4BFB-A2AA-A73EDFECBD17}" dt="2023-06-25T05:19:53.410" v="1236"/>
          <ac:spMkLst>
            <pc:docMk/>
            <pc:sldMk cId="0" sldId="266"/>
            <ac:spMk id="10" creationId="{DAAED94E-A08A-81C0-47F9-6FCF00E09C46}"/>
          </ac:spMkLst>
        </pc:spChg>
        <pc:spChg chg="add mod">
          <ac:chgData name="Duyên Lương" userId="3a9e482f-ceb4-484a-8eab-f708ff3e9a36" providerId="ADAL" clId="{D2477318-B301-4BFB-A2AA-A73EDFECBD17}" dt="2023-06-25T05:21:08.578" v="1261" actId="1076"/>
          <ac:spMkLst>
            <pc:docMk/>
            <pc:sldMk cId="0" sldId="266"/>
            <ac:spMk id="12" creationId="{C00F2C43-4FB1-732F-1643-5631B5D1D9AB}"/>
          </ac:spMkLst>
        </pc:spChg>
        <pc:spChg chg="add mod ord">
          <ac:chgData name="Duyên Lương" userId="3a9e482f-ceb4-484a-8eab-f708ff3e9a36" providerId="ADAL" clId="{D2477318-B301-4BFB-A2AA-A73EDFECBD17}" dt="2023-06-25T05:29:32.900" v="1373" actId="167"/>
          <ac:spMkLst>
            <pc:docMk/>
            <pc:sldMk cId="0" sldId="266"/>
            <ac:spMk id="13" creationId="{DE592384-AFC5-D311-1E96-072C4A614E72}"/>
          </ac:spMkLst>
        </pc:spChg>
        <pc:picChg chg="add mod">
          <ac:chgData name="Duyên Lương" userId="3a9e482f-ceb4-484a-8eab-f708ff3e9a36" providerId="ADAL" clId="{D2477318-B301-4BFB-A2AA-A73EDFECBD17}" dt="2023-06-25T05:30:23.200" v="1380" actId="14100"/>
          <ac:picMkLst>
            <pc:docMk/>
            <pc:sldMk cId="0" sldId="266"/>
            <ac:picMk id="6146" creationId="{8EC2DE6E-CC6A-8FCD-56A0-7E5C4D50335C}"/>
          </ac:picMkLst>
        </pc:picChg>
      </pc:sldChg>
      <pc:sldChg chg="addSp delSp modSp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0" sldId="267"/>
        </pc:sldMkLst>
        <pc:spChg chg="mod">
          <ac:chgData name="Duyên Lương" userId="3a9e482f-ceb4-484a-8eab-f708ff3e9a36" providerId="ADAL" clId="{D2477318-B301-4BFB-A2AA-A73EDFECBD17}" dt="2023-06-25T05:47:18.141" v="1930" actId="1076"/>
          <ac:spMkLst>
            <pc:docMk/>
            <pc:sldMk cId="0" sldId="267"/>
            <ac:spMk id="10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31:24.598" v="1387" actId="478"/>
          <ac:spMkLst>
            <pc:docMk/>
            <pc:sldMk cId="0" sldId="267"/>
            <ac:spMk id="11" creationId="{00000000-0000-0000-0000-000000000000}"/>
          </ac:spMkLst>
        </pc:spChg>
        <pc:spChg chg="add del mod">
          <ac:chgData name="Duyên Lương" userId="3a9e482f-ceb4-484a-8eab-f708ff3e9a36" providerId="ADAL" clId="{D2477318-B301-4BFB-A2AA-A73EDFECBD17}" dt="2023-06-25T05:42:58.489" v="1684" actId="478"/>
          <ac:spMkLst>
            <pc:docMk/>
            <pc:sldMk cId="0" sldId="267"/>
            <ac:spMk id="12" creationId="{3C63AB92-0ECC-2003-FD7C-6EEBB77A40C4}"/>
          </ac:spMkLst>
        </pc:spChg>
        <pc:spChg chg="add del mod">
          <ac:chgData name="Duyên Lương" userId="3a9e482f-ceb4-484a-8eab-f708ff3e9a36" providerId="ADAL" clId="{D2477318-B301-4BFB-A2AA-A73EDFECBD17}" dt="2023-06-25T05:42:54.621" v="1680" actId="478"/>
          <ac:spMkLst>
            <pc:docMk/>
            <pc:sldMk cId="0" sldId="267"/>
            <ac:spMk id="13" creationId="{C7FDACE1-4C97-F3FC-2F27-7F098CD5C7A8}"/>
          </ac:spMkLst>
        </pc:spChg>
        <pc:spChg chg="add del mod">
          <ac:chgData name="Duyên Lương" userId="3a9e482f-ceb4-484a-8eab-f708ff3e9a36" providerId="ADAL" clId="{D2477318-B301-4BFB-A2AA-A73EDFECBD17}" dt="2023-06-25T05:42:57.582" v="1683" actId="478"/>
          <ac:spMkLst>
            <pc:docMk/>
            <pc:sldMk cId="0" sldId="267"/>
            <ac:spMk id="14" creationId="{93D92B92-2F6B-20EB-0CE5-54955C0E6788}"/>
          </ac:spMkLst>
        </pc:spChg>
        <pc:spChg chg="add del mod">
          <ac:chgData name="Duyên Lương" userId="3a9e482f-ceb4-484a-8eab-f708ff3e9a36" providerId="ADAL" clId="{D2477318-B301-4BFB-A2AA-A73EDFECBD17}" dt="2023-06-25T05:42:59.465" v="1685" actId="478"/>
          <ac:spMkLst>
            <pc:docMk/>
            <pc:sldMk cId="0" sldId="267"/>
            <ac:spMk id="15" creationId="{C5C108D3-876F-887E-6029-F5DF61DEED57}"/>
          </ac:spMkLst>
        </pc:spChg>
        <pc:spChg chg="add del mod">
          <ac:chgData name="Duyên Lương" userId="3a9e482f-ceb4-484a-8eab-f708ff3e9a36" providerId="ADAL" clId="{D2477318-B301-4BFB-A2AA-A73EDFECBD17}" dt="2023-06-25T05:42:56.724" v="1682" actId="478"/>
          <ac:spMkLst>
            <pc:docMk/>
            <pc:sldMk cId="0" sldId="267"/>
            <ac:spMk id="16" creationId="{88513366-B368-3FE2-6222-9B451CB04716}"/>
          </ac:spMkLst>
        </pc:spChg>
        <pc:spChg chg="add del mod">
          <ac:chgData name="Duyên Lương" userId="3a9e482f-ceb4-484a-8eab-f708ff3e9a36" providerId="ADAL" clId="{D2477318-B301-4BFB-A2AA-A73EDFECBD17}" dt="2023-06-25T05:42:55.641" v="1681" actId="478"/>
          <ac:spMkLst>
            <pc:docMk/>
            <pc:sldMk cId="0" sldId="267"/>
            <ac:spMk id="17" creationId="{6E7B08F4-D6BA-35B0-3BAA-68036931F0D5}"/>
          </ac:spMkLst>
        </pc:spChg>
        <pc:spChg chg="add mod">
          <ac:chgData name="Duyên Lương" userId="3a9e482f-ceb4-484a-8eab-f708ff3e9a36" providerId="ADAL" clId="{D2477318-B301-4BFB-A2AA-A73EDFECBD17}" dt="2023-06-25T05:45:41.128" v="1808" actId="207"/>
          <ac:spMkLst>
            <pc:docMk/>
            <pc:sldMk cId="0" sldId="267"/>
            <ac:spMk id="24" creationId="{C29CC2F0-AFD3-21E0-3F78-61C23CC7C965}"/>
          </ac:spMkLst>
        </pc:spChg>
        <pc:spChg chg="add mod">
          <ac:chgData name="Duyên Lương" userId="3a9e482f-ceb4-484a-8eab-f708ff3e9a36" providerId="ADAL" clId="{D2477318-B301-4BFB-A2AA-A73EDFECBD17}" dt="2023-06-25T05:46:13.755" v="1849" actId="207"/>
          <ac:spMkLst>
            <pc:docMk/>
            <pc:sldMk cId="0" sldId="267"/>
            <ac:spMk id="25" creationId="{7F1E4442-394B-3F59-7E3F-23BAB3240D4A}"/>
          </ac:spMkLst>
        </pc:spChg>
        <pc:spChg chg="add mod">
          <ac:chgData name="Duyên Lương" userId="3a9e482f-ceb4-484a-8eab-f708ff3e9a36" providerId="ADAL" clId="{D2477318-B301-4BFB-A2AA-A73EDFECBD17}" dt="2023-06-25T05:47:03.188" v="1927" actId="1076"/>
          <ac:spMkLst>
            <pc:docMk/>
            <pc:sldMk cId="0" sldId="267"/>
            <ac:spMk id="26" creationId="{04B45F37-83F1-C52F-0269-05895DC6FA92}"/>
          </ac:spMkLst>
        </pc:spChg>
        <pc:grpChg chg="del">
          <ac:chgData name="Duyên Lương" userId="3a9e482f-ceb4-484a-8eab-f708ff3e9a36" providerId="ADAL" clId="{D2477318-B301-4BFB-A2AA-A73EDFECBD17}" dt="2023-06-25T05:31:28.743" v="1389" actId="478"/>
          <ac:grpSpMkLst>
            <pc:docMk/>
            <pc:sldMk cId="0" sldId="267"/>
            <ac:grpSpMk id="2" creationId="{00000000-0000-0000-0000-000000000000}"/>
          </ac:grpSpMkLst>
        </pc:grpChg>
        <pc:picChg chg="del">
          <ac:chgData name="Duyên Lương" userId="3a9e482f-ceb4-484a-8eab-f708ff3e9a36" providerId="ADAL" clId="{D2477318-B301-4BFB-A2AA-A73EDFECBD17}" dt="2023-06-25T05:31:27.889" v="1388" actId="478"/>
          <ac:picMkLst>
            <pc:docMk/>
            <pc:sldMk cId="0" sldId="267"/>
            <ac:picMk id="3" creationId="{00000000-0000-0000-0000-000000000000}"/>
          </ac:picMkLst>
        </pc:picChg>
        <pc:picChg chg="add mod">
          <ac:chgData name="Duyên Lương" userId="3a9e482f-ceb4-484a-8eab-f708ff3e9a36" providerId="ADAL" clId="{D2477318-B301-4BFB-A2AA-A73EDFECBD17}" dt="2023-06-25T05:43:21.546" v="1719" actId="1035"/>
          <ac:picMkLst>
            <pc:docMk/>
            <pc:sldMk cId="0" sldId="267"/>
            <ac:picMk id="18" creationId="{B7416960-9D0A-F5F6-CCBB-931DE0461B0E}"/>
          </ac:picMkLst>
        </pc:picChg>
        <pc:picChg chg="add mod">
          <ac:chgData name="Duyên Lương" userId="3a9e482f-ceb4-484a-8eab-f708ff3e9a36" providerId="ADAL" clId="{D2477318-B301-4BFB-A2AA-A73EDFECBD17}" dt="2023-06-25T05:43:21.546" v="1719" actId="1035"/>
          <ac:picMkLst>
            <pc:docMk/>
            <pc:sldMk cId="0" sldId="267"/>
            <ac:picMk id="19" creationId="{8945EB93-5710-86C4-14EF-7ED424F69AA1}"/>
          </ac:picMkLst>
        </pc:picChg>
        <pc:picChg chg="add mod">
          <ac:chgData name="Duyên Lương" userId="3a9e482f-ceb4-484a-8eab-f708ff3e9a36" providerId="ADAL" clId="{D2477318-B301-4BFB-A2AA-A73EDFECBD17}" dt="2023-06-25T05:43:22.546" v="1720" actId="1076"/>
          <ac:picMkLst>
            <pc:docMk/>
            <pc:sldMk cId="0" sldId="267"/>
            <ac:picMk id="20" creationId="{7F73B393-DBD5-1898-DBB7-4BA55F515FA5}"/>
          </ac:picMkLst>
        </pc:picChg>
        <pc:picChg chg="add mod">
          <ac:chgData name="Duyên Lương" userId="3a9e482f-ceb4-484a-8eab-f708ff3e9a36" providerId="ADAL" clId="{D2477318-B301-4BFB-A2AA-A73EDFECBD17}" dt="2023-06-25T05:43:18.820" v="1715" actId="1036"/>
          <ac:picMkLst>
            <pc:docMk/>
            <pc:sldMk cId="0" sldId="267"/>
            <ac:picMk id="21" creationId="{4B3E3130-B37B-B349-93EE-537ED440E0CC}"/>
          </ac:picMkLst>
        </pc:picChg>
        <pc:picChg chg="add mod">
          <ac:chgData name="Duyên Lương" userId="3a9e482f-ceb4-484a-8eab-f708ff3e9a36" providerId="ADAL" clId="{D2477318-B301-4BFB-A2AA-A73EDFECBD17}" dt="2023-06-25T05:43:16.379" v="1711" actId="1036"/>
          <ac:picMkLst>
            <pc:docMk/>
            <pc:sldMk cId="0" sldId="267"/>
            <ac:picMk id="22" creationId="{0935C0CD-06BC-08D1-4F23-B67524868131}"/>
          </ac:picMkLst>
        </pc:picChg>
        <pc:picChg chg="add mod">
          <ac:chgData name="Duyên Lương" userId="3a9e482f-ceb4-484a-8eab-f708ff3e9a36" providerId="ADAL" clId="{D2477318-B301-4BFB-A2AA-A73EDFECBD17}" dt="2023-06-25T05:43:16.379" v="1711" actId="1036"/>
          <ac:picMkLst>
            <pc:docMk/>
            <pc:sldMk cId="0" sldId="267"/>
            <ac:picMk id="23" creationId="{DAAB5BCA-38D8-D4B2-70F5-29F29F58B52D}"/>
          </ac:picMkLst>
        </pc:picChg>
        <pc:picChg chg="add mod">
          <ac:chgData name="Duyên Lương" userId="3a9e482f-ceb4-484a-8eab-f708ff3e9a36" providerId="ADAL" clId="{D2477318-B301-4BFB-A2AA-A73EDFECBD17}" dt="2023-06-25T05:47:12.567" v="1929" actId="1076"/>
          <ac:picMkLst>
            <pc:docMk/>
            <pc:sldMk cId="0" sldId="267"/>
            <ac:picMk id="15362" creationId="{80D7FAC2-DEC5-CEDD-1AC2-1FB67BD237F5}"/>
          </ac:picMkLst>
        </pc:picChg>
      </pc:sldChg>
      <pc:sldChg chg="addSp delSp modSp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0" sldId="268"/>
        </pc:sldMkLst>
        <pc:spChg chg="mod">
          <ac:chgData name="Duyên Lương" userId="3a9e482f-ceb4-484a-8eab-f708ff3e9a36" providerId="ADAL" clId="{D2477318-B301-4BFB-A2AA-A73EDFECBD17}" dt="2023-06-25T05:48:04.390" v="1935" actId="1076"/>
          <ac:spMkLst>
            <pc:docMk/>
            <pc:sldMk cId="0" sldId="268"/>
            <ac:spMk id="2" creationId="{00000000-0000-0000-0000-000000000000}"/>
          </ac:spMkLst>
        </pc:spChg>
        <pc:spChg chg="mod">
          <ac:chgData name="Duyên Lương" userId="3a9e482f-ceb4-484a-8eab-f708ff3e9a36" providerId="ADAL" clId="{D2477318-B301-4BFB-A2AA-A73EDFECBD17}" dt="2023-06-25T05:49:01.598" v="1966" actId="1076"/>
          <ac:spMkLst>
            <pc:docMk/>
            <pc:sldMk cId="0" sldId="268"/>
            <ac:spMk id="3" creationId="{00000000-0000-0000-0000-000000000000}"/>
          </ac:spMkLst>
        </pc:spChg>
        <pc:spChg chg="mod">
          <ac:chgData name="Duyên Lương" userId="3a9e482f-ceb4-484a-8eab-f708ff3e9a36" providerId="ADAL" clId="{D2477318-B301-4BFB-A2AA-A73EDFECBD17}" dt="2023-06-25T05:48:12.780" v="1943" actId="1076"/>
          <ac:spMkLst>
            <pc:docMk/>
            <pc:sldMk cId="0" sldId="268"/>
            <ac:spMk id="7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47:50.882" v="1932" actId="478"/>
          <ac:spMkLst>
            <pc:docMk/>
            <pc:sldMk cId="0" sldId="268"/>
            <ac:spMk id="8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47:46.991" v="1931" actId="478"/>
          <ac:spMkLst>
            <pc:docMk/>
            <pc:sldMk cId="0" sldId="268"/>
            <ac:spMk id="9" creationId="{00000000-0000-0000-0000-000000000000}"/>
          </ac:spMkLst>
        </pc:spChg>
        <pc:spChg chg="add del mod">
          <ac:chgData name="Duyên Lương" userId="3a9e482f-ceb4-484a-8eab-f708ff3e9a36" providerId="ADAL" clId="{D2477318-B301-4BFB-A2AA-A73EDFECBD17}" dt="2023-06-25T05:48:15.181" v="1945" actId="478"/>
          <ac:spMkLst>
            <pc:docMk/>
            <pc:sldMk cId="0" sldId="268"/>
            <ac:spMk id="10" creationId="{5ACBB511-3D7B-5118-8A4B-86FDFC354E11}"/>
          </ac:spMkLst>
        </pc:spChg>
        <pc:spChg chg="add mod">
          <ac:chgData name="Duyên Lương" userId="3a9e482f-ceb4-484a-8eab-f708ff3e9a36" providerId="ADAL" clId="{D2477318-B301-4BFB-A2AA-A73EDFECBD17}" dt="2023-06-25T05:49:06.117" v="1967" actId="1076"/>
          <ac:spMkLst>
            <pc:docMk/>
            <pc:sldMk cId="0" sldId="268"/>
            <ac:spMk id="11" creationId="{D5AFFB6D-0481-838A-57B4-A1A36B908F66}"/>
          </ac:spMkLst>
        </pc:spChg>
        <pc:spChg chg="add mod">
          <ac:chgData name="Duyên Lương" userId="3a9e482f-ceb4-484a-8eab-f708ff3e9a36" providerId="ADAL" clId="{D2477318-B301-4BFB-A2AA-A73EDFECBD17}" dt="2023-06-25T05:48:50.659" v="1962" actId="1076"/>
          <ac:spMkLst>
            <pc:docMk/>
            <pc:sldMk cId="0" sldId="268"/>
            <ac:spMk id="12" creationId="{0B67F5BA-19E9-B423-1484-641001E6F6F6}"/>
          </ac:spMkLst>
        </pc:spChg>
        <pc:spChg chg="add mod">
          <ac:chgData name="Duyên Lương" userId="3a9e482f-ceb4-484a-8eab-f708ff3e9a36" providerId="ADAL" clId="{D2477318-B301-4BFB-A2AA-A73EDFECBD17}" dt="2023-06-25T05:48:47.884" v="1961" actId="1076"/>
          <ac:spMkLst>
            <pc:docMk/>
            <pc:sldMk cId="0" sldId="268"/>
            <ac:spMk id="13" creationId="{5AFD5044-BD64-663A-1F6B-F8E44DDCD0F2}"/>
          </ac:spMkLst>
        </pc:spChg>
        <pc:spChg chg="add mod">
          <ac:chgData name="Duyên Lương" userId="3a9e482f-ceb4-484a-8eab-f708ff3e9a36" providerId="ADAL" clId="{D2477318-B301-4BFB-A2AA-A73EDFECBD17}" dt="2023-06-25T05:48:45.890" v="1960" actId="1076"/>
          <ac:spMkLst>
            <pc:docMk/>
            <pc:sldMk cId="0" sldId="268"/>
            <ac:spMk id="14" creationId="{99E431C2-7785-7E68-E172-73072693CFBA}"/>
          </ac:spMkLst>
        </pc:spChg>
        <pc:grpChg chg="mod">
          <ac:chgData name="Duyên Lương" userId="3a9e482f-ceb4-484a-8eab-f708ff3e9a36" providerId="ADAL" clId="{D2477318-B301-4BFB-A2AA-A73EDFECBD17}" dt="2023-06-25T05:49:07.893" v="1968" actId="1076"/>
          <ac:grpSpMkLst>
            <pc:docMk/>
            <pc:sldMk cId="0" sldId="268"/>
            <ac:grpSpMk id="4" creationId="{00000000-0000-0000-0000-000000000000}"/>
          </ac:grpSpMkLst>
        </pc:grpChg>
      </pc:sldChg>
      <pc:sldChg chg="del">
        <pc:chgData name="Duyên Lương" userId="3a9e482f-ceb4-484a-8eab-f708ff3e9a36" providerId="ADAL" clId="{D2477318-B301-4BFB-A2AA-A73EDFECBD17}" dt="2023-06-25T05:49:29.638" v="1974" actId="47"/>
        <pc:sldMkLst>
          <pc:docMk/>
          <pc:sldMk cId="0" sldId="269"/>
        </pc:sldMkLst>
      </pc:sldChg>
      <pc:sldChg chg="del">
        <pc:chgData name="Duyên Lương" userId="3a9e482f-ceb4-484a-8eab-f708ff3e9a36" providerId="ADAL" clId="{D2477318-B301-4BFB-A2AA-A73EDFECBD17}" dt="2023-06-25T05:49:28.408" v="1973" actId="47"/>
        <pc:sldMkLst>
          <pc:docMk/>
          <pc:sldMk cId="0" sldId="270"/>
        </pc:sldMkLst>
      </pc:sldChg>
      <pc:sldChg chg="del">
        <pc:chgData name="Duyên Lương" userId="3a9e482f-ceb4-484a-8eab-f708ff3e9a36" providerId="ADAL" clId="{D2477318-B301-4BFB-A2AA-A73EDFECBD17}" dt="2023-06-25T05:49:27.525" v="1972" actId="47"/>
        <pc:sldMkLst>
          <pc:docMk/>
          <pc:sldMk cId="0" sldId="271"/>
        </pc:sldMkLst>
      </pc:sldChg>
      <pc:sldChg chg="del">
        <pc:chgData name="Duyên Lương" userId="3a9e482f-ceb4-484a-8eab-f708ff3e9a36" providerId="ADAL" clId="{D2477318-B301-4BFB-A2AA-A73EDFECBD17}" dt="2023-06-25T05:49:26.289" v="1971" actId="47"/>
        <pc:sldMkLst>
          <pc:docMk/>
          <pc:sldMk cId="0" sldId="272"/>
        </pc:sldMkLst>
      </pc:sldChg>
      <pc:sldChg chg="del">
        <pc:chgData name="Duyên Lương" userId="3a9e482f-ceb4-484a-8eab-f708ff3e9a36" providerId="ADAL" clId="{D2477318-B301-4BFB-A2AA-A73EDFECBD17}" dt="2023-06-25T05:49:25.378" v="1970" actId="47"/>
        <pc:sldMkLst>
          <pc:docMk/>
          <pc:sldMk cId="0" sldId="273"/>
        </pc:sldMkLst>
      </pc:sldChg>
      <pc:sldChg chg="del">
        <pc:chgData name="Duyên Lương" userId="3a9e482f-ceb4-484a-8eab-f708ff3e9a36" providerId="ADAL" clId="{D2477318-B301-4BFB-A2AA-A73EDFECBD17}" dt="2023-06-25T05:49:24.325" v="1969" actId="47"/>
        <pc:sldMkLst>
          <pc:docMk/>
          <pc:sldMk cId="0" sldId="274"/>
        </pc:sldMkLst>
      </pc:sldChg>
      <pc:sldChg chg="modTransition">
        <pc:chgData name="Duyên Lương" userId="3a9e482f-ceb4-484a-8eab-f708ff3e9a36" providerId="ADAL" clId="{D2477318-B301-4BFB-A2AA-A73EDFECBD17}" dt="2023-06-25T05:50:33.540" v="1989"/>
        <pc:sldMkLst>
          <pc:docMk/>
          <pc:sldMk cId="0" sldId="275"/>
        </pc:sldMkLst>
      </pc:sldChg>
      <pc:sldChg chg="addSp delSp modSp mod modTransition delAnim modAnim">
        <pc:chgData name="Duyên Lương" userId="3a9e482f-ceb4-484a-8eab-f708ff3e9a36" providerId="ADAL" clId="{D2477318-B301-4BFB-A2AA-A73EDFECBD17}" dt="2023-06-25T05:50:33.540" v="1989"/>
        <pc:sldMkLst>
          <pc:docMk/>
          <pc:sldMk cId="890103505" sldId="276"/>
        </pc:sldMkLst>
        <pc:spChg chg="add mod">
          <ac:chgData name="Duyên Lương" userId="3a9e482f-ceb4-484a-8eab-f708ff3e9a36" providerId="ADAL" clId="{D2477318-B301-4BFB-A2AA-A73EDFECBD17}" dt="2023-06-25T04:28:37.655" v="262" actId="1076"/>
          <ac:spMkLst>
            <pc:docMk/>
            <pc:sldMk cId="890103505" sldId="276"/>
            <ac:spMk id="2" creationId="{DCC13886-C739-6E80-A38E-6ADF74D181E1}"/>
          </ac:spMkLst>
        </pc:spChg>
        <pc:spChg chg="del">
          <ac:chgData name="Duyên Lương" userId="3a9e482f-ceb4-484a-8eab-f708ff3e9a36" providerId="ADAL" clId="{D2477318-B301-4BFB-A2AA-A73EDFECBD17}" dt="2023-06-25T04:28:12.461" v="245" actId="478"/>
          <ac:spMkLst>
            <pc:docMk/>
            <pc:sldMk cId="890103505" sldId="276"/>
            <ac:spMk id="6" creationId="{B157D552-3A9B-B5A8-9F66-CC46DDF30F47}"/>
          </ac:spMkLst>
        </pc:spChg>
        <pc:spChg chg="del">
          <ac:chgData name="Duyên Lương" userId="3a9e482f-ceb4-484a-8eab-f708ff3e9a36" providerId="ADAL" clId="{D2477318-B301-4BFB-A2AA-A73EDFECBD17}" dt="2023-06-25T04:28:12.461" v="245" actId="478"/>
          <ac:spMkLst>
            <pc:docMk/>
            <pc:sldMk cId="890103505" sldId="276"/>
            <ac:spMk id="7" creationId="{2A438540-7403-2573-9F27-720FE25EA5FD}"/>
          </ac:spMkLst>
        </pc:spChg>
        <pc:spChg chg="del">
          <ac:chgData name="Duyên Lương" userId="3a9e482f-ceb4-484a-8eab-f708ff3e9a36" providerId="ADAL" clId="{D2477318-B301-4BFB-A2AA-A73EDFECBD17}" dt="2023-06-25T04:28:12.461" v="245" actId="478"/>
          <ac:spMkLst>
            <pc:docMk/>
            <pc:sldMk cId="890103505" sldId="276"/>
            <ac:spMk id="8" creationId="{15793590-FA86-9615-EB83-3F7047E39233}"/>
          </ac:spMkLst>
        </pc:spChg>
        <pc:spChg chg="add mod">
          <ac:chgData name="Duyên Lương" userId="3a9e482f-ceb4-484a-8eab-f708ff3e9a36" providerId="ADAL" clId="{D2477318-B301-4BFB-A2AA-A73EDFECBD17}" dt="2023-06-25T04:28:34.743" v="261" actId="1076"/>
          <ac:spMkLst>
            <pc:docMk/>
            <pc:sldMk cId="890103505" sldId="276"/>
            <ac:spMk id="11" creationId="{965DF2B4-BC38-07F1-7965-AC03C32C4A62}"/>
          </ac:spMkLst>
        </pc:spChg>
        <pc:spChg chg="add mod">
          <ac:chgData name="Duyên Lương" userId="3a9e482f-ceb4-484a-8eab-f708ff3e9a36" providerId="ADAL" clId="{D2477318-B301-4BFB-A2AA-A73EDFECBD17}" dt="2023-06-25T04:28:29.152" v="258" actId="1076"/>
          <ac:spMkLst>
            <pc:docMk/>
            <pc:sldMk cId="890103505" sldId="276"/>
            <ac:spMk id="12" creationId="{3696DBCA-5530-569F-45E2-8E8F69D5CF60}"/>
          </ac:spMkLst>
        </pc:spChg>
        <pc:picChg chg="del">
          <ac:chgData name="Duyên Lương" userId="3a9e482f-ceb4-484a-8eab-f708ff3e9a36" providerId="ADAL" clId="{D2477318-B301-4BFB-A2AA-A73EDFECBD17}" dt="2023-06-25T04:28:12.461" v="245" actId="478"/>
          <ac:picMkLst>
            <pc:docMk/>
            <pc:sldMk cId="890103505" sldId="276"/>
            <ac:picMk id="9" creationId="{9D56C59E-66A5-11F3-EB60-18173688DE24}"/>
          </ac:picMkLst>
        </pc:picChg>
        <pc:picChg chg="del">
          <ac:chgData name="Duyên Lương" userId="3a9e482f-ceb4-484a-8eab-f708ff3e9a36" providerId="ADAL" clId="{D2477318-B301-4BFB-A2AA-A73EDFECBD17}" dt="2023-06-25T04:28:12.461" v="245" actId="478"/>
          <ac:picMkLst>
            <pc:docMk/>
            <pc:sldMk cId="890103505" sldId="276"/>
            <ac:picMk id="10" creationId="{A48B97CA-387B-F73E-763F-285B8778ECB0}"/>
          </ac:picMkLst>
        </pc:picChg>
        <pc:picChg chg="add mod">
          <ac:chgData name="Duyên Lương" userId="3a9e482f-ceb4-484a-8eab-f708ff3e9a36" providerId="ADAL" clId="{D2477318-B301-4BFB-A2AA-A73EDFECBD17}" dt="2023-06-25T04:28:20.956" v="254" actId="1076"/>
          <ac:picMkLst>
            <pc:docMk/>
            <pc:sldMk cId="890103505" sldId="276"/>
            <ac:picMk id="13" creationId="{085F9002-6940-57E9-5BBC-CC83E24578EC}"/>
          </ac:picMkLst>
        </pc:picChg>
        <pc:picChg chg="add mod">
          <ac:chgData name="Duyên Lương" userId="3a9e482f-ceb4-484a-8eab-f708ff3e9a36" providerId="ADAL" clId="{D2477318-B301-4BFB-A2AA-A73EDFECBD17}" dt="2023-06-25T04:28:30.736" v="259" actId="1076"/>
          <ac:picMkLst>
            <pc:docMk/>
            <pc:sldMk cId="890103505" sldId="276"/>
            <ac:picMk id="14" creationId="{DFDCEC85-DA99-0200-B13D-D845DE047340}"/>
          </ac:picMkLst>
        </pc:picChg>
      </pc:sldChg>
      <pc:sldChg chg="addSp delSp modSp mod modTransition delAnim modAnim">
        <pc:chgData name="Duyên Lương" userId="3a9e482f-ceb4-484a-8eab-f708ff3e9a36" providerId="ADAL" clId="{D2477318-B301-4BFB-A2AA-A73EDFECBD17}" dt="2023-06-25T05:50:33.540" v="1989"/>
        <pc:sldMkLst>
          <pc:docMk/>
          <pc:sldMk cId="2665820252" sldId="277"/>
        </pc:sldMkLst>
        <pc:spChg chg="add mod">
          <ac:chgData name="Duyên Lương" userId="3a9e482f-ceb4-484a-8eab-f708ff3e9a36" providerId="ADAL" clId="{D2477318-B301-4BFB-A2AA-A73EDFECBD17}" dt="2023-06-25T04:27:59.502" v="244" actId="1076"/>
          <ac:spMkLst>
            <pc:docMk/>
            <pc:sldMk cId="2665820252" sldId="277"/>
            <ac:spMk id="2" creationId="{62BC0EA5-B442-FF98-2B77-701C5D82622D}"/>
          </ac:spMkLst>
        </pc:spChg>
        <pc:spChg chg="del">
          <ac:chgData name="Duyên Lương" userId="3a9e482f-ceb4-484a-8eab-f708ff3e9a36" providerId="ADAL" clId="{D2477318-B301-4BFB-A2AA-A73EDFECBD17}" dt="2023-06-25T04:27:37.565" v="228" actId="478"/>
          <ac:spMkLst>
            <pc:docMk/>
            <pc:sldMk cId="2665820252" sldId="277"/>
            <ac:spMk id="6" creationId="{B157D552-3A9B-B5A8-9F66-CC46DDF30F47}"/>
          </ac:spMkLst>
        </pc:spChg>
        <pc:spChg chg="del">
          <ac:chgData name="Duyên Lương" userId="3a9e482f-ceb4-484a-8eab-f708ff3e9a36" providerId="ADAL" clId="{D2477318-B301-4BFB-A2AA-A73EDFECBD17}" dt="2023-06-25T04:27:37.565" v="228" actId="478"/>
          <ac:spMkLst>
            <pc:docMk/>
            <pc:sldMk cId="2665820252" sldId="277"/>
            <ac:spMk id="7" creationId="{2A438540-7403-2573-9F27-720FE25EA5FD}"/>
          </ac:spMkLst>
        </pc:spChg>
        <pc:spChg chg="del">
          <ac:chgData name="Duyên Lương" userId="3a9e482f-ceb4-484a-8eab-f708ff3e9a36" providerId="ADAL" clId="{D2477318-B301-4BFB-A2AA-A73EDFECBD17}" dt="2023-06-25T04:27:37.565" v="228" actId="478"/>
          <ac:spMkLst>
            <pc:docMk/>
            <pc:sldMk cId="2665820252" sldId="277"/>
            <ac:spMk id="8" creationId="{15793590-FA86-9615-EB83-3F7047E39233}"/>
          </ac:spMkLst>
        </pc:spChg>
        <pc:spChg chg="add mod">
          <ac:chgData name="Duyên Lương" userId="3a9e482f-ceb4-484a-8eab-f708ff3e9a36" providerId="ADAL" clId="{D2477318-B301-4BFB-A2AA-A73EDFECBD17}" dt="2023-06-25T04:27:53.876" v="241" actId="1076"/>
          <ac:spMkLst>
            <pc:docMk/>
            <pc:sldMk cId="2665820252" sldId="277"/>
            <ac:spMk id="11" creationId="{D46C1767-630F-4FD4-0511-560E3F473C5E}"/>
          </ac:spMkLst>
        </pc:spChg>
        <pc:spChg chg="add mod">
          <ac:chgData name="Duyên Lương" userId="3a9e482f-ceb4-484a-8eab-f708ff3e9a36" providerId="ADAL" clId="{D2477318-B301-4BFB-A2AA-A73EDFECBD17}" dt="2023-06-25T04:27:55.742" v="242" actId="1076"/>
          <ac:spMkLst>
            <pc:docMk/>
            <pc:sldMk cId="2665820252" sldId="277"/>
            <ac:spMk id="12" creationId="{64D408F8-AC47-BA5B-AABF-ABC1EC1BEA13}"/>
          </ac:spMkLst>
        </pc:spChg>
        <pc:picChg chg="del">
          <ac:chgData name="Duyên Lương" userId="3a9e482f-ceb4-484a-8eab-f708ff3e9a36" providerId="ADAL" clId="{D2477318-B301-4BFB-A2AA-A73EDFECBD17}" dt="2023-06-25T04:27:37.565" v="228" actId="478"/>
          <ac:picMkLst>
            <pc:docMk/>
            <pc:sldMk cId="2665820252" sldId="277"/>
            <ac:picMk id="9" creationId="{9D56C59E-66A5-11F3-EB60-18173688DE24}"/>
          </ac:picMkLst>
        </pc:picChg>
        <pc:picChg chg="del">
          <ac:chgData name="Duyên Lương" userId="3a9e482f-ceb4-484a-8eab-f708ff3e9a36" providerId="ADAL" clId="{D2477318-B301-4BFB-A2AA-A73EDFECBD17}" dt="2023-06-25T04:27:37.565" v="228" actId="478"/>
          <ac:picMkLst>
            <pc:docMk/>
            <pc:sldMk cId="2665820252" sldId="277"/>
            <ac:picMk id="10" creationId="{A48B97CA-387B-F73E-763F-285B8778ECB0}"/>
          </ac:picMkLst>
        </pc:picChg>
        <pc:picChg chg="add mod">
          <ac:chgData name="Duyên Lương" userId="3a9e482f-ceb4-484a-8eab-f708ff3e9a36" providerId="ADAL" clId="{D2477318-B301-4BFB-A2AA-A73EDFECBD17}" dt="2023-06-25T04:27:49.447" v="239" actId="1076"/>
          <ac:picMkLst>
            <pc:docMk/>
            <pc:sldMk cId="2665820252" sldId="277"/>
            <ac:picMk id="13" creationId="{45F3FCDE-0E8E-8D66-78B9-FAB24B01473D}"/>
          </ac:picMkLst>
        </pc:picChg>
        <pc:picChg chg="add mod">
          <ac:chgData name="Duyên Lương" userId="3a9e482f-ceb4-484a-8eab-f708ff3e9a36" providerId="ADAL" clId="{D2477318-B301-4BFB-A2AA-A73EDFECBD17}" dt="2023-06-25T04:27:57.267" v="243" actId="1076"/>
          <ac:picMkLst>
            <pc:docMk/>
            <pc:sldMk cId="2665820252" sldId="277"/>
            <ac:picMk id="14" creationId="{F71DD399-9B63-716D-E4EE-42DE25A0A902}"/>
          </ac:picMkLst>
        </pc:picChg>
      </pc:sldChg>
      <pc:sldChg chg="addSp delSp modSp mod modTransition delAnim modAnim">
        <pc:chgData name="Duyên Lương" userId="3a9e482f-ceb4-484a-8eab-f708ff3e9a36" providerId="ADAL" clId="{D2477318-B301-4BFB-A2AA-A73EDFECBD17}" dt="2023-06-25T05:50:33.540" v="1989"/>
        <pc:sldMkLst>
          <pc:docMk/>
          <pc:sldMk cId="79777562" sldId="278"/>
        </pc:sldMkLst>
        <pc:spChg chg="del">
          <ac:chgData name="Duyên Lương" userId="3a9e482f-ceb4-484a-8eab-f708ff3e9a36" providerId="ADAL" clId="{D2477318-B301-4BFB-A2AA-A73EDFECBD17}" dt="2023-06-25T04:26:59.912" v="212" actId="478"/>
          <ac:spMkLst>
            <pc:docMk/>
            <pc:sldMk cId="79777562" sldId="278"/>
            <ac:spMk id="6" creationId="{B157D552-3A9B-B5A8-9F66-CC46DDF30F47}"/>
          </ac:spMkLst>
        </pc:spChg>
        <pc:spChg chg="del">
          <ac:chgData name="Duyên Lương" userId="3a9e482f-ceb4-484a-8eab-f708ff3e9a36" providerId="ADAL" clId="{D2477318-B301-4BFB-A2AA-A73EDFECBD17}" dt="2023-06-25T04:26:59.912" v="212" actId="478"/>
          <ac:spMkLst>
            <pc:docMk/>
            <pc:sldMk cId="79777562" sldId="278"/>
            <ac:spMk id="7" creationId="{2A438540-7403-2573-9F27-720FE25EA5FD}"/>
          </ac:spMkLst>
        </pc:spChg>
        <pc:spChg chg="del">
          <ac:chgData name="Duyên Lương" userId="3a9e482f-ceb4-484a-8eab-f708ff3e9a36" providerId="ADAL" clId="{D2477318-B301-4BFB-A2AA-A73EDFECBD17}" dt="2023-06-25T04:26:59.912" v="212" actId="478"/>
          <ac:spMkLst>
            <pc:docMk/>
            <pc:sldMk cId="79777562" sldId="278"/>
            <ac:spMk id="8" creationId="{15793590-FA86-9615-EB83-3F7047E39233}"/>
          </ac:spMkLst>
        </pc:spChg>
        <pc:spChg chg="add mod">
          <ac:chgData name="Duyên Lương" userId="3a9e482f-ceb4-484a-8eab-f708ff3e9a36" providerId="ADAL" clId="{D2477318-B301-4BFB-A2AA-A73EDFECBD17}" dt="2023-06-25T04:27:16.319" v="224" actId="1076"/>
          <ac:spMkLst>
            <pc:docMk/>
            <pc:sldMk cId="79777562" sldId="278"/>
            <ac:spMk id="11" creationId="{FFEA2864-141E-DDD0-5100-9A3C7ECB7E64}"/>
          </ac:spMkLst>
        </pc:spChg>
        <pc:spChg chg="add mod">
          <ac:chgData name="Duyên Lương" userId="3a9e482f-ceb4-484a-8eab-f708ff3e9a36" providerId="ADAL" clId="{D2477318-B301-4BFB-A2AA-A73EDFECBD17}" dt="2023-06-25T04:27:22.459" v="227" actId="1076"/>
          <ac:spMkLst>
            <pc:docMk/>
            <pc:sldMk cId="79777562" sldId="278"/>
            <ac:spMk id="12" creationId="{ED6854E4-D9BB-FA89-60F6-071389A211ED}"/>
          </ac:spMkLst>
        </pc:spChg>
        <pc:spChg chg="add mod">
          <ac:chgData name="Duyên Lương" userId="3a9e482f-ceb4-484a-8eab-f708ff3e9a36" providerId="ADAL" clId="{D2477318-B301-4BFB-A2AA-A73EDFECBD17}" dt="2023-06-25T04:27:18.329" v="225" actId="1076"/>
          <ac:spMkLst>
            <pc:docMk/>
            <pc:sldMk cId="79777562" sldId="278"/>
            <ac:spMk id="13" creationId="{7CFB0178-41E5-2229-08AE-8D7D627EEEA6}"/>
          </ac:spMkLst>
        </pc:spChg>
        <pc:picChg chg="add mod">
          <ac:chgData name="Duyên Lương" userId="3a9e482f-ceb4-484a-8eab-f708ff3e9a36" providerId="ADAL" clId="{D2477318-B301-4BFB-A2AA-A73EDFECBD17}" dt="2023-06-25T04:27:11.384" v="221" actId="1076"/>
          <ac:picMkLst>
            <pc:docMk/>
            <pc:sldMk cId="79777562" sldId="278"/>
            <ac:picMk id="2" creationId="{E1EE873C-A936-15A7-55D2-1DB85BCDD711}"/>
          </ac:picMkLst>
        </pc:picChg>
        <pc:picChg chg="del">
          <ac:chgData name="Duyên Lương" userId="3a9e482f-ceb4-484a-8eab-f708ff3e9a36" providerId="ADAL" clId="{D2477318-B301-4BFB-A2AA-A73EDFECBD17}" dt="2023-06-25T04:26:59.912" v="212" actId="478"/>
          <ac:picMkLst>
            <pc:docMk/>
            <pc:sldMk cId="79777562" sldId="278"/>
            <ac:picMk id="9" creationId="{9D56C59E-66A5-11F3-EB60-18173688DE24}"/>
          </ac:picMkLst>
        </pc:picChg>
        <pc:picChg chg="del">
          <ac:chgData name="Duyên Lương" userId="3a9e482f-ceb4-484a-8eab-f708ff3e9a36" providerId="ADAL" clId="{D2477318-B301-4BFB-A2AA-A73EDFECBD17}" dt="2023-06-25T04:26:59.912" v="212" actId="478"/>
          <ac:picMkLst>
            <pc:docMk/>
            <pc:sldMk cId="79777562" sldId="278"/>
            <ac:picMk id="10" creationId="{A48B97CA-387B-F73E-763F-285B8778ECB0}"/>
          </ac:picMkLst>
        </pc:picChg>
        <pc:picChg chg="add mod">
          <ac:chgData name="Duyên Lương" userId="3a9e482f-ceb4-484a-8eab-f708ff3e9a36" providerId="ADAL" clId="{D2477318-B301-4BFB-A2AA-A73EDFECBD17}" dt="2023-06-25T04:27:19.731" v="226" actId="1076"/>
          <ac:picMkLst>
            <pc:docMk/>
            <pc:sldMk cId="79777562" sldId="278"/>
            <ac:picMk id="14" creationId="{6809E8D6-5940-4F75-28E4-98DF605C83E7}"/>
          </ac:picMkLst>
        </pc:picChg>
      </pc:sldChg>
      <pc:sldChg chg="addSp delSp modSp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1976780188" sldId="279"/>
        </pc:sldMkLst>
        <pc:spChg chg="add mod">
          <ac:chgData name="Duyên Lương" userId="3a9e482f-ceb4-484a-8eab-f708ff3e9a36" providerId="ADAL" clId="{D2477318-B301-4BFB-A2AA-A73EDFECBD17}" dt="2023-06-25T04:57:02.443" v="823" actId="1076"/>
          <ac:spMkLst>
            <pc:docMk/>
            <pc:sldMk cId="1976780188" sldId="279"/>
            <ac:spMk id="9" creationId="{ECA24965-3217-5F39-C6F4-B310A6A5DA0D}"/>
          </ac:spMkLst>
        </pc:spChg>
        <pc:spChg chg="del">
          <ac:chgData name="Duyên Lương" userId="3a9e482f-ceb4-484a-8eab-f708ff3e9a36" providerId="ADAL" clId="{D2477318-B301-4BFB-A2AA-A73EDFECBD17}" dt="2023-06-25T04:55:54.299" v="796" actId="478"/>
          <ac:spMkLst>
            <pc:docMk/>
            <pc:sldMk cId="1976780188" sldId="279"/>
            <ac:spMk id="10" creationId="{A66951C7-9EDB-6232-1CB7-EFC44E78A03C}"/>
          </ac:spMkLst>
        </pc:spChg>
        <pc:spChg chg="mod ord">
          <ac:chgData name="Duyên Lương" userId="3a9e482f-ceb4-484a-8eab-f708ff3e9a36" providerId="ADAL" clId="{D2477318-B301-4BFB-A2AA-A73EDFECBD17}" dt="2023-06-25T04:57:24.586" v="828" actId="167"/>
          <ac:spMkLst>
            <pc:docMk/>
            <pc:sldMk cId="1976780188" sldId="279"/>
            <ac:spMk id="14" creationId="{159B4496-8DC7-B42F-E6DA-36C8EBB8CD8A}"/>
          </ac:spMkLst>
        </pc:spChg>
        <pc:spChg chg="mod ord">
          <ac:chgData name="Duyên Lương" userId="3a9e482f-ceb4-484a-8eab-f708ff3e9a36" providerId="ADAL" clId="{D2477318-B301-4BFB-A2AA-A73EDFECBD17}" dt="2023-06-25T04:57:09.789" v="824" actId="1076"/>
          <ac:spMkLst>
            <pc:docMk/>
            <pc:sldMk cId="1976780188" sldId="279"/>
            <ac:spMk id="15" creationId="{67F28D25-81E1-61D4-0456-67493503FD99}"/>
          </ac:spMkLst>
        </pc:spChg>
      </pc:sldChg>
      <pc:sldChg chg="addSp delSp modSp mod modTransition modAnim">
        <pc:chgData name="Duyên Lương" userId="3a9e482f-ceb4-484a-8eab-f708ff3e9a36" providerId="ADAL" clId="{D2477318-B301-4BFB-A2AA-A73EDFECBD17}" dt="2023-06-25T05:51:52.799" v="1992" actId="167"/>
        <pc:sldMkLst>
          <pc:docMk/>
          <pc:sldMk cId="1689511649" sldId="280"/>
        </pc:sldMkLst>
        <pc:spChg chg="add mod ord">
          <ac:chgData name="Duyên Lương" userId="3a9e482f-ceb4-484a-8eab-f708ff3e9a36" providerId="ADAL" clId="{D2477318-B301-4BFB-A2AA-A73EDFECBD17}" dt="2023-06-25T04:58:45.773" v="866" actId="167"/>
          <ac:spMkLst>
            <pc:docMk/>
            <pc:sldMk cId="1689511649" sldId="280"/>
            <ac:spMk id="9" creationId="{DE202BE8-FBAB-73A6-A95F-CE98CC061DE7}"/>
          </ac:spMkLst>
        </pc:spChg>
        <pc:spChg chg="del">
          <ac:chgData name="Duyên Lương" userId="3a9e482f-ceb4-484a-8eab-f708ff3e9a36" providerId="ADAL" clId="{D2477318-B301-4BFB-A2AA-A73EDFECBD17}" dt="2023-06-25T04:56:07.624" v="799" actId="478"/>
          <ac:spMkLst>
            <pc:docMk/>
            <pc:sldMk cId="1689511649" sldId="280"/>
            <ac:spMk id="10" creationId="{A66951C7-9EDB-6232-1CB7-EFC44E78A03C}"/>
          </ac:spMkLst>
        </pc:spChg>
        <pc:spChg chg="mod ord">
          <ac:chgData name="Duyên Lương" userId="3a9e482f-ceb4-484a-8eab-f708ff3e9a36" providerId="ADAL" clId="{D2477318-B301-4BFB-A2AA-A73EDFECBD17}" dt="2023-06-25T05:51:52.799" v="1992" actId="167"/>
          <ac:spMkLst>
            <pc:docMk/>
            <pc:sldMk cId="1689511649" sldId="280"/>
            <ac:spMk id="14" creationId="{159B4496-8DC7-B42F-E6DA-36C8EBB8CD8A}"/>
          </ac:spMkLst>
        </pc:spChg>
        <pc:spChg chg="mod">
          <ac:chgData name="Duyên Lương" userId="3a9e482f-ceb4-484a-8eab-f708ff3e9a36" providerId="ADAL" clId="{D2477318-B301-4BFB-A2AA-A73EDFECBD17}" dt="2023-06-25T04:58:48.342" v="867" actId="1076"/>
          <ac:spMkLst>
            <pc:docMk/>
            <pc:sldMk cId="1689511649" sldId="280"/>
            <ac:spMk id="15" creationId="{67F28D25-81E1-61D4-0456-67493503FD99}"/>
          </ac:spMkLst>
        </pc:spChg>
      </pc:sldChg>
      <pc:sldChg chg="addSp delSp modSp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302370075" sldId="281"/>
        </pc:sldMkLst>
        <pc:spChg chg="add mod ord">
          <ac:chgData name="Duyên Lương" userId="3a9e482f-ceb4-484a-8eab-f708ff3e9a36" providerId="ADAL" clId="{D2477318-B301-4BFB-A2AA-A73EDFECBD17}" dt="2023-06-25T04:59:34.324" v="892" actId="167"/>
          <ac:spMkLst>
            <pc:docMk/>
            <pc:sldMk cId="302370075" sldId="281"/>
            <ac:spMk id="9" creationId="{55B57A85-83D7-3902-3FBD-CB411D781CC1}"/>
          </ac:spMkLst>
        </pc:spChg>
        <pc:spChg chg="del">
          <ac:chgData name="Duyên Lương" userId="3a9e482f-ceb4-484a-8eab-f708ff3e9a36" providerId="ADAL" clId="{D2477318-B301-4BFB-A2AA-A73EDFECBD17}" dt="2023-06-25T04:56:14.523" v="802" actId="478"/>
          <ac:spMkLst>
            <pc:docMk/>
            <pc:sldMk cId="302370075" sldId="281"/>
            <ac:spMk id="10" creationId="{A66951C7-9EDB-6232-1CB7-EFC44E78A03C}"/>
          </ac:spMkLst>
        </pc:spChg>
        <pc:spChg chg="mod ord">
          <ac:chgData name="Duyên Lương" userId="3a9e482f-ceb4-484a-8eab-f708ff3e9a36" providerId="ADAL" clId="{D2477318-B301-4BFB-A2AA-A73EDFECBD17}" dt="2023-06-25T05:00:05.087" v="898" actId="167"/>
          <ac:spMkLst>
            <pc:docMk/>
            <pc:sldMk cId="302370075" sldId="281"/>
            <ac:spMk id="14" creationId="{159B4496-8DC7-B42F-E6DA-36C8EBB8CD8A}"/>
          </ac:spMkLst>
        </pc:spChg>
        <pc:spChg chg="mod">
          <ac:chgData name="Duyên Lương" userId="3a9e482f-ceb4-484a-8eab-f708ff3e9a36" providerId="ADAL" clId="{D2477318-B301-4BFB-A2AA-A73EDFECBD17}" dt="2023-06-25T04:59:40.140" v="894" actId="14100"/>
          <ac:spMkLst>
            <pc:docMk/>
            <pc:sldMk cId="302370075" sldId="281"/>
            <ac:spMk id="15" creationId="{67F28D25-81E1-61D4-0456-67493503FD99}"/>
          </ac:spMkLst>
        </pc:spChg>
      </pc:sldChg>
      <pc:sldChg chg="addSp modSp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1626333845" sldId="282"/>
        </pc:sldMkLst>
        <pc:spChg chg="add mod">
          <ac:chgData name="Duyên Lương" userId="3a9e482f-ceb4-484a-8eab-f708ff3e9a36" providerId="ADAL" clId="{D2477318-B301-4BFB-A2AA-A73EDFECBD17}" dt="2023-06-25T05:01:00.396" v="936" actId="14100"/>
          <ac:spMkLst>
            <pc:docMk/>
            <pc:sldMk cId="1626333845" sldId="282"/>
            <ac:spMk id="2" creationId="{230EBAC0-EE35-1734-2FF2-C0117A570E2F}"/>
          </ac:spMkLst>
        </pc:spChg>
        <pc:spChg chg="add mod">
          <ac:chgData name="Duyên Lương" userId="3a9e482f-ceb4-484a-8eab-f708ff3e9a36" providerId="ADAL" clId="{D2477318-B301-4BFB-A2AA-A73EDFECBD17}" dt="2023-06-25T05:00:57.146" v="935" actId="14100"/>
          <ac:spMkLst>
            <pc:docMk/>
            <pc:sldMk cId="1626333845" sldId="282"/>
            <ac:spMk id="3" creationId="{34323619-9BD1-7846-9E9E-71149B37478C}"/>
          </ac:spMkLst>
        </pc:spChg>
        <pc:spChg chg="add mod">
          <ac:chgData name="Duyên Lương" userId="3a9e482f-ceb4-484a-8eab-f708ff3e9a36" providerId="ADAL" clId="{D2477318-B301-4BFB-A2AA-A73EDFECBD17}" dt="2023-06-25T05:01:07.312" v="939" actId="14100"/>
          <ac:spMkLst>
            <pc:docMk/>
            <pc:sldMk cId="1626333845" sldId="282"/>
            <ac:spMk id="4" creationId="{510E9573-A635-F08C-CC45-E2AC7E70B6D9}"/>
          </ac:spMkLst>
        </pc:spChg>
        <pc:spChg chg="add mod">
          <ac:chgData name="Duyên Lương" userId="3a9e482f-ceb4-484a-8eab-f708ff3e9a36" providerId="ADAL" clId="{D2477318-B301-4BFB-A2AA-A73EDFECBD17}" dt="2023-06-25T05:01:14.847" v="943" actId="1076"/>
          <ac:spMkLst>
            <pc:docMk/>
            <pc:sldMk cId="1626333845" sldId="282"/>
            <ac:spMk id="5" creationId="{D31EA3A0-98D4-11E5-4D0F-7712254FAAB7}"/>
          </ac:spMkLst>
        </pc:spChg>
        <pc:spChg chg="add mod ord">
          <ac:chgData name="Duyên Lương" userId="3a9e482f-ceb4-484a-8eab-f708ff3e9a36" providerId="ADAL" clId="{D2477318-B301-4BFB-A2AA-A73EDFECBD17}" dt="2023-06-25T05:01:31.256" v="948" actId="167"/>
          <ac:spMkLst>
            <pc:docMk/>
            <pc:sldMk cId="1626333845" sldId="282"/>
            <ac:spMk id="7" creationId="{12E4B2BB-96C1-ADEA-F4CD-DD74E67296F3}"/>
          </ac:spMkLst>
        </pc:spChg>
        <pc:spChg chg="mod">
          <ac:chgData name="Duyên Lương" userId="3a9e482f-ceb4-484a-8eab-f708ff3e9a36" providerId="ADAL" clId="{D2477318-B301-4BFB-A2AA-A73EDFECBD17}" dt="2023-06-25T05:01:22.862" v="946" actId="1076"/>
          <ac:spMkLst>
            <pc:docMk/>
            <pc:sldMk cId="1626333845" sldId="282"/>
            <ac:spMk id="18" creationId="{4CE2AD66-A91F-DBD8-365C-D22546014C26}"/>
          </ac:spMkLst>
        </pc:spChg>
      </pc:sldChg>
      <pc:sldChg chg="addSp delSp modSp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404396909" sldId="283"/>
        </pc:sldMkLst>
        <pc:spChg chg="mod">
          <ac:chgData name="Duyên Lương" userId="3a9e482f-ceb4-484a-8eab-f708ff3e9a36" providerId="ADAL" clId="{D2477318-B301-4BFB-A2AA-A73EDFECBD17}" dt="2023-06-25T05:27:51.748" v="1342" actId="1076"/>
          <ac:spMkLst>
            <pc:docMk/>
            <pc:sldMk cId="404396909" sldId="283"/>
            <ac:spMk id="2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30:12.038" v="1378" actId="478"/>
          <ac:spMkLst>
            <pc:docMk/>
            <pc:sldMk cId="404396909" sldId="283"/>
            <ac:spMk id="6" creationId="{30DA9AA7-BE0F-F8BD-825F-1A6E325C54D8}"/>
          </ac:spMkLst>
        </pc:spChg>
        <pc:spChg chg="del">
          <ac:chgData name="Duyên Lương" userId="3a9e482f-ceb4-484a-8eab-f708ff3e9a36" providerId="ADAL" clId="{D2477318-B301-4BFB-A2AA-A73EDFECBD17}" dt="2023-06-25T05:30:12.038" v="1378" actId="478"/>
          <ac:spMkLst>
            <pc:docMk/>
            <pc:sldMk cId="404396909" sldId="283"/>
            <ac:spMk id="7" creationId="{FC06228E-5F87-6614-B8E0-45C2CE6F6183}"/>
          </ac:spMkLst>
        </pc:spChg>
        <pc:spChg chg="del">
          <ac:chgData name="Duyên Lương" userId="3a9e482f-ceb4-484a-8eab-f708ff3e9a36" providerId="ADAL" clId="{D2477318-B301-4BFB-A2AA-A73EDFECBD17}" dt="2023-06-25T05:30:12.038" v="1378" actId="478"/>
          <ac:spMkLst>
            <pc:docMk/>
            <pc:sldMk cId="404396909" sldId="283"/>
            <ac:spMk id="9" creationId="{965ADF18-17D2-8AE0-9A01-BFB94567860A}"/>
          </ac:spMkLst>
        </pc:spChg>
        <pc:spChg chg="del">
          <ac:chgData name="Duyên Lương" userId="3a9e482f-ceb4-484a-8eab-f708ff3e9a36" providerId="ADAL" clId="{D2477318-B301-4BFB-A2AA-A73EDFECBD17}" dt="2023-06-25T05:30:12.038" v="1378" actId="478"/>
          <ac:spMkLst>
            <pc:docMk/>
            <pc:sldMk cId="404396909" sldId="283"/>
            <ac:spMk id="10" creationId="{DAAED94E-A08A-81C0-47F9-6FCF00E09C46}"/>
          </ac:spMkLst>
        </pc:spChg>
        <pc:spChg chg="add mod">
          <ac:chgData name="Duyên Lương" userId="3a9e482f-ceb4-484a-8eab-f708ff3e9a36" providerId="ADAL" clId="{D2477318-B301-4BFB-A2AA-A73EDFECBD17}" dt="2023-06-25T05:27:00.339" v="1336" actId="14100"/>
          <ac:spMkLst>
            <pc:docMk/>
            <pc:sldMk cId="404396909" sldId="283"/>
            <ac:spMk id="11" creationId="{E0C4913B-13D9-EC7D-F433-1FB9C0F4000B}"/>
          </ac:spMkLst>
        </pc:spChg>
        <pc:spChg chg="del">
          <ac:chgData name="Duyên Lương" userId="3a9e482f-ceb4-484a-8eab-f708ff3e9a36" providerId="ADAL" clId="{D2477318-B301-4BFB-A2AA-A73EDFECBD17}" dt="2023-06-25T05:20:47.552" v="1247" actId="478"/>
          <ac:spMkLst>
            <pc:docMk/>
            <pc:sldMk cId="404396909" sldId="283"/>
            <ac:spMk id="12" creationId="{C00F2C43-4FB1-732F-1643-5631B5D1D9AB}"/>
          </ac:spMkLst>
        </pc:spChg>
        <pc:spChg chg="add mod ord">
          <ac:chgData name="Duyên Lương" userId="3a9e482f-ceb4-484a-8eab-f708ff3e9a36" providerId="ADAL" clId="{D2477318-B301-4BFB-A2AA-A73EDFECBD17}" dt="2023-06-25T05:28:30.373" v="1351" actId="167"/>
          <ac:spMkLst>
            <pc:docMk/>
            <pc:sldMk cId="404396909" sldId="283"/>
            <ac:spMk id="13" creationId="{D9E5D162-8A41-06F1-9F3E-12270261FA56}"/>
          </ac:spMkLst>
        </pc:spChg>
        <pc:spChg chg="add mod ord">
          <ac:chgData name="Duyên Lương" userId="3a9e482f-ceb4-484a-8eab-f708ff3e9a36" providerId="ADAL" clId="{D2477318-B301-4BFB-A2AA-A73EDFECBD17}" dt="2023-06-25T05:28:30.373" v="1351" actId="167"/>
          <ac:spMkLst>
            <pc:docMk/>
            <pc:sldMk cId="404396909" sldId="283"/>
            <ac:spMk id="14" creationId="{5A1324BE-5EE7-33EE-5160-28A9D0B4CC1A}"/>
          </ac:spMkLst>
        </pc:spChg>
        <pc:picChg chg="add mod">
          <ac:chgData name="Duyên Lương" userId="3a9e482f-ceb4-484a-8eab-f708ff3e9a36" providerId="ADAL" clId="{D2477318-B301-4BFB-A2AA-A73EDFECBD17}" dt="2023-06-25T05:27:48.934" v="1341" actId="1076"/>
          <ac:picMkLst>
            <pc:docMk/>
            <pc:sldMk cId="404396909" sldId="283"/>
            <ac:picMk id="5122" creationId="{F0DA2D64-E3B4-DC09-4065-393E56A3BAF6}"/>
          </ac:picMkLst>
        </pc:picChg>
      </pc:sldChg>
      <pc:sldChg chg="addSp delSp modSp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2848106951" sldId="284"/>
        </pc:sldMkLst>
        <pc:spChg chg="mod">
          <ac:chgData name="Duyên Lương" userId="3a9e482f-ceb4-484a-8eab-f708ff3e9a36" providerId="ADAL" clId="{D2477318-B301-4BFB-A2AA-A73EDFECBD17}" dt="2023-06-25T05:26:12.186" v="1318" actId="1076"/>
          <ac:spMkLst>
            <pc:docMk/>
            <pc:sldMk cId="2848106951" sldId="284"/>
            <ac:spMk id="2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26:50.943" v="1328" actId="478"/>
          <ac:spMkLst>
            <pc:docMk/>
            <pc:sldMk cId="2848106951" sldId="284"/>
            <ac:spMk id="7" creationId="{FC06228E-5F87-6614-B8E0-45C2CE6F6183}"/>
          </ac:spMkLst>
        </pc:spChg>
        <pc:spChg chg="del">
          <ac:chgData name="Duyên Lương" userId="3a9e482f-ceb4-484a-8eab-f708ff3e9a36" providerId="ADAL" clId="{D2477318-B301-4BFB-A2AA-A73EDFECBD17}" dt="2023-06-25T05:26:50.943" v="1328" actId="478"/>
          <ac:spMkLst>
            <pc:docMk/>
            <pc:sldMk cId="2848106951" sldId="284"/>
            <ac:spMk id="9" creationId="{965ADF18-17D2-8AE0-9A01-BFB94567860A}"/>
          </ac:spMkLst>
        </pc:spChg>
        <pc:spChg chg="del">
          <ac:chgData name="Duyên Lương" userId="3a9e482f-ceb4-484a-8eab-f708ff3e9a36" providerId="ADAL" clId="{D2477318-B301-4BFB-A2AA-A73EDFECBD17}" dt="2023-06-25T05:26:50.943" v="1328" actId="478"/>
          <ac:spMkLst>
            <pc:docMk/>
            <pc:sldMk cId="2848106951" sldId="284"/>
            <ac:spMk id="10" creationId="{DAAED94E-A08A-81C0-47F9-6FCF00E09C46}"/>
          </ac:spMkLst>
        </pc:spChg>
        <pc:spChg chg="add mod">
          <ac:chgData name="Duyên Lương" userId="3a9e482f-ceb4-484a-8eab-f708ff3e9a36" providerId="ADAL" clId="{D2477318-B301-4BFB-A2AA-A73EDFECBD17}" dt="2023-06-25T05:25:32.639" v="1311" actId="20577"/>
          <ac:spMkLst>
            <pc:docMk/>
            <pc:sldMk cId="2848106951" sldId="284"/>
            <ac:spMk id="11" creationId="{1FFB9D7C-BFC4-5F68-DD51-3DECDF6477B3}"/>
          </ac:spMkLst>
        </pc:spChg>
        <pc:spChg chg="del">
          <ac:chgData name="Duyên Lương" userId="3a9e482f-ceb4-484a-8eab-f708ff3e9a36" providerId="ADAL" clId="{D2477318-B301-4BFB-A2AA-A73EDFECBD17}" dt="2023-06-25T05:20:40.181" v="1245" actId="478"/>
          <ac:spMkLst>
            <pc:docMk/>
            <pc:sldMk cId="2848106951" sldId="284"/>
            <ac:spMk id="12" creationId="{C00F2C43-4FB1-732F-1643-5631B5D1D9AB}"/>
          </ac:spMkLst>
        </pc:spChg>
        <pc:spChg chg="add mod ord">
          <ac:chgData name="Duyên Lương" userId="3a9e482f-ceb4-484a-8eab-f708ff3e9a36" providerId="ADAL" clId="{D2477318-B301-4BFB-A2AA-A73EDFECBD17}" dt="2023-06-25T05:26:40.803" v="1326" actId="167"/>
          <ac:spMkLst>
            <pc:docMk/>
            <pc:sldMk cId="2848106951" sldId="284"/>
            <ac:spMk id="13" creationId="{507F9D01-D345-989F-4D55-CBF0CD769C89}"/>
          </ac:spMkLst>
        </pc:spChg>
        <pc:picChg chg="add mod">
          <ac:chgData name="Duyên Lương" userId="3a9e482f-ceb4-484a-8eab-f708ff3e9a36" providerId="ADAL" clId="{D2477318-B301-4BFB-A2AA-A73EDFECBD17}" dt="2023-06-25T05:26:14.054" v="1319" actId="1076"/>
          <ac:picMkLst>
            <pc:docMk/>
            <pc:sldMk cId="2848106951" sldId="284"/>
            <ac:picMk id="4098" creationId="{E60121BA-1138-4CA6-1F76-0614696F60C2}"/>
          </ac:picMkLst>
        </pc:picChg>
      </pc:sldChg>
      <pc:sldChg chg="addSp delSp modSp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3971092073" sldId="285"/>
        </pc:sldMkLst>
        <pc:spChg chg="mod">
          <ac:chgData name="Duyên Lương" userId="3a9e482f-ceb4-484a-8eab-f708ff3e9a36" providerId="ADAL" clId="{D2477318-B301-4BFB-A2AA-A73EDFECBD17}" dt="2023-06-25T05:28:49.374" v="1359" actId="1076"/>
          <ac:spMkLst>
            <pc:docMk/>
            <pc:sldMk cId="3971092073" sldId="285"/>
            <ac:spMk id="2" creationId="{00000000-0000-0000-0000-000000000000}"/>
          </ac:spMkLst>
        </pc:spChg>
        <pc:spChg chg="del">
          <ac:chgData name="Duyên Lương" userId="3a9e482f-ceb4-484a-8eab-f708ff3e9a36" providerId="ADAL" clId="{D2477318-B301-4BFB-A2AA-A73EDFECBD17}" dt="2023-06-25T05:25:17.753" v="1299" actId="478"/>
          <ac:spMkLst>
            <pc:docMk/>
            <pc:sldMk cId="3971092073" sldId="285"/>
            <ac:spMk id="9" creationId="{965ADF18-17D2-8AE0-9A01-BFB94567860A}"/>
          </ac:spMkLst>
        </pc:spChg>
        <pc:spChg chg="del">
          <ac:chgData name="Duyên Lương" userId="3a9e482f-ceb4-484a-8eab-f708ff3e9a36" providerId="ADAL" clId="{D2477318-B301-4BFB-A2AA-A73EDFECBD17}" dt="2023-06-25T05:25:17.753" v="1299" actId="478"/>
          <ac:spMkLst>
            <pc:docMk/>
            <pc:sldMk cId="3971092073" sldId="285"/>
            <ac:spMk id="10" creationId="{DAAED94E-A08A-81C0-47F9-6FCF00E09C46}"/>
          </ac:spMkLst>
        </pc:spChg>
        <pc:spChg chg="add mod">
          <ac:chgData name="Duyên Lương" userId="3a9e482f-ceb4-484a-8eab-f708ff3e9a36" providerId="ADAL" clId="{D2477318-B301-4BFB-A2AA-A73EDFECBD17}" dt="2023-06-25T05:24:23.233" v="1292" actId="14100"/>
          <ac:spMkLst>
            <pc:docMk/>
            <pc:sldMk cId="3971092073" sldId="285"/>
            <ac:spMk id="11" creationId="{EB5F82F8-58DB-B214-D7EF-AE5DF64591BB}"/>
          </ac:spMkLst>
        </pc:spChg>
        <pc:spChg chg="del">
          <ac:chgData name="Duyên Lương" userId="3a9e482f-ceb4-484a-8eab-f708ff3e9a36" providerId="ADAL" clId="{D2477318-B301-4BFB-A2AA-A73EDFECBD17}" dt="2023-06-25T05:20:32.696" v="1243" actId="478"/>
          <ac:spMkLst>
            <pc:docMk/>
            <pc:sldMk cId="3971092073" sldId="285"/>
            <ac:spMk id="12" creationId="{C00F2C43-4FB1-732F-1643-5631B5D1D9AB}"/>
          </ac:spMkLst>
        </pc:spChg>
        <pc:spChg chg="add mod ord">
          <ac:chgData name="Duyên Lương" userId="3a9e482f-ceb4-484a-8eab-f708ff3e9a36" providerId="ADAL" clId="{D2477318-B301-4BFB-A2AA-A73EDFECBD17}" dt="2023-06-25T05:28:45.418" v="1357" actId="167"/>
          <ac:spMkLst>
            <pc:docMk/>
            <pc:sldMk cId="3971092073" sldId="285"/>
            <ac:spMk id="13" creationId="{9D4523A4-DDD1-2DF5-FD18-EF6A0CAC7D98}"/>
          </ac:spMkLst>
        </pc:spChg>
        <pc:picChg chg="add mod">
          <ac:chgData name="Duyên Lương" userId="3a9e482f-ceb4-484a-8eab-f708ff3e9a36" providerId="ADAL" clId="{D2477318-B301-4BFB-A2AA-A73EDFECBD17}" dt="2023-06-25T05:25:02.223" v="1296" actId="1076"/>
          <ac:picMkLst>
            <pc:docMk/>
            <pc:sldMk cId="3971092073" sldId="285"/>
            <ac:picMk id="3074" creationId="{B6854F38-246D-4C24-5648-89FAE5EEC9C6}"/>
          </ac:picMkLst>
        </pc:picChg>
      </pc:sldChg>
      <pc:sldChg chg="addSp delSp modSp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2272315722" sldId="286"/>
        </pc:sldMkLst>
        <pc:spChg chg="del">
          <ac:chgData name="Duyên Lương" userId="3a9e482f-ceb4-484a-8eab-f708ff3e9a36" providerId="ADAL" clId="{D2477318-B301-4BFB-A2AA-A73EDFECBD17}" dt="2023-06-25T05:24:05.092" v="1283" actId="478"/>
          <ac:spMkLst>
            <pc:docMk/>
            <pc:sldMk cId="2272315722" sldId="286"/>
            <ac:spMk id="9" creationId="{965ADF18-17D2-8AE0-9A01-BFB94567860A}"/>
          </ac:spMkLst>
        </pc:spChg>
        <pc:spChg chg="add mod">
          <ac:chgData name="Duyên Lương" userId="3a9e482f-ceb4-484a-8eab-f708ff3e9a36" providerId="ADAL" clId="{D2477318-B301-4BFB-A2AA-A73EDFECBD17}" dt="2023-06-25T05:23:13.229" v="1276" actId="1076"/>
          <ac:spMkLst>
            <pc:docMk/>
            <pc:sldMk cId="2272315722" sldId="286"/>
            <ac:spMk id="11" creationId="{166993E8-D7C8-9E23-15E6-E6D3DF3B0FDE}"/>
          </ac:spMkLst>
        </pc:spChg>
        <pc:spChg chg="del">
          <ac:chgData name="Duyên Lương" userId="3a9e482f-ceb4-484a-8eab-f708ff3e9a36" providerId="ADAL" clId="{D2477318-B301-4BFB-A2AA-A73EDFECBD17}" dt="2023-06-25T05:20:25.771" v="1241" actId="478"/>
          <ac:spMkLst>
            <pc:docMk/>
            <pc:sldMk cId="2272315722" sldId="286"/>
            <ac:spMk id="12" creationId="{C00F2C43-4FB1-732F-1643-5631B5D1D9AB}"/>
          </ac:spMkLst>
        </pc:spChg>
        <pc:spChg chg="add mod ord">
          <ac:chgData name="Duyên Lương" userId="3a9e482f-ceb4-484a-8eab-f708ff3e9a36" providerId="ADAL" clId="{D2477318-B301-4BFB-A2AA-A73EDFECBD17}" dt="2023-06-25T05:29:13.850" v="1366" actId="167"/>
          <ac:spMkLst>
            <pc:docMk/>
            <pc:sldMk cId="2272315722" sldId="286"/>
            <ac:spMk id="13" creationId="{9C0D8404-4B87-1A6B-7ABC-5EA033BC86F8}"/>
          </ac:spMkLst>
        </pc:spChg>
        <pc:picChg chg="add mod">
          <ac:chgData name="Duyên Lương" userId="3a9e482f-ceb4-484a-8eab-f708ff3e9a36" providerId="ADAL" clId="{D2477318-B301-4BFB-A2AA-A73EDFECBD17}" dt="2023-06-25T05:23:56.273" v="1281" actId="14100"/>
          <ac:picMkLst>
            <pc:docMk/>
            <pc:sldMk cId="2272315722" sldId="286"/>
            <ac:picMk id="2050" creationId="{CBDCEA40-0B26-D6B8-D65C-E872610D64DF}"/>
          </ac:picMkLst>
        </pc:picChg>
      </pc:sldChg>
      <pc:sldChg chg="modSp mod modTransition">
        <pc:chgData name="Duyên Lương" userId="3a9e482f-ceb4-484a-8eab-f708ff3e9a36" providerId="ADAL" clId="{D2477318-B301-4BFB-A2AA-A73EDFECBD17}" dt="2023-06-25T05:50:33.540" v="1989"/>
        <pc:sldMkLst>
          <pc:docMk/>
          <pc:sldMk cId="0" sldId="287"/>
        </pc:sldMkLst>
        <pc:spChg chg="mod">
          <ac:chgData name="Duyên Lương" userId="3a9e482f-ceb4-484a-8eab-f708ff3e9a36" providerId="ADAL" clId="{D2477318-B301-4BFB-A2AA-A73EDFECBD17}" dt="2023-06-25T05:33:01.130" v="1425" actId="1076"/>
          <ac:spMkLst>
            <pc:docMk/>
            <pc:sldMk cId="0" sldId="287"/>
            <ac:spMk id="13" creationId="{00000000-0000-0000-0000-000000000000}"/>
          </ac:spMkLst>
        </pc:spChg>
      </pc:sldChg>
      <pc:sldChg chg="addSp delSp modSp mod or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2150086221" sldId="288"/>
        </pc:sldMkLst>
        <pc:spChg chg="mod">
          <ac:chgData name="Duyên Lương" userId="3a9e482f-ceb4-484a-8eab-f708ff3e9a36" providerId="ADAL" clId="{D2477318-B301-4BFB-A2AA-A73EDFECBD17}" dt="2023-06-25T05:34:03.770" v="1460" actId="207"/>
          <ac:spMkLst>
            <pc:docMk/>
            <pc:sldMk cId="2150086221" sldId="288"/>
            <ac:spMk id="36" creationId="{56AE53C2-B79C-7E4F-D24F-F1E14D1240C7}"/>
          </ac:spMkLst>
        </pc:spChg>
        <pc:spChg chg="mod">
          <ac:chgData name="Duyên Lương" userId="3a9e482f-ceb4-484a-8eab-f708ff3e9a36" providerId="ADAL" clId="{D2477318-B301-4BFB-A2AA-A73EDFECBD17}" dt="2023-06-25T05:34:08.197" v="1462" actId="207"/>
          <ac:spMkLst>
            <pc:docMk/>
            <pc:sldMk cId="2150086221" sldId="288"/>
            <ac:spMk id="37" creationId="{551E3235-0EC5-2A71-CE9E-BCD4EBD2A551}"/>
          </ac:spMkLst>
        </pc:spChg>
        <pc:picChg chg="ord">
          <ac:chgData name="Duyên Lương" userId="3a9e482f-ceb4-484a-8eab-f708ff3e9a36" providerId="ADAL" clId="{D2477318-B301-4BFB-A2AA-A73EDFECBD17}" dt="2023-06-25T05:34:25.463" v="1465" actId="167"/>
          <ac:picMkLst>
            <pc:docMk/>
            <pc:sldMk cId="2150086221" sldId="288"/>
            <ac:picMk id="2" creationId="{00000000-0000-0000-0000-000000000000}"/>
          </ac:picMkLst>
        </pc:picChg>
        <pc:picChg chg="add mod ord">
          <ac:chgData name="Duyên Lương" userId="3a9e482f-ceb4-484a-8eab-f708ff3e9a36" providerId="ADAL" clId="{D2477318-B301-4BFB-A2AA-A73EDFECBD17}" dt="2023-06-25T05:34:22.659" v="1464" actId="167"/>
          <ac:picMkLst>
            <pc:docMk/>
            <pc:sldMk cId="2150086221" sldId="288"/>
            <ac:picMk id="4" creationId="{0EDDA72F-3B54-0965-0696-F597BD201CAF}"/>
          </ac:picMkLst>
        </pc:picChg>
        <pc:picChg chg="del">
          <ac:chgData name="Duyên Lương" userId="3a9e482f-ceb4-484a-8eab-f708ff3e9a36" providerId="ADAL" clId="{D2477318-B301-4BFB-A2AA-A73EDFECBD17}" dt="2023-06-25T05:33:09.628" v="1427" actId="478"/>
          <ac:picMkLst>
            <pc:docMk/>
            <pc:sldMk cId="2150086221" sldId="288"/>
            <ac:picMk id="5" creationId="{41333813-327B-C2BF-3492-6A2A20BAEB96}"/>
          </ac:picMkLst>
        </pc:picChg>
        <pc:picChg chg="mod">
          <ac:chgData name="Duyên Lương" userId="3a9e482f-ceb4-484a-8eab-f708ff3e9a36" providerId="ADAL" clId="{D2477318-B301-4BFB-A2AA-A73EDFECBD17}" dt="2023-06-25T05:34:27.775" v="1466" actId="1076"/>
          <ac:picMkLst>
            <pc:docMk/>
            <pc:sldMk cId="2150086221" sldId="288"/>
            <ac:picMk id="38" creationId="{9A89F6F1-004C-19F5-BA13-F3FFAA29DD49}"/>
          </ac:picMkLst>
        </pc:picChg>
      </pc:sldChg>
      <pc:sldChg chg="addSp delSp modSp mod or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3020317912" sldId="289"/>
        </pc:sldMkLst>
        <pc:spChg chg="mod">
          <ac:chgData name="Duyên Lương" userId="3a9e482f-ceb4-484a-8eab-f708ff3e9a36" providerId="ADAL" clId="{D2477318-B301-4BFB-A2AA-A73EDFECBD17}" dt="2023-06-25T05:37:25.898" v="1594" actId="20577"/>
          <ac:spMkLst>
            <pc:docMk/>
            <pc:sldMk cId="3020317912" sldId="289"/>
            <ac:spMk id="37" creationId="{551E3235-0EC5-2A71-CE9E-BCD4EBD2A551}"/>
          </ac:spMkLst>
        </pc:spChg>
        <pc:picChg chg="ord">
          <ac:chgData name="Duyên Lương" userId="3a9e482f-ceb4-484a-8eab-f708ff3e9a36" providerId="ADAL" clId="{D2477318-B301-4BFB-A2AA-A73EDFECBD17}" dt="2023-06-25T05:37:30.210" v="1596" actId="167"/>
          <ac:picMkLst>
            <pc:docMk/>
            <pc:sldMk cId="3020317912" sldId="289"/>
            <ac:picMk id="2" creationId="{00000000-0000-0000-0000-000000000000}"/>
          </ac:picMkLst>
        </pc:picChg>
        <pc:picChg chg="del">
          <ac:chgData name="Duyên Lương" userId="3a9e482f-ceb4-484a-8eab-f708ff3e9a36" providerId="ADAL" clId="{D2477318-B301-4BFB-A2AA-A73EDFECBD17}" dt="2023-06-25T05:37:14.996" v="1575" actId="478"/>
          <ac:picMkLst>
            <pc:docMk/>
            <pc:sldMk cId="3020317912" sldId="289"/>
            <ac:picMk id="4" creationId="{0EDDA72F-3B54-0965-0696-F597BD201CAF}"/>
          </ac:picMkLst>
        </pc:picChg>
        <pc:picChg chg="add mod ord">
          <ac:chgData name="Duyên Lương" userId="3a9e482f-ceb4-484a-8eab-f708ff3e9a36" providerId="ADAL" clId="{D2477318-B301-4BFB-A2AA-A73EDFECBD17}" dt="2023-06-25T05:37:28.461" v="1595" actId="167"/>
          <ac:picMkLst>
            <pc:docMk/>
            <pc:sldMk cId="3020317912" sldId="289"/>
            <ac:picMk id="5" creationId="{160EE9D4-BABB-7136-F762-362D83A3C7D2}"/>
          </ac:picMkLst>
        </pc:picChg>
        <pc:picChg chg="mod">
          <ac:chgData name="Duyên Lương" userId="3a9e482f-ceb4-484a-8eab-f708ff3e9a36" providerId="ADAL" clId="{D2477318-B301-4BFB-A2AA-A73EDFECBD17}" dt="2023-06-25T05:40:02.373" v="1651" actId="1076"/>
          <ac:picMkLst>
            <pc:docMk/>
            <pc:sldMk cId="3020317912" sldId="289"/>
            <ac:picMk id="38" creationId="{9A89F6F1-004C-19F5-BA13-F3FFAA29DD49}"/>
          </ac:picMkLst>
        </pc:picChg>
      </pc:sldChg>
      <pc:sldChg chg="addSp delSp modSp add mod or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2833577016" sldId="290"/>
        </pc:sldMkLst>
        <pc:spChg chg="mod">
          <ac:chgData name="Duyên Lương" userId="3a9e482f-ceb4-484a-8eab-f708ff3e9a36" providerId="ADAL" clId="{D2477318-B301-4BFB-A2AA-A73EDFECBD17}" dt="2023-06-25T05:35:11.272" v="1491" actId="20577"/>
          <ac:spMkLst>
            <pc:docMk/>
            <pc:sldMk cId="2833577016" sldId="290"/>
            <ac:spMk id="37" creationId="{551E3235-0EC5-2A71-CE9E-BCD4EBD2A551}"/>
          </ac:spMkLst>
        </pc:spChg>
        <pc:spChg chg="mod">
          <ac:chgData name="Duyên Lương" userId="3a9e482f-ceb4-484a-8eab-f708ff3e9a36" providerId="ADAL" clId="{D2477318-B301-4BFB-A2AA-A73EDFECBD17}" dt="2023-06-25T05:39:25.575" v="1646" actId="1076"/>
          <ac:spMkLst>
            <pc:docMk/>
            <pc:sldMk cId="2833577016" sldId="290"/>
            <ac:spMk id="39" creationId="{0957CD20-0D05-E2EB-5EB0-8D1937B138DA}"/>
          </ac:spMkLst>
        </pc:spChg>
        <pc:picChg chg="ord">
          <ac:chgData name="Duyên Lương" userId="3a9e482f-ceb4-484a-8eab-f708ff3e9a36" providerId="ADAL" clId="{D2477318-B301-4BFB-A2AA-A73EDFECBD17}" dt="2023-06-25T05:35:32.690" v="1496" actId="167"/>
          <ac:picMkLst>
            <pc:docMk/>
            <pc:sldMk cId="2833577016" sldId="290"/>
            <ac:picMk id="2" creationId="{00000000-0000-0000-0000-000000000000}"/>
          </ac:picMkLst>
        </pc:picChg>
        <pc:picChg chg="del">
          <ac:chgData name="Duyên Lương" userId="3a9e482f-ceb4-484a-8eab-f708ff3e9a36" providerId="ADAL" clId="{D2477318-B301-4BFB-A2AA-A73EDFECBD17}" dt="2023-06-25T05:34:55.178" v="1472" actId="478"/>
          <ac:picMkLst>
            <pc:docMk/>
            <pc:sldMk cId="2833577016" sldId="290"/>
            <ac:picMk id="4" creationId="{0EDDA72F-3B54-0965-0696-F597BD201CAF}"/>
          </ac:picMkLst>
        </pc:picChg>
        <pc:picChg chg="add mod ord">
          <ac:chgData name="Duyên Lương" userId="3a9e482f-ceb4-484a-8eab-f708ff3e9a36" providerId="ADAL" clId="{D2477318-B301-4BFB-A2AA-A73EDFECBD17}" dt="2023-06-25T05:35:30.972" v="1495" actId="167"/>
          <ac:picMkLst>
            <pc:docMk/>
            <pc:sldMk cId="2833577016" sldId="290"/>
            <ac:picMk id="5" creationId="{B393ABE3-FA0A-D090-048D-B6C72B05F47F}"/>
          </ac:picMkLst>
        </pc:picChg>
        <pc:picChg chg="mod">
          <ac:chgData name="Duyên Lương" userId="3a9e482f-ceb4-484a-8eab-f708ff3e9a36" providerId="ADAL" clId="{D2477318-B301-4BFB-A2AA-A73EDFECBD17}" dt="2023-06-25T05:39:26.453" v="1647" actId="1076"/>
          <ac:picMkLst>
            <pc:docMk/>
            <pc:sldMk cId="2833577016" sldId="290"/>
            <ac:picMk id="38" creationId="{9A89F6F1-004C-19F5-BA13-F3FFAA29DD49}"/>
          </ac:picMkLst>
        </pc:picChg>
      </pc:sldChg>
      <pc:sldChg chg="addSp delSp modSp add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2916919206" sldId="291"/>
        </pc:sldMkLst>
        <pc:spChg chg="mod">
          <ac:chgData name="Duyên Lương" userId="3a9e482f-ceb4-484a-8eab-f708ff3e9a36" providerId="ADAL" clId="{D2477318-B301-4BFB-A2AA-A73EDFECBD17}" dt="2023-06-25T05:35:56.216" v="1516" actId="20577"/>
          <ac:spMkLst>
            <pc:docMk/>
            <pc:sldMk cId="2916919206" sldId="291"/>
            <ac:spMk id="37" creationId="{551E3235-0EC5-2A71-CE9E-BCD4EBD2A551}"/>
          </ac:spMkLst>
        </pc:spChg>
        <pc:picChg chg="ord">
          <ac:chgData name="Duyên Lương" userId="3a9e482f-ceb4-484a-8eab-f708ff3e9a36" providerId="ADAL" clId="{D2477318-B301-4BFB-A2AA-A73EDFECBD17}" dt="2023-06-25T05:36:01.195" v="1518" actId="167"/>
          <ac:picMkLst>
            <pc:docMk/>
            <pc:sldMk cId="2916919206" sldId="291"/>
            <ac:picMk id="2" creationId="{00000000-0000-0000-0000-000000000000}"/>
          </ac:picMkLst>
        </pc:picChg>
        <pc:picChg chg="del">
          <ac:chgData name="Duyên Lương" userId="3a9e482f-ceb4-484a-8eab-f708ff3e9a36" providerId="ADAL" clId="{D2477318-B301-4BFB-A2AA-A73EDFECBD17}" dt="2023-06-25T05:35:38.734" v="1499" actId="478"/>
          <ac:picMkLst>
            <pc:docMk/>
            <pc:sldMk cId="2916919206" sldId="291"/>
            <ac:picMk id="4" creationId="{0EDDA72F-3B54-0965-0696-F597BD201CAF}"/>
          </ac:picMkLst>
        </pc:picChg>
        <pc:picChg chg="add mod ord">
          <ac:chgData name="Duyên Lương" userId="3a9e482f-ceb4-484a-8eab-f708ff3e9a36" providerId="ADAL" clId="{D2477318-B301-4BFB-A2AA-A73EDFECBD17}" dt="2023-06-25T05:35:59.516" v="1517" actId="167"/>
          <ac:picMkLst>
            <pc:docMk/>
            <pc:sldMk cId="2916919206" sldId="291"/>
            <ac:picMk id="5" creationId="{68B92799-90E2-1A76-9B1D-BF4B166C987C}"/>
          </ac:picMkLst>
        </pc:picChg>
        <pc:picChg chg="mod">
          <ac:chgData name="Duyên Lương" userId="3a9e482f-ceb4-484a-8eab-f708ff3e9a36" providerId="ADAL" clId="{D2477318-B301-4BFB-A2AA-A73EDFECBD17}" dt="2023-06-25T05:39:44.041" v="1648" actId="1076"/>
          <ac:picMkLst>
            <pc:docMk/>
            <pc:sldMk cId="2916919206" sldId="291"/>
            <ac:picMk id="38" creationId="{9A89F6F1-004C-19F5-BA13-F3FFAA29DD49}"/>
          </ac:picMkLst>
        </pc:picChg>
      </pc:sldChg>
      <pc:sldChg chg="addSp delSp modSp add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3829939803" sldId="292"/>
        </pc:sldMkLst>
        <pc:spChg chg="mod">
          <ac:chgData name="Duyên Lương" userId="3a9e482f-ceb4-484a-8eab-f708ff3e9a36" providerId="ADAL" clId="{D2477318-B301-4BFB-A2AA-A73EDFECBD17}" dt="2023-06-25T05:36:29.715" v="1544" actId="20577"/>
          <ac:spMkLst>
            <pc:docMk/>
            <pc:sldMk cId="3829939803" sldId="292"/>
            <ac:spMk id="37" creationId="{551E3235-0EC5-2A71-CE9E-BCD4EBD2A551}"/>
          </ac:spMkLst>
        </pc:spChg>
        <pc:picChg chg="ord">
          <ac:chgData name="Duyên Lương" userId="3a9e482f-ceb4-484a-8eab-f708ff3e9a36" providerId="ADAL" clId="{D2477318-B301-4BFB-A2AA-A73EDFECBD17}" dt="2023-06-25T05:36:20.977" v="1526" actId="167"/>
          <ac:picMkLst>
            <pc:docMk/>
            <pc:sldMk cId="3829939803" sldId="292"/>
            <ac:picMk id="2" creationId="{00000000-0000-0000-0000-000000000000}"/>
          </ac:picMkLst>
        </pc:picChg>
        <pc:picChg chg="del">
          <ac:chgData name="Duyên Lương" userId="3a9e482f-ceb4-484a-8eab-f708ff3e9a36" providerId="ADAL" clId="{D2477318-B301-4BFB-A2AA-A73EDFECBD17}" dt="2023-06-25T05:36:12.222" v="1521" actId="478"/>
          <ac:picMkLst>
            <pc:docMk/>
            <pc:sldMk cId="3829939803" sldId="292"/>
            <ac:picMk id="4" creationId="{0EDDA72F-3B54-0965-0696-F597BD201CAF}"/>
          </ac:picMkLst>
        </pc:picChg>
        <pc:picChg chg="add mod ord">
          <ac:chgData name="Duyên Lương" userId="3a9e482f-ceb4-484a-8eab-f708ff3e9a36" providerId="ADAL" clId="{D2477318-B301-4BFB-A2AA-A73EDFECBD17}" dt="2023-06-25T05:36:19.154" v="1525" actId="167"/>
          <ac:picMkLst>
            <pc:docMk/>
            <pc:sldMk cId="3829939803" sldId="292"/>
            <ac:picMk id="5" creationId="{D0487917-757A-C69A-20B7-4A4E04CDB54E}"/>
          </ac:picMkLst>
        </pc:picChg>
        <pc:picChg chg="mod">
          <ac:chgData name="Duyên Lương" userId="3a9e482f-ceb4-484a-8eab-f708ff3e9a36" providerId="ADAL" clId="{D2477318-B301-4BFB-A2AA-A73EDFECBD17}" dt="2023-06-25T05:39:59.273" v="1649" actId="1076"/>
          <ac:picMkLst>
            <pc:docMk/>
            <pc:sldMk cId="3829939803" sldId="292"/>
            <ac:picMk id="38" creationId="{9A89F6F1-004C-19F5-BA13-F3FFAA29DD49}"/>
          </ac:picMkLst>
        </pc:picChg>
      </pc:sldChg>
      <pc:sldChg chg="addSp delSp modSp add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2067889790" sldId="293"/>
        </pc:sldMkLst>
        <pc:spChg chg="mod">
          <ac:chgData name="Duyên Lương" userId="3a9e482f-ceb4-484a-8eab-f708ff3e9a36" providerId="ADAL" clId="{D2477318-B301-4BFB-A2AA-A73EDFECBD17}" dt="2023-06-25T05:36:58.101" v="1569" actId="20577"/>
          <ac:spMkLst>
            <pc:docMk/>
            <pc:sldMk cId="2067889790" sldId="293"/>
            <ac:spMk id="37" creationId="{551E3235-0EC5-2A71-CE9E-BCD4EBD2A551}"/>
          </ac:spMkLst>
        </pc:spChg>
        <pc:picChg chg="ord">
          <ac:chgData name="Duyên Lương" userId="3a9e482f-ceb4-484a-8eab-f708ff3e9a36" providerId="ADAL" clId="{D2477318-B301-4BFB-A2AA-A73EDFECBD17}" dt="2023-06-25T05:37:02.732" v="1572" actId="167"/>
          <ac:picMkLst>
            <pc:docMk/>
            <pc:sldMk cId="2067889790" sldId="293"/>
            <ac:picMk id="2" creationId="{00000000-0000-0000-0000-000000000000}"/>
          </ac:picMkLst>
        </pc:picChg>
        <pc:picChg chg="del">
          <ac:chgData name="Duyên Lương" userId="3a9e482f-ceb4-484a-8eab-f708ff3e9a36" providerId="ADAL" clId="{D2477318-B301-4BFB-A2AA-A73EDFECBD17}" dt="2023-06-25T05:36:42.275" v="1547" actId="478"/>
          <ac:picMkLst>
            <pc:docMk/>
            <pc:sldMk cId="2067889790" sldId="293"/>
            <ac:picMk id="4" creationId="{0EDDA72F-3B54-0965-0696-F597BD201CAF}"/>
          </ac:picMkLst>
        </pc:picChg>
        <pc:picChg chg="add mod ord">
          <ac:chgData name="Duyên Lương" userId="3a9e482f-ceb4-484a-8eab-f708ff3e9a36" providerId="ADAL" clId="{D2477318-B301-4BFB-A2AA-A73EDFECBD17}" dt="2023-06-25T05:37:00.985" v="1571" actId="167"/>
          <ac:picMkLst>
            <pc:docMk/>
            <pc:sldMk cId="2067889790" sldId="293"/>
            <ac:picMk id="5" creationId="{6776F18C-D270-0EA8-C69D-BB1A49E3B664}"/>
          </ac:picMkLst>
        </pc:picChg>
        <pc:picChg chg="mod">
          <ac:chgData name="Duyên Lương" userId="3a9e482f-ceb4-484a-8eab-f708ff3e9a36" providerId="ADAL" clId="{D2477318-B301-4BFB-A2AA-A73EDFECBD17}" dt="2023-06-25T05:40:00.903" v="1650" actId="1076"/>
          <ac:picMkLst>
            <pc:docMk/>
            <pc:sldMk cId="2067889790" sldId="293"/>
            <ac:picMk id="38" creationId="{9A89F6F1-004C-19F5-BA13-F3FFAA29DD49}"/>
          </ac:picMkLst>
        </pc:picChg>
      </pc:sldChg>
      <pc:sldChg chg="modSp mod modTransition modAnim">
        <pc:chgData name="Duyên Lương" userId="3a9e482f-ceb4-484a-8eab-f708ff3e9a36" providerId="ADAL" clId="{D2477318-B301-4BFB-A2AA-A73EDFECBD17}" dt="2023-06-25T05:50:33.540" v="1989"/>
        <pc:sldMkLst>
          <pc:docMk/>
          <pc:sldMk cId="2825605370" sldId="294"/>
        </pc:sldMkLst>
        <pc:spChg chg="mod">
          <ac:chgData name="Duyên Lương" userId="3a9e482f-ceb4-484a-8eab-f708ff3e9a36" providerId="ADAL" clId="{D2477318-B301-4BFB-A2AA-A73EDFECBD17}" dt="2023-06-25T05:38:56.136" v="1645" actId="1076"/>
          <ac:spMkLst>
            <pc:docMk/>
            <pc:sldMk cId="2825605370" sldId="294"/>
            <ac:spMk id="11" creationId="{D9892B03-989B-28EF-65DB-BFCE1A6A29F8}"/>
          </ac:spMkLst>
        </pc:spChg>
        <pc:spChg chg="mod">
          <ac:chgData name="Duyên Lương" userId="3a9e482f-ceb4-484a-8eab-f708ff3e9a36" providerId="ADAL" clId="{D2477318-B301-4BFB-A2AA-A73EDFECBD17}" dt="2023-06-25T05:38:40.824" v="1639" actId="1076"/>
          <ac:spMkLst>
            <pc:docMk/>
            <pc:sldMk cId="2825605370" sldId="294"/>
            <ac:spMk id="12" creationId="{FDEA9A4A-6BAB-912B-1D6C-1CC6559ECFF2}"/>
          </ac:spMkLst>
        </pc:spChg>
        <pc:spChg chg="mod">
          <ac:chgData name="Duyên Lương" userId="3a9e482f-ceb4-484a-8eab-f708ff3e9a36" providerId="ADAL" clId="{D2477318-B301-4BFB-A2AA-A73EDFECBD17}" dt="2023-06-25T05:38:29.928" v="1634" actId="1076"/>
          <ac:spMkLst>
            <pc:docMk/>
            <pc:sldMk cId="2825605370" sldId="294"/>
            <ac:spMk id="13" creationId="{8954DD55-1B00-F9DF-800F-01F7854F5039}"/>
          </ac:spMkLst>
        </pc:spChg>
        <pc:spChg chg="mod">
          <ac:chgData name="Duyên Lương" userId="3a9e482f-ceb4-484a-8eab-f708ff3e9a36" providerId="ADAL" clId="{D2477318-B301-4BFB-A2AA-A73EDFECBD17}" dt="2023-06-25T05:38:50.763" v="1643" actId="1076"/>
          <ac:spMkLst>
            <pc:docMk/>
            <pc:sldMk cId="2825605370" sldId="294"/>
            <ac:spMk id="14" creationId="{A290E7E1-B060-2061-336E-E2E8F72D5BD7}"/>
          </ac:spMkLst>
        </pc:spChg>
        <pc:spChg chg="mod">
          <ac:chgData name="Duyên Lương" userId="3a9e482f-ceb4-484a-8eab-f708ff3e9a36" providerId="ADAL" clId="{D2477318-B301-4BFB-A2AA-A73EDFECBD17}" dt="2023-06-25T05:38:46.630" v="1641" actId="1076"/>
          <ac:spMkLst>
            <pc:docMk/>
            <pc:sldMk cId="2825605370" sldId="294"/>
            <ac:spMk id="15" creationId="{65554FF9-5B96-17BC-25B2-C1A667613184}"/>
          </ac:spMkLst>
        </pc:spChg>
        <pc:spChg chg="mod">
          <ac:chgData name="Duyên Lương" userId="3a9e482f-ceb4-484a-8eab-f708ff3e9a36" providerId="ADAL" clId="{D2477318-B301-4BFB-A2AA-A73EDFECBD17}" dt="2023-06-25T05:38:33.392" v="1635" actId="1076"/>
          <ac:spMkLst>
            <pc:docMk/>
            <pc:sldMk cId="2825605370" sldId="294"/>
            <ac:spMk id="16" creationId="{39C5B817-5A7C-8182-B5E3-F9E39A36F8D0}"/>
          </ac:spMkLst>
        </pc:spChg>
        <pc:spChg chg="mod">
          <ac:chgData name="Duyên Lương" userId="3a9e482f-ceb4-484a-8eab-f708ff3e9a36" providerId="ADAL" clId="{D2477318-B301-4BFB-A2AA-A73EDFECBD17}" dt="2023-06-25T05:38:36.562" v="1637" actId="1076"/>
          <ac:spMkLst>
            <pc:docMk/>
            <pc:sldMk cId="2825605370" sldId="294"/>
            <ac:spMk id="17" creationId="{6ABD9A9B-0FD9-7210-D7CD-A47194ED3CD1}"/>
          </ac:spMkLst>
        </pc:spChg>
        <pc:picChg chg="mod">
          <ac:chgData name="Duyên Lương" userId="3a9e482f-ceb4-484a-8eab-f708ff3e9a36" providerId="ADAL" clId="{D2477318-B301-4BFB-A2AA-A73EDFECBD17}" dt="2023-06-25T05:38:21.440" v="1631" actId="1076"/>
          <ac:picMkLst>
            <pc:docMk/>
            <pc:sldMk cId="2825605370" sldId="294"/>
            <ac:picMk id="18" creationId="{EE35BC4B-7CEA-522A-B329-51FC093744F7}"/>
          </ac:picMkLst>
        </pc:picChg>
        <pc:picChg chg="mod">
          <ac:chgData name="Duyên Lương" userId="3a9e482f-ceb4-484a-8eab-f708ff3e9a36" providerId="ADAL" clId="{D2477318-B301-4BFB-A2AA-A73EDFECBD17}" dt="2023-06-25T05:38:23.589" v="1632" actId="1076"/>
          <ac:picMkLst>
            <pc:docMk/>
            <pc:sldMk cId="2825605370" sldId="294"/>
            <ac:picMk id="19" creationId="{E36EF8E3-D6CE-EA5E-4274-833B5D094B78}"/>
          </ac:picMkLst>
        </pc:picChg>
        <pc:picChg chg="mod">
          <ac:chgData name="Duyên Lương" userId="3a9e482f-ceb4-484a-8eab-f708ff3e9a36" providerId="ADAL" clId="{D2477318-B301-4BFB-A2AA-A73EDFECBD17}" dt="2023-06-25T05:38:27.025" v="1633" actId="1076"/>
          <ac:picMkLst>
            <pc:docMk/>
            <pc:sldMk cId="2825605370" sldId="294"/>
            <ac:picMk id="20" creationId="{1005561C-E66A-5BC2-0557-5679C63B672E}"/>
          </ac:picMkLst>
        </pc:picChg>
        <pc:picChg chg="mod">
          <ac:chgData name="Duyên Lương" userId="3a9e482f-ceb4-484a-8eab-f708ff3e9a36" providerId="ADAL" clId="{D2477318-B301-4BFB-A2AA-A73EDFECBD17}" dt="2023-06-25T05:38:39.037" v="1638" actId="1076"/>
          <ac:picMkLst>
            <pc:docMk/>
            <pc:sldMk cId="2825605370" sldId="294"/>
            <ac:picMk id="21" creationId="{B6D9376B-F595-B529-5291-4647803296FD}"/>
          </ac:picMkLst>
        </pc:picChg>
        <pc:picChg chg="mod">
          <ac:chgData name="Duyên Lương" userId="3a9e482f-ceb4-484a-8eab-f708ff3e9a36" providerId="ADAL" clId="{D2477318-B301-4BFB-A2AA-A73EDFECBD17}" dt="2023-06-25T05:38:44.374" v="1640" actId="1076"/>
          <ac:picMkLst>
            <pc:docMk/>
            <pc:sldMk cId="2825605370" sldId="294"/>
            <ac:picMk id="22" creationId="{3C84B33B-A77D-43FF-2CB5-96574785DF4F}"/>
          </ac:picMkLst>
        </pc:picChg>
        <pc:picChg chg="mod">
          <ac:chgData name="Duyên Lương" userId="3a9e482f-ceb4-484a-8eab-f708ff3e9a36" providerId="ADAL" clId="{D2477318-B301-4BFB-A2AA-A73EDFECBD17}" dt="2023-06-25T05:38:48.187" v="1642" actId="1076"/>
          <ac:picMkLst>
            <pc:docMk/>
            <pc:sldMk cId="2825605370" sldId="294"/>
            <ac:picMk id="23" creationId="{9406F5ED-4A74-A2C8-D2A3-294550620BE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2.svg"/><Relationship Id="rId7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2.svg"/><Relationship Id="rId7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26.svg"/><Relationship Id="rId7" Type="http://schemas.microsoft.com/office/2007/relationships/hdphoto" Target="../media/hdphoto2.wdp"/><Relationship Id="rId12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42.png"/><Relationship Id="rId5" Type="http://schemas.openxmlformats.org/officeDocument/2006/relationships/image" Target="../media/image14.svg"/><Relationship Id="rId10" Type="http://schemas.openxmlformats.org/officeDocument/2006/relationships/image" Target="../media/image41.png"/><Relationship Id="rId4" Type="http://schemas.openxmlformats.org/officeDocument/2006/relationships/image" Target="../media/image13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4.sv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2.svg"/><Relationship Id="rId5" Type="http://schemas.microsoft.com/office/2007/relationships/media" Target="../media/media3.mp3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svg"/><Relationship Id="rId12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11" Type="http://schemas.openxmlformats.org/officeDocument/2006/relationships/image" Target="../media/image26.svg"/><Relationship Id="rId5" Type="http://schemas.openxmlformats.org/officeDocument/2006/relationships/image" Target="../media/image21.svg"/><Relationship Id="rId15" Type="http://schemas.openxmlformats.org/officeDocument/2006/relationships/image" Target="../media/image29.gif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microsoft.com/office/2007/relationships/hdphoto" Target="../media/hdphoto1.wdp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0636" y="-1714500"/>
            <a:ext cx="13902753" cy="13381400"/>
          </a:xfrm>
          <a:custGeom>
            <a:avLst/>
            <a:gdLst/>
            <a:ahLst/>
            <a:cxnLst/>
            <a:rect l="l" t="t" r="r" b="b"/>
            <a:pathLst>
              <a:path w="13902753" h="13381400">
                <a:moveTo>
                  <a:pt x="0" y="0"/>
                </a:moveTo>
                <a:lnTo>
                  <a:pt x="13902754" y="0"/>
                </a:lnTo>
                <a:lnTo>
                  <a:pt x="13902754" y="13381400"/>
                </a:lnTo>
                <a:lnTo>
                  <a:pt x="0" y="13381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62172" y="-668293"/>
            <a:ext cx="2446436" cy="4114800"/>
          </a:xfrm>
          <a:custGeom>
            <a:avLst/>
            <a:gdLst/>
            <a:ahLst/>
            <a:cxnLst/>
            <a:rect l="l" t="t" r="r" b="b"/>
            <a:pathLst>
              <a:path w="2446436" h="4114800">
                <a:moveTo>
                  <a:pt x="0" y="0"/>
                </a:moveTo>
                <a:lnTo>
                  <a:pt x="2446436" y="0"/>
                </a:lnTo>
                <a:lnTo>
                  <a:pt x="2446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64009" y="6950278"/>
            <a:ext cx="2423991" cy="4114800"/>
          </a:xfrm>
          <a:custGeom>
            <a:avLst/>
            <a:gdLst/>
            <a:ahLst/>
            <a:cxnLst/>
            <a:rect l="l" t="t" r="r" b="b"/>
            <a:pathLst>
              <a:path w="2423991" h="4114800">
                <a:moveTo>
                  <a:pt x="0" y="0"/>
                </a:moveTo>
                <a:lnTo>
                  <a:pt x="2423991" y="0"/>
                </a:lnTo>
                <a:lnTo>
                  <a:pt x="24239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985231" y="3535611"/>
            <a:ext cx="10317538" cy="3863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82"/>
              </a:lnSpc>
            </a:pPr>
            <a:r>
              <a:rPr lang="en-US" sz="17003" dirty="0">
                <a:solidFill>
                  <a:srgbClr val="22423D"/>
                </a:solidFill>
                <a:latin typeface="Moontime"/>
              </a:rPr>
              <a:t>WELCOME TO OUR CLASS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7221" y="9007678"/>
            <a:ext cx="8381379" cy="804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 spc="780" dirty="0">
                <a:solidFill>
                  <a:srgbClr val="22423D"/>
                </a:solidFill>
                <a:latin typeface="Glacial Indifference"/>
              </a:rPr>
              <a:t>Teacher: 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4523A4-DDD1-2DF5-FD18-EF6A0CAC7D98}"/>
              </a:ext>
            </a:extLst>
          </p:cNvPr>
          <p:cNvSpPr/>
          <p:nvPr/>
        </p:nvSpPr>
        <p:spPr>
          <a:xfrm>
            <a:off x="10744200" y="3835648"/>
            <a:ext cx="2819400" cy="685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0482922" y="4178548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6" y="0"/>
                </a:lnTo>
                <a:lnTo>
                  <a:pt x="41987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57230" y="6765405"/>
            <a:ext cx="5085708" cy="4114800"/>
          </a:xfrm>
          <a:custGeom>
            <a:avLst/>
            <a:gdLst/>
            <a:ahLst/>
            <a:cxnLst/>
            <a:rect l="l" t="t" r="r" b="b"/>
            <a:pathLst>
              <a:path w="5085708" h="4114800">
                <a:moveTo>
                  <a:pt x="0" y="0"/>
                </a:moveTo>
                <a:lnTo>
                  <a:pt x="5085708" y="0"/>
                </a:lnTo>
                <a:lnTo>
                  <a:pt x="50857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87D236-E8F9-A43D-A561-8AF9BF6C2624}"/>
              </a:ext>
            </a:extLst>
          </p:cNvPr>
          <p:cNvSpPr txBox="1"/>
          <p:nvPr/>
        </p:nvSpPr>
        <p:spPr>
          <a:xfrm>
            <a:off x="381000" y="142800"/>
            <a:ext cx="1814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3. Complete the sentences with the words and phrases from the box</a:t>
            </a:r>
          </a:p>
        </p:txBody>
      </p:sp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30DA9AA7-BE0F-F8BD-825F-1A6E325C54D8}"/>
              </a:ext>
            </a:extLst>
          </p:cNvPr>
          <p:cNvSpPr/>
          <p:nvPr/>
        </p:nvSpPr>
        <p:spPr>
          <a:xfrm>
            <a:off x="707551" y="1324254"/>
            <a:ext cx="3208349" cy="1227790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paddy field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ình chữ nhật: Góc Tròn 20">
            <a:extLst>
              <a:ext uri="{FF2B5EF4-FFF2-40B4-BE49-F238E27FC236}">
                <a16:creationId xmlns:a16="http://schemas.microsoft.com/office/drawing/2014/main" id="{FC06228E-5F87-6614-B8E0-45C2CE6F6183}"/>
              </a:ext>
            </a:extLst>
          </p:cNvPr>
          <p:cNvSpPr/>
          <p:nvPr/>
        </p:nvSpPr>
        <p:spPr>
          <a:xfrm>
            <a:off x="4527842" y="1319902"/>
            <a:ext cx="1720558" cy="1227790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herd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Hình chữ nhật: Góc Tròn 21">
            <a:extLst>
              <a:ext uri="{FF2B5EF4-FFF2-40B4-BE49-F238E27FC236}">
                <a16:creationId xmlns:a16="http://schemas.microsoft.com/office/drawing/2014/main" id="{4F70C9DD-8BE9-E9B6-FE82-2B7E1624A9C0}"/>
              </a:ext>
            </a:extLst>
          </p:cNvPr>
          <p:cNvSpPr/>
          <p:nvPr/>
        </p:nvSpPr>
        <p:spPr>
          <a:xfrm>
            <a:off x="7002451" y="1319903"/>
            <a:ext cx="3208349" cy="1227790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harvest time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5F82F8-58DB-B214-D7EF-AE5DF64591BB}"/>
              </a:ext>
            </a:extLst>
          </p:cNvPr>
          <p:cNvSpPr txBox="1"/>
          <p:nvPr/>
        </p:nvSpPr>
        <p:spPr>
          <a:xfrm>
            <a:off x="700086" y="3577533"/>
            <a:ext cx="13701713" cy="911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26649"/>
                </a:solidFill>
                <a:latin typeface="Montserrat" panose="02000505000000020004" pitchFamily="2" charset="0"/>
              </a:rPr>
              <a:t>3.</a:t>
            </a:r>
            <a:r>
              <a:rPr lang="en-US" sz="4000" dirty="0">
                <a:latin typeface="Montserrat" panose="02000505000000020004" pitchFamily="2" charset="0"/>
              </a:rPr>
              <a:t> Today it is my turn to __________ the cows.</a:t>
            </a:r>
          </a:p>
        </p:txBody>
      </p:sp>
      <p:pic>
        <p:nvPicPr>
          <p:cNvPr id="3074" name="Picture 2" descr="Herding GIFs - Get the best GIF on GIPHY">
            <a:extLst>
              <a:ext uri="{FF2B5EF4-FFF2-40B4-BE49-F238E27FC236}">
                <a16:creationId xmlns:a16="http://schemas.microsoft.com/office/drawing/2014/main" id="{B6854F38-246D-4C24-5648-89FAE5EEC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734000"/>
            <a:ext cx="54102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09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0.17543 0.2157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7" y="1078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07F9D01-D345-989F-4D55-CBF0CD769C89}"/>
              </a:ext>
            </a:extLst>
          </p:cNvPr>
          <p:cNvSpPr/>
          <p:nvPr/>
        </p:nvSpPr>
        <p:spPr>
          <a:xfrm>
            <a:off x="1371600" y="3390900"/>
            <a:ext cx="8229600" cy="7498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3488785" y="2969046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6" y="0"/>
                </a:lnTo>
                <a:lnTo>
                  <a:pt x="41987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57230" y="6765405"/>
            <a:ext cx="5085708" cy="4114800"/>
          </a:xfrm>
          <a:custGeom>
            <a:avLst/>
            <a:gdLst/>
            <a:ahLst/>
            <a:cxnLst/>
            <a:rect l="l" t="t" r="r" b="b"/>
            <a:pathLst>
              <a:path w="5085708" h="4114800">
                <a:moveTo>
                  <a:pt x="0" y="0"/>
                </a:moveTo>
                <a:lnTo>
                  <a:pt x="5085708" y="0"/>
                </a:lnTo>
                <a:lnTo>
                  <a:pt x="50857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87D236-E8F9-A43D-A561-8AF9BF6C2624}"/>
              </a:ext>
            </a:extLst>
          </p:cNvPr>
          <p:cNvSpPr txBox="1"/>
          <p:nvPr/>
        </p:nvSpPr>
        <p:spPr>
          <a:xfrm>
            <a:off x="381000" y="142800"/>
            <a:ext cx="1814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3. Complete the sentences with the words and phrases from the box</a:t>
            </a:r>
          </a:p>
        </p:txBody>
      </p:sp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30DA9AA7-BE0F-F8BD-825F-1A6E325C54D8}"/>
              </a:ext>
            </a:extLst>
          </p:cNvPr>
          <p:cNvSpPr/>
          <p:nvPr/>
        </p:nvSpPr>
        <p:spPr>
          <a:xfrm>
            <a:off x="707551" y="1324254"/>
            <a:ext cx="3208349" cy="1227790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paddy field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Hình chữ nhật: Góc Tròn 21">
            <a:extLst>
              <a:ext uri="{FF2B5EF4-FFF2-40B4-BE49-F238E27FC236}">
                <a16:creationId xmlns:a16="http://schemas.microsoft.com/office/drawing/2014/main" id="{4F70C9DD-8BE9-E9B6-FE82-2B7E1624A9C0}"/>
              </a:ext>
            </a:extLst>
          </p:cNvPr>
          <p:cNvSpPr/>
          <p:nvPr/>
        </p:nvSpPr>
        <p:spPr>
          <a:xfrm>
            <a:off x="7002451" y="1319903"/>
            <a:ext cx="3208349" cy="1227790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harvest time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FB9D7C-BFC4-5F68-DD51-3DECDF6477B3}"/>
              </a:ext>
            </a:extLst>
          </p:cNvPr>
          <p:cNvSpPr txBox="1"/>
          <p:nvPr/>
        </p:nvSpPr>
        <p:spPr>
          <a:xfrm>
            <a:off x="228600" y="3229121"/>
            <a:ext cx="17297400" cy="911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26649"/>
                </a:solidFill>
                <a:latin typeface="Montserrat" panose="02000505000000020004" pitchFamily="2" charset="0"/>
              </a:rPr>
              <a:t>4.</a:t>
            </a:r>
            <a:r>
              <a:rPr lang="en-US" sz="4000" dirty="0">
                <a:latin typeface="Montserrat" panose="02000505000000020004" pitchFamily="2" charset="0"/>
              </a:rPr>
              <a:t> A place in which people grow rice is called a ____________.</a:t>
            </a:r>
          </a:p>
        </p:txBody>
      </p:sp>
      <p:pic>
        <p:nvPicPr>
          <p:cNvPr id="4098" name="Picture 2" descr="Paddy Grain GIF - Paddy Grain Grain Plant - Discover &amp; Share GIFs">
            <a:extLst>
              <a:ext uri="{FF2B5EF4-FFF2-40B4-BE49-F238E27FC236}">
                <a16:creationId xmlns:a16="http://schemas.microsoft.com/office/drawing/2014/main" id="{E60121BA-1138-4CA6-1F76-0614696F6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559" y="5260554"/>
            <a:ext cx="8682038" cy="488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10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07407E-6 L 0.67109 0.1782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50" y="890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79484" y="-349084"/>
            <a:ext cx="4813501" cy="5492584"/>
          </a:xfrm>
          <a:custGeom>
            <a:avLst/>
            <a:gdLst/>
            <a:ahLst/>
            <a:cxnLst/>
            <a:rect l="l" t="t" r="r" b="b"/>
            <a:pathLst>
              <a:path w="4813501" h="5492584">
                <a:moveTo>
                  <a:pt x="0" y="0"/>
                </a:moveTo>
                <a:lnTo>
                  <a:pt x="4813501" y="0"/>
                </a:lnTo>
                <a:lnTo>
                  <a:pt x="4813501" y="5492584"/>
                </a:lnTo>
                <a:lnTo>
                  <a:pt x="0" y="5492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6953" y="6431624"/>
            <a:ext cx="1803031" cy="4114800"/>
          </a:xfrm>
          <a:custGeom>
            <a:avLst/>
            <a:gdLst/>
            <a:ahLst/>
            <a:cxnLst/>
            <a:rect l="l" t="t" r="r" b="b"/>
            <a:pathLst>
              <a:path w="1803031" h="4114800">
                <a:moveTo>
                  <a:pt x="0" y="0"/>
                </a:moveTo>
                <a:lnTo>
                  <a:pt x="1803030" y="0"/>
                </a:lnTo>
                <a:lnTo>
                  <a:pt x="18030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892B03-989B-28EF-65DB-BFCE1A6A29F8}"/>
              </a:ext>
            </a:extLst>
          </p:cNvPr>
          <p:cNvSpPr txBox="1"/>
          <p:nvPr/>
        </p:nvSpPr>
        <p:spPr>
          <a:xfrm>
            <a:off x="381000" y="142800"/>
            <a:ext cx="18145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4. Match the activities that people living in the countryside often do with the pictures. </a:t>
            </a:r>
          </a:p>
        </p:txBody>
      </p:sp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FDEA9A4A-6BAB-912B-1D6C-1CC6559ECFF2}"/>
              </a:ext>
            </a:extLst>
          </p:cNvPr>
          <p:cNvSpPr/>
          <p:nvPr/>
        </p:nvSpPr>
        <p:spPr>
          <a:xfrm>
            <a:off x="975848" y="1333824"/>
            <a:ext cx="6499512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C00000"/>
                </a:solidFill>
                <a:latin typeface="Montserrat" panose="02000505000000020004" pitchFamily="2" charset="0"/>
              </a:rPr>
              <a:t>1. </a:t>
            </a:r>
            <a:r>
              <a:rPr lang="en-US" sz="4000" dirty="0">
                <a:solidFill>
                  <a:srgbClr val="00B050"/>
                </a:solidFill>
                <a:latin typeface="Montserrat" panose="02000505000000020004" pitchFamily="2" charset="0"/>
              </a:rPr>
              <a:t>unloading rice</a:t>
            </a:r>
            <a:endParaRPr lang="vi-VN" sz="4000" dirty="0">
              <a:solidFill>
                <a:srgbClr val="00B050"/>
              </a:solidFill>
            </a:endParaRPr>
          </a:p>
        </p:txBody>
      </p:sp>
      <p:sp>
        <p:nvSpPr>
          <p:cNvPr id="13" name="Hình chữ nhật: Góc Tròn 2">
            <a:extLst>
              <a:ext uri="{FF2B5EF4-FFF2-40B4-BE49-F238E27FC236}">
                <a16:creationId xmlns:a16="http://schemas.microsoft.com/office/drawing/2014/main" id="{8954DD55-1B00-F9DF-800F-01F7854F5039}"/>
              </a:ext>
            </a:extLst>
          </p:cNvPr>
          <p:cNvSpPr/>
          <p:nvPr/>
        </p:nvSpPr>
        <p:spPr>
          <a:xfrm>
            <a:off x="6563627" y="1409700"/>
            <a:ext cx="6499510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C00000"/>
                </a:solidFill>
                <a:latin typeface="Montserrat" panose="02000505000000020004" pitchFamily="2" charset="0"/>
              </a:rPr>
              <a:t>2. </a:t>
            </a:r>
            <a:r>
              <a:rPr lang="en-US" sz="4000" dirty="0">
                <a:solidFill>
                  <a:srgbClr val="00B050"/>
                </a:solidFill>
                <a:latin typeface="Montserrat" panose="02000505000000020004" pitchFamily="2" charset="0"/>
              </a:rPr>
              <a:t>ploughing fields</a:t>
            </a:r>
            <a:endParaRPr lang="vi-VN" sz="4000" dirty="0">
              <a:solidFill>
                <a:srgbClr val="00B050"/>
              </a:solidFill>
            </a:endParaRPr>
          </a:p>
        </p:txBody>
      </p:sp>
      <p:sp>
        <p:nvSpPr>
          <p:cNvPr id="14" name="Hình chữ nhật: Góc Tròn 5">
            <a:extLst>
              <a:ext uri="{FF2B5EF4-FFF2-40B4-BE49-F238E27FC236}">
                <a16:creationId xmlns:a16="http://schemas.microsoft.com/office/drawing/2014/main" id="{A290E7E1-B060-2061-336E-E2E8F72D5BD7}"/>
              </a:ext>
            </a:extLst>
          </p:cNvPr>
          <p:cNvSpPr/>
          <p:nvPr/>
        </p:nvSpPr>
        <p:spPr>
          <a:xfrm>
            <a:off x="13236288" y="1413344"/>
            <a:ext cx="6499512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C00000"/>
                </a:solidFill>
                <a:latin typeface="Montserrat" panose="02000505000000020004" pitchFamily="2" charset="0"/>
              </a:rPr>
              <a:t>3. </a:t>
            </a:r>
            <a:r>
              <a:rPr lang="en-US" sz="4000" dirty="0">
                <a:solidFill>
                  <a:srgbClr val="00B050"/>
                </a:solidFill>
                <a:latin typeface="Montserrat" panose="02000505000000020004" pitchFamily="2" charset="0"/>
              </a:rPr>
              <a:t>milking cows</a:t>
            </a:r>
            <a:endParaRPr lang="vi-VN" sz="4000" dirty="0">
              <a:solidFill>
                <a:srgbClr val="00B050"/>
              </a:solidFill>
            </a:endParaRPr>
          </a:p>
        </p:txBody>
      </p:sp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65554FF9-5B96-17BC-25B2-C1A667613184}"/>
              </a:ext>
            </a:extLst>
          </p:cNvPr>
          <p:cNvSpPr/>
          <p:nvPr/>
        </p:nvSpPr>
        <p:spPr>
          <a:xfrm>
            <a:off x="975848" y="2191165"/>
            <a:ext cx="6499512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C00000"/>
                </a:solidFill>
                <a:latin typeface="Montserrat" panose="02000505000000020004" pitchFamily="2" charset="0"/>
              </a:rPr>
              <a:t>4. </a:t>
            </a:r>
            <a:r>
              <a:rPr lang="en-US" sz="4000" dirty="0">
                <a:solidFill>
                  <a:srgbClr val="00B050"/>
                </a:solidFill>
                <a:latin typeface="Montserrat" panose="02000505000000020004" pitchFamily="2" charset="0"/>
              </a:rPr>
              <a:t>feeding pigs</a:t>
            </a:r>
            <a:endParaRPr lang="vi-VN" sz="4000" dirty="0">
              <a:solidFill>
                <a:srgbClr val="00B050"/>
              </a:solidFill>
            </a:endParaRPr>
          </a:p>
        </p:txBody>
      </p:sp>
      <p:sp>
        <p:nvSpPr>
          <p:cNvPr id="16" name="Hình chữ nhật: Góc Tròn 7">
            <a:extLst>
              <a:ext uri="{FF2B5EF4-FFF2-40B4-BE49-F238E27FC236}">
                <a16:creationId xmlns:a16="http://schemas.microsoft.com/office/drawing/2014/main" id="{39C5B817-5A7C-8182-B5E3-F9E39A36F8D0}"/>
              </a:ext>
            </a:extLst>
          </p:cNvPr>
          <p:cNvSpPr/>
          <p:nvPr/>
        </p:nvSpPr>
        <p:spPr>
          <a:xfrm>
            <a:off x="6617780" y="2259186"/>
            <a:ext cx="6499512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C00000"/>
                </a:solidFill>
                <a:latin typeface="Montserrat" panose="02000505000000020004" pitchFamily="2" charset="0"/>
              </a:rPr>
              <a:t>5. </a:t>
            </a:r>
            <a:r>
              <a:rPr lang="en-US" sz="4000" dirty="0">
                <a:solidFill>
                  <a:srgbClr val="00B050"/>
                </a:solidFill>
                <a:latin typeface="Montserrat" panose="02000505000000020004" pitchFamily="2" charset="0"/>
              </a:rPr>
              <a:t>catching fish</a:t>
            </a:r>
            <a:endParaRPr lang="vi-VN" sz="4000" dirty="0">
              <a:solidFill>
                <a:srgbClr val="00B050"/>
              </a:solidFill>
            </a:endParaRPr>
          </a:p>
        </p:txBody>
      </p:sp>
      <p:sp>
        <p:nvSpPr>
          <p:cNvPr id="17" name="Hình chữ nhật: Góc Tròn 8">
            <a:extLst>
              <a:ext uri="{FF2B5EF4-FFF2-40B4-BE49-F238E27FC236}">
                <a16:creationId xmlns:a16="http://schemas.microsoft.com/office/drawing/2014/main" id="{6ABD9A9B-0FD9-7210-D7CD-A47194ED3CD1}"/>
              </a:ext>
            </a:extLst>
          </p:cNvPr>
          <p:cNvSpPr/>
          <p:nvPr/>
        </p:nvSpPr>
        <p:spPr>
          <a:xfrm>
            <a:off x="13236288" y="2253314"/>
            <a:ext cx="6499512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C00000"/>
                </a:solidFill>
                <a:latin typeface="Montserrat" panose="02000505000000020004" pitchFamily="2" charset="0"/>
              </a:rPr>
              <a:t>6. </a:t>
            </a:r>
            <a:r>
              <a:rPr lang="en-US" sz="4000" dirty="0">
                <a:solidFill>
                  <a:srgbClr val="00B050"/>
                </a:solidFill>
                <a:latin typeface="Montserrat" panose="02000505000000020004" pitchFamily="2" charset="0"/>
              </a:rPr>
              <a:t>drying rice</a:t>
            </a:r>
            <a:endParaRPr lang="vi-VN" sz="4000" dirty="0">
              <a:solidFill>
                <a:srgbClr val="00B050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E35BC4B-7CEA-522A-B329-51FC093744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846" r="2595"/>
          <a:stretch/>
        </p:blipFill>
        <p:spPr>
          <a:xfrm>
            <a:off x="416390" y="3064954"/>
            <a:ext cx="5183764" cy="31409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6EF8E3-D6CE-EA5E-4274-833B5D094B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7780" y="3080439"/>
            <a:ext cx="5188840" cy="3125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05561C-E66A-5BC2-0557-5679C63B67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87847" y="3080439"/>
            <a:ext cx="5098382" cy="3125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D9376B-F595-B529-5291-4647803296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508" y="6661523"/>
            <a:ext cx="5109960" cy="30525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C84B33B-A77D-43FF-2CB5-96574785DF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17780" y="6661523"/>
            <a:ext cx="5064018" cy="31735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406F5ED-4A74-A2C8-D2A3-294550620B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09110" y="6742239"/>
            <a:ext cx="5098382" cy="3188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79484" y="-349084"/>
            <a:ext cx="4813501" cy="5492584"/>
          </a:xfrm>
          <a:custGeom>
            <a:avLst/>
            <a:gdLst/>
            <a:ahLst/>
            <a:cxnLst/>
            <a:rect l="l" t="t" r="r" b="b"/>
            <a:pathLst>
              <a:path w="4813501" h="5492584">
                <a:moveTo>
                  <a:pt x="0" y="0"/>
                </a:moveTo>
                <a:lnTo>
                  <a:pt x="4813501" y="0"/>
                </a:lnTo>
                <a:lnTo>
                  <a:pt x="4813501" y="5492584"/>
                </a:lnTo>
                <a:lnTo>
                  <a:pt x="0" y="5492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6953" y="6431624"/>
            <a:ext cx="1803031" cy="4114800"/>
          </a:xfrm>
          <a:custGeom>
            <a:avLst/>
            <a:gdLst/>
            <a:ahLst/>
            <a:cxnLst/>
            <a:rect l="l" t="t" r="r" b="b"/>
            <a:pathLst>
              <a:path w="1803031" h="4114800">
                <a:moveTo>
                  <a:pt x="0" y="0"/>
                </a:moveTo>
                <a:lnTo>
                  <a:pt x="1803030" y="0"/>
                </a:lnTo>
                <a:lnTo>
                  <a:pt x="18030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892B03-989B-28EF-65DB-BFCE1A6A29F8}"/>
              </a:ext>
            </a:extLst>
          </p:cNvPr>
          <p:cNvSpPr txBox="1"/>
          <p:nvPr/>
        </p:nvSpPr>
        <p:spPr>
          <a:xfrm>
            <a:off x="2057400" y="239806"/>
            <a:ext cx="1814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Look at the answers again</a:t>
            </a:r>
          </a:p>
        </p:txBody>
      </p:sp>
      <p:sp>
        <p:nvSpPr>
          <p:cNvPr id="12" name="Hình chữ nhật: Góc Tròn 1">
            <a:extLst>
              <a:ext uri="{FF2B5EF4-FFF2-40B4-BE49-F238E27FC236}">
                <a16:creationId xmlns:a16="http://schemas.microsoft.com/office/drawing/2014/main" id="{FDEA9A4A-6BAB-912B-1D6C-1CC6559ECFF2}"/>
              </a:ext>
            </a:extLst>
          </p:cNvPr>
          <p:cNvSpPr/>
          <p:nvPr/>
        </p:nvSpPr>
        <p:spPr>
          <a:xfrm>
            <a:off x="771349" y="8788252"/>
            <a:ext cx="6499512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1.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unloading rice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Hình chữ nhật: Góc Tròn 2">
            <a:extLst>
              <a:ext uri="{FF2B5EF4-FFF2-40B4-BE49-F238E27FC236}">
                <a16:creationId xmlns:a16="http://schemas.microsoft.com/office/drawing/2014/main" id="{8954DD55-1B00-F9DF-800F-01F7854F5039}"/>
              </a:ext>
            </a:extLst>
          </p:cNvPr>
          <p:cNvSpPr/>
          <p:nvPr/>
        </p:nvSpPr>
        <p:spPr>
          <a:xfrm>
            <a:off x="684562" y="4508711"/>
            <a:ext cx="6499510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2.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ploughing fields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Hình chữ nhật: Góc Tròn 5">
            <a:extLst>
              <a:ext uri="{FF2B5EF4-FFF2-40B4-BE49-F238E27FC236}">
                <a16:creationId xmlns:a16="http://schemas.microsoft.com/office/drawing/2014/main" id="{A290E7E1-B060-2061-336E-E2E8F72D5BD7}"/>
              </a:ext>
            </a:extLst>
          </p:cNvPr>
          <p:cNvSpPr/>
          <p:nvPr/>
        </p:nvSpPr>
        <p:spPr>
          <a:xfrm>
            <a:off x="13225402" y="8801525"/>
            <a:ext cx="6499512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3.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milking cows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65554FF9-5B96-17BC-25B2-C1A667613184}"/>
              </a:ext>
            </a:extLst>
          </p:cNvPr>
          <p:cNvSpPr/>
          <p:nvPr/>
        </p:nvSpPr>
        <p:spPr>
          <a:xfrm>
            <a:off x="7024327" y="8828483"/>
            <a:ext cx="6499512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4.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feeding pigs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Hình chữ nhật: Góc Tròn 7">
            <a:extLst>
              <a:ext uri="{FF2B5EF4-FFF2-40B4-BE49-F238E27FC236}">
                <a16:creationId xmlns:a16="http://schemas.microsoft.com/office/drawing/2014/main" id="{39C5B817-5A7C-8182-B5E3-F9E39A36F8D0}"/>
              </a:ext>
            </a:extLst>
          </p:cNvPr>
          <p:cNvSpPr/>
          <p:nvPr/>
        </p:nvSpPr>
        <p:spPr>
          <a:xfrm>
            <a:off x="7086600" y="4389178"/>
            <a:ext cx="6499512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5.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catching fish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Hình chữ nhật: Góc Tròn 8">
            <a:extLst>
              <a:ext uri="{FF2B5EF4-FFF2-40B4-BE49-F238E27FC236}">
                <a16:creationId xmlns:a16="http://schemas.microsoft.com/office/drawing/2014/main" id="{6ABD9A9B-0FD9-7210-D7CD-A47194ED3CD1}"/>
              </a:ext>
            </a:extLst>
          </p:cNvPr>
          <p:cNvSpPr/>
          <p:nvPr/>
        </p:nvSpPr>
        <p:spPr>
          <a:xfrm>
            <a:off x="13225402" y="4389178"/>
            <a:ext cx="6499512" cy="754322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6.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drying rice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E35BC4B-7CEA-522A-B329-51FC093744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846" r="2595"/>
          <a:stretch/>
        </p:blipFill>
        <p:spPr>
          <a:xfrm>
            <a:off x="501771" y="1185166"/>
            <a:ext cx="5183764" cy="314099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6EF8E3-D6CE-EA5E-4274-833B5D094B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7780" y="1200650"/>
            <a:ext cx="5188840" cy="3125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05561C-E66A-5BC2-0557-5679C63B67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33526" y="1200650"/>
            <a:ext cx="5098382" cy="3125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D9376B-F595-B529-5291-4647803296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904" y="5655278"/>
            <a:ext cx="5109960" cy="30525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C84B33B-A77D-43FF-2CB5-96574785DF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0721" y="5628000"/>
            <a:ext cx="5064018" cy="31735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406F5ED-4A74-A2C8-D2A3-294550620B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633526" y="5571433"/>
            <a:ext cx="5098382" cy="318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0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-1101746" y="-1717592"/>
            <a:ext cx="4813501" cy="5492584"/>
          </a:xfrm>
          <a:custGeom>
            <a:avLst/>
            <a:gdLst/>
            <a:ahLst/>
            <a:cxnLst/>
            <a:rect l="l" t="t" r="r" b="b"/>
            <a:pathLst>
              <a:path w="4813501" h="5492584">
                <a:moveTo>
                  <a:pt x="0" y="0"/>
                </a:moveTo>
                <a:lnTo>
                  <a:pt x="4813501" y="0"/>
                </a:lnTo>
                <a:lnTo>
                  <a:pt x="4813501" y="5492584"/>
                </a:lnTo>
                <a:lnTo>
                  <a:pt x="0" y="54925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892862" y="7048500"/>
            <a:ext cx="4734603" cy="4114800"/>
          </a:xfrm>
          <a:custGeom>
            <a:avLst/>
            <a:gdLst/>
            <a:ahLst/>
            <a:cxnLst/>
            <a:rect l="l" t="t" r="r" b="b"/>
            <a:pathLst>
              <a:path w="4734603" h="4114800">
                <a:moveTo>
                  <a:pt x="0" y="0"/>
                </a:moveTo>
                <a:lnTo>
                  <a:pt x="4734602" y="0"/>
                </a:lnTo>
                <a:lnTo>
                  <a:pt x="4734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5362" name="Picture 2" descr="Boy And A Girl Talking To Each Other Stock Illustration - Download Image  Now - Child, Discussion, Talking - iStock">
            <a:extLst>
              <a:ext uri="{FF2B5EF4-FFF2-40B4-BE49-F238E27FC236}">
                <a16:creationId xmlns:a16="http://schemas.microsoft.com/office/drawing/2014/main" id="{80D7FAC2-DEC5-CEDD-1AC2-1FB67BD237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4237" y1="47570" x2="70843" y2="65217"/>
                        <a14:foregroundMark x1="70843" y1="65217" x2="70843" y2="70844"/>
                        <a14:foregroundMark x1="56948" y1="18159" x2="64237" y2="26087"/>
                        <a14:foregroundMark x1="32574" y1="18159" x2="42141" y2="23018"/>
                        <a14:foregroundMark x1="30296" y1="51151" x2="31207" y2="47570"/>
                        <a14:foregroundMark x1="33485" y1="78005" x2="36219" y2="82353"/>
                        <a14:foregroundMark x1="36219" y1="84143" x2="37358" y2="87212"/>
                        <a14:foregroundMark x1="35080" y1="82609" x2="33485" y2="78772"/>
                        <a14:foregroundMark x1="69021" y1="49361" x2="72893" y2="50639"/>
                        <a14:foregroundMark x1="59909" y1="57289" x2="59909" y2="57289"/>
                        <a14:foregroundMark x1="59226" y1="58568" x2="59226" y2="58568"/>
                        <a14:foregroundMark x1="59909" y1="57801" x2="59909" y2="57801"/>
                        <a14:foregroundMark x1="59681" y1="57801" x2="59226" y2="57289"/>
                        <a14:foregroundMark x1="59226" y1="57801" x2="58770" y2="57801"/>
                        <a14:foregroundMark x1="42369" y1="64706" x2="44419" y2="62148"/>
                        <a14:foregroundMark x1="29841" y1="81330" x2="31207" y2="81074"/>
                        <a14:foregroundMark x1="33030" y1="81330" x2="34169" y2="867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473"/>
          <a:stretch/>
        </p:blipFill>
        <p:spPr bwMode="auto">
          <a:xfrm>
            <a:off x="-196836" y="5375138"/>
            <a:ext cx="8914001" cy="528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7416960-9D0A-F5F6-CCBB-931DE0461B0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846" r="2595"/>
          <a:stretch/>
        </p:blipFill>
        <p:spPr>
          <a:xfrm>
            <a:off x="8253454" y="506195"/>
            <a:ext cx="4984734" cy="30203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45EB93-5710-86C4-14EF-7ED424F69A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98385" y="495300"/>
            <a:ext cx="4989615" cy="30055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73B393-DBD5-1898-DBB7-4BA55F515F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5559" y="3536326"/>
            <a:ext cx="4902629" cy="30055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B3E3130-B37B-B349-93EE-537ED440E0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75992" y="3606515"/>
            <a:ext cx="4913765" cy="29353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935C0CD-06BC-08D1-4F23-B6752486813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9215" y="6497466"/>
            <a:ext cx="4869585" cy="30516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AB5BCA-38D8-D4B2-70F5-29F29F58B5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287126" y="6497466"/>
            <a:ext cx="4902631" cy="3065634"/>
          </a:xfrm>
          <a:prstGeom prst="rect">
            <a:avLst/>
          </a:prstGeom>
        </p:spPr>
      </p:pic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C29CC2F0-AFD3-21E0-3F78-61C23CC7C965}"/>
              </a:ext>
            </a:extLst>
          </p:cNvPr>
          <p:cNvSpPr/>
          <p:nvPr/>
        </p:nvSpPr>
        <p:spPr>
          <a:xfrm>
            <a:off x="-115955" y="1421185"/>
            <a:ext cx="3658199" cy="3192154"/>
          </a:xfrm>
          <a:prstGeom prst="wedgeEllipseCallout">
            <a:avLst>
              <a:gd name="adj1" fmla="val 33105"/>
              <a:gd name="adj2" fmla="val 7872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Montserrat" panose="02000505000000020004" pitchFamily="2" charset="0"/>
              </a:rPr>
              <a:t>What are they doing in picture </a:t>
            </a:r>
            <a:r>
              <a:rPr lang="en-US" sz="3600" dirty="0">
                <a:solidFill>
                  <a:srgbClr val="00B0F0"/>
                </a:solidFill>
                <a:latin typeface="Montserrat" panose="02000505000000020004" pitchFamily="2" charset="0"/>
              </a:rPr>
              <a:t>a</a:t>
            </a:r>
            <a:r>
              <a:rPr lang="en-US" sz="3600" dirty="0">
                <a:solidFill>
                  <a:srgbClr val="002060"/>
                </a:solidFill>
                <a:latin typeface="Montserrat" panose="02000505000000020004" pitchFamily="2" charset="0"/>
              </a:rPr>
              <a:t>?</a:t>
            </a:r>
          </a:p>
        </p:txBody>
      </p:sp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7F1E4442-394B-3F59-7E3F-23BAB3240D4A}"/>
              </a:ext>
            </a:extLst>
          </p:cNvPr>
          <p:cNvSpPr/>
          <p:nvPr/>
        </p:nvSpPr>
        <p:spPr>
          <a:xfrm>
            <a:off x="4500821" y="1321770"/>
            <a:ext cx="3658199" cy="3192154"/>
          </a:xfrm>
          <a:prstGeom prst="wedgeEllipseCallout">
            <a:avLst>
              <a:gd name="adj1" fmla="val -23136"/>
              <a:gd name="adj2" fmla="val 82308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Montserrat" panose="02000505000000020004" pitchFamily="2" charset="0"/>
              </a:rPr>
              <a:t>They are </a:t>
            </a:r>
            <a:r>
              <a:rPr lang="en-US" sz="3600" dirty="0">
                <a:solidFill>
                  <a:srgbClr val="00B0F0"/>
                </a:solidFill>
                <a:latin typeface="Montserrat" panose="02000505000000020004" pitchFamily="2" charset="0"/>
              </a:rPr>
              <a:t>ploughing fields.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B45F37-83F1-C52F-0269-05895DC6FA92}"/>
              </a:ext>
            </a:extLst>
          </p:cNvPr>
          <p:cNvSpPr txBox="1"/>
          <p:nvPr/>
        </p:nvSpPr>
        <p:spPr>
          <a:xfrm>
            <a:off x="257307" y="89221"/>
            <a:ext cx="7878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5. Ask and answer about the pictures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2172" y="-668293"/>
            <a:ext cx="2446436" cy="4114800"/>
          </a:xfrm>
          <a:custGeom>
            <a:avLst/>
            <a:gdLst/>
            <a:ahLst/>
            <a:cxnLst/>
            <a:rect l="l" t="t" r="r" b="b"/>
            <a:pathLst>
              <a:path w="2446436" h="4114800">
                <a:moveTo>
                  <a:pt x="0" y="0"/>
                </a:moveTo>
                <a:lnTo>
                  <a:pt x="2446436" y="0"/>
                </a:lnTo>
                <a:lnTo>
                  <a:pt x="24464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64009" y="6950278"/>
            <a:ext cx="2423991" cy="4114800"/>
          </a:xfrm>
          <a:custGeom>
            <a:avLst/>
            <a:gdLst/>
            <a:ahLst/>
            <a:cxnLst/>
            <a:rect l="l" t="t" r="r" b="b"/>
            <a:pathLst>
              <a:path w="2423991" h="4114800">
                <a:moveTo>
                  <a:pt x="0" y="0"/>
                </a:moveTo>
                <a:lnTo>
                  <a:pt x="2423991" y="0"/>
                </a:lnTo>
                <a:lnTo>
                  <a:pt x="24239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93156" y="-403679"/>
            <a:ext cx="11009614" cy="10362799"/>
          </a:xfrm>
          <a:custGeom>
            <a:avLst/>
            <a:gdLst/>
            <a:ahLst/>
            <a:cxnLst/>
            <a:rect l="l" t="t" r="r" b="b"/>
            <a:pathLst>
              <a:path w="11009614" h="10362799">
                <a:moveTo>
                  <a:pt x="0" y="0"/>
                </a:moveTo>
                <a:lnTo>
                  <a:pt x="11009613" y="0"/>
                </a:lnTo>
                <a:lnTo>
                  <a:pt x="11009613" y="10362799"/>
                </a:lnTo>
                <a:lnTo>
                  <a:pt x="0" y="103627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985231" y="4362956"/>
            <a:ext cx="10317538" cy="2646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11"/>
              </a:lnSpc>
            </a:pPr>
            <a:r>
              <a:rPr lang="en-US" sz="17003">
                <a:solidFill>
                  <a:srgbClr val="22423D"/>
                </a:solidFill>
                <a:latin typeface="Moontime"/>
              </a:rPr>
              <a:t>Thank</a:t>
            </a:r>
          </a:p>
          <a:p>
            <a:pPr algn="ctr">
              <a:lnSpc>
                <a:spcPts val="9011"/>
              </a:lnSpc>
            </a:pPr>
            <a:r>
              <a:rPr lang="en-US" sz="17003">
                <a:solidFill>
                  <a:srgbClr val="22423D"/>
                </a:solidFill>
                <a:latin typeface="Moontime"/>
              </a:rPr>
              <a:t>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99324" y="-2500429"/>
            <a:ext cx="5452110" cy="8229600"/>
          </a:xfrm>
          <a:custGeom>
            <a:avLst/>
            <a:gdLst/>
            <a:ahLst/>
            <a:cxnLst/>
            <a:rect l="l" t="t" r="r" b="b"/>
            <a:pathLst>
              <a:path w="5452110" h="8229600">
                <a:moveTo>
                  <a:pt x="0" y="0"/>
                </a:moveTo>
                <a:lnTo>
                  <a:pt x="5452110" y="0"/>
                </a:lnTo>
                <a:lnTo>
                  <a:pt x="54521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31147" y="7220542"/>
            <a:ext cx="4868329" cy="5014197"/>
          </a:xfrm>
          <a:custGeom>
            <a:avLst/>
            <a:gdLst/>
            <a:ahLst/>
            <a:cxnLst/>
            <a:rect l="l" t="t" r="r" b="b"/>
            <a:pathLst>
              <a:path w="4868329" h="5014197">
                <a:moveTo>
                  <a:pt x="0" y="0"/>
                </a:moveTo>
                <a:lnTo>
                  <a:pt x="4868329" y="0"/>
                </a:lnTo>
                <a:lnTo>
                  <a:pt x="4868329" y="5014196"/>
                </a:lnTo>
                <a:lnTo>
                  <a:pt x="0" y="5014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36601" y="1027720"/>
            <a:ext cx="19514213" cy="7066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282"/>
              </a:lnSpc>
            </a:pPr>
            <a:r>
              <a:rPr lang="en-US" sz="11800" dirty="0">
                <a:solidFill>
                  <a:srgbClr val="22423D"/>
                </a:solidFill>
                <a:latin typeface="Modern Love" panose="04090805081005020601" pitchFamily="82" charset="0"/>
              </a:rPr>
              <a:t>Unit 2: </a:t>
            </a:r>
          </a:p>
          <a:p>
            <a:r>
              <a:rPr lang="en-US" sz="17000" dirty="0">
                <a:solidFill>
                  <a:srgbClr val="22423D"/>
                </a:solidFill>
                <a:latin typeface="Modern Love" panose="04090805081005020601" pitchFamily="82" charset="0"/>
              </a:rPr>
              <a:t>LIFE IN THE COUNTRYSIDE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988108" y="8278839"/>
            <a:ext cx="1341120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7366" lvl="1" algn="just">
              <a:lnSpc>
                <a:spcPts val="7943"/>
              </a:lnSpc>
            </a:pPr>
            <a:r>
              <a:rPr lang="en-US" sz="7200" spc="780" dirty="0">
                <a:solidFill>
                  <a:srgbClr val="22423D"/>
                </a:solidFill>
                <a:latin typeface="Glacial Indifference"/>
              </a:rPr>
              <a:t>Lesson 1: Getting Started </a:t>
            </a:r>
          </a:p>
        </p:txBody>
      </p:sp>
      <p:sp>
        <p:nvSpPr>
          <p:cNvPr id="6" name="Freeform 6"/>
          <p:cNvSpPr/>
          <p:nvPr/>
        </p:nvSpPr>
        <p:spPr>
          <a:xfrm>
            <a:off x="-1045422" y="7030042"/>
            <a:ext cx="4868329" cy="5014197"/>
          </a:xfrm>
          <a:custGeom>
            <a:avLst/>
            <a:gdLst/>
            <a:ahLst/>
            <a:cxnLst/>
            <a:rect l="l" t="t" r="r" b="b"/>
            <a:pathLst>
              <a:path w="4868329" h="5014197">
                <a:moveTo>
                  <a:pt x="0" y="0"/>
                </a:moveTo>
                <a:lnTo>
                  <a:pt x="4868329" y="0"/>
                </a:lnTo>
                <a:lnTo>
                  <a:pt x="4868329" y="5014196"/>
                </a:lnTo>
                <a:lnTo>
                  <a:pt x="0" y="50141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207440" y="-349084"/>
            <a:ext cx="4813501" cy="5492584"/>
          </a:xfrm>
          <a:custGeom>
            <a:avLst/>
            <a:gdLst/>
            <a:ahLst/>
            <a:cxnLst/>
            <a:rect l="l" t="t" r="r" b="b"/>
            <a:pathLst>
              <a:path w="4813501" h="5492584">
                <a:moveTo>
                  <a:pt x="0" y="0"/>
                </a:moveTo>
                <a:lnTo>
                  <a:pt x="4813501" y="0"/>
                </a:lnTo>
                <a:lnTo>
                  <a:pt x="4813501" y="5492584"/>
                </a:lnTo>
                <a:lnTo>
                  <a:pt x="0" y="54925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85800" y="723900"/>
            <a:ext cx="14478000" cy="1234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20"/>
              </a:lnSpc>
            </a:pPr>
            <a:r>
              <a:rPr lang="en-US" sz="11100" dirty="0">
                <a:solidFill>
                  <a:srgbClr val="22423D"/>
                </a:solidFill>
                <a:latin typeface="Amasis MT Pro Black" panose="02040A04050005020304" pitchFamily="18" charset="0"/>
              </a:rPr>
              <a:t>Vocabulary</a:t>
            </a:r>
          </a:p>
        </p:txBody>
      </p:sp>
      <p:sp>
        <p:nvSpPr>
          <p:cNvPr id="5" name="Freeform 5"/>
          <p:cNvSpPr/>
          <p:nvPr/>
        </p:nvSpPr>
        <p:spPr>
          <a:xfrm>
            <a:off x="14365267" y="7366108"/>
            <a:ext cx="4734603" cy="4114800"/>
          </a:xfrm>
          <a:custGeom>
            <a:avLst/>
            <a:gdLst/>
            <a:ahLst/>
            <a:cxnLst/>
            <a:rect l="l" t="t" r="r" b="b"/>
            <a:pathLst>
              <a:path w="4734603" h="4114800">
                <a:moveTo>
                  <a:pt x="0" y="0"/>
                </a:moveTo>
                <a:lnTo>
                  <a:pt x="4734602" y="0"/>
                </a:lnTo>
                <a:lnTo>
                  <a:pt x="4734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Google Shape;1881;p31">
            <a:extLst>
              <a:ext uri="{FF2B5EF4-FFF2-40B4-BE49-F238E27FC236}">
                <a16:creationId xmlns:a16="http://schemas.microsoft.com/office/drawing/2014/main" id="{B157D552-3A9B-B5A8-9F66-CC46DDF30F47}"/>
              </a:ext>
            </a:extLst>
          </p:cNvPr>
          <p:cNvSpPr txBox="1">
            <a:spLocks/>
          </p:cNvSpPr>
          <p:nvPr/>
        </p:nvSpPr>
        <p:spPr>
          <a:xfrm>
            <a:off x="1828090" y="2439737"/>
            <a:ext cx="7898836" cy="60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3800" b="1" dirty="0">
                <a:solidFill>
                  <a:srgbClr val="AD4F0F"/>
                </a:solidFill>
              </a:rPr>
              <a:t>harvest </a:t>
            </a:r>
            <a:r>
              <a:rPr lang="en-US" sz="8800" b="1" dirty="0">
                <a:solidFill>
                  <a:srgbClr val="AD4F0F"/>
                </a:solidFill>
              </a:rPr>
              <a:t>(v)</a:t>
            </a:r>
            <a:endParaRPr lang="en-US" sz="8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438540-7403-2573-9F27-720FE25EA5FD}"/>
              </a:ext>
            </a:extLst>
          </p:cNvPr>
          <p:cNvSpPr/>
          <p:nvPr/>
        </p:nvSpPr>
        <p:spPr>
          <a:xfrm>
            <a:off x="2212552" y="6375694"/>
            <a:ext cx="61167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7200" dirty="0" err="1"/>
              <a:t>thu</a:t>
            </a:r>
            <a:r>
              <a:rPr lang="en-US" sz="7200" dirty="0"/>
              <a:t> </a:t>
            </a:r>
            <a:r>
              <a:rPr lang="en-US" sz="7200" dirty="0" err="1"/>
              <a:t>hoạch</a:t>
            </a:r>
            <a:endParaRPr lang="en-US" sz="7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793590-FA86-9615-EB83-3F7047E39233}"/>
              </a:ext>
            </a:extLst>
          </p:cNvPr>
          <p:cNvSpPr/>
          <p:nvPr/>
        </p:nvSpPr>
        <p:spPr>
          <a:xfrm>
            <a:off x="2715721" y="4793404"/>
            <a:ext cx="45971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7200" b="1">
                <a:solidFill>
                  <a:schemeClr val="accent5">
                    <a:lumMod val="50000"/>
                  </a:schemeClr>
                </a:solidFill>
              </a:rPr>
              <a:t>ˈhɑːvɪst</a:t>
            </a:r>
            <a:r>
              <a:rPr lang="en-US" sz="7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9" name="Hình ảnh 7">
            <a:extLst>
              <a:ext uri="{FF2B5EF4-FFF2-40B4-BE49-F238E27FC236}">
                <a16:creationId xmlns:a16="http://schemas.microsoft.com/office/drawing/2014/main" id="{9D56C59E-66A5-11F3-EB60-18173688DE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926" y="1712643"/>
            <a:ext cx="6513451" cy="6513451"/>
          </a:xfrm>
          <a:prstGeom prst="rect">
            <a:avLst/>
          </a:prstGeom>
        </p:spPr>
      </p:pic>
      <p:pic>
        <p:nvPicPr>
          <p:cNvPr id="10" name="harvest__gb_1">
            <a:hlinkClick r:id="" action="ppaction://media"/>
            <a:extLst>
              <a:ext uri="{FF2B5EF4-FFF2-40B4-BE49-F238E27FC236}">
                <a16:creationId xmlns:a16="http://schemas.microsoft.com/office/drawing/2014/main" id="{A48B97CA-387B-F73E-763F-285B8778E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16704" y="5025272"/>
            <a:ext cx="1000377" cy="10003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207440" y="-349084"/>
            <a:ext cx="4813501" cy="5492584"/>
          </a:xfrm>
          <a:custGeom>
            <a:avLst/>
            <a:gdLst/>
            <a:ahLst/>
            <a:cxnLst/>
            <a:rect l="l" t="t" r="r" b="b"/>
            <a:pathLst>
              <a:path w="4813501" h="5492584">
                <a:moveTo>
                  <a:pt x="0" y="0"/>
                </a:moveTo>
                <a:lnTo>
                  <a:pt x="4813501" y="0"/>
                </a:lnTo>
                <a:lnTo>
                  <a:pt x="4813501" y="5492584"/>
                </a:lnTo>
                <a:lnTo>
                  <a:pt x="0" y="54925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85800" y="723900"/>
            <a:ext cx="14478000" cy="1234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100" b="0" i="0" u="none" strike="noStrike" kern="1200" cap="none" spc="0" normalizeH="0" baseline="0" noProof="0" dirty="0">
                <a:ln>
                  <a:noFill/>
                </a:ln>
                <a:solidFill>
                  <a:srgbClr val="22423D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Vocabulary</a:t>
            </a:r>
          </a:p>
        </p:txBody>
      </p:sp>
      <p:sp>
        <p:nvSpPr>
          <p:cNvPr id="5" name="Freeform 5"/>
          <p:cNvSpPr/>
          <p:nvPr/>
        </p:nvSpPr>
        <p:spPr>
          <a:xfrm>
            <a:off x="14365267" y="7366108"/>
            <a:ext cx="4734603" cy="4114800"/>
          </a:xfrm>
          <a:custGeom>
            <a:avLst/>
            <a:gdLst/>
            <a:ahLst/>
            <a:cxnLst/>
            <a:rect l="l" t="t" r="r" b="b"/>
            <a:pathLst>
              <a:path w="4734603" h="4114800">
                <a:moveTo>
                  <a:pt x="0" y="0"/>
                </a:moveTo>
                <a:lnTo>
                  <a:pt x="4734602" y="0"/>
                </a:lnTo>
                <a:lnTo>
                  <a:pt x="4734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Hình ảnh 4">
            <a:extLst>
              <a:ext uri="{FF2B5EF4-FFF2-40B4-BE49-F238E27FC236}">
                <a16:creationId xmlns:a16="http://schemas.microsoft.com/office/drawing/2014/main" id="{E1EE873C-A936-15A7-55D2-1DB85BCDD7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223" y="4433189"/>
            <a:ext cx="8843945" cy="3703402"/>
          </a:xfrm>
          <a:prstGeom prst="rect">
            <a:avLst/>
          </a:prstGeom>
        </p:spPr>
      </p:pic>
      <p:sp>
        <p:nvSpPr>
          <p:cNvPr id="11" name="Google Shape;1881;p31">
            <a:extLst>
              <a:ext uri="{FF2B5EF4-FFF2-40B4-BE49-F238E27FC236}">
                <a16:creationId xmlns:a16="http://schemas.microsoft.com/office/drawing/2014/main" id="{FFEA2864-141E-DDD0-5100-9A3C7ECB7E64}"/>
              </a:ext>
            </a:extLst>
          </p:cNvPr>
          <p:cNvSpPr txBox="1">
            <a:spLocks/>
          </p:cNvSpPr>
          <p:nvPr/>
        </p:nvSpPr>
        <p:spPr>
          <a:xfrm>
            <a:off x="434631" y="2002357"/>
            <a:ext cx="14703769" cy="865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1500" dirty="0"/>
              <a:t>combine harvester </a:t>
            </a:r>
            <a:r>
              <a:rPr lang="en-US" sz="8800" dirty="0"/>
              <a:t>(n)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6854E4-D9BB-FA89-60F6-071389A211ED}"/>
              </a:ext>
            </a:extLst>
          </p:cNvPr>
          <p:cNvSpPr/>
          <p:nvPr/>
        </p:nvSpPr>
        <p:spPr>
          <a:xfrm>
            <a:off x="3445075" y="6397679"/>
            <a:ext cx="40508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7200" dirty="0" err="1"/>
              <a:t>máy</a:t>
            </a:r>
            <a:r>
              <a:rPr lang="en-US" sz="7200" dirty="0"/>
              <a:t> </a:t>
            </a:r>
            <a:r>
              <a:rPr lang="en-US" sz="7200" dirty="0" err="1"/>
              <a:t>gặt</a:t>
            </a:r>
            <a:endParaRPr lang="en-US" sz="7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FB0178-41E5-2229-08AE-8D7D627EEEA6}"/>
              </a:ext>
            </a:extLst>
          </p:cNvPr>
          <p:cNvSpPr/>
          <p:nvPr/>
        </p:nvSpPr>
        <p:spPr>
          <a:xfrm>
            <a:off x="2412333" y="4032505"/>
            <a:ext cx="879683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7200" b="1" dirty="0" err="1">
                <a:solidFill>
                  <a:schemeClr val="accent5">
                    <a:lumMod val="50000"/>
                  </a:schemeClr>
                </a:solidFill>
              </a:rPr>
              <a:t>kəmˈbaɪn</a:t>
            </a:r>
            <a:r>
              <a:rPr lang="en-US" sz="7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7200" b="1">
                <a:solidFill>
                  <a:schemeClr val="accent5">
                    <a:lumMod val="50000"/>
                  </a:schemeClr>
                </a:solidFill>
              </a:rPr>
              <a:t>ˈhɑːvɪstər </a:t>
            </a:r>
            <a:r>
              <a:rPr lang="en-US" sz="7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4" name="combine harvester ">
            <a:hlinkClick r:id="" action="ppaction://media"/>
            <a:extLst>
              <a:ext uri="{FF2B5EF4-FFF2-40B4-BE49-F238E27FC236}">
                <a16:creationId xmlns:a16="http://schemas.microsoft.com/office/drawing/2014/main" id="{6809E8D6-5940-4F75-28E4-98DF605C83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6032" y="4239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207440" y="-349084"/>
            <a:ext cx="4813501" cy="5492584"/>
          </a:xfrm>
          <a:custGeom>
            <a:avLst/>
            <a:gdLst/>
            <a:ahLst/>
            <a:cxnLst/>
            <a:rect l="l" t="t" r="r" b="b"/>
            <a:pathLst>
              <a:path w="4813501" h="5492584">
                <a:moveTo>
                  <a:pt x="0" y="0"/>
                </a:moveTo>
                <a:lnTo>
                  <a:pt x="4813501" y="0"/>
                </a:lnTo>
                <a:lnTo>
                  <a:pt x="4813501" y="5492584"/>
                </a:lnTo>
                <a:lnTo>
                  <a:pt x="0" y="54925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85800" y="723900"/>
            <a:ext cx="14478000" cy="1234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100" b="0" i="0" u="none" strike="noStrike" kern="1200" cap="none" spc="0" normalizeH="0" baseline="0" noProof="0" dirty="0">
                <a:ln>
                  <a:noFill/>
                </a:ln>
                <a:solidFill>
                  <a:srgbClr val="22423D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Vocabulary</a:t>
            </a:r>
          </a:p>
        </p:txBody>
      </p:sp>
      <p:sp>
        <p:nvSpPr>
          <p:cNvPr id="5" name="Freeform 5"/>
          <p:cNvSpPr/>
          <p:nvPr/>
        </p:nvSpPr>
        <p:spPr>
          <a:xfrm>
            <a:off x="14365267" y="7366108"/>
            <a:ext cx="4734603" cy="4114800"/>
          </a:xfrm>
          <a:custGeom>
            <a:avLst/>
            <a:gdLst/>
            <a:ahLst/>
            <a:cxnLst/>
            <a:rect l="l" t="t" r="r" b="b"/>
            <a:pathLst>
              <a:path w="4734603" h="4114800">
                <a:moveTo>
                  <a:pt x="0" y="0"/>
                </a:moveTo>
                <a:lnTo>
                  <a:pt x="4734602" y="0"/>
                </a:lnTo>
                <a:lnTo>
                  <a:pt x="4734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62BC0EA5-B442-FF98-2B77-701C5D82622D}"/>
              </a:ext>
            </a:extLst>
          </p:cNvPr>
          <p:cNvSpPr txBox="1">
            <a:spLocks/>
          </p:cNvSpPr>
          <p:nvPr/>
        </p:nvSpPr>
        <p:spPr>
          <a:xfrm>
            <a:off x="904068" y="22750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3800" b="1" dirty="0">
                <a:solidFill>
                  <a:srgbClr val="AD4F0F"/>
                </a:solidFill>
              </a:rPr>
              <a:t>herd</a:t>
            </a:r>
            <a:r>
              <a:rPr lang="en-US" sz="8800" b="1" dirty="0">
                <a:solidFill>
                  <a:srgbClr val="AD4F0F"/>
                </a:solidFill>
              </a:rPr>
              <a:t> (v)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6C1767-630F-4FD4-0511-560E3F473C5E}"/>
              </a:ext>
            </a:extLst>
          </p:cNvPr>
          <p:cNvSpPr/>
          <p:nvPr/>
        </p:nvSpPr>
        <p:spPr>
          <a:xfrm>
            <a:off x="585932" y="6765943"/>
            <a:ext cx="58674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7200" dirty="0" err="1"/>
              <a:t>chăn</a:t>
            </a:r>
            <a:r>
              <a:rPr lang="en-US" sz="7200" dirty="0"/>
              <a:t> (</a:t>
            </a:r>
            <a:r>
              <a:rPr lang="en-US" sz="7200" dirty="0" err="1"/>
              <a:t>gia</a:t>
            </a:r>
            <a:r>
              <a:rPr lang="en-US" sz="7200" dirty="0"/>
              <a:t> </a:t>
            </a:r>
            <a:r>
              <a:rPr lang="en-US" sz="7200" dirty="0" err="1"/>
              <a:t>súc</a:t>
            </a:r>
            <a:r>
              <a:rPr lang="en-US" sz="7200" dirty="0"/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D408F8-AC47-BA5B-AABF-ABC1EC1BEA13}"/>
              </a:ext>
            </a:extLst>
          </p:cNvPr>
          <p:cNvSpPr/>
          <p:nvPr/>
        </p:nvSpPr>
        <p:spPr>
          <a:xfrm>
            <a:off x="2063378" y="4872330"/>
            <a:ext cx="26212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7200" b="1" dirty="0" err="1">
                <a:solidFill>
                  <a:schemeClr val="accent5">
                    <a:lumMod val="50000"/>
                  </a:schemeClr>
                </a:solidFill>
              </a:rPr>
              <a:t>hɜːd</a:t>
            </a:r>
            <a:r>
              <a:rPr lang="en-US" sz="7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F3FCDE-0E8E-8D66-78B9-FAB24B0147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3325" y="3031581"/>
            <a:ext cx="8795043" cy="5236119"/>
          </a:xfrm>
          <a:prstGeom prst="rect">
            <a:avLst/>
          </a:prstGeom>
        </p:spPr>
      </p:pic>
      <p:pic>
        <p:nvPicPr>
          <p:cNvPr id="14" name="herd__gb_1">
            <a:hlinkClick r:id="" action="ppaction://media"/>
            <a:extLst>
              <a:ext uri="{FF2B5EF4-FFF2-40B4-BE49-F238E27FC236}">
                <a16:creationId xmlns:a16="http://schemas.microsoft.com/office/drawing/2014/main" id="{F71DD399-9B63-716D-E4EE-42DE25A0A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4510" y="5336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2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207440" y="-349084"/>
            <a:ext cx="4813501" cy="5492584"/>
          </a:xfrm>
          <a:custGeom>
            <a:avLst/>
            <a:gdLst/>
            <a:ahLst/>
            <a:cxnLst/>
            <a:rect l="l" t="t" r="r" b="b"/>
            <a:pathLst>
              <a:path w="4813501" h="5492584">
                <a:moveTo>
                  <a:pt x="0" y="0"/>
                </a:moveTo>
                <a:lnTo>
                  <a:pt x="4813501" y="0"/>
                </a:lnTo>
                <a:lnTo>
                  <a:pt x="4813501" y="5492584"/>
                </a:lnTo>
                <a:lnTo>
                  <a:pt x="0" y="54925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85800" y="723900"/>
            <a:ext cx="14478000" cy="1234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100" b="0" i="0" u="none" strike="noStrike" kern="1200" cap="none" spc="0" normalizeH="0" baseline="0" noProof="0" dirty="0">
                <a:ln>
                  <a:noFill/>
                </a:ln>
                <a:solidFill>
                  <a:srgbClr val="22423D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Vocabulary</a:t>
            </a:r>
          </a:p>
        </p:txBody>
      </p:sp>
      <p:sp>
        <p:nvSpPr>
          <p:cNvPr id="5" name="Freeform 5"/>
          <p:cNvSpPr/>
          <p:nvPr/>
        </p:nvSpPr>
        <p:spPr>
          <a:xfrm>
            <a:off x="14365267" y="7366108"/>
            <a:ext cx="4734603" cy="4114800"/>
          </a:xfrm>
          <a:custGeom>
            <a:avLst/>
            <a:gdLst/>
            <a:ahLst/>
            <a:cxnLst/>
            <a:rect l="l" t="t" r="r" b="b"/>
            <a:pathLst>
              <a:path w="4734603" h="4114800">
                <a:moveTo>
                  <a:pt x="0" y="0"/>
                </a:moveTo>
                <a:lnTo>
                  <a:pt x="4734602" y="0"/>
                </a:lnTo>
                <a:lnTo>
                  <a:pt x="4734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DCC13886-C739-6E80-A38E-6ADF74D181E1}"/>
              </a:ext>
            </a:extLst>
          </p:cNvPr>
          <p:cNvSpPr txBox="1">
            <a:spLocks/>
          </p:cNvSpPr>
          <p:nvPr/>
        </p:nvSpPr>
        <p:spPr>
          <a:xfrm>
            <a:off x="169263" y="2305617"/>
            <a:ext cx="8974737" cy="826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500" b="1" dirty="0">
                <a:solidFill>
                  <a:srgbClr val="AD4F0F"/>
                </a:solidFill>
              </a:rPr>
              <a:t>paddy field </a:t>
            </a:r>
            <a:r>
              <a:rPr lang="en-US" sz="8800" b="1" dirty="0">
                <a:solidFill>
                  <a:srgbClr val="AD4F0F"/>
                </a:solidFill>
              </a:rPr>
              <a:t>(n)</a:t>
            </a:r>
            <a:endParaRPr lang="en-US" sz="7200" b="1" dirty="0">
              <a:solidFill>
                <a:srgbClr val="AD4F0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5DF2B4-BC38-07F1-7965-AC03C32C4A62}"/>
              </a:ext>
            </a:extLst>
          </p:cNvPr>
          <p:cNvSpPr/>
          <p:nvPr/>
        </p:nvSpPr>
        <p:spPr>
          <a:xfrm>
            <a:off x="1365605" y="6781054"/>
            <a:ext cx="62435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7200" dirty="0" err="1"/>
              <a:t>cánh</a:t>
            </a:r>
            <a:r>
              <a:rPr lang="en-US" sz="7200" dirty="0"/>
              <a:t> </a:t>
            </a:r>
            <a:r>
              <a:rPr lang="en-US" sz="7200" dirty="0" err="1"/>
              <a:t>đồng</a:t>
            </a:r>
            <a:r>
              <a:rPr lang="en-US" sz="7200" dirty="0"/>
              <a:t> </a:t>
            </a:r>
            <a:r>
              <a:rPr lang="en-US" sz="7200" dirty="0" err="1"/>
              <a:t>lúa</a:t>
            </a:r>
            <a:endParaRPr lang="en-US" sz="7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96DBCA-5530-569F-45E2-8E8F69D5CF60}"/>
              </a:ext>
            </a:extLst>
          </p:cNvPr>
          <p:cNvSpPr/>
          <p:nvPr/>
        </p:nvSpPr>
        <p:spPr>
          <a:xfrm>
            <a:off x="1614591" y="4945217"/>
            <a:ext cx="515076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7200" b="1" dirty="0" err="1">
                <a:solidFill>
                  <a:schemeClr val="accent5">
                    <a:lumMod val="50000"/>
                  </a:schemeClr>
                </a:solidFill>
              </a:rPr>
              <a:t>pædi</a:t>
            </a:r>
            <a:r>
              <a:rPr lang="en-US" sz="7200" b="1" dirty="0">
                <a:solidFill>
                  <a:schemeClr val="accent5">
                    <a:lumMod val="50000"/>
                  </a:schemeClr>
                </a:solidFill>
              </a:rPr>
              <a:t> ˌ</a:t>
            </a:r>
            <a:r>
              <a:rPr lang="en-US" sz="7200" b="1" dirty="0" err="1">
                <a:solidFill>
                  <a:schemeClr val="accent5">
                    <a:lumMod val="50000"/>
                  </a:schemeClr>
                </a:solidFill>
              </a:rPr>
              <a:t>fiːld</a:t>
            </a:r>
            <a:r>
              <a:rPr lang="en-US" sz="7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3" name="Hình ảnh 3">
            <a:extLst>
              <a:ext uri="{FF2B5EF4-FFF2-40B4-BE49-F238E27FC236}">
                <a16:creationId xmlns:a16="http://schemas.microsoft.com/office/drawing/2014/main" id="{085F9002-6940-57E9-5BBC-CC83E24578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537" y="2824573"/>
            <a:ext cx="7136860" cy="5492584"/>
          </a:xfrm>
          <a:prstGeom prst="rect">
            <a:avLst/>
          </a:prstGeom>
        </p:spPr>
      </p:pic>
      <p:pic>
        <p:nvPicPr>
          <p:cNvPr id="14" name="paddy field ">
            <a:hlinkClick r:id="" action="ppaction://media"/>
            <a:extLst>
              <a:ext uri="{FF2B5EF4-FFF2-40B4-BE49-F238E27FC236}">
                <a16:creationId xmlns:a16="http://schemas.microsoft.com/office/drawing/2014/main" id="{DFDCEC85-DA99-0200-B13D-D845DE047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710" y="48583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0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32469" y="-1406956"/>
            <a:ext cx="4813501" cy="5492584"/>
          </a:xfrm>
          <a:custGeom>
            <a:avLst/>
            <a:gdLst/>
            <a:ahLst/>
            <a:cxnLst/>
            <a:rect l="l" t="t" r="r" b="b"/>
            <a:pathLst>
              <a:path w="4813501" h="5492584">
                <a:moveTo>
                  <a:pt x="0" y="0"/>
                </a:moveTo>
                <a:lnTo>
                  <a:pt x="4813501" y="0"/>
                </a:lnTo>
                <a:lnTo>
                  <a:pt x="4813501" y="5492584"/>
                </a:lnTo>
                <a:lnTo>
                  <a:pt x="0" y="5492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365267" y="7366108"/>
            <a:ext cx="4734603" cy="4114800"/>
          </a:xfrm>
          <a:custGeom>
            <a:avLst/>
            <a:gdLst/>
            <a:ahLst/>
            <a:cxnLst/>
            <a:rect l="l" t="t" r="r" b="b"/>
            <a:pathLst>
              <a:path w="4734603" h="4114800">
                <a:moveTo>
                  <a:pt x="0" y="0"/>
                </a:moveTo>
                <a:lnTo>
                  <a:pt x="4734602" y="0"/>
                </a:lnTo>
                <a:lnTo>
                  <a:pt x="4734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234C840-FCE7-6E30-8FFA-F7B24BF3A9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179401"/>
              </p:ext>
            </p:extLst>
          </p:nvPr>
        </p:nvGraphicFramePr>
        <p:xfrm>
          <a:off x="1487906" y="2473795"/>
          <a:ext cx="16043000" cy="6235956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731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5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528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b="1" dirty="0">
                          <a:solidFill>
                            <a:srgbClr val="C00000"/>
                          </a:solidFill>
                          <a:effectLst/>
                        </a:rPr>
                        <a:t>- harvest (v) </a:t>
                      </a:r>
                      <a:endParaRPr lang="en-US" sz="5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</a:rPr>
                        <a:t> /ˈ</a:t>
                      </a:r>
                      <a:r>
                        <a:rPr lang="en-US" sz="5400" b="1" dirty="0" err="1">
                          <a:effectLst/>
                        </a:rPr>
                        <a:t>hɑːvɪst</a:t>
                      </a:r>
                      <a:r>
                        <a:rPr lang="en-US" sz="5400" b="1" dirty="0">
                          <a:effectLst/>
                        </a:rPr>
                        <a:t>/</a:t>
                      </a:r>
                      <a:endParaRPr lang="en-US" sz="5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</a:rPr>
                        <a:t> </a:t>
                      </a:r>
                      <a:r>
                        <a:rPr lang="en-US" sz="5400" b="1" dirty="0" err="1">
                          <a:effectLst/>
                        </a:rPr>
                        <a:t>thu</a:t>
                      </a:r>
                      <a:r>
                        <a:rPr lang="en-US" sz="5400" b="1" dirty="0">
                          <a:effectLst/>
                        </a:rPr>
                        <a:t> </a:t>
                      </a:r>
                      <a:r>
                        <a:rPr lang="en-US" sz="5400" b="1" dirty="0" err="1">
                          <a:effectLst/>
                        </a:rPr>
                        <a:t>hoạch</a:t>
                      </a:r>
                      <a:endParaRPr lang="en-US" sz="5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189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b="1" dirty="0">
                          <a:solidFill>
                            <a:srgbClr val="C00000"/>
                          </a:solidFill>
                          <a:effectLst/>
                        </a:rPr>
                        <a:t>- combine harvester (n)</a:t>
                      </a:r>
                      <a:endParaRPr lang="en-US" sz="5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</a:rPr>
                        <a:t> /</a:t>
                      </a:r>
                      <a:r>
                        <a:rPr lang="en-US" sz="5400" b="1" dirty="0" err="1">
                          <a:effectLst/>
                        </a:rPr>
                        <a:t>kəmˈbaɪn</a:t>
                      </a:r>
                      <a:r>
                        <a:rPr lang="en-US" sz="5400" b="1" dirty="0">
                          <a:effectLst/>
                        </a:rPr>
                        <a:t> ˈ</a:t>
                      </a:r>
                      <a:r>
                        <a:rPr lang="en-US" sz="5400" b="1" dirty="0" err="1">
                          <a:effectLst/>
                        </a:rPr>
                        <a:t>hɑːvɪstər</a:t>
                      </a:r>
                      <a:r>
                        <a:rPr lang="en-US" sz="5400" b="1" dirty="0">
                          <a:effectLst/>
                        </a:rPr>
                        <a:t>/</a:t>
                      </a:r>
                      <a:endParaRPr lang="en-US" sz="5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</a:rPr>
                        <a:t> </a:t>
                      </a:r>
                      <a:r>
                        <a:rPr lang="en-US" sz="5400" b="1" dirty="0" err="1">
                          <a:effectLst/>
                        </a:rPr>
                        <a:t>máy</a:t>
                      </a:r>
                      <a:r>
                        <a:rPr lang="en-US" sz="5400" b="1" dirty="0">
                          <a:effectLst/>
                        </a:rPr>
                        <a:t> </a:t>
                      </a:r>
                      <a:r>
                        <a:rPr lang="en-US" sz="5400" b="1" dirty="0" err="1">
                          <a:effectLst/>
                        </a:rPr>
                        <a:t>gặt</a:t>
                      </a:r>
                      <a:endParaRPr lang="en-US" sz="5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4528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b="1" dirty="0">
                          <a:solidFill>
                            <a:srgbClr val="C00000"/>
                          </a:solidFill>
                          <a:effectLst/>
                        </a:rPr>
                        <a:t>- herd (v)</a:t>
                      </a:r>
                      <a:endParaRPr lang="en-US" sz="5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</a:rPr>
                        <a:t> /</a:t>
                      </a:r>
                      <a:r>
                        <a:rPr lang="en-US" sz="5400" b="1" dirty="0" err="1">
                          <a:effectLst/>
                        </a:rPr>
                        <a:t>hɜːd</a:t>
                      </a:r>
                      <a:r>
                        <a:rPr lang="en-US" sz="5400" b="1" dirty="0">
                          <a:effectLst/>
                        </a:rPr>
                        <a:t>/</a:t>
                      </a:r>
                      <a:endParaRPr lang="en-US" sz="5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</a:rPr>
                        <a:t> </a:t>
                      </a:r>
                      <a:r>
                        <a:rPr lang="en-US" sz="5400" b="1" dirty="0" err="1">
                          <a:effectLst/>
                        </a:rPr>
                        <a:t>chăn</a:t>
                      </a:r>
                      <a:r>
                        <a:rPr lang="en-US" sz="5400" b="1" dirty="0">
                          <a:effectLst/>
                        </a:rPr>
                        <a:t> </a:t>
                      </a:r>
                      <a:r>
                        <a:rPr lang="en-US" sz="5400" b="1" dirty="0" err="1">
                          <a:effectLst/>
                        </a:rPr>
                        <a:t>gia</a:t>
                      </a:r>
                      <a:r>
                        <a:rPr lang="en-US" sz="5400" b="1" dirty="0">
                          <a:effectLst/>
                        </a:rPr>
                        <a:t> </a:t>
                      </a:r>
                      <a:r>
                        <a:rPr lang="en-US" sz="5400" b="1" dirty="0" err="1">
                          <a:effectLst/>
                        </a:rPr>
                        <a:t>súc</a:t>
                      </a:r>
                      <a:endParaRPr lang="en-US" sz="5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512353886"/>
                  </a:ext>
                </a:extLst>
              </a:tr>
              <a:tr h="74528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b="1" dirty="0">
                          <a:solidFill>
                            <a:srgbClr val="C00000"/>
                          </a:solidFill>
                          <a:effectLst/>
                        </a:rPr>
                        <a:t>- paddy field (n) </a:t>
                      </a:r>
                      <a:endParaRPr lang="en-US" sz="5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</a:rPr>
                        <a:t> /ˈ</a:t>
                      </a:r>
                      <a:r>
                        <a:rPr lang="en-US" sz="5400" b="1" dirty="0" err="1">
                          <a:effectLst/>
                        </a:rPr>
                        <a:t>pædi</a:t>
                      </a:r>
                      <a:r>
                        <a:rPr lang="en-US" sz="5400" b="1" dirty="0">
                          <a:effectLst/>
                        </a:rPr>
                        <a:t> ˌ</a:t>
                      </a:r>
                      <a:r>
                        <a:rPr lang="en-US" sz="5400" b="1" dirty="0" err="1">
                          <a:effectLst/>
                        </a:rPr>
                        <a:t>fiːld</a:t>
                      </a:r>
                      <a:r>
                        <a:rPr lang="en-US" sz="5400" b="1" dirty="0">
                          <a:effectLst/>
                        </a:rPr>
                        <a:t>/</a:t>
                      </a:r>
                      <a:endParaRPr lang="en-US" sz="5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5400" b="1" dirty="0">
                          <a:effectLst/>
                        </a:rPr>
                        <a:t> </a:t>
                      </a:r>
                      <a:r>
                        <a:rPr lang="en-US" sz="5400" b="1" dirty="0" err="1">
                          <a:effectLst/>
                        </a:rPr>
                        <a:t>đồng</a:t>
                      </a:r>
                      <a:r>
                        <a:rPr lang="en-US" sz="5400" b="1" dirty="0">
                          <a:effectLst/>
                        </a:rPr>
                        <a:t> </a:t>
                      </a:r>
                      <a:r>
                        <a:rPr lang="en-US" sz="5400" b="1" dirty="0" err="1">
                          <a:effectLst/>
                        </a:rPr>
                        <a:t>lúa</a:t>
                      </a:r>
                      <a:endParaRPr lang="en-US" sz="5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47347186"/>
                  </a:ext>
                </a:extLst>
              </a:tr>
            </a:tbl>
          </a:graphicData>
        </a:graphic>
      </p:graphicFrame>
      <p:pic>
        <p:nvPicPr>
          <p:cNvPr id="10" name="harvest__gb_1">
            <a:hlinkClick r:id="" action="ppaction://media"/>
            <a:extLst>
              <a:ext uri="{FF2B5EF4-FFF2-40B4-BE49-F238E27FC236}">
                <a16:creationId xmlns:a16="http://schemas.microsoft.com/office/drawing/2014/main" id="{B126F5D8-D1E1-C06F-6496-FCA874966C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31368" y="2755412"/>
            <a:ext cx="609600" cy="609600"/>
          </a:xfrm>
          <a:prstGeom prst="rect">
            <a:avLst/>
          </a:prstGeom>
        </p:spPr>
      </p:pic>
      <p:pic>
        <p:nvPicPr>
          <p:cNvPr id="11" name="combine harvester ">
            <a:hlinkClick r:id="" action="ppaction://media"/>
            <a:extLst>
              <a:ext uri="{FF2B5EF4-FFF2-40B4-BE49-F238E27FC236}">
                <a16:creationId xmlns:a16="http://schemas.microsoft.com/office/drawing/2014/main" id="{DC5114B9-E43B-5715-85EB-86B47C2470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5800" y="4955964"/>
            <a:ext cx="609600" cy="609600"/>
          </a:xfrm>
          <a:prstGeom prst="rect">
            <a:avLst/>
          </a:prstGeom>
        </p:spPr>
      </p:pic>
      <p:pic>
        <p:nvPicPr>
          <p:cNvPr id="12" name="herd__gb_1">
            <a:hlinkClick r:id="" action="ppaction://media"/>
            <a:extLst>
              <a:ext uri="{FF2B5EF4-FFF2-40B4-BE49-F238E27FC236}">
                <a16:creationId xmlns:a16="http://schemas.microsoft.com/office/drawing/2014/main" id="{A2EE6617-46D4-87F2-F248-9A7837B4168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5800" y="6731835"/>
            <a:ext cx="609600" cy="609600"/>
          </a:xfrm>
          <a:prstGeom prst="rect">
            <a:avLst/>
          </a:prstGeom>
        </p:spPr>
      </p:pic>
      <p:pic>
        <p:nvPicPr>
          <p:cNvPr id="13" name="paddy field ">
            <a:hlinkClick r:id="" action="ppaction://media"/>
            <a:extLst>
              <a:ext uri="{FF2B5EF4-FFF2-40B4-BE49-F238E27FC236}">
                <a16:creationId xmlns:a16="http://schemas.microsoft.com/office/drawing/2014/main" id="{CB7CD13E-5F8A-EEA9-A41E-89144F81A4A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3439" y="8062051"/>
            <a:ext cx="609600" cy="609600"/>
          </a:xfrm>
          <a:prstGeom prst="rect">
            <a:avLst/>
          </a:prstGeom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39133379-7DE1-0D2C-C1AD-DA1287A76106}"/>
              </a:ext>
            </a:extLst>
          </p:cNvPr>
          <p:cNvSpPr txBox="1"/>
          <p:nvPr/>
        </p:nvSpPr>
        <p:spPr>
          <a:xfrm>
            <a:off x="685800" y="723900"/>
            <a:ext cx="14478000" cy="1234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3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100" b="0" i="0" u="none" strike="noStrike" kern="1200" cap="none" spc="0" normalizeH="0" baseline="0" noProof="0" dirty="0">
                <a:ln>
                  <a:noFill/>
                </a:ln>
                <a:solidFill>
                  <a:srgbClr val="22423D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3792200" y="78503"/>
            <a:ext cx="4216289" cy="3043394"/>
          </a:xfrm>
          <a:custGeom>
            <a:avLst/>
            <a:gdLst/>
            <a:ahLst/>
            <a:cxnLst/>
            <a:rect l="l" t="t" r="r" b="b"/>
            <a:pathLst>
              <a:path w="4216289" h="3043394">
                <a:moveTo>
                  <a:pt x="0" y="0"/>
                </a:moveTo>
                <a:lnTo>
                  <a:pt x="4216289" y="0"/>
                </a:lnTo>
                <a:lnTo>
                  <a:pt x="4216289" y="3043394"/>
                </a:lnTo>
                <a:lnTo>
                  <a:pt x="0" y="3043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79837" y="6690317"/>
            <a:ext cx="2423991" cy="4114800"/>
          </a:xfrm>
          <a:custGeom>
            <a:avLst/>
            <a:gdLst/>
            <a:ahLst/>
            <a:cxnLst/>
            <a:rect l="l" t="t" r="r" b="b"/>
            <a:pathLst>
              <a:path w="2423991" h="4114800">
                <a:moveTo>
                  <a:pt x="0" y="0"/>
                </a:moveTo>
                <a:lnTo>
                  <a:pt x="2423991" y="0"/>
                </a:lnTo>
                <a:lnTo>
                  <a:pt x="24239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 descr="boy and a girl talking to each other Illustration Stock | Adobe Stock">
            <a:extLst>
              <a:ext uri="{FF2B5EF4-FFF2-40B4-BE49-F238E27FC236}">
                <a16:creationId xmlns:a16="http://schemas.microsoft.com/office/drawing/2014/main" id="{5A126252-DD32-11B6-F58B-8216BBFCD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61" b="92420" l="10000" r="90000">
                        <a14:foregroundMark x1="12900" y1="22326" x2="14700" y2="15888"/>
                        <a14:foregroundMark x1="14700" y1="15888" x2="19800" y2="10177"/>
                        <a14:foregroundMark x1="19800" y1="10177" x2="26300" y2="11111"/>
                        <a14:foregroundMark x1="26300" y1="11111" x2="29400" y2="13292"/>
                        <a14:foregroundMark x1="23700" y1="43510" x2="24800" y2="59813"/>
                        <a14:foregroundMark x1="24800" y1="59813" x2="21600" y2="72482"/>
                        <a14:foregroundMark x1="21600" y1="72482" x2="21600" y2="72586"/>
                        <a14:foregroundMark x1="18100" y1="81828" x2="20700" y2="89408"/>
                        <a14:foregroundMark x1="20700" y1="89408" x2="21400" y2="90031"/>
                        <a14:foregroundMark x1="29700" y1="82243" x2="27600" y2="85670"/>
                        <a14:foregroundMark x1="20700" y1="80685" x2="19200" y2="84008"/>
                        <a14:foregroundMark x1="18100" y1="81308" x2="17500" y2="85566"/>
                        <a14:foregroundMark x1="27600" y1="81205" x2="27600" y2="86501"/>
                        <a14:foregroundMark x1="27600" y1="86501" x2="30000" y2="82555"/>
                        <a14:foregroundMark x1="31000" y1="31776" x2="32200" y2="31672"/>
                        <a14:foregroundMark x1="30000" y1="31153" x2="35100" y2="32503"/>
                        <a14:foregroundMark x1="35100" y1="32503" x2="35100" y2="31776"/>
                        <a14:foregroundMark x1="67500" y1="29803" x2="73400" y2="32606"/>
                        <a14:foregroundMark x1="73400" y1="32606" x2="73000" y2="32399"/>
                        <a14:foregroundMark x1="71100" y1="32918" x2="68400" y2="31360"/>
                        <a14:foregroundMark x1="29500" y1="31776" x2="33000" y2="33853"/>
                        <a14:foregroundMark x1="61300" y1="89616" x2="66800" y2="90343"/>
                        <a14:foregroundMark x1="66800" y1="90343" x2="67800" y2="90031"/>
                        <a14:foregroundMark x1="81300" y1="88474" x2="80100" y2="92420"/>
                        <a14:foregroundMark x1="23100" y1="8723" x2="23100" y2="7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1562100"/>
            <a:ext cx="9525000" cy="917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7F2BF1-22D9-0BB9-2AF6-32B5CD6A329D}"/>
              </a:ext>
            </a:extLst>
          </p:cNvPr>
          <p:cNvSpPr/>
          <p:nvPr/>
        </p:nvSpPr>
        <p:spPr>
          <a:xfrm>
            <a:off x="9220200" y="653458"/>
            <a:ext cx="1752600" cy="838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Montserrat" panose="02000505000000020004" pitchFamily="2" charset="0"/>
              </a:rPr>
              <a:t>Nick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8D7EBE7-FC00-D4D6-6083-542FA81D7AE3}"/>
              </a:ext>
            </a:extLst>
          </p:cNvPr>
          <p:cNvSpPr/>
          <p:nvPr/>
        </p:nvSpPr>
        <p:spPr>
          <a:xfrm>
            <a:off x="16289226" y="3540997"/>
            <a:ext cx="1752600" cy="838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Montserrat" panose="02000505000000020004" pitchFamily="2" charset="0"/>
              </a:rPr>
              <a:t>Mai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DA8383-6A3E-55A7-9CAA-E63F312C63D8}"/>
              </a:ext>
            </a:extLst>
          </p:cNvPr>
          <p:cNvSpPr txBox="1"/>
          <p:nvPr/>
        </p:nvSpPr>
        <p:spPr>
          <a:xfrm>
            <a:off x="1247774" y="3064152"/>
            <a:ext cx="68722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  <a:latin typeface="Montserrat" panose="02000505000000020004" pitchFamily="2" charset="0"/>
              </a:rPr>
              <a:t>Who</a:t>
            </a:r>
            <a:r>
              <a:rPr lang="en-US" sz="5400" dirty="0">
                <a:latin typeface="Montserrat" panose="02000505000000020004" pitchFamily="2" charset="0"/>
              </a:rPr>
              <a:t> has just come back from a very enjoyable summer holiday?</a:t>
            </a: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B518E5E2-4B76-DEA2-2B06-42F060F7925C}"/>
              </a:ext>
            </a:extLst>
          </p:cNvPr>
          <p:cNvSpPr/>
          <p:nvPr/>
        </p:nvSpPr>
        <p:spPr>
          <a:xfrm>
            <a:off x="-1363927" y="-2173566"/>
            <a:ext cx="10238232" cy="5492584"/>
          </a:xfrm>
          <a:custGeom>
            <a:avLst/>
            <a:gdLst/>
            <a:ahLst/>
            <a:cxnLst/>
            <a:rect l="l" t="t" r="r" b="b"/>
            <a:pathLst>
              <a:path w="4813501" h="5492584">
                <a:moveTo>
                  <a:pt x="0" y="0"/>
                </a:moveTo>
                <a:lnTo>
                  <a:pt x="4813501" y="0"/>
                </a:lnTo>
                <a:lnTo>
                  <a:pt x="4813501" y="5492584"/>
                </a:lnTo>
                <a:lnTo>
                  <a:pt x="0" y="54925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F47805-083D-82BB-9800-E35396B46AC8}"/>
              </a:ext>
            </a:extLst>
          </p:cNvPr>
          <p:cNvSpPr txBox="1"/>
          <p:nvPr/>
        </p:nvSpPr>
        <p:spPr>
          <a:xfrm>
            <a:off x="108921" y="1289073"/>
            <a:ext cx="9229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Amasis MT Pro Black" panose="02040A04050005020304" pitchFamily="18" charset="0"/>
              </a:rPr>
              <a:t>LAST SUMMER HOLIDAY</a:t>
            </a:r>
          </a:p>
        </p:txBody>
      </p:sp>
      <p:pic>
        <p:nvPicPr>
          <p:cNvPr id="11" name="Graphic 10" descr="Back with solid fill">
            <a:extLst>
              <a:ext uri="{FF2B5EF4-FFF2-40B4-BE49-F238E27FC236}">
                <a16:creationId xmlns:a16="http://schemas.microsoft.com/office/drawing/2014/main" id="{B682ED85-B031-F8AE-E577-411AEC9FD5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12378" y="2855692"/>
            <a:ext cx="1281115" cy="1281115"/>
          </a:xfrm>
          <a:prstGeom prst="rect">
            <a:avLst/>
          </a:prstGeom>
        </p:spPr>
      </p:pic>
      <p:pic>
        <p:nvPicPr>
          <p:cNvPr id="12" name="008">
            <a:hlinkClick r:id="" action="ppaction://media"/>
            <a:extLst>
              <a:ext uri="{FF2B5EF4-FFF2-40B4-BE49-F238E27FC236}">
                <a16:creationId xmlns:a16="http://schemas.microsoft.com/office/drawing/2014/main" id="{847F6647-08CE-8914-43B3-38EDDCBBD6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7280" y="6807109"/>
            <a:ext cx="1225343" cy="12253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B0AC11-6EEC-58C1-E978-95D24C816221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5951403" y="3121897"/>
            <a:ext cx="2581362" cy="15617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49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C0D8404-4B87-1A6B-7ABC-5EA033BC86F8}"/>
              </a:ext>
            </a:extLst>
          </p:cNvPr>
          <p:cNvSpPr/>
          <p:nvPr/>
        </p:nvSpPr>
        <p:spPr>
          <a:xfrm>
            <a:off x="233362" y="4199059"/>
            <a:ext cx="9672638" cy="685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0298419" y="1792536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6" y="0"/>
                </a:lnTo>
                <a:lnTo>
                  <a:pt x="41987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57230" y="6765405"/>
            <a:ext cx="5085708" cy="4114800"/>
          </a:xfrm>
          <a:custGeom>
            <a:avLst/>
            <a:gdLst/>
            <a:ahLst/>
            <a:cxnLst/>
            <a:rect l="l" t="t" r="r" b="b"/>
            <a:pathLst>
              <a:path w="5085708" h="4114800">
                <a:moveTo>
                  <a:pt x="0" y="0"/>
                </a:moveTo>
                <a:lnTo>
                  <a:pt x="5085708" y="0"/>
                </a:lnTo>
                <a:lnTo>
                  <a:pt x="50857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87D236-E8F9-A43D-A561-8AF9BF6C2624}"/>
              </a:ext>
            </a:extLst>
          </p:cNvPr>
          <p:cNvSpPr txBox="1"/>
          <p:nvPr/>
        </p:nvSpPr>
        <p:spPr>
          <a:xfrm>
            <a:off x="381000" y="142800"/>
            <a:ext cx="1814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asis MT Pro Black" panose="02040A04050005020304" pitchFamily="18" charset="0"/>
                <a:ea typeface="+mn-ea"/>
                <a:cs typeface="+mn-cs"/>
              </a:rPr>
              <a:t>3. Complete the sentences with the words and phrases from the box</a:t>
            </a:r>
          </a:p>
        </p:txBody>
      </p:sp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30DA9AA7-BE0F-F8BD-825F-1A6E325C54D8}"/>
              </a:ext>
            </a:extLst>
          </p:cNvPr>
          <p:cNvSpPr/>
          <p:nvPr/>
        </p:nvSpPr>
        <p:spPr>
          <a:xfrm>
            <a:off x="707551" y="1324254"/>
            <a:ext cx="3208349" cy="1227790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paddy field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Hình chữ nhật: Góc Tròn 20">
            <a:extLst>
              <a:ext uri="{FF2B5EF4-FFF2-40B4-BE49-F238E27FC236}">
                <a16:creationId xmlns:a16="http://schemas.microsoft.com/office/drawing/2014/main" id="{FC06228E-5F87-6614-B8E0-45C2CE6F6183}"/>
              </a:ext>
            </a:extLst>
          </p:cNvPr>
          <p:cNvSpPr/>
          <p:nvPr/>
        </p:nvSpPr>
        <p:spPr>
          <a:xfrm>
            <a:off x="4527842" y="1319902"/>
            <a:ext cx="1720558" cy="1227790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herd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Hình chữ nhật: Góc Tròn 21">
            <a:extLst>
              <a:ext uri="{FF2B5EF4-FFF2-40B4-BE49-F238E27FC236}">
                <a16:creationId xmlns:a16="http://schemas.microsoft.com/office/drawing/2014/main" id="{4F70C9DD-8BE9-E9B6-FE82-2B7E1624A9C0}"/>
              </a:ext>
            </a:extLst>
          </p:cNvPr>
          <p:cNvSpPr/>
          <p:nvPr/>
        </p:nvSpPr>
        <p:spPr>
          <a:xfrm>
            <a:off x="7002451" y="1319903"/>
            <a:ext cx="3208349" cy="1227790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harvest time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Hình chữ nhật: Góc Tròn 23">
            <a:extLst>
              <a:ext uri="{FF2B5EF4-FFF2-40B4-BE49-F238E27FC236}">
                <a16:creationId xmlns:a16="http://schemas.microsoft.com/office/drawing/2014/main" id="{DAAED94E-A08A-81C0-47F9-6FCF00E09C46}"/>
              </a:ext>
            </a:extLst>
          </p:cNvPr>
          <p:cNvSpPr/>
          <p:nvPr/>
        </p:nvSpPr>
        <p:spPr>
          <a:xfrm>
            <a:off x="13297922" y="1319902"/>
            <a:ext cx="4580503" cy="1227790"/>
          </a:xfrm>
          <a:prstGeom prst="roundRect">
            <a:avLst/>
          </a:prstGeom>
          <a:noFill/>
          <a:ln w="28575"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combine harvester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6993E8-D7C8-9E23-15E6-E6D3DF3B0FDE}"/>
              </a:ext>
            </a:extLst>
          </p:cNvPr>
          <p:cNvSpPr txBox="1"/>
          <p:nvPr/>
        </p:nvSpPr>
        <p:spPr>
          <a:xfrm>
            <a:off x="228600" y="3238500"/>
            <a:ext cx="17830800" cy="1660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26649"/>
                </a:solidFill>
                <a:latin typeface="Montserrat" panose="02000505000000020004" pitchFamily="2" charset="0"/>
              </a:rPr>
              <a:t>2.</a:t>
            </a:r>
            <a:r>
              <a:rPr lang="en-US" sz="3600" dirty="0">
                <a:latin typeface="Montserrat" panose="02000505000000020004" pitchFamily="2" charset="0"/>
              </a:rPr>
              <a:t> Nowadays, people in my village use a __________________ to harvest their rice and separate the grains from the rest of the plant.</a:t>
            </a:r>
          </a:p>
        </p:txBody>
      </p:sp>
      <p:pic>
        <p:nvPicPr>
          <p:cNvPr id="2050" name="Picture 2" descr="Combine Harvester Parts and their Functions worth knowing on Make a GIF">
            <a:extLst>
              <a:ext uri="{FF2B5EF4-FFF2-40B4-BE49-F238E27FC236}">
                <a16:creationId xmlns:a16="http://schemas.microsoft.com/office/drawing/2014/main" id="{CBDCEA40-0B26-D6B8-D65C-E872610D6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431" y="5753511"/>
            <a:ext cx="6516569" cy="436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31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42 -2.96296E-6 L -0.16901 0.1416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6" y="708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349</Words>
  <Application>Microsoft Office PowerPoint</Application>
  <PresentationFormat>Custom</PresentationFormat>
  <Paragraphs>72</Paragraphs>
  <Slides>15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Moontime</vt:lpstr>
      <vt:lpstr>Montserrat</vt:lpstr>
      <vt:lpstr>Glacial Indifference</vt:lpstr>
      <vt:lpstr>Modern Love</vt:lpstr>
      <vt:lpstr>Arial</vt:lpstr>
      <vt:lpstr>Calibri</vt:lpstr>
      <vt:lpstr>Amasis MT Pro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Brown Minimal Organic Creative Project Presentation</dc:title>
  <cp:lastModifiedBy>Administrator</cp:lastModifiedBy>
  <cp:revision>3</cp:revision>
  <dcterms:created xsi:type="dcterms:W3CDTF">2006-08-16T00:00:00Z</dcterms:created>
  <dcterms:modified xsi:type="dcterms:W3CDTF">2024-10-01T16:20:34Z</dcterms:modified>
  <dc:identifier>DAFmvDmxps0</dc:identifier>
</cp:coreProperties>
</file>