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78" r:id="rId3"/>
    <p:sldId id="276" r:id="rId4"/>
    <p:sldId id="282" r:id="rId5"/>
    <p:sldId id="281" r:id="rId6"/>
    <p:sldId id="280" r:id="rId7"/>
    <p:sldId id="279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59" r:id="rId18"/>
    <p:sldId id="292" r:id="rId19"/>
    <p:sldId id="293" r:id="rId20"/>
    <p:sldId id="256" r:id="rId21"/>
    <p:sldId id="260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Abadi" panose="020B0604020104020204" pitchFamily="34" charset="0"/>
      <p:regular r:id="rId26"/>
    </p:embeddedFont>
    <p:embeddedFont>
      <p:font typeface="Amasis MT Pro Black" panose="02040A04050005020304" pitchFamily="18" charset="0"/>
      <p:bold r:id="rId27"/>
      <p:boldItalic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Bauhaus 93" panose="04030905020B02020C02" pitchFamily="82" charset="0"/>
      <p:regular r:id="rId33"/>
    </p:embeddedFont>
    <p:embeddedFont>
      <p:font typeface="Broadway" panose="04040905080B020205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Public Sans Bold" panose="020B0604020202020204" charset="0"/>
      <p:regular r:id="rId39"/>
    </p:embeddedFont>
    <p:embeddedFont>
      <p:font typeface="Sniglet" panose="020B0604020202020204" charset="0"/>
      <p:regular r:id="rId40"/>
    </p:embeddedFont>
    <p:embeddedFont>
      <p:font typeface="Tropika" panose="020B0604020202020204" charset="0"/>
      <p:regular r:id="rId41"/>
    </p:embeddedFont>
    <p:embeddedFont>
      <p:font typeface="Wedge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84028-9459-48F9-BB57-AB814F1CAA60}" v="296" dt="2023-06-19T02:12:43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1" autoAdjust="0"/>
    <p:restoredTop sz="94622" autoAdjust="0"/>
  </p:normalViewPr>
  <p:slideViewPr>
    <p:cSldViewPr>
      <p:cViewPr varScale="1">
        <p:scale>
          <a:sx n="54" d="100"/>
          <a:sy n="54" d="100"/>
        </p:scale>
        <p:origin x="821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3784028-9459-48F9-BB57-AB814F1CAA60}"/>
    <pc:docChg chg="undo custSel addSld delSld modSld sldOrd">
      <pc:chgData name="Duyên Lương" userId="3a9e482f-ceb4-484a-8eab-f708ff3e9a36" providerId="ADAL" clId="{13784028-9459-48F9-BB57-AB814F1CAA60}" dt="2023-06-19T02:12:43.890" v="1630"/>
      <pc:docMkLst>
        <pc:docMk/>
      </pc:docMkLst>
      <pc:sldChg chg="modSp mod ord modTransition">
        <pc:chgData name="Duyên Lương" userId="3a9e482f-ceb4-484a-8eab-f708ff3e9a36" providerId="ADAL" clId="{13784028-9459-48F9-BB57-AB814F1CAA60}" dt="2023-06-19T02:12:33.102" v="1627"/>
        <pc:sldMkLst>
          <pc:docMk/>
          <pc:sldMk cId="0" sldId="256"/>
        </pc:sldMkLst>
        <pc:spChg chg="mod">
          <ac:chgData name="Duyên Lương" userId="3a9e482f-ceb4-484a-8eab-f708ff3e9a36" providerId="ADAL" clId="{13784028-9459-48F9-BB57-AB814F1CAA60}" dt="2023-06-19T02:04:26.722" v="1312" actId="20577"/>
          <ac:spMkLst>
            <pc:docMk/>
            <pc:sldMk cId="0" sldId="256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13784028-9459-48F9-BB57-AB814F1CAA60}" dt="2023-06-19T02:11:48.071" v="1611"/>
        <pc:sldMkLst>
          <pc:docMk/>
          <pc:sldMk cId="0" sldId="257"/>
        </pc:sldMkLst>
        <pc:spChg chg="mod">
          <ac:chgData name="Duyên Lương" userId="3a9e482f-ceb4-484a-8eab-f708ff3e9a36" providerId="ADAL" clId="{13784028-9459-48F9-BB57-AB814F1CAA60}" dt="2023-06-19T01:43:40.708" v="978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6:20:11.297" v="35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9T01:43:43.928" v="979" actId="1076"/>
          <ac:spMkLst>
            <pc:docMk/>
            <pc:sldMk cId="0" sldId="257"/>
            <ac:spMk id="10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20:03.227" v="31" actId="1076"/>
          <ac:spMkLst>
            <pc:docMk/>
            <pc:sldMk cId="0" sldId="257"/>
            <ac:spMk id="11" creationId="{C65A73E7-4ACF-5430-5BEF-EAB31DE0B35C}"/>
          </ac:spMkLst>
        </pc:spChg>
        <pc:grpChg chg="mod">
          <ac:chgData name="Duyên Lương" userId="3a9e482f-ceb4-484a-8eab-f708ff3e9a36" providerId="ADAL" clId="{13784028-9459-48F9-BB57-AB814F1CAA60}" dt="2023-06-19T01:43:24.992" v="976" actId="1076"/>
          <ac:grpSpMkLst>
            <pc:docMk/>
            <pc:sldMk cId="0" sldId="257"/>
            <ac:grpSpMk id="2" creationId="{00000000-0000-0000-0000-000000000000}"/>
          </ac:grpSpMkLst>
        </pc:grpChg>
        <pc:grpChg chg="del mod">
          <ac:chgData name="Duyên Lương" userId="3a9e482f-ceb4-484a-8eab-f708ff3e9a36" providerId="ADAL" clId="{13784028-9459-48F9-BB57-AB814F1CAA60}" dt="2023-06-15T06:19:47.688" v="26" actId="478"/>
          <ac:grpSpMkLst>
            <pc:docMk/>
            <pc:sldMk cId="0" sldId="257"/>
            <ac:grpSpMk id="4" creationId="{00000000-0000-0000-0000-000000000000}"/>
          </ac:grpSpMkLst>
        </pc:grpChg>
      </pc:sldChg>
      <pc:sldChg chg="del ord">
        <pc:chgData name="Duyên Lương" userId="3a9e482f-ceb4-484a-8eab-f708ff3e9a36" providerId="ADAL" clId="{13784028-9459-48F9-BB57-AB814F1CAA60}" dt="2023-06-19T02:08:03.667" v="1408" actId="47"/>
        <pc:sldMkLst>
          <pc:docMk/>
          <pc:sldMk cId="0" sldId="258"/>
        </pc:sldMkLst>
      </pc:sldChg>
      <pc:sldChg chg="addSp delSp modSp mod ord modTransition modAnim">
        <pc:chgData name="Duyên Lương" userId="3a9e482f-ceb4-484a-8eab-f708ff3e9a36" providerId="ADAL" clId="{13784028-9459-48F9-BB57-AB814F1CAA60}" dt="2023-06-19T02:12:26.610" v="1624"/>
        <pc:sldMkLst>
          <pc:docMk/>
          <pc:sldMk cId="0" sldId="259"/>
        </pc:sldMkLst>
        <pc:spChg chg="mod">
          <ac:chgData name="Duyên Lương" userId="3a9e482f-ceb4-484a-8eab-f708ff3e9a36" providerId="ADAL" clId="{13784028-9459-48F9-BB57-AB814F1CAA60}" dt="2023-06-19T01:52:22.998" v="1198" actId="1076"/>
          <ac:spMkLst>
            <pc:docMk/>
            <pc:sldMk cId="0" sldId="259"/>
            <ac:spMk id="10" creationId="{00000000-0000-0000-0000-000000000000}"/>
          </ac:spMkLst>
        </pc:spChg>
        <pc:spChg chg="del mod">
          <ac:chgData name="Duyên Lương" userId="3a9e482f-ceb4-484a-8eab-f708ff3e9a36" providerId="ADAL" clId="{13784028-9459-48F9-BB57-AB814F1CAA60}" dt="2023-06-19T01:46:56.517" v="1128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9T01:52:51.634" v="1199" actId="1076"/>
          <ac:spMkLst>
            <pc:docMk/>
            <pc:sldMk cId="0" sldId="259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9T01:46:50.194" v="1126" actId="1076"/>
          <ac:spMkLst>
            <pc:docMk/>
            <pc:sldMk cId="0" sldId="259"/>
            <ac:spMk id="13" creationId="{B620CD65-5A41-9479-2CA8-B47D62648860}"/>
          </ac:spMkLst>
        </pc:spChg>
        <pc:spChg chg="add mod">
          <ac:chgData name="Duyên Lương" userId="3a9e482f-ceb4-484a-8eab-f708ff3e9a36" providerId="ADAL" clId="{13784028-9459-48F9-BB57-AB814F1CAA60}" dt="2023-06-19T01:51:05.388" v="1184" actId="1076"/>
          <ac:spMkLst>
            <pc:docMk/>
            <pc:sldMk cId="0" sldId="259"/>
            <ac:spMk id="16" creationId="{6A60EBDE-3C2D-5D25-8867-4EAA2EFFC15A}"/>
          </ac:spMkLst>
        </pc:spChg>
        <pc:spChg chg="add mod">
          <ac:chgData name="Duyên Lương" userId="3a9e482f-ceb4-484a-8eab-f708ff3e9a36" providerId="ADAL" clId="{13784028-9459-48F9-BB57-AB814F1CAA60}" dt="2023-06-19T01:51:21.414" v="1191" actId="403"/>
          <ac:spMkLst>
            <pc:docMk/>
            <pc:sldMk cId="0" sldId="259"/>
            <ac:spMk id="17" creationId="{E4C2F057-C7F5-67A1-C6C1-FB8A88C0ADE7}"/>
          </ac:spMkLst>
        </pc:spChg>
        <pc:spChg chg="add mod">
          <ac:chgData name="Duyên Lương" userId="3a9e482f-ceb4-484a-8eab-f708ff3e9a36" providerId="ADAL" clId="{13784028-9459-48F9-BB57-AB814F1CAA60}" dt="2023-06-19T01:51:17.884" v="1189" actId="1076"/>
          <ac:spMkLst>
            <pc:docMk/>
            <pc:sldMk cId="0" sldId="259"/>
            <ac:spMk id="18" creationId="{A4EA3C73-4BD9-2F09-8567-E64654C230EB}"/>
          </ac:spMkLst>
        </pc:spChg>
        <pc:spChg chg="add mod">
          <ac:chgData name="Duyên Lương" userId="3a9e482f-ceb4-484a-8eab-f708ff3e9a36" providerId="ADAL" clId="{13784028-9459-48F9-BB57-AB814F1CAA60}" dt="2023-06-19T01:51:38.875" v="1197" actId="1076"/>
          <ac:spMkLst>
            <pc:docMk/>
            <pc:sldMk cId="0" sldId="259"/>
            <ac:spMk id="19" creationId="{863E2C69-13C8-6F72-802A-6F5860F8A90C}"/>
          </ac:spMkLst>
        </pc:spChg>
        <pc:grpChg chg="mod">
          <ac:chgData name="Duyên Lương" userId="3a9e482f-ceb4-484a-8eab-f708ff3e9a36" providerId="ADAL" clId="{13784028-9459-48F9-BB57-AB814F1CAA60}" dt="2023-06-19T01:51:27.180" v="1192" actId="1076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3784028-9459-48F9-BB57-AB814F1CAA60}" dt="2023-06-19T01:46:04.822" v="982" actId="478"/>
          <ac:grpSpMkLst>
            <pc:docMk/>
            <pc:sldMk cId="0" sldId="259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13784028-9459-48F9-BB57-AB814F1CAA60}" dt="2023-06-19T01:46:05.249" v="983" actId="478"/>
          <ac:grpSpMkLst>
            <pc:docMk/>
            <pc:sldMk cId="0" sldId="25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3784028-9459-48F9-BB57-AB814F1CAA60}" dt="2023-06-19T01:46:05.792" v="984" actId="478"/>
          <ac:grpSpMkLst>
            <pc:docMk/>
            <pc:sldMk cId="0" sldId="259"/>
            <ac:grpSpMk id="8" creationId="{00000000-0000-0000-0000-000000000000}"/>
          </ac:grpSpMkLst>
        </pc:grpChg>
        <pc:picChg chg="add mod">
          <ac:chgData name="Duyên Lương" userId="3a9e482f-ceb4-484a-8eab-f708ff3e9a36" providerId="ADAL" clId="{13784028-9459-48F9-BB57-AB814F1CAA60}" dt="2023-06-19T01:50:23.186" v="1172" actId="1076"/>
          <ac:picMkLst>
            <pc:docMk/>
            <pc:sldMk cId="0" sldId="259"/>
            <ac:picMk id="14" creationId="{D56AD007-B9E8-5F57-E7A4-B2ED2E483C2D}"/>
          </ac:picMkLst>
        </pc:picChg>
        <pc:picChg chg="add mod">
          <ac:chgData name="Duyên Lương" userId="3a9e482f-ceb4-484a-8eab-f708ff3e9a36" providerId="ADAL" clId="{13784028-9459-48F9-BB57-AB814F1CAA60}" dt="2023-06-19T01:50:17.332" v="1170" actId="1076"/>
          <ac:picMkLst>
            <pc:docMk/>
            <pc:sldMk cId="0" sldId="259"/>
            <ac:picMk id="15" creationId="{97776AAB-6387-2DC6-0AC1-0F14F9E59C8C}"/>
          </ac:picMkLst>
        </pc:picChg>
      </pc:sldChg>
      <pc:sldChg chg="addSp modSp mod ord modTransition">
        <pc:chgData name="Duyên Lương" userId="3a9e482f-ceb4-484a-8eab-f708ff3e9a36" providerId="ADAL" clId="{13784028-9459-48F9-BB57-AB814F1CAA60}" dt="2023-06-19T02:12:35.489" v="1628"/>
        <pc:sldMkLst>
          <pc:docMk/>
          <pc:sldMk cId="0" sldId="260"/>
        </pc:sldMkLst>
        <pc:spChg chg="mod">
          <ac:chgData name="Duyên Lương" userId="3a9e482f-ceb4-484a-8eab-f708ff3e9a36" providerId="ADAL" clId="{13784028-9459-48F9-BB57-AB814F1CAA60}" dt="2023-06-19T02:05:08.773" v="1363" actId="1076"/>
          <ac:spMkLst>
            <pc:docMk/>
            <pc:sldMk cId="0" sldId="260"/>
            <ac:spMk id="8" creationId="{00000000-0000-0000-0000-000000000000}"/>
          </ac:spMkLst>
        </pc:spChg>
        <pc:graphicFrameChg chg="add mod modGraphic">
          <ac:chgData name="Duyên Lương" userId="3a9e482f-ceb4-484a-8eab-f708ff3e9a36" providerId="ADAL" clId="{13784028-9459-48F9-BB57-AB814F1CAA60}" dt="2023-06-19T02:06:33.355" v="1393" actId="207"/>
          <ac:graphicFrameMkLst>
            <pc:docMk/>
            <pc:sldMk cId="0" sldId="260"/>
            <ac:graphicFrameMk id="10" creationId="{9B00F18C-B6FF-F557-379F-95FCAF51BD48}"/>
          </ac:graphicFrameMkLst>
        </pc:graphicFrameChg>
        <pc:picChg chg="add mod">
          <ac:chgData name="Duyên Lương" userId="3a9e482f-ceb4-484a-8eab-f708ff3e9a36" providerId="ADAL" clId="{13784028-9459-48F9-BB57-AB814F1CAA60}" dt="2023-06-19T02:06:48.180" v="1395"/>
          <ac:picMkLst>
            <pc:docMk/>
            <pc:sldMk cId="0" sldId="260"/>
            <ac:picMk id="11" creationId="{CC64EB49-44E7-5151-3C13-3DC3D71289F2}"/>
          </ac:picMkLst>
        </pc:picChg>
        <pc:picChg chg="add mod">
          <ac:chgData name="Duyên Lương" userId="3a9e482f-ceb4-484a-8eab-f708ff3e9a36" providerId="ADAL" clId="{13784028-9459-48F9-BB57-AB814F1CAA60}" dt="2023-06-19T02:06:48.180" v="1395"/>
          <ac:picMkLst>
            <pc:docMk/>
            <pc:sldMk cId="0" sldId="260"/>
            <ac:picMk id="12" creationId="{733B82F7-DA2D-3EB1-E6A1-743B6A3090C2}"/>
          </ac:picMkLst>
        </pc:picChg>
      </pc:sldChg>
      <pc:sldChg chg="del">
        <pc:chgData name="Duyên Lương" userId="3a9e482f-ceb4-484a-8eab-f708ff3e9a36" providerId="ADAL" clId="{13784028-9459-48F9-BB57-AB814F1CAA60}" dt="2023-06-19T02:07:33.079" v="1397" actId="47"/>
        <pc:sldMkLst>
          <pc:docMk/>
          <pc:sldMk cId="0" sldId="261"/>
        </pc:sldMkLst>
      </pc:sldChg>
      <pc:sldChg chg="del">
        <pc:chgData name="Duyên Lương" userId="3a9e482f-ceb4-484a-8eab-f708ff3e9a36" providerId="ADAL" clId="{13784028-9459-48F9-BB57-AB814F1CAA60}" dt="2023-06-19T02:07:33.801" v="1398" actId="47"/>
        <pc:sldMkLst>
          <pc:docMk/>
          <pc:sldMk cId="0" sldId="262"/>
        </pc:sldMkLst>
      </pc:sldChg>
      <pc:sldChg chg="del">
        <pc:chgData name="Duyên Lương" userId="3a9e482f-ceb4-484a-8eab-f708ff3e9a36" providerId="ADAL" clId="{13784028-9459-48F9-BB57-AB814F1CAA60}" dt="2023-06-19T02:07:34.335" v="1399" actId="47"/>
        <pc:sldMkLst>
          <pc:docMk/>
          <pc:sldMk cId="0" sldId="263"/>
        </pc:sldMkLst>
      </pc:sldChg>
      <pc:sldChg chg="del">
        <pc:chgData name="Duyên Lương" userId="3a9e482f-ceb4-484a-8eab-f708ff3e9a36" providerId="ADAL" clId="{13784028-9459-48F9-BB57-AB814F1CAA60}" dt="2023-06-19T02:07:35.088" v="1400" actId="47"/>
        <pc:sldMkLst>
          <pc:docMk/>
          <pc:sldMk cId="0" sldId="264"/>
        </pc:sldMkLst>
      </pc:sldChg>
      <pc:sldChg chg="del">
        <pc:chgData name="Duyên Lương" userId="3a9e482f-ceb4-484a-8eab-f708ff3e9a36" providerId="ADAL" clId="{13784028-9459-48F9-BB57-AB814F1CAA60}" dt="2023-06-19T02:07:35.620" v="1401" actId="47"/>
        <pc:sldMkLst>
          <pc:docMk/>
          <pc:sldMk cId="0" sldId="265"/>
        </pc:sldMkLst>
      </pc:sldChg>
      <pc:sldChg chg="del">
        <pc:chgData name="Duyên Lương" userId="3a9e482f-ceb4-484a-8eab-f708ff3e9a36" providerId="ADAL" clId="{13784028-9459-48F9-BB57-AB814F1CAA60}" dt="2023-06-19T02:07:37.031" v="1402" actId="47"/>
        <pc:sldMkLst>
          <pc:docMk/>
          <pc:sldMk cId="0" sldId="266"/>
        </pc:sldMkLst>
      </pc:sldChg>
      <pc:sldChg chg="del">
        <pc:chgData name="Duyên Lương" userId="3a9e482f-ceb4-484a-8eab-f708ff3e9a36" providerId="ADAL" clId="{13784028-9459-48F9-BB57-AB814F1CAA60}" dt="2023-06-19T02:07:37.950" v="1403" actId="47"/>
        <pc:sldMkLst>
          <pc:docMk/>
          <pc:sldMk cId="0" sldId="267"/>
        </pc:sldMkLst>
      </pc:sldChg>
      <pc:sldChg chg="del">
        <pc:chgData name="Duyên Lương" userId="3a9e482f-ceb4-484a-8eab-f708ff3e9a36" providerId="ADAL" clId="{13784028-9459-48F9-BB57-AB814F1CAA60}" dt="2023-06-19T02:07:41.195" v="1404" actId="47"/>
        <pc:sldMkLst>
          <pc:docMk/>
          <pc:sldMk cId="0" sldId="268"/>
        </pc:sldMkLst>
      </pc:sldChg>
      <pc:sldChg chg="del">
        <pc:chgData name="Duyên Lương" userId="3a9e482f-ceb4-484a-8eab-f708ff3e9a36" providerId="ADAL" clId="{13784028-9459-48F9-BB57-AB814F1CAA60}" dt="2023-06-19T02:07:42.876" v="1405" actId="47"/>
        <pc:sldMkLst>
          <pc:docMk/>
          <pc:sldMk cId="0" sldId="269"/>
        </pc:sldMkLst>
      </pc:sldChg>
      <pc:sldChg chg="del">
        <pc:chgData name="Duyên Lương" userId="3a9e482f-ceb4-484a-8eab-f708ff3e9a36" providerId="ADAL" clId="{13784028-9459-48F9-BB57-AB814F1CAA60}" dt="2023-06-19T02:07:30.062" v="1396" actId="47"/>
        <pc:sldMkLst>
          <pc:docMk/>
          <pc:sldMk cId="0" sldId="270"/>
        </pc:sldMkLst>
      </pc:sldChg>
      <pc:sldChg chg="del">
        <pc:chgData name="Duyên Lương" userId="3a9e482f-ceb4-484a-8eab-f708ff3e9a36" providerId="ADAL" clId="{13784028-9459-48F9-BB57-AB814F1CAA60}" dt="2023-06-19T02:07:45.207" v="1406" actId="47"/>
        <pc:sldMkLst>
          <pc:docMk/>
          <pc:sldMk cId="0" sldId="271"/>
        </pc:sldMkLst>
      </pc:sldChg>
      <pc:sldChg chg="del">
        <pc:chgData name="Duyên Lương" userId="3a9e482f-ceb4-484a-8eab-f708ff3e9a36" providerId="ADAL" clId="{13784028-9459-48F9-BB57-AB814F1CAA60}" dt="2023-06-19T02:07:46.970" v="1407" actId="47"/>
        <pc:sldMkLst>
          <pc:docMk/>
          <pc:sldMk cId="0" sldId="272"/>
        </pc:sldMkLst>
      </pc:sldChg>
      <pc:sldChg chg="addSp delSp modSp mod modTransition">
        <pc:chgData name="Duyên Lương" userId="3a9e482f-ceb4-484a-8eab-f708ff3e9a36" providerId="ADAL" clId="{13784028-9459-48F9-BB57-AB814F1CAA60}" dt="2023-06-19T02:12:37.741" v="1629"/>
        <pc:sldMkLst>
          <pc:docMk/>
          <pc:sldMk cId="0" sldId="273"/>
        </pc:sldMkLst>
        <pc:spChg chg="mod">
          <ac:chgData name="Duyên Lương" userId="3a9e482f-ceb4-484a-8eab-f708ff3e9a36" providerId="ADAL" clId="{13784028-9459-48F9-BB57-AB814F1CAA60}" dt="2023-06-19T02:08:37.442" v="1416" actId="1076"/>
          <ac:spMkLst>
            <pc:docMk/>
            <pc:sldMk cId="0" sldId="273"/>
            <ac:spMk id="4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9T02:08:27.279" v="1411" actId="478"/>
          <ac:spMkLst>
            <pc:docMk/>
            <pc:sldMk cId="0" sldId="273"/>
            <ac:spMk id="5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9T02:08:35.331" v="1415" actId="14100"/>
          <ac:spMkLst>
            <pc:docMk/>
            <pc:sldMk cId="0" sldId="273"/>
            <ac:spMk id="6" creationId="{619732AF-84C2-2D66-5CD7-238B19449712}"/>
          </ac:spMkLst>
        </pc:spChg>
        <pc:spChg chg="add mod">
          <ac:chgData name="Duyên Lương" userId="3a9e482f-ceb4-484a-8eab-f708ff3e9a36" providerId="ADAL" clId="{13784028-9459-48F9-BB57-AB814F1CAA60}" dt="2023-06-19T02:10:51.021" v="1596" actId="1076"/>
          <ac:spMkLst>
            <pc:docMk/>
            <pc:sldMk cId="0" sldId="273"/>
            <ac:spMk id="7" creationId="{9BE35625-B308-E168-1AFE-0ECF9BB108E9}"/>
          </ac:spMkLst>
        </pc:spChg>
        <pc:spChg chg="add mod">
          <ac:chgData name="Duyên Lương" userId="3a9e482f-ceb4-484a-8eab-f708ff3e9a36" providerId="ADAL" clId="{13784028-9459-48F9-BB57-AB814F1CAA60}" dt="2023-06-19T02:10:57.401" v="1610" actId="20577"/>
          <ac:spMkLst>
            <pc:docMk/>
            <pc:sldMk cId="0" sldId="273"/>
            <ac:spMk id="8" creationId="{4163AE1C-CA72-C1A2-AF74-7504DC192099}"/>
          </ac:spMkLst>
        </pc:spChg>
        <pc:grpChg chg="mod">
          <ac:chgData name="Duyên Lương" userId="3a9e482f-ceb4-484a-8eab-f708ff3e9a36" providerId="ADAL" clId="{13784028-9459-48F9-BB57-AB814F1CAA60}" dt="2023-06-19T02:08:44.777" v="1418" actId="1076"/>
          <ac:grpSpMkLst>
            <pc:docMk/>
            <pc:sldMk cId="0" sldId="273"/>
            <ac:grpSpMk id="2" creationId="{00000000-0000-0000-0000-000000000000}"/>
          </ac:grpSpMkLst>
        </pc:grpChg>
      </pc:sldChg>
      <pc:sldChg chg="modTransition">
        <pc:chgData name="Duyên Lương" userId="3a9e482f-ceb4-484a-8eab-f708ff3e9a36" providerId="ADAL" clId="{13784028-9459-48F9-BB57-AB814F1CAA60}" dt="2023-06-19T02:12:43.890" v="1630"/>
        <pc:sldMkLst>
          <pc:docMk/>
          <pc:sldMk cId="0" sldId="274"/>
        </pc:sldMkLst>
      </pc:sldChg>
      <pc:sldChg chg="addSp modSp mod ord modTransition">
        <pc:chgData name="Duyên Lương" userId="3a9e482f-ceb4-484a-8eab-f708ff3e9a36" providerId="ADAL" clId="{13784028-9459-48F9-BB57-AB814F1CAA60}" dt="2023-06-19T02:11:51.491" v="1613"/>
        <pc:sldMkLst>
          <pc:docMk/>
          <pc:sldMk cId="1381160178" sldId="276"/>
        </pc:sldMkLst>
        <pc:spChg chg="mod">
          <ac:chgData name="Duyên Lương" userId="3a9e482f-ceb4-484a-8eab-f708ff3e9a36" providerId="ADAL" clId="{13784028-9459-48F9-BB57-AB814F1CAA60}" dt="2023-06-15T06:22:58.149" v="127" actId="1076"/>
          <ac:spMkLst>
            <pc:docMk/>
            <pc:sldMk cId="1381160178" sldId="276"/>
            <ac:spMk id="2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6:23:06.567" v="130" actId="1076"/>
          <ac:spMkLst>
            <pc:docMk/>
            <pc:sldMk cId="1381160178" sldId="276"/>
            <ac:spMk id="3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6:23:14.945" v="136" actId="1076"/>
          <ac:spMkLst>
            <pc:docMk/>
            <pc:sldMk cId="1381160178" sldId="276"/>
            <ac:spMk id="5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23:20.497" v="139" actId="403"/>
          <ac:spMkLst>
            <pc:docMk/>
            <pc:sldMk cId="1381160178" sldId="276"/>
            <ac:spMk id="6" creationId="{82606DE8-4987-C9E6-19B6-A9757D9969A6}"/>
          </ac:spMkLst>
        </pc:spChg>
      </pc:sldChg>
      <pc:sldChg chg="addSp modSp new del mod">
        <pc:chgData name="Duyên Lương" userId="3a9e482f-ceb4-484a-8eab-f708ff3e9a36" providerId="ADAL" clId="{13784028-9459-48F9-BB57-AB814F1CAA60}" dt="2023-06-15T06:26:04.365" v="176" actId="47"/>
        <pc:sldMkLst>
          <pc:docMk/>
          <pc:sldMk cId="1417068634" sldId="277"/>
        </pc:sldMkLst>
        <pc:spChg chg="add mod">
          <ac:chgData name="Duyên Lương" userId="3a9e482f-ceb4-484a-8eab-f708ff3e9a36" providerId="ADAL" clId="{13784028-9459-48F9-BB57-AB814F1CAA60}" dt="2023-06-15T06:25:07.963" v="145" actId="1076"/>
          <ac:spMkLst>
            <pc:docMk/>
            <pc:sldMk cId="1417068634" sldId="277"/>
            <ac:spMk id="8" creationId="{4E1CCAED-0B8B-0336-BBB4-4CF6D25EF137}"/>
          </ac:spMkLst>
        </pc:sp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2" creationId="{CC631CF2-0017-2EDE-0102-8503436825A7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3" creationId="{1E4BDCD5-58F5-E21E-74C0-AC4AC34CC00D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4" creationId="{C58FC186-DBCA-5136-5536-DDABA09BEF80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5" creationId="{808A9920-57D9-BDD1-4097-AD9376FE00FE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6" creationId="{171CA396-79FA-C9B4-FE6E-9727EE0EB7D4}"/>
          </ac:picMkLst>
        </pc:picChg>
        <pc:picChg chg="add mod">
          <ac:chgData name="Duyên Lương" userId="3a9e482f-ceb4-484a-8eab-f708ff3e9a36" providerId="ADAL" clId="{13784028-9459-48F9-BB57-AB814F1CAA60}" dt="2023-06-15T06:24:43.504" v="142" actId="1076"/>
          <ac:picMkLst>
            <pc:docMk/>
            <pc:sldMk cId="1417068634" sldId="277"/>
            <ac:picMk id="7" creationId="{3087EC81-DDFC-6252-0A9F-2B470D133519}"/>
          </ac:picMkLst>
        </pc:picChg>
      </pc:sldChg>
      <pc:sldChg chg="addSp modSp mod modTransition">
        <pc:chgData name="Duyên Lương" userId="3a9e482f-ceb4-484a-8eab-f708ff3e9a36" providerId="ADAL" clId="{13784028-9459-48F9-BB57-AB814F1CAA60}" dt="2023-06-19T02:11:49.657" v="1612"/>
        <pc:sldMkLst>
          <pc:docMk/>
          <pc:sldMk cId="1698816509" sldId="278"/>
        </pc:sldMkLst>
        <pc:spChg chg="mod">
          <ac:chgData name="Duyên Lương" userId="3a9e482f-ceb4-484a-8eab-f708ff3e9a36" providerId="ADAL" clId="{13784028-9459-48F9-BB57-AB814F1CAA60}" dt="2023-06-15T06:25:52.909" v="174" actId="1076"/>
          <ac:spMkLst>
            <pc:docMk/>
            <pc:sldMk cId="1698816509" sldId="278"/>
            <ac:spMk id="4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6:25:24.953" v="162" actId="1076"/>
          <ac:spMkLst>
            <pc:docMk/>
            <pc:sldMk cId="1698816509" sldId="278"/>
            <ac:spMk id="8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26:22.915" v="178" actId="207"/>
          <ac:spMkLst>
            <pc:docMk/>
            <pc:sldMk cId="1698816509" sldId="278"/>
            <ac:spMk id="9" creationId="{796B1519-BE49-5FD0-936F-7FBABF4520F2}"/>
          </ac:spMkLst>
        </pc:spChg>
      </pc:sldChg>
      <pc:sldChg chg="addSp delSp modSp mod modTransition modAnim">
        <pc:chgData name="Duyên Lương" userId="3a9e482f-ceb4-484a-8eab-f708ff3e9a36" providerId="ADAL" clId="{13784028-9459-48F9-BB57-AB814F1CAA60}" dt="2023-06-19T02:12:00.306" v="1617"/>
        <pc:sldMkLst>
          <pc:docMk/>
          <pc:sldMk cId="3854796505" sldId="279"/>
        </pc:sldMkLst>
        <pc:spChg chg="mod">
          <ac:chgData name="Duyên Lương" userId="3a9e482f-ceb4-484a-8eab-f708ff3e9a36" providerId="ADAL" clId="{13784028-9459-48F9-BB57-AB814F1CAA60}" dt="2023-06-15T07:01:06.119" v="414" actId="1076"/>
          <ac:spMkLst>
            <pc:docMk/>
            <pc:sldMk cId="3854796505" sldId="279"/>
            <ac:spMk id="4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5T06:35:45.905" v="283" actId="478"/>
          <ac:spMkLst>
            <pc:docMk/>
            <pc:sldMk cId="3854796505" sldId="279"/>
            <ac:spMk id="5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7:01:01.911" v="412" actId="1076"/>
          <ac:spMkLst>
            <pc:docMk/>
            <pc:sldMk cId="3854796505" sldId="279"/>
            <ac:spMk id="6" creationId="{59E595CD-0A6F-8DDB-EFE5-838AC9AE9749}"/>
          </ac:spMkLst>
        </pc:spChg>
        <pc:spChg chg="add mod">
          <ac:chgData name="Duyên Lương" userId="3a9e482f-ceb4-484a-8eab-f708ff3e9a36" providerId="ADAL" clId="{13784028-9459-48F9-BB57-AB814F1CAA60}" dt="2023-06-15T07:02:20.636" v="433" actId="1076"/>
          <ac:spMkLst>
            <pc:docMk/>
            <pc:sldMk cId="3854796505" sldId="279"/>
            <ac:spMk id="8" creationId="{F6DF30DC-AAD6-1F76-1640-7928C532F2ED}"/>
          </ac:spMkLst>
        </pc:spChg>
        <pc:spChg chg="add mod">
          <ac:chgData name="Duyên Lương" userId="3a9e482f-ceb4-484a-8eab-f708ff3e9a36" providerId="ADAL" clId="{13784028-9459-48F9-BB57-AB814F1CAA60}" dt="2023-06-15T07:02:13.473" v="431" actId="1076"/>
          <ac:spMkLst>
            <pc:docMk/>
            <pc:sldMk cId="3854796505" sldId="279"/>
            <ac:spMk id="9" creationId="{1EB36DC6-EC1C-35A8-7BDA-0E33A0611BBC}"/>
          </ac:spMkLst>
        </pc:spChg>
        <pc:spChg chg="add mod">
          <ac:chgData name="Duyên Lương" userId="3a9e482f-ceb4-484a-8eab-f708ff3e9a36" providerId="ADAL" clId="{13784028-9459-48F9-BB57-AB814F1CAA60}" dt="2023-06-15T07:02:09.885" v="430" actId="1076"/>
          <ac:spMkLst>
            <pc:docMk/>
            <pc:sldMk cId="3854796505" sldId="279"/>
            <ac:spMk id="10" creationId="{E0DC4341-68C8-B80B-2C9E-7D3797864204}"/>
          </ac:spMkLst>
        </pc:spChg>
        <pc:spChg chg="add mod">
          <ac:chgData name="Duyên Lương" userId="3a9e482f-ceb4-484a-8eab-f708ff3e9a36" providerId="ADAL" clId="{13784028-9459-48F9-BB57-AB814F1CAA60}" dt="2023-06-15T07:02:07.553" v="429" actId="1076"/>
          <ac:spMkLst>
            <pc:docMk/>
            <pc:sldMk cId="3854796505" sldId="279"/>
            <ac:spMk id="11" creationId="{CF87AE44-B473-8B2D-A9D3-639A39E37B0E}"/>
          </ac:spMkLst>
        </pc:spChg>
        <pc:spChg chg="add mod">
          <ac:chgData name="Duyên Lương" userId="3a9e482f-ceb4-484a-8eab-f708ff3e9a36" providerId="ADAL" clId="{13784028-9459-48F9-BB57-AB814F1CAA60}" dt="2023-06-15T07:02:35.381" v="437" actId="1076"/>
          <ac:spMkLst>
            <pc:docMk/>
            <pc:sldMk cId="3854796505" sldId="279"/>
            <ac:spMk id="12" creationId="{9B2DECCA-665D-AC66-E60C-7657269D84C1}"/>
          </ac:spMkLst>
        </pc:spChg>
        <pc:spChg chg="add mod">
          <ac:chgData name="Duyên Lương" userId="3a9e482f-ceb4-484a-8eab-f708ff3e9a36" providerId="ADAL" clId="{13784028-9459-48F9-BB57-AB814F1CAA60}" dt="2023-06-15T07:02:39.555" v="449" actId="1037"/>
          <ac:spMkLst>
            <pc:docMk/>
            <pc:sldMk cId="3854796505" sldId="279"/>
            <ac:spMk id="13" creationId="{F1EBFFBF-773A-E6E7-BFD6-EB540BAAF4B6}"/>
          </ac:spMkLst>
        </pc:spChg>
        <pc:spChg chg="add mod">
          <ac:chgData name="Duyên Lương" userId="3a9e482f-ceb4-484a-8eab-f708ff3e9a36" providerId="ADAL" clId="{13784028-9459-48F9-BB57-AB814F1CAA60}" dt="2023-06-15T07:02:39.555" v="449" actId="1037"/>
          <ac:spMkLst>
            <pc:docMk/>
            <pc:sldMk cId="3854796505" sldId="279"/>
            <ac:spMk id="14" creationId="{01111B43-EE24-7357-F6D9-79083474A900}"/>
          </ac:spMkLst>
        </pc:spChg>
        <pc:spChg chg="add mod">
          <ac:chgData name="Duyên Lương" userId="3a9e482f-ceb4-484a-8eab-f708ff3e9a36" providerId="ADAL" clId="{13784028-9459-48F9-BB57-AB814F1CAA60}" dt="2023-06-15T07:02:39.555" v="449" actId="1037"/>
          <ac:spMkLst>
            <pc:docMk/>
            <pc:sldMk cId="3854796505" sldId="279"/>
            <ac:spMk id="15" creationId="{9A17D9AF-F3C1-B1F0-4506-8D9E9E174EF4}"/>
          </ac:spMkLst>
        </pc:spChg>
        <pc:grpChg chg="mod">
          <ac:chgData name="Duyên Lương" userId="3a9e482f-ceb4-484a-8eab-f708ff3e9a36" providerId="ADAL" clId="{13784028-9459-48F9-BB57-AB814F1CAA60}" dt="2023-06-15T07:01:00.254" v="411" actId="1076"/>
          <ac:grpSpMkLst>
            <pc:docMk/>
            <pc:sldMk cId="3854796505" sldId="279"/>
            <ac:grpSpMk id="2" creationId="{00000000-0000-0000-0000-000000000000}"/>
          </ac:grpSpMkLst>
        </pc:grpChg>
        <pc:graphicFrameChg chg="add mod modGraphic">
          <ac:chgData name="Duyên Lương" userId="3a9e482f-ceb4-484a-8eab-f708ff3e9a36" providerId="ADAL" clId="{13784028-9459-48F9-BB57-AB814F1CAA60}" dt="2023-06-15T07:00:54.591" v="409" actId="1076"/>
          <ac:graphicFrameMkLst>
            <pc:docMk/>
            <pc:sldMk cId="3854796505" sldId="279"/>
            <ac:graphicFrameMk id="7" creationId="{BA39583A-651F-AEDF-1EDD-B2F54CE77A19}"/>
          </ac:graphicFrameMkLst>
        </pc:graphicFrameChg>
      </pc:sldChg>
      <pc:sldChg chg="addSp delSp modSp mod modTransition modAnim">
        <pc:chgData name="Duyên Lương" userId="3a9e482f-ceb4-484a-8eab-f708ff3e9a36" providerId="ADAL" clId="{13784028-9459-48F9-BB57-AB814F1CAA60}" dt="2023-06-19T02:11:58.449" v="1616"/>
        <pc:sldMkLst>
          <pc:docMk/>
          <pc:sldMk cId="2919390874" sldId="280"/>
        </pc:sldMkLst>
        <pc:spChg chg="mod">
          <ac:chgData name="Duyên Lương" userId="3a9e482f-ceb4-484a-8eab-f708ff3e9a36" providerId="ADAL" clId="{13784028-9459-48F9-BB57-AB814F1CAA60}" dt="2023-06-15T06:35:15.267" v="282" actId="1076"/>
          <ac:spMkLst>
            <pc:docMk/>
            <pc:sldMk cId="2919390874" sldId="280"/>
            <ac:spMk id="4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5T06:34:30.634" v="263" actId="478"/>
          <ac:spMkLst>
            <pc:docMk/>
            <pc:sldMk cId="2919390874" sldId="280"/>
            <ac:spMk id="5" creationId="{00000000-0000-0000-0000-000000000000}"/>
          </ac:spMkLst>
        </pc:spChg>
        <pc:spChg chg="add del mod">
          <ac:chgData name="Duyên Lương" userId="3a9e482f-ceb4-484a-8eab-f708ff3e9a36" providerId="ADAL" clId="{13784028-9459-48F9-BB57-AB814F1CAA60}" dt="2023-06-15T06:34:24.044" v="260"/>
          <ac:spMkLst>
            <pc:docMk/>
            <pc:sldMk cId="2919390874" sldId="280"/>
            <ac:spMk id="6" creationId="{33521C4C-56F6-658B-2210-67F88093F743}"/>
          </ac:spMkLst>
        </pc:spChg>
        <pc:spChg chg="add del mod">
          <ac:chgData name="Duyên Lương" userId="3a9e482f-ceb4-484a-8eab-f708ff3e9a36" providerId="ADAL" clId="{13784028-9459-48F9-BB57-AB814F1CAA60}" dt="2023-06-15T06:34:24.044" v="260"/>
          <ac:spMkLst>
            <pc:docMk/>
            <pc:sldMk cId="2919390874" sldId="280"/>
            <ac:spMk id="8" creationId="{0E39084B-DF90-CDD1-1243-E1E0028B88BB}"/>
          </ac:spMkLst>
        </pc:spChg>
        <pc:spChg chg="add del mod">
          <ac:chgData name="Duyên Lương" userId="3a9e482f-ceb4-484a-8eab-f708ff3e9a36" providerId="ADAL" clId="{13784028-9459-48F9-BB57-AB814F1CAA60}" dt="2023-06-15T06:34:24.044" v="260"/>
          <ac:spMkLst>
            <pc:docMk/>
            <pc:sldMk cId="2919390874" sldId="280"/>
            <ac:spMk id="9" creationId="{DEB08104-534F-B485-08FB-C8FB4C423F54}"/>
          </ac:spMkLst>
        </pc:spChg>
        <pc:spChg chg="add del mod">
          <ac:chgData name="Duyên Lương" userId="3a9e482f-ceb4-484a-8eab-f708ff3e9a36" providerId="ADAL" clId="{13784028-9459-48F9-BB57-AB814F1CAA60}" dt="2023-06-15T06:34:24.044" v="260"/>
          <ac:spMkLst>
            <pc:docMk/>
            <pc:sldMk cId="2919390874" sldId="280"/>
            <ac:spMk id="10" creationId="{2AC794CE-2FB2-06FC-DD70-9C988E5D6285}"/>
          </ac:spMkLst>
        </pc:spChg>
        <pc:spChg chg="add mod">
          <ac:chgData name="Duyên Lương" userId="3a9e482f-ceb4-484a-8eab-f708ff3e9a36" providerId="ADAL" clId="{13784028-9459-48F9-BB57-AB814F1CAA60}" dt="2023-06-15T06:35:10.304" v="281" actId="207"/>
          <ac:spMkLst>
            <pc:docMk/>
            <pc:sldMk cId="2919390874" sldId="280"/>
            <ac:spMk id="11" creationId="{A032C2C0-0920-F49B-A56E-60C5F11C08FC}"/>
          </ac:spMkLst>
        </pc:spChg>
        <pc:spChg chg="add mod">
          <ac:chgData name="Duyên Lương" userId="3a9e482f-ceb4-484a-8eab-f708ff3e9a36" providerId="ADAL" clId="{13784028-9459-48F9-BB57-AB814F1CAA60}" dt="2023-06-15T06:34:49.796" v="271" actId="1076"/>
          <ac:spMkLst>
            <pc:docMk/>
            <pc:sldMk cId="2919390874" sldId="280"/>
            <ac:spMk id="12" creationId="{002F6FAE-DD41-0E8D-11B6-F1560E87EE99}"/>
          </ac:spMkLst>
        </pc:spChg>
        <pc:picChg chg="add del mod">
          <ac:chgData name="Duyên Lương" userId="3a9e482f-ceb4-484a-8eab-f708ff3e9a36" providerId="ADAL" clId="{13784028-9459-48F9-BB57-AB814F1CAA60}" dt="2023-06-15T06:34:24.044" v="260"/>
          <ac:picMkLst>
            <pc:docMk/>
            <pc:sldMk cId="2919390874" sldId="280"/>
            <ac:picMk id="7" creationId="{AAFA529C-03D6-A3A0-5239-538615CE398D}"/>
          </ac:picMkLst>
        </pc:picChg>
      </pc:sldChg>
      <pc:sldChg chg="addSp delSp modSp mod modTransition modAnim">
        <pc:chgData name="Duyên Lương" userId="3a9e482f-ceb4-484a-8eab-f708ff3e9a36" providerId="ADAL" clId="{13784028-9459-48F9-BB57-AB814F1CAA60}" dt="2023-06-19T02:11:56.859" v="1615"/>
        <pc:sldMkLst>
          <pc:docMk/>
          <pc:sldMk cId="3461589398" sldId="281"/>
        </pc:sldMkLst>
        <pc:spChg chg="del">
          <ac:chgData name="Duyên Lương" userId="3a9e482f-ceb4-484a-8eab-f708ff3e9a36" providerId="ADAL" clId="{13784028-9459-48F9-BB57-AB814F1CAA60}" dt="2023-06-15T06:32:10.454" v="215" actId="478"/>
          <ac:spMkLst>
            <pc:docMk/>
            <pc:sldMk cId="3461589398" sldId="281"/>
            <ac:spMk id="4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5T06:31:56.675" v="211" actId="478"/>
          <ac:spMkLst>
            <pc:docMk/>
            <pc:sldMk cId="3461589398" sldId="281"/>
            <ac:spMk id="5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33:23.623" v="246" actId="14100"/>
          <ac:spMkLst>
            <pc:docMk/>
            <pc:sldMk cId="3461589398" sldId="281"/>
            <ac:spMk id="6" creationId="{79A4A1D2-5903-E336-E5A6-96C4863B354A}"/>
          </ac:spMkLst>
        </pc:spChg>
        <pc:spChg chg="add mod">
          <ac:chgData name="Duyên Lương" userId="3a9e482f-ceb4-484a-8eab-f708ff3e9a36" providerId="ADAL" clId="{13784028-9459-48F9-BB57-AB814F1CAA60}" dt="2023-06-15T06:33:02.870" v="238" actId="404"/>
          <ac:spMkLst>
            <pc:docMk/>
            <pc:sldMk cId="3461589398" sldId="281"/>
            <ac:spMk id="7" creationId="{7902F875-40BE-069B-7074-214628103C0E}"/>
          </ac:spMkLst>
        </pc:spChg>
        <pc:spChg chg="add mod">
          <ac:chgData name="Duyên Lương" userId="3a9e482f-ceb4-484a-8eab-f708ff3e9a36" providerId="ADAL" clId="{13784028-9459-48F9-BB57-AB814F1CAA60}" dt="2023-06-15T06:32:43.573" v="228" actId="1076"/>
          <ac:spMkLst>
            <pc:docMk/>
            <pc:sldMk cId="3461589398" sldId="281"/>
            <ac:spMk id="9" creationId="{BC84BE62-F48E-0C44-6654-6BA12BAF2B15}"/>
          </ac:spMkLst>
        </pc:spChg>
        <pc:spChg chg="add mod">
          <ac:chgData name="Duyên Lương" userId="3a9e482f-ceb4-484a-8eab-f708ff3e9a36" providerId="ADAL" clId="{13784028-9459-48F9-BB57-AB814F1CAA60}" dt="2023-06-15T06:32:41.568" v="227" actId="14100"/>
          <ac:spMkLst>
            <pc:docMk/>
            <pc:sldMk cId="3461589398" sldId="281"/>
            <ac:spMk id="10" creationId="{4B4753B7-0396-F8C6-0AE8-6D4D4AF8511B}"/>
          </ac:spMkLst>
        </pc:spChg>
        <pc:spChg chg="add mod">
          <ac:chgData name="Duyên Lương" userId="3a9e482f-ceb4-484a-8eab-f708ff3e9a36" providerId="ADAL" clId="{13784028-9459-48F9-BB57-AB814F1CAA60}" dt="2023-06-15T06:33:16.294" v="244" actId="207"/>
          <ac:spMkLst>
            <pc:docMk/>
            <pc:sldMk cId="3461589398" sldId="281"/>
            <ac:spMk id="11" creationId="{6DC036D1-C67F-7487-008F-153F68C685E3}"/>
          </ac:spMkLst>
        </pc:spChg>
        <pc:picChg chg="add mod">
          <ac:chgData name="Duyên Lương" userId="3a9e482f-ceb4-484a-8eab-f708ff3e9a36" providerId="ADAL" clId="{13784028-9459-48F9-BB57-AB814F1CAA60}" dt="2023-06-15T06:33:06.516" v="240" actId="1076"/>
          <ac:picMkLst>
            <pc:docMk/>
            <pc:sldMk cId="3461589398" sldId="281"/>
            <ac:picMk id="8" creationId="{D4D15834-1A74-7B3A-F61C-8691BEEF66CD}"/>
          </ac:picMkLst>
        </pc:picChg>
      </pc:sldChg>
      <pc:sldChg chg="addSp delSp modSp mod modTransition modAnim">
        <pc:chgData name="Duyên Lương" userId="3a9e482f-ceb4-484a-8eab-f708ff3e9a36" providerId="ADAL" clId="{13784028-9459-48F9-BB57-AB814F1CAA60}" dt="2023-06-19T02:11:53.981" v="1614"/>
        <pc:sldMkLst>
          <pc:docMk/>
          <pc:sldMk cId="913504955" sldId="282"/>
        </pc:sldMkLst>
        <pc:spChg chg="del mod">
          <ac:chgData name="Duyên Lương" userId="3a9e482f-ceb4-484a-8eab-f708ff3e9a36" providerId="ADAL" clId="{13784028-9459-48F9-BB57-AB814F1CAA60}" dt="2023-06-15T06:30:19.376" v="182" actId="478"/>
          <ac:spMkLst>
            <pc:docMk/>
            <pc:sldMk cId="913504955" sldId="282"/>
            <ac:spMk id="4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6:31:30.272" v="203" actId="404"/>
          <ac:spMkLst>
            <pc:docMk/>
            <pc:sldMk cId="913504955" sldId="282"/>
            <ac:spMk id="6" creationId="{3B913E30-D4A8-22AD-E9A8-66622A65D2E0}"/>
          </ac:spMkLst>
        </pc:spChg>
        <pc:spChg chg="add mod">
          <ac:chgData name="Duyên Lương" userId="3a9e482f-ceb4-484a-8eab-f708ff3e9a36" providerId="ADAL" clId="{13784028-9459-48F9-BB57-AB814F1CAA60}" dt="2023-06-15T06:31:04.361" v="193" actId="1076"/>
          <ac:spMkLst>
            <pc:docMk/>
            <pc:sldMk cId="913504955" sldId="282"/>
            <ac:spMk id="8" creationId="{2D023B45-9E85-35B2-A022-B3EC81D1F4BB}"/>
          </ac:spMkLst>
        </pc:spChg>
        <pc:spChg chg="add mod">
          <ac:chgData name="Duyên Lương" userId="3a9e482f-ceb4-484a-8eab-f708ff3e9a36" providerId="ADAL" clId="{13784028-9459-48F9-BB57-AB814F1CAA60}" dt="2023-06-15T06:31:36.499" v="205" actId="1076"/>
          <ac:spMkLst>
            <pc:docMk/>
            <pc:sldMk cId="913504955" sldId="282"/>
            <ac:spMk id="9" creationId="{BD218314-D776-9883-9DD5-EC249EE7C07F}"/>
          </ac:spMkLst>
        </pc:spChg>
        <pc:spChg chg="add mod">
          <ac:chgData name="Duyên Lương" userId="3a9e482f-ceb4-484a-8eab-f708ff3e9a36" providerId="ADAL" clId="{13784028-9459-48F9-BB57-AB814F1CAA60}" dt="2023-06-15T06:31:47.074" v="209" actId="207"/>
          <ac:spMkLst>
            <pc:docMk/>
            <pc:sldMk cId="913504955" sldId="282"/>
            <ac:spMk id="10" creationId="{DF8A87DB-CE37-623D-CB61-342BA13EF524}"/>
          </ac:spMkLst>
        </pc:spChg>
        <pc:grpChg chg="mod">
          <ac:chgData name="Duyên Lương" userId="3a9e482f-ceb4-484a-8eab-f708ff3e9a36" providerId="ADAL" clId="{13784028-9459-48F9-BB57-AB814F1CAA60}" dt="2023-06-15T06:31:52.225" v="210" actId="1076"/>
          <ac:grpSpMkLst>
            <pc:docMk/>
            <pc:sldMk cId="913504955" sldId="282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13784028-9459-48F9-BB57-AB814F1CAA60}" dt="2023-06-15T06:31:33.620" v="204" actId="1076"/>
          <ac:picMkLst>
            <pc:docMk/>
            <pc:sldMk cId="913504955" sldId="282"/>
            <ac:picMk id="7" creationId="{80E948E8-F8F0-C779-F839-94954BA685B5}"/>
          </ac:picMkLst>
        </pc:picChg>
      </pc:sldChg>
      <pc:sldChg chg="addSp delSp modSp mod modTransition delAnim">
        <pc:chgData name="Duyên Lương" userId="3a9e482f-ceb4-484a-8eab-f708ff3e9a36" providerId="ADAL" clId="{13784028-9459-48F9-BB57-AB814F1CAA60}" dt="2023-06-19T02:12:06.843" v="1619"/>
        <pc:sldMkLst>
          <pc:docMk/>
          <pc:sldMk cId="1377200028" sldId="283"/>
        </pc:sldMkLst>
        <pc:spChg chg="mod">
          <ac:chgData name="Duyên Lương" userId="3a9e482f-ceb4-484a-8eab-f708ff3e9a36" providerId="ADAL" clId="{13784028-9459-48F9-BB57-AB814F1CAA60}" dt="2023-06-15T07:04:21.532" v="544" actId="1076"/>
          <ac:spMkLst>
            <pc:docMk/>
            <pc:sldMk cId="1377200028" sldId="283"/>
            <ac:spMk id="4" creationId="{00000000-0000-0000-0000-000000000000}"/>
          </ac:spMkLst>
        </pc:spChg>
        <pc:spChg chg="add mod">
          <ac:chgData name="Duyên Lương" userId="3a9e482f-ceb4-484a-8eab-f708ff3e9a36" providerId="ADAL" clId="{13784028-9459-48F9-BB57-AB814F1CAA60}" dt="2023-06-15T07:05:35.687" v="588" actId="20577"/>
          <ac:spMkLst>
            <pc:docMk/>
            <pc:sldMk cId="1377200028" sldId="283"/>
            <ac:spMk id="5" creationId="{9B0AB376-65B1-FCEF-5D5A-38DDFEA88269}"/>
          </ac:spMkLst>
        </pc:spChg>
        <pc:spChg chg="del">
          <ac:chgData name="Duyên Lương" userId="3a9e482f-ceb4-484a-8eab-f708ff3e9a36" providerId="ADAL" clId="{13784028-9459-48F9-BB57-AB814F1CAA60}" dt="2023-06-15T07:03:27.574" v="523" actId="478"/>
          <ac:spMkLst>
            <pc:docMk/>
            <pc:sldMk cId="1377200028" sldId="283"/>
            <ac:spMk id="6" creationId="{59E595CD-0A6F-8DDB-EFE5-838AC9AE9749}"/>
          </ac:spMkLst>
        </pc:spChg>
        <pc:spChg chg="del">
          <ac:chgData name="Duyên Lương" userId="3a9e482f-ceb4-484a-8eab-f708ff3e9a36" providerId="ADAL" clId="{13784028-9459-48F9-BB57-AB814F1CAA60}" dt="2023-06-15T07:03:34.398" v="527" actId="478"/>
          <ac:spMkLst>
            <pc:docMk/>
            <pc:sldMk cId="1377200028" sldId="283"/>
            <ac:spMk id="8" creationId="{F6DF30DC-AAD6-1F76-1640-7928C532F2ED}"/>
          </ac:spMkLst>
        </pc:spChg>
        <pc:spChg chg="del">
          <ac:chgData name="Duyên Lương" userId="3a9e482f-ceb4-484a-8eab-f708ff3e9a36" providerId="ADAL" clId="{13784028-9459-48F9-BB57-AB814F1CAA60}" dt="2023-06-15T07:03:35.648" v="528" actId="478"/>
          <ac:spMkLst>
            <pc:docMk/>
            <pc:sldMk cId="1377200028" sldId="283"/>
            <ac:spMk id="9" creationId="{1EB36DC6-EC1C-35A8-7BDA-0E33A0611BBC}"/>
          </ac:spMkLst>
        </pc:spChg>
        <pc:spChg chg="del">
          <ac:chgData name="Duyên Lương" userId="3a9e482f-ceb4-484a-8eab-f708ff3e9a36" providerId="ADAL" clId="{13784028-9459-48F9-BB57-AB814F1CAA60}" dt="2023-06-15T07:03:37.167" v="529" actId="478"/>
          <ac:spMkLst>
            <pc:docMk/>
            <pc:sldMk cId="1377200028" sldId="283"/>
            <ac:spMk id="10" creationId="{E0DC4341-68C8-B80B-2C9E-7D3797864204}"/>
          </ac:spMkLst>
        </pc:spChg>
        <pc:spChg chg="del">
          <ac:chgData name="Duyên Lương" userId="3a9e482f-ceb4-484a-8eab-f708ff3e9a36" providerId="ADAL" clId="{13784028-9459-48F9-BB57-AB814F1CAA60}" dt="2023-06-15T07:03:38.074" v="530" actId="478"/>
          <ac:spMkLst>
            <pc:docMk/>
            <pc:sldMk cId="1377200028" sldId="283"/>
            <ac:spMk id="11" creationId="{CF87AE44-B473-8B2D-A9D3-639A39E37B0E}"/>
          </ac:spMkLst>
        </pc:spChg>
        <pc:spChg chg="del">
          <ac:chgData name="Duyên Lương" userId="3a9e482f-ceb4-484a-8eab-f708ff3e9a36" providerId="ADAL" clId="{13784028-9459-48F9-BB57-AB814F1CAA60}" dt="2023-06-15T07:03:39.084" v="531" actId="478"/>
          <ac:spMkLst>
            <pc:docMk/>
            <pc:sldMk cId="1377200028" sldId="283"/>
            <ac:spMk id="12" creationId="{9B2DECCA-665D-AC66-E60C-7657269D84C1}"/>
          </ac:spMkLst>
        </pc:spChg>
        <pc:spChg chg="del">
          <ac:chgData name="Duyên Lương" userId="3a9e482f-ceb4-484a-8eab-f708ff3e9a36" providerId="ADAL" clId="{13784028-9459-48F9-BB57-AB814F1CAA60}" dt="2023-06-15T07:03:40.006" v="532" actId="478"/>
          <ac:spMkLst>
            <pc:docMk/>
            <pc:sldMk cId="1377200028" sldId="283"/>
            <ac:spMk id="13" creationId="{F1EBFFBF-773A-E6E7-BFD6-EB540BAAF4B6}"/>
          </ac:spMkLst>
        </pc:spChg>
        <pc:spChg chg="del">
          <ac:chgData name="Duyên Lương" userId="3a9e482f-ceb4-484a-8eab-f708ff3e9a36" providerId="ADAL" clId="{13784028-9459-48F9-BB57-AB814F1CAA60}" dt="2023-06-15T07:03:40.914" v="533" actId="478"/>
          <ac:spMkLst>
            <pc:docMk/>
            <pc:sldMk cId="1377200028" sldId="283"/>
            <ac:spMk id="14" creationId="{01111B43-EE24-7357-F6D9-79083474A900}"/>
          </ac:spMkLst>
        </pc:spChg>
        <pc:spChg chg="del mod">
          <ac:chgData name="Duyên Lương" userId="3a9e482f-ceb4-484a-8eab-f708ff3e9a36" providerId="ADAL" clId="{13784028-9459-48F9-BB57-AB814F1CAA60}" dt="2023-06-15T07:03:42.462" v="535" actId="478"/>
          <ac:spMkLst>
            <pc:docMk/>
            <pc:sldMk cId="1377200028" sldId="283"/>
            <ac:spMk id="15" creationId="{9A17D9AF-F3C1-B1F0-4506-8D9E9E174EF4}"/>
          </ac:spMkLst>
        </pc:spChg>
        <pc:spChg chg="add mod">
          <ac:chgData name="Duyên Lương" userId="3a9e482f-ceb4-484a-8eab-f708ff3e9a36" providerId="ADAL" clId="{13784028-9459-48F9-BB57-AB814F1CAA60}" dt="2023-06-15T07:05:33.912" v="586" actId="20577"/>
          <ac:spMkLst>
            <pc:docMk/>
            <pc:sldMk cId="1377200028" sldId="283"/>
            <ac:spMk id="16" creationId="{56AA6372-B315-18D0-3D3E-9DCBFEE0AED0}"/>
          </ac:spMkLst>
        </pc:spChg>
        <pc:spChg chg="add mod">
          <ac:chgData name="Duyên Lương" userId="3a9e482f-ceb4-484a-8eab-f708ff3e9a36" providerId="ADAL" clId="{13784028-9459-48F9-BB57-AB814F1CAA60}" dt="2023-06-15T07:05:14.117" v="572" actId="1076"/>
          <ac:spMkLst>
            <pc:docMk/>
            <pc:sldMk cId="1377200028" sldId="283"/>
            <ac:spMk id="17" creationId="{D101FC77-6310-88BF-7F5C-17DE616B7C9D}"/>
          </ac:spMkLst>
        </pc:spChg>
        <pc:spChg chg="add del mod">
          <ac:chgData name="Duyên Lương" userId="3a9e482f-ceb4-484a-8eab-f708ff3e9a36" providerId="ADAL" clId="{13784028-9459-48F9-BB57-AB814F1CAA60}" dt="2023-06-15T07:06:12.975" v="591" actId="478"/>
          <ac:spMkLst>
            <pc:docMk/>
            <pc:sldMk cId="1377200028" sldId="283"/>
            <ac:spMk id="18" creationId="{B00FF958-8FD4-DAC9-5B4A-A4FB2FF1E778}"/>
          </ac:spMkLst>
        </pc:spChg>
        <pc:grpChg chg="mod">
          <ac:chgData name="Duyên Lương" userId="3a9e482f-ceb4-484a-8eab-f708ff3e9a36" providerId="ADAL" clId="{13784028-9459-48F9-BB57-AB814F1CAA60}" dt="2023-06-15T07:03:31.694" v="526" actId="1076"/>
          <ac:grpSpMkLst>
            <pc:docMk/>
            <pc:sldMk cId="1377200028" sldId="283"/>
            <ac:grpSpMk id="2" creationId="{00000000-0000-0000-0000-000000000000}"/>
          </ac:grpSpMkLst>
        </pc:grpChg>
        <pc:graphicFrameChg chg="del">
          <ac:chgData name="Duyên Lương" userId="3a9e482f-ceb4-484a-8eab-f708ff3e9a36" providerId="ADAL" clId="{13784028-9459-48F9-BB57-AB814F1CAA60}" dt="2023-06-15T07:03:28.517" v="524" actId="478"/>
          <ac:graphicFrameMkLst>
            <pc:docMk/>
            <pc:sldMk cId="1377200028" sldId="283"/>
            <ac:graphicFrameMk id="7" creationId="{BA39583A-651F-AEDF-1EDD-B2F54CE77A19}"/>
          </ac:graphicFrameMkLst>
        </pc:graphicFrameChg>
      </pc:sldChg>
      <pc:sldChg chg="modSp mod modTransition">
        <pc:chgData name="Duyên Lương" userId="3a9e482f-ceb4-484a-8eab-f708ff3e9a36" providerId="ADAL" clId="{13784028-9459-48F9-BB57-AB814F1CAA60}" dt="2023-06-19T02:12:12.332" v="1620"/>
        <pc:sldMkLst>
          <pc:docMk/>
          <pc:sldMk cId="0" sldId="284"/>
        </pc:sldMkLst>
        <pc:spChg chg="mod">
          <ac:chgData name="Duyên Lương" userId="3a9e482f-ceb4-484a-8eab-f708ff3e9a36" providerId="ADAL" clId="{13784028-9459-48F9-BB57-AB814F1CAA60}" dt="2023-06-15T07:08:32.377" v="628" actId="1076"/>
          <ac:spMkLst>
            <pc:docMk/>
            <pc:sldMk cId="0" sldId="284"/>
            <ac:spMk id="16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13784028-9459-48F9-BB57-AB814F1CAA60}" dt="2023-06-19T02:12:18.421" v="1621"/>
        <pc:sldMkLst>
          <pc:docMk/>
          <pc:sldMk cId="0" sldId="285"/>
        </pc:sldMkLst>
        <pc:spChg chg="mod">
          <ac:chgData name="Duyên Lương" userId="3a9e482f-ceb4-484a-8eab-f708ff3e9a36" providerId="ADAL" clId="{13784028-9459-48F9-BB57-AB814F1CAA60}" dt="2023-06-15T07:18:21.600" v="769" actId="1076"/>
          <ac:spMkLst>
            <pc:docMk/>
            <pc:sldMk cId="0" sldId="285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12:31.813" v="744" actId="1036"/>
          <ac:spMkLst>
            <pc:docMk/>
            <pc:sldMk cId="0" sldId="285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12:28.668" v="743" actId="1035"/>
          <ac:spMkLst>
            <pc:docMk/>
            <pc:sldMk cId="0" sldId="285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12:22.714" v="738" actId="1036"/>
          <ac:spMkLst>
            <pc:docMk/>
            <pc:sldMk cId="0" sldId="285"/>
            <ac:spMk id="21" creationId="{00000000-0000-0000-0000-000000000000}"/>
          </ac:spMkLst>
        </pc:spChg>
        <pc:spChg chg="add mod ord">
          <ac:chgData name="Duyên Lương" userId="3a9e482f-ceb4-484a-8eab-f708ff3e9a36" providerId="ADAL" clId="{13784028-9459-48F9-BB57-AB814F1CAA60}" dt="2023-06-15T07:18:18.548" v="768" actId="1076"/>
          <ac:spMkLst>
            <pc:docMk/>
            <pc:sldMk cId="0" sldId="285"/>
            <ac:spMk id="22" creationId="{B92FDA27-15B7-0327-F911-8235062A378E}"/>
          </ac:spMkLst>
        </pc:spChg>
        <pc:grpChg chg="del">
          <ac:chgData name="Duyên Lương" userId="3a9e482f-ceb4-484a-8eab-f708ff3e9a36" providerId="ADAL" clId="{13784028-9459-48F9-BB57-AB814F1CAA60}" dt="2023-06-15T07:12:02.601" v="728" actId="478"/>
          <ac:grpSpMkLst>
            <pc:docMk/>
            <pc:sldMk cId="0" sldId="285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12:31.813" v="744" actId="1036"/>
          <ac:grpSpMkLst>
            <pc:docMk/>
            <pc:sldMk cId="0" sldId="285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12:28.668" v="743" actId="1035"/>
          <ac:grpSpMkLst>
            <pc:docMk/>
            <pc:sldMk cId="0" sldId="285"/>
            <ac:grpSpMk id="10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12:22.714" v="738" actId="1036"/>
          <ac:grpSpMkLst>
            <pc:docMk/>
            <pc:sldMk cId="0" sldId="285"/>
            <ac:grpSpMk id="13" creationId="{00000000-0000-0000-0000-000000000000}"/>
          </ac:grpSpMkLst>
        </pc:grpChg>
        <pc:grpChg chg="del mod">
          <ac:chgData name="Duyên Lương" userId="3a9e482f-ceb4-484a-8eab-f708ff3e9a36" providerId="ADAL" clId="{13784028-9459-48F9-BB57-AB814F1CAA60}" dt="2023-06-15T07:14:10.211" v="753" actId="478"/>
          <ac:grpSpMkLst>
            <pc:docMk/>
            <pc:sldMk cId="0" sldId="285"/>
            <ac:grpSpMk id="16" creationId="{00000000-0000-0000-0000-000000000000}"/>
          </ac:grpSpMkLst>
        </pc:grpChg>
        <pc:picChg chg="add mod">
          <ac:chgData name="Duyên Lương" userId="3a9e482f-ceb4-484a-8eab-f708ff3e9a36" providerId="ADAL" clId="{13784028-9459-48F9-BB57-AB814F1CAA60}" dt="2023-06-15T07:16:34.047" v="760" actId="1076"/>
          <ac:picMkLst>
            <pc:docMk/>
            <pc:sldMk cId="0" sldId="285"/>
            <ac:picMk id="23" creationId="{80BCDDF1-1BE2-B4A4-3A7C-158CDDBBFF5F}"/>
          </ac:picMkLst>
        </pc:picChg>
        <pc:picChg chg="add mod">
          <ac:chgData name="Duyên Lương" userId="3a9e482f-ceb4-484a-8eab-f708ff3e9a36" providerId="ADAL" clId="{13784028-9459-48F9-BB57-AB814F1CAA60}" dt="2023-06-15T07:16:37.593" v="762" actId="1076"/>
          <ac:picMkLst>
            <pc:docMk/>
            <pc:sldMk cId="0" sldId="285"/>
            <ac:picMk id="24" creationId="{680EDB11-31F1-B67B-C527-86FC853114C8}"/>
          </ac:picMkLst>
        </pc:picChg>
        <pc:picChg chg="add mod">
          <ac:chgData name="Duyên Lương" userId="3a9e482f-ceb4-484a-8eab-f708ff3e9a36" providerId="ADAL" clId="{13784028-9459-48F9-BB57-AB814F1CAA60}" dt="2023-06-15T07:18:12.799" v="767" actId="1076"/>
          <ac:picMkLst>
            <pc:docMk/>
            <pc:sldMk cId="0" sldId="285"/>
            <ac:picMk id="25" creationId="{4CBE5382-29E0-84AA-2DD2-84AD3D9015DC}"/>
          </ac:picMkLst>
        </pc:picChg>
        <pc:picChg chg="add mod modCrop">
          <ac:chgData name="Duyên Lương" userId="3a9e482f-ceb4-484a-8eab-f708ff3e9a36" providerId="ADAL" clId="{13784028-9459-48F9-BB57-AB814F1CAA60}" dt="2023-06-15T07:21:12.912" v="778" actId="1076"/>
          <ac:picMkLst>
            <pc:docMk/>
            <pc:sldMk cId="0" sldId="285"/>
            <ac:picMk id="26" creationId="{C17F1B83-9270-9988-1C2E-4B9072A43583}"/>
          </ac:picMkLst>
        </pc:picChg>
        <pc:picChg chg="add mod">
          <ac:chgData name="Duyên Lương" userId="3a9e482f-ceb4-484a-8eab-f708ff3e9a36" providerId="ADAL" clId="{13784028-9459-48F9-BB57-AB814F1CAA60}" dt="2023-06-15T07:12:17.459" v="733" actId="167"/>
          <ac:picMkLst>
            <pc:docMk/>
            <pc:sldMk cId="0" sldId="285"/>
            <ac:picMk id="1026" creationId="{17F681D8-FD45-C817-45AF-C4A9754D559D}"/>
          </ac:picMkLst>
        </pc:picChg>
      </pc:sldChg>
      <pc:sldChg chg="modSp mod modTransition">
        <pc:chgData name="Duyên Lương" userId="3a9e482f-ceb4-484a-8eab-f708ff3e9a36" providerId="ADAL" clId="{13784028-9459-48F9-BB57-AB814F1CAA60}" dt="2023-06-19T02:12:18.421" v="1621"/>
        <pc:sldMkLst>
          <pc:docMk/>
          <pc:sldMk cId="2229314955" sldId="286"/>
        </pc:sldMkLst>
        <pc:spChg chg="mod">
          <ac:chgData name="Duyên Lương" userId="3a9e482f-ceb4-484a-8eab-f708ff3e9a36" providerId="ADAL" clId="{13784028-9459-48F9-BB57-AB814F1CAA60}" dt="2023-06-15T07:22:31.100" v="784" actId="2711"/>
          <ac:spMkLst>
            <pc:docMk/>
            <pc:sldMk cId="2229314955" sldId="286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3:59.692" v="806" actId="20577"/>
          <ac:spMkLst>
            <pc:docMk/>
            <pc:sldMk cId="2229314955" sldId="286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02.227" v="808" actId="20577"/>
          <ac:spMkLst>
            <pc:docMk/>
            <pc:sldMk cId="2229314955" sldId="286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05.305" v="810" actId="20577"/>
          <ac:spMkLst>
            <pc:docMk/>
            <pc:sldMk cId="2229314955" sldId="286"/>
            <ac:spMk id="21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13784028-9459-48F9-BB57-AB814F1CAA60}" dt="2023-06-19T02:12:18.421" v="1621"/>
        <pc:sldMkLst>
          <pc:docMk/>
          <pc:sldMk cId="3373525211" sldId="287"/>
        </pc:sldMkLst>
        <pc:spChg chg="mod">
          <ac:chgData name="Duyên Lương" userId="3a9e482f-ceb4-484a-8eab-f708ff3e9a36" providerId="ADAL" clId="{13784028-9459-48F9-BB57-AB814F1CAA60}" dt="2023-06-15T07:22:49.243" v="788" actId="1076"/>
          <ac:spMkLst>
            <pc:docMk/>
            <pc:sldMk cId="3373525211" sldId="287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57.494" v="858" actId="20577"/>
          <ac:spMkLst>
            <pc:docMk/>
            <pc:sldMk cId="3373525211" sldId="287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44.331" v="844" actId="20577"/>
          <ac:spMkLst>
            <pc:docMk/>
            <pc:sldMk cId="3373525211" sldId="287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4:38.439" v="824" actId="20577"/>
          <ac:spMkLst>
            <pc:docMk/>
            <pc:sldMk cId="3373525211" sldId="287"/>
            <ac:spMk id="21" creationId="{00000000-0000-0000-0000-000000000000}"/>
          </ac:spMkLst>
        </pc:spChg>
        <pc:grpChg chg="mod">
          <ac:chgData name="Duyên Lương" userId="3a9e482f-ceb4-484a-8eab-f708ff3e9a36" providerId="ADAL" clId="{13784028-9459-48F9-BB57-AB814F1CAA60}" dt="2023-06-15T07:24:48.974" v="845" actId="1076"/>
          <ac:grpSpMkLst>
            <pc:docMk/>
            <pc:sldMk cId="3373525211" sldId="287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24:31.796" v="812" actId="1076"/>
          <ac:grpSpMkLst>
            <pc:docMk/>
            <pc:sldMk cId="3373525211" sldId="287"/>
            <ac:grpSpMk id="13" creationId="{00000000-0000-0000-0000-000000000000}"/>
          </ac:grpSpMkLst>
        </pc:grpChg>
      </pc:sldChg>
      <pc:sldChg chg="modSp mod modTransition">
        <pc:chgData name="Duyên Lương" userId="3a9e482f-ceb4-484a-8eab-f708ff3e9a36" providerId="ADAL" clId="{13784028-9459-48F9-BB57-AB814F1CAA60}" dt="2023-06-19T02:12:18.421" v="1621"/>
        <pc:sldMkLst>
          <pc:docMk/>
          <pc:sldMk cId="4240377929" sldId="288"/>
        </pc:sldMkLst>
        <pc:spChg chg="mod">
          <ac:chgData name="Duyên Lương" userId="3a9e482f-ceb4-484a-8eab-f708ff3e9a36" providerId="ADAL" clId="{13784028-9459-48F9-BB57-AB814F1CAA60}" dt="2023-06-15T07:23:37.830" v="799" actId="1076"/>
          <ac:spMkLst>
            <pc:docMk/>
            <pc:sldMk cId="4240377929" sldId="288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5:39.135" v="878" actId="20577"/>
          <ac:spMkLst>
            <pc:docMk/>
            <pc:sldMk cId="4240377929" sldId="288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5:35.444" v="870" actId="20577"/>
          <ac:spMkLst>
            <pc:docMk/>
            <pc:sldMk cId="4240377929" sldId="288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5:43.178" v="880" actId="20577"/>
          <ac:spMkLst>
            <pc:docMk/>
            <pc:sldMk cId="4240377929" sldId="288"/>
            <ac:spMk id="21" creationId="{00000000-0000-0000-0000-000000000000}"/>
          </ac:spMkLst>
        </pc:spChg>
        <pc:grpChg chg="mod">
          <ac:chgData name="Duyên Lương" userId="3a9e482f-ceb4-484a-8eab-f708ff3e9a36" providerId="ADAL" clId="{13784028-9459-48F9-BB57-AB814F1CAA60}" dt="2023-06-15T07:25:22.802" v="861" actId="1076"/>
          <ac:grpSpMkLst>
            <pc:docMk/>
            <pc:sldMk cId="4240377929" sldId="288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13784028-9459-48F9-BB57-AB814F1CAA60}" dt="2023-06-15T07:25:26.585" v="862" actId="1076"/>
          <ac:grpSpMkLst>
            <pc:docMk/>
            <pc:sldMk cId="4240377929" sldId="288"/>
            <ac:grpSpMk id="10" creationId="{00000000-0000-0000-0000-000000000000}"/>
          </ac:grpSpMkLst>
        </pc:grpChg>
      </pc:sldChg>
      <pc:sldChg chg="modSp mod modTransition">
        <pc:chgData name="Duyên Lương" userId="3a9e482f-ceb4-484a-8eab-f708ff3e9a36" providerId="ADAL" clId="{13784028-9459-48F9-BB57-AB814F1CAA60}" dt="2023-06-19T02:12:18.421" v="1621"/>
        <pc:sldMkLst>
          <pc:docMk/>
          <pc:sldMk cId="1497085225" sldId="289"/>
        </pc:sldMkLst>
        <pc:spChg chg="mod">
          <ac:chgData name="Duyên Lương" userId="3a9e482f-ceb4-484a-8eab-f708ff3e9a36" providerId="ADAL" clId="{13784028-9459-48F9-BB57-AB814F1CAA60}" dt="2023-06-15T07:23:45.670" v="801" actId="1076"/>
          <ac:spMkLst>
            <pc:docMk/>
            <pc:sldMk cId="1497085225" sldId="289"/>
            <ac:spMk id="18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5:57.540" v="887" actId="20577"/>
          <ac:spMkLst>
            <pc:docMk/>
            <pc:sldMk cId="1497085225" sldId="289"/>
            <ac:spMk id="19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6:08.627" v="896" actId="20577"/>
          <ac:spMkLst>
            <pc:docMk/>
            <pc:sldMk cId="1497085225" sldId="289"/>
            <ac:spMk id="2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5T07:26:11.259" v="900" actId="20577"/>
          <ac:spMkLst>
            <pc:docMk/>
            <pc:sldMk cId="1497085225" sldId="289"/>
            <ac:spMk id="21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13784028-9459-48F9-BB57-AB814F1CAA60}" dt="2023-06-19T02:12:22.049" v="1622"/>
        <pc:sldMkLst>
          <pc:docMk/>
          <pc:sldMk cId="569956829" sldId="290"/>
        </pc:sldMkLst>
        <pc:spChg chg="mod">
          <ac:chgData name="Duyên Lương" userId="3a9e482f-ceb4-484a-8eab-f708ff3e9a36" providerId="ADAL" clId="{13784028-9459-48F9-BB57-AB814F1CAA60}" dt="2023-06-15T07:26:31.796" v="960" actId="20577"/>
          <ac:spMkLst>
            <pc:docMk/>
            <pc:sldMk cId="569956829" sldId="290"/>
            <ac:spMk id="4" creationId="{00000000-0000-0000-0000-000000000000}"/>
          </ac:spMkLst>
        </pc:spChg>
        <pc:picChg chg="add mod">
          <ac:chgData name="Duyên Lương" userId="3a9e482f-ceb4-484a-8eab-f708ff3e9a36" providerId="ADAL" clId="{13784028-9459-48F9-BB57-AB814F1CAA60}" dt="2023-06-15T07:27:12.952" v="966" actId="14100"/>
          <ac:picMkLst>
            <pc:docMk/>
            <pc:sldMk cId="569956829" sldId="290"/>
            <ac:picMk id="6" creationId="{5A18275D-513D-134E-34B0-78E079C1DC1D}"/>
          </ac:picMkLst>
        </pc:picChg>
        <pc:picChg chg="add mod">
          <ac:chgData name="Duyên Lương" userId="3a9e482f-ceb4-484a-8eab-f708ff3e9a36" providerId="ADAL" clId="{13784028-9459-48F9-BB57-AB814F1CAA60}" dt="2023-06-15T07:27:18.283" v="968" actId="1076"/>
          <ac:picMkLst>
            <pc:docMk/>
            <pc:sldMk cId="569956829" sldId="290"/>
            <ac:picMk id="7" creationId="{5461AE7A-9E86-0E57-9DCF-4311E516ECE2}"/>
          </ac:picMkLst>
        </pc:picChg>
        <pc:picChg chg="add mod">
          <ac:chgData name="Duyên Lương" userId="3a9e482f-ceb4-484a-8eab-f708ff3e9a36" providerId="ADAL" clId="{13784028-9459-48F9-BB57-AB814F1CAA60}" dt="2023-06-15T07:27:22.309" v="970" actId="1076"/>
          <ac:picMkLst>
            <pc:docMk/>
            <pc:sldMk cId="569956829" sldId="290"/>
            <ac:picMk id="8" creationId="{56A9F461-CBEE-F7A0-C00E-7A03752BA801}"/>
          </ac:picMkLst>
        </pc:picChg>
        <pc:picChg chg="add mod">
          <ac:chgData name="Duyên Lương" userId="3a9e482f-ceb4-484a-8eab-f708ff3e9a36" providerId="ADAL" clId="{13784028-9459-48F9-BB57-AB814F1CAA60}" dt="2023-06-15T07:27:28.237" v="972" actId="1076"/>
          <ac:picMkLst>
            <pc:docMk/>
            <pc:sldMk cId="569956829" sldId="290"/>
            <ac:picMk id="9" creationId="{3040D6FD-13A8-A541-E232-B1321A1F5418}"/>
          </ac:picMkLst>
        </pc:picChg>
        <pc:picChg chg="add mod">
          <ac:chgData name="Duyên Lương" userId="3a9e482f-ceb4-484a-8eab-f708ff3e9a36" providerId="ADAL" clId="{13784028-9459-48F9-BB57-AB814F1CAA60}" dt="2023-06-15T07:27:32.394" v="974" actId="1076"/>
          <ac:picMkLst>
            <pc:docMk/>
            <pc:sldMk cId="569956829" sldId="290"/>
            <ac:picMk id="10" creationId="{26B40328-2C2E-98D9-FD35-56CA19229890}"/>
          </ac:picMkLst>
        </pc:picChg>
      </pc:sldChg>
      <pc:sldChg chg="addSp delSp modSp mod modTransition delAnim">
        <pc:chgData name="Duyên Lương" userId="3a9e482f-ceb4-484a-8eab-f708ff3e9a36" providerId="ADAL" clId="{13784028-9459-48F9-BB57-AB814F1CAA60}" dt="2023-06-19T02:12:24.413" v="1623"/>
        <pc:sldMkLst>
          <pc:docMk/>
          <pc:sldMk cId="1969844363" sldId="291"/>
        </pc:sldMkLst>
        <pc:spChg chg="add mod">
          <ac:chgData name="Duyên Lương" userId="3a9e482f-ceb4-484a-8eab-f708ff3e9a36" providerId="ADAL" clId="{13784028-9459-48F9-BB57-AB814F1CAA60}" dt="2023-06-19T01:49:05.116" v="1156" actId="1076"/>
          <ac:spMkLst>
            <pc:docMk/>
            <pc:sldMk cId="1969844363" sldId="291"/>
            <ac:spMk id="4" creationId="{AD4540E3-B9E5-CFC2-C978-8102180852D7}"/>
          </ac:spMkLst>
        </pc:spChg>
        <pc:spChg chg="add mod">
          <ac:chgData name="Duyên Lương" userId="3a9e482f-ceb4-484a-8eab-f708ff3e9a36" providerId="ADAL" clId="{13784028-9459-48F9-BB57-AB814F1CAA60}" dt="2023-06-19T01:49:42.198" v="1168" actId="1038"/>
          <ac:spMkLst>
            <pc:docMk/>
            <pc:sldMk cId="1969844363" sldId="291"/>
            <ac:spMk id="5" creationId="{BDBC0695-61AC-4818-94AD-A34F4985191A}"/>
          </ac:spMkLst>
        </pc:spChg>
        <pc:spChg chg="add mod">
          <ac:chgData name="Duyên Lương" userId="3a9e482f-ceb4-484a-8eab-f708ff3e9a36" providerId="ADAL" clId="{13784028-9459-48F9-BB57-AB814F1CAA60}" dt="2023-06-19T01:49:34.518" v="1163" actId="14100"/>
          <ac:spMkLst>
            <pc:docMk/>
            <pc:sldMk cId="1969844363" sldId="291"/>
            <ac:spMk id="6" creationId="{2E69BE26-6944-18DB-C069-37A232DB5175}"/>
          </ac:spMkLst>
        </pc:spChg>
        <pc:spChg chg="mod">
          <ac:chgData name="Duyên Lương" userId="3a9e482f-ceb4-484a-8eab-f708ff3e9a36" providerId="ADAL" clId="{13784028-9459-48F9-BB57-AB814F1CAA60}" dt="2023-06-19T01:49:38.837" v="1165" actId="1076"/>
          <ac:spMkLst>
            <pc:docMk/>
            <pc:sldMk cId="1969844363" sldId="291"/>
            <ac:spMk id="10" creationId="{00000000-0000-0000-0000-000000000000}"/>
          </ac:spMkLst>
        </pc:spChg>
        <pc:spChg chg="mod">
          <ac:chgData name="Duyên Lương" userId="3a9e482f-ceb4-484a-8eab-f708ff3e9a36" providerId="ADAL" clId="{13784028-9459-48F9-BB57-AB814F1CAA60}" dt="2023-06-19T01:49:18.578" v="1159" actId="1076"/>
          <ac:spMkLst>
            <pc:docMk/>
            <pc:sldMk cId="1969844363" sldId="291"/>
            <ac:spMk id="16" creationId="{6A60EBDE-3C2D-5D25-8867-4EAA2EFFC15A}"/>
          </ac:spMkLst>
        </pc:spChg>
        <pc:spChg chg="mod">
          <ac:chgData name="Duyên Lương" userId="3a9e482f-ceb4-484a-8eab-f708ff3e9a36" providerId="ADAL" clId="{13784028-9459-48F9-BB57-AB814F1CAA60}" dt="2023-06-19T01:49:24.734" v="1161" actId="1076"/>
          <ac:spMkLst>
            <pc:docMk/>
            <pc:sldMk cId="1969844363" sldId="291"/>
            <ac:spMk id="17" creationId="{E4C2F057-C7F5-67A1-C6C1-FB8A88C0ADE7}"/>
          </ac:spMkLst>
        </pc:spChg>
        <pc:spChg chg="del">
          <ac:chgData name="Duyên Lương" userId="3a9e482f-ceb4-484a-8eab-f708ff3e9a36" providerId="ADAL" clId="{13784028-9459-48F9-BB57-AB814F1CAA60}" dt="2023-06-19T01:47:53.587" v="1136" actId="478"/>
          <ac:spMkLst>
            <pc:docMk/>
            <pc:sldMk cId="1969844363" sldId="291"/>
            <ac:spMk id="18" creationId="{A4EA3C73-4BD9-2F09-8567-E64654C230EB}"/>
          </ac:spMkLst>
        </pc:spChg>
        <pc:spChg chg="del">
          <ac:chgData name="Duyên Lương" userId="3a9e482f-ceb4-484a-8eab-f708ff3e9a36" providerId="ADAL" clId="{13784028-9459-48F9-BB57-AB814F1CAA60}" dt="2023-06-19T01:47:55.923" v="1137" actId="478"/>
          <ac:spMkLst>
            <pc:docMk/>
            <pc:sldMk cId="1969844363" sldId="291"/>
            <ac:spMk id="19" creationId="{863E2C69-13C8-6F72-802A-6F5860F8A90C}"/>
          </ac:spMkLst>
        </pc:spChg>
        <pc:grpChg chg="mod">
          <ac:chgData name="Duyên Lương" userId="3a9e482f-ceb4-484a-8eab-f708ff3e9a36" providerId="ADAL" clId="{13784028-9459-48F9-BB57-AB814F1CAA60}" dt="2023-06-19T01:49:22.034" v="1160" actId="1076"/>
          <ac:grpSpMkLst>
            <pc:docMk/>
            <pc:sldMk cId="1969844363" sldId="291"/>
            <ac:grpSpMk id="2" creationId="{00000000-0000-0000-0000-000000000000}"/>
          </ac:grpSpMkLst>
        </pc:grpChg>
        <pc:picChg chg="del">
          <ac:chgData name="Duyên Lương" userId="3a9e482f-ceb4-484a-8eab-f708ff3e9a36" providerId="ADAL" clId="{13784028-9459-48F9-BB57-AB814F1CAA60}" dt="2023-06-19T01:47:49.376" v="1135" actId="478"/>
          <ac:picMkLst>
            <pc:docMk/>
            <pc:sldMk cId="1969844363" sldId="291"/>
            <ac:picMk id="14" creationId="{D56AD007-B9E8-5F57-E7A4-B2ED2E483C2D}"/>
          </ac:picMkLst>
        </pc:picChg>
        <pc:picChg chg="del">
          <ac:chgData name="Duyên Lương" userId="3a9e482f-ceb4-484a-8eab-f708ff3e9a36" providerId="ADAL" clId="{13784028-9459-48F9-BB57-AB814F1CAA60}" dt="2023-06-19T01:47:48.359" v="1134" actId="478"/>
          <ac:picMkLst>
            <pc:docMk/>
            <pc:sldMk cId="1969844363" sldId="291"/>
            <ac:picMk id="15" creationId="{97776AAB-6387-2DC6-0AC1-0F14F9E59C8C}"/>
          </ac:picMkLst>
        </pc:picChg>
      </pc:sldChg>
      <pc:sldChg chg="add del setBg">
        <pc:chgData name="Duyên Lương" userId="3a9e482f-ceb4-484a-8eab-f708ff3e9a36" providerId="ADAL" clId="{13784028-9459-48F9-BB57-AB814F1CAA60}" dt="2023-06-19T01:47:43.141" v="1133"/>
        <pc:sldMkLst>
          <pc:docMk/>
          <pc:sldMk cId="4124428512" sldId="291"/>
        </pc:sldMkLst>
      </pc:sldChg>
      <pc:sldChg chg="addSp delSp modSp mod modTransition delAnim modAnim">
        <pc:chgData name="Duyên Lương" userId="3a9e482f-ceb4-484a-8eab-f708ff3e9a36" providerId="ADAL" clId="{13784028-9459-48F9-BB57-AB814F1CAA60}" dt="2023-06-19T02:12:29.879" v="1625"/>
        <pc:sldMkLst>
          <pc:docMk/>
          <pc:sldMk cId="2093315810" sldId="292"/>
        </pc:sldMkLst>
        <pc:spChg chg="add mod">
          <ac:chgData name="Duyên Lương" userId="3a9e482f-ceb4-484a-8eab-f708ff3e9a36" providerId="ADAL" clId="{13784028-9459-48F9-BB57-AB814F1CAA60}" dt="2023-06-19T02:00:12.880" v="1227" actId="404"/>
          <ac:spMkLst>
            <pc:docMk/>
            <pc:sldMk cId="2093315810" sldId="292"/>
            <ac:spMk id="4" creationId="{FA23DD4F-E5BA-24CA-4A6F-B2BAE157E0EE}"/>
          </ac:spMkLst>
        </pc:spChg>
        <pc:spChg chg="add mod">
          <ac:chgData name="Duyên Lương" userId="3a9e482f-ceb4-484a-8eab-f708ff3e9a36" providerId="ADAL" clId="{13784028-9459-48F9-BB57-AB814F1CAA60}" dt="2023-06-19T02:02:24.485" v="1268" actId="20577"/>
          <ac:spMkLst>
            <pc:docMk/>
            <pc:sldMk cId="2093315810" sldId="292"/>
            <ac:spMk id="5" creationId="{BF74E0F9-3F26-9D70-7DDD-9F3D62DC74E4}"/>
          </ac:spMkLst>
        </pc:spChg>
        <pc:spChg chg="add mod">
          <ac:chgData name="Duyên Lương" userId="3a9e482f-ceb4-484a-8eab-f708ff3e9a36" providerId="ADAL" clId="{13784028-9459-48F9-BB57-AB814F1CAA60}" dt="2023-06-19T02:00:33.837" v="1233" actId="1076"/>
          <ac:spMkLst>
            <pc:docMk/>
            <pc:sldMk cId="2093315810" sldId="292"/>
            <ac:spMk id="6" creationId="{13844CB1-A26D-4822-B968-1DEA68B8017A}"/>
          </ac:spMkLst>
        </pc:spChg>
        <pc:spChg chg="add mod">
          <ac:chgData name="Duyên Lương" userId="3a9e482f-ceb4-484a-8eab-f708ff3e9a36" providerId="ADAL" clId="{13784028-9459-48F9-BB57-AB814F1CAA60}" dt="2023-06-19T02:02:29.218" v="1269" actId="1076"/>
          <ac:spMkLst>
            <pc:docMk/>
            <pc:sldMk cId="2093315810" sldId="292"/>
            <ac:spMk id="7" creationId="{A92C2EFB-DF0E-2625-4AC1-5132014289F2}"/>
          </ac:spMkLst>
        </pc:spChg>
        <pc:spChg chg="del mod">
          <ac:chgData name="Duyên Lương" userId="3a9e482f-ceb4-484a-8eab-f708ff3e9a36" providerId="ADAL" clId="{13784028-9459-48F9-BB57-AB814F1CAA60}" dt="2023-06-19T02:02:04.909" v="1259" actId="478"/>
          <ac:spMkLst>
            <pc:docMk/>
            <pc:sldMk cId="2093315810" sldId="292"/>
            <ac:spMk id="12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9T01:55:54.198" v="1200" actId="478"/>
          <ac:spMkLst>
            <pc:docMk/>
            <pc:sldMk cId="2093315810" sldId="292"/>
            <ac:spMk id="16" creationId="{6A60EBDE-3C2D-5D25-8867-4EAA2EFFC15A}"/>
          </ac:spMkLst>
        </pc:spChg>
        <pc:spChg chg="del">
          <ac:chgData name="Duyên Lương" userId="3a9e482f-ceb4-484a-8eab-f708ff3e9a36" providerId="ADAL" clId="{13784028-9459-48F9-BB57-AB814F1CAA60}" dt="2023-06-19T01:56:00.317" v="1205" actId="478"/>
          <ac:spMkLst>
            <pc:docMk/>
            <pc:sldMk cId="2093315810" sldId="292"/>
            <ac:spMk id="17" creationId="{E4C2F057-C7F5-67A1-C6C1-FB8A88C0ADE7}"/>
          </ac:spMkLst>
        </pc:spChg>
        <pc:spChg chg="del">
          <ac:chgData name="Duyên Lương" userId="3a9e482f-ceb4-484a-8eab-f708ff3e9a36" providerId="ADAL" clId="{13784028-9459-48F9-BB57-AB814F1CAA60}" dt="2023-06-19T01:55:55.344" v="1201" actId="478"/>
          <ac:spMkLst>
            <pc:docMk/>
            <pc:sldMk cId="2093315810" sldId="292"/>
            <ac:spMk id="18" creationId="{A4EA3C73-4BD9-2F09-8567-E64654C230EB}"/>
          </ac:spMkLst>
        </pc:spChg>
        <pc:spChg chg="del">
          <ac:chgData name="Duyên Lương" userId="3a9e482f-ceb4-484a-8eab-f708ff3e9a36" providerId="ADAL" clId="{13784028-9459-48F9-BB57-AB814F1CAA60}" dt="2023-06-19T01:55:59.389" v="1204" actId="478"/>
          <ac:spMkLst>
            <pc:docMk/>
            <pc:sldMk cId="2093315810" sldId="292"/>
            <ac:spMk id="19" creationId="{863E2C69-13C8-6F72-802A-6F5860F8A90C}"/>
          </ac:spMkLst>
        </pc:spChg>
        <pc:grpChg chg="mod">
          <ac:chgData name="Duyên Lương" userId="3a9e482f-ceb4-484a-8eab-f708ff3e9a36" providerId="ADAL" clId="{13784028-9459-48F9-BB57-AB814F1CAA60}" dt="2023-06-19T02:02:19.915" v="1264" actId="1076"/>
          <ac:grpSpMkLst>
            <pc:docMk/>
            <pc:sldMk cId="2093315810" sldId="292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13784028-9459-48F9-BB57-AB814F1CAA60}" dt="2023-06-19T02:00:39.420" v="1235" actId="1076"/>
          <ac:picMkLst>
            <pc:docMk/>
            <pc:sldMk cId="2093315810" sldId="292"/>
            <ac:picMk id="8" creationId="{958394BD-FEB8-EDB3-7AAF-07E7EEC370F8}"/>
          </ac:picMkLst>
        </pc:picChg>
        <pc:picChg chg="add mod">
          <ac:chgData name="Duyên Lương" userId="3a9e482f-ceb4-484a-8eab-f708ff3e9a36" providerId="ADAL" clId="{13784028-9459-48F9-BB57-AB814F1CAA60}" dt="2023-06-19T02:02:08.599" v="1260" actId="1076"/>
          <ac:picMkLst>
            <pc:docMk/>
            <pc:sldMk cId="2093315810" sldId="292"/>
            <ac:picMk id="9" creationId="{EF9A5B74-0A40-1CF5-8549-07C11D242A1A}"/>
          </ac:picMkLst>
        </pc:picChg>
        <pc:picChg chg="del">
          <ac:chgData name="Duyên Lương" userId="3a9e482f-ceb4-484a-8eab-f708ff3e9a36" providerId="ADAL" clId="{13784028-9459-48F9-BB57-AB814F1CAA60}" dt="2023-06-19T01:55:56.529" v="1203" actId="478"/>
          <ac:picMkLst>
            <pc:docMk/>
            <pc:sldMk cId="2093315810" sldId="292"/>
            <ac:picMk id="14" creationId="{D56AD007-B9E8-5F57-E7A4-B2ED2E483C2D}"/>
          </ac:picMkLst>
        </pc:picChg>
        <pc:picChg chg="del">
          <ac:chgData name="Duyên Lương" userId="3a9e482f-ceb4-484a-8eab-f708ff3e9a36" providerId="ADAL" clId="{13784028-9459-48F9-BB57-AB814F1CAA60}" dt="2023-06-19T01:55:55.989" v="1202" actId="478"/>
          <ac:picMkLst>
            <pc:docMk/>
            <pc:sldMk cId="2093315810" sldId="292"/>
            <ac:picMk id="15" creationId="{97776AAB-6387-2DC6-0AC1-0F14F9E59C8C}"/>
          </ac:picMkLst>
        </pc:picChg>
      </pc:sldChg>
      <pc:sldChg chg="addSp delSp modSp mod modTransition delAnim modAnim">
        <pc:chgData name="Duyên Lương" userId="3a9e482f-ceb4-484a-8eab-f708ff3e9a36" providerId="ADAL" clId="{13784028-9459-48F9-BB57-AB814F1CAA60}" dt="2023-06-19T02:12:31.489" v="1626"/>
        <pc:sldMkLst>
          <pc:docMk/>
          <pc:sldMk cId="3943795584" sldId="293"/>
        </pc:sldMkLst>
        <pc:spChg chg="add mod">
          <ac:chgData name="Duyên Lương" userId="3a9e482f-ceb4-484a-8eab-f708ff3e9a36" providerId="ADAL" clId="{13784028-9459-48F9-BB57-AB814F1CAA60}" dt="2023-06-19T02:02:58.216" v="1275" actId="1076"/>
          <ac:spMkLst>
            <pc:docMk/>
            <pc:sldMk cId="3943795584" sldId="293"/>
            <ac:spMk id="4" creationId="{F3868087-5363-F74F-845F-D23C29532786}"/>
          </ac:spMkLst>
        </pc:spChg>
        <pc:spChg chg="add mod">
          <ac:chgData name="Duyên Lương" userId="3a9e482f-ceb4-484a-8eab-f708ff3e9a36" providerId="ADAL" clId="{13784028-9459-48F9-BB57-AB814F1CAA60}" dt="2023-06-19T02:03:46.368" v="1298" actId="20577"/>
          <ac:spMkLst>
            <pc:docMk/>
            <pc:sldMk cId="3943795584" sldId="293"/>
            <ac:spMk id="5" creationId="{2577A13B-E231-EA0F-BDD6-72B7930533C0}"/>
          </ac:spMkLst>
        </pc:spChg>
        <pc:spChg chg="add mod">
          <ac:chgData name="Duyên Lương" userId="3a9e482f-ceb4-484a-8eab-f708ff3e9a36" providerId="ADAL" clId="{13784028-9459-48F9-BB57-AB814F1CAA60}" dt="2023-06-19T02:03:53.266" v="1299" actId="1076"/>
          <ac:spMkLst>
            <pc:docMk/>
            <pc:sldMk cId="3943795584" sldId="293"/>
            <ac:spMk id="6" creationId="{52D77A94-F60A-D13B-0018-D1006199C118}"/>
          </ac:spMkLst>
        </pc:spChg>
        <pc:spChg chg="del">
          <ac:chgData name="Duyên Lương" userId="3a9e482f-ceb4-484a-8eab-f708ff3e9a36" providerId="ADAL" clId="{13784028-9459-48F9-BB57-AB814F1CAA60}" dt="2023-06-19T02:02:36.298" v="1270" actId="478"/>
          <ac:spMkLst>
            <pc:docMk/>
            <pc:sldMk cId="3943795584" sldId="293"/>
            <ac:spMk id="10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9T02:02:37.115" v="1271" actId="478"/>
          <ac:spMkLst>
            <pc:docMk/>
            <pc:sldMk cId="3943795584" sldId="293"/>
            <ac:spMk id="12" creationId="{00000000-0000-0000-0000-000000000000}"/>
          </ac:spMkLst>
        </pc:spChg>
        <pc:spChg chg="del">
          <ac:chgData name="Duyên Lương" userId="3a9e482f-ceb4-484a-8eab-f708ff3e9a36" providerId="ADAL" clId="{13784028-9459-48F9-BB57-AB814F1CAA60}" dt="2023-06-19T02:03:04.165" v="1280" actId="478"/>
          <ac:spMkLst>
            <pc:docMk/>
            <pc:sldMk cId="3943795584" sldId="293"/>
            <ac:spMk id="16" creationId="{6A60EBDE-3C2D-5D25-8867-4EAA2EFFC15A}"/>
          </ac:spMkLst>
        </pc:spChg>
        <pc:spChg chg="del">
          <ac:chgData name="Duyên Lương" userId="3a9e482f-ceb4-484a-8eab-f708ff3e9a36" providerId="ADAL" clId="{13784028-9459-48F9-BB57-AB814F1CAA60}" dt="2023-06-19T02:03:02.362" v="1278" actId="478"/>
          <ac:spMkLst>
            <pc:docMk/>
            <pc:sldMk cId="3943795584" sldId="293"/>
            <ac:spMk id="17" creationId="{E4C2F057-C7F5-67A1-C6C1-FB8A88C0ADE7}"/>
          </ac:spMkLst>
        </pc:spChg>
        <pc:spChg chg="del">
          <ac:chgData name="Duyên Lương" userId="3a9e482f-ceb4-484a-8eab-f708ff3e9a36" providerId="ADAL" clId="{13784028-9459-48F9-BB57-AB814F1CAA60}" dt="2023-06-19T02:03:05.984" v="1281" actId="478"/>
          <ac:spMkLst>
            <pc:docMk/>
            <pc:sldMk cId="3943795584" sldId="293"/>
            <ac:spMk id="18" creationId="{A4EA3C73-4BD9-2F09-8567-E64654C230EB}"/>
          </ac:spMkLst>
        </pc:spChg>
        <pc:spChg chg="del">
          <ac:chgData name="Duyên Lương" userId="3a9e482f-ceb4-484a-8eab-f708ff3e9a36" providerId="ADAL" clId="{13784028-9459-48F9-BB57-AB814F1CAA60}" dt="2023-06-19T02:03:00.882" v="1277" actId="478"/>
          <ac:spMkLst>
            <pc:docMk/>
            <pc:sldMk cId="3943795584" sldId="293"/>
            <ac:spMk id="19" creationId="{863E2C69-13C8-6F72-802A-6F5860F8A90C}"/>
          </ac:spMkLst>
        </pc:spChg>
        <pc:picChg chg="add mod">
          <ac:chgData name="Duyên Lương" userId="3a9e482f-ceb4-484a-8eab-f708ff3e9a36" providerId="ADAL" clId="{13784028-9459-48F9-BB57-AB814F1CAA60}" dt="2023-06-19T02:03:57.243" v="1300" actId="14100"/>
          <ac:picMkLst>
            <pc:docMk/>
            <pc:sldMk cId="3943795584" sldId="293"/>
            <ac:picMk id="7" creationId="{539317CC-B08E-F439-2862-36104B812B35}"/>
          </ac:picMkLst>
        </pc:picChg>
        <pc:picChg chg="del">
          <ac:chgData name="Duyên Lương" userId="3a9e482f-ceb4-484a-8eab-f708ff3e9a36" providerId="ADAL" clId="{13784028-9459-48F9-BB57-AB814F1CAA60}" dt="2023-06-19T02:02:59.393" v="1276" actId="478"/>
          <ac:picMkLst>
            <pc:docMk/>
            <pc:sldMk cId="3943795584" sldId="293"/>
            <ac:picMk id="14" creationId="{D56AD007-B9E8-5F57-E7A4-B2ED2E483C2D}"/>
          </ac:picMkLst>
        </pc:picChg>
        <pc:picChg chg="del">
          <ac:chgData name="Duyên Lương" userId="3a9e482f-ceb4-484a-8eab-f708ff3e9a36" providerId="ADAL" clId="{13784028-9459-48F9-BB57-AB814F1CAA60}" dt="2023-06-19T02:03:03.037" v="1279" actId="478"/>
          <ac:picMkLst>
            <pc:docMk/>
            <pc:sldMk cId="3943795584" sldId="293"/>
            <ac:picMk id="15" creationId="{97776AAB-6387-2DC6-0AC1-0F14F9E59C8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44.png"/><Relationship Id="rId26" Type="http://schemas.openxmlformats.org/officeDocument/2006/relationships/image" Target="../media/image77.png"/><Relationship Id="rId39" Type="http://schemas.openxmlformats.org/officeDocument/2006/relationships/image" Target="../media/image2.svg"/><Relationship Id="rId21" Type="http://schemas.openxmlformats.org/officeDocument/2006/relationships/image" Target="../media/image76.svg"/><Relationship Id="rId34" Type="http://schemas.openxmlformats.org/officeDocument/2006/relationships/image" Target="../media/image65.pn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20" Type="http://schemas.openxmlformats.org/officeDocument/2006/relationships/image" Target="../media/image75.png"/><Relationship Id="rId29" Type="http://schemas.openxmlformats.org/officeDocument/2006/relationships/image" Target="../media/image80.svg"/><Relationship Id="rId41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24" Type="http://schemas.openxmlformats.org/officeDocument/2006/relationships/image" Target="../media/image5.png"/><Relationship Id="rId32" Type="http://schemas.openxmlformats.org/officeDocument/2006/relationships/image" Target="../media/image61.png"/><Relationship Id="rId37" Type="http://schemas.openxmlformats.org/officeDocument/2006/relationships/image" Target="../media/image24.svg"/><Relationship Id="rId40" Type="http://schemas.openxmlformats.org/officeDocument/2006/relationships/image" Target="../media/image81.pn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23" Type="http://schemas.openxmlformats.org/officeDocument/2006/relationships/image" Target="../media/image22.svg"/><Relationship Id="rId28" Type="http://schemas.openxmlformats.org/officeDocument/2006/relationships/image" Target="../media/image79.png"/><Relationship Id="rId36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45.svg"/><Relationship Id="rId31" Type="http://schemas.openxmlformats.org/officeDocument/2006/relationships/image" Target="../media/image58.svg"/><Relationship Id="rId4" Type="http://schemas.openxmlformats.org/officeDocument/2006/relationships/image" Target="../media/image67.png"/><Relationship Id="rId9" Type="http://schemas.openxmlformats.org/officeDocument/2006/relationships/image" Target="../media/image70.svg"/><Relationship Id="rId14" Type="http://schemas.openxmlformats.org/officeDocument/2006/relationships/image" Target="../media/image73.png"/><Relationship Id="rId22" Type="http://schemas.openxmlformats.org/officeDocument/2006/relationships/image" Target="../media/image21.png"/><Relationship Id="rId27" Type="http://schemas.openxmlformats.org/officeDocument/2006/relationships/image" Target="../media/image78.svg"/><Relationship Id="rId30" Type="http://schemas.openxmlformats.org/officeDocument/2006/relationships/image" Target="../media/image57.png"/><Relationship Id="rId35" Type="http://schemas.openxmlformats.org/officeDocument/2006/relationships/image" Target="../media/image66.svg"/><Relationship Id="rId8" Type="http://schemas.openxmlformats.org/officeDocument/2006/relationships/image" Target="../media/image69.png"/><Relationship Id="rId3" Type="http://schemas.openxmlformats.org/officeDocument/2006/relationships/image" Target="../media/image4.svg"/><Relationship Id="rId12" Type="http://schemas.openxmlformats.org/officeDocument/2006/relationships/image" Target="../media/image71.png"/><Relationship Id="rId17" Type="http://schemas.openxmlformats.org/officeDocument/2006/relationships/image" Target="../media/image12.svg"/><Relationship Id="rId25" Type="http://schemas.openxmlformats.org/officeDocument/2006/relationships/image" Target="../media/image6.svg"/><Relationship Id="rId33" Type="http://schemas.openxmlformats.org/officeDocument/2006/relationships/image" Target="../media/image62.svg"/><Relationship Id="rId38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microsoft.com/office/2007/relationships/media" Target="../media/media1.mp4"/><Relationship Id="rId16" Type="http://schemas.openxmlformats.org/officeDocument/2006/relationships/image" Target="../media/image37.svg"/><Relationship Id="rId1" Type="http://schemas.openxmlformats.org/officeDocument/2006/relationships/video" Target="NULL" TargetMode="External"/><Relationship Id="rId6" Type="http://schemas.openxmlformats.org/officeDocument/2006/relationships/image" Target="../media/image27.sv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595639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721620" y="5609174"/>
            <a:ext cx="4344006" cy="4114800"/>
          </a:xfrm>
          <a:custGeom>
            <a:avLst/>
            <a:gdLst/>
            <a:ahLst/>
            <a:cxnLst/>
            <a:rect l="l" t="t" r="r" b="b"/>
            <a:pathLst>
              <a:path w="4344006" h="4114800">
                <a:moveTo>
                  <a:pt x="0" y="0"/>
                </a:moveTo>
                <a:lnTo>
                  <a:pt x="4344007" y="0"/>
                </a:lnTo>
                <a:lnTo>
                  <a:pt x="43440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935681">
            <a:off x="2326848" y="7039513"/>
            <a:ext cx="1781172" cy="1929740"/>
            <a:chOff x="0" y="0"/>
            <a:chExt cx="1370330" cy="1484630"/>
          </a:xfrm>
        </p:grpSpPr>
        <p:sp>
          <p:nvSpPr>
            <p:cNvPr id="8" name="Freeform 8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93242" y="1599966"/>
            <a:ext cx="16224348" cy="1904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91"/>
              </a:lnSpc>
            </a:pPr>
            <a:r>
              <a:rPr lang="en-US" sz="14600" dirty="0">
                <a:solidFill>
                  <a:srgbClr val="FF0000"/>
                </a:solidFill>
                <a:latin typeface="Tropika"/>
              </a:rPr>
              <a:t>Welcome to our class!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400" y="8455157"/>
            <a:ext cx="11641395" cy="88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Sniglet"/>
              </a:rPr>
              <a:t>Teacher:…….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C65A73E7-4ACF-5430-5BEF-EAB31DE0B35C}"/>
              </a:ext>
            </a:extLst>
          </p:cNvPr>
          <p:cNvSpPr/>
          <p:nvPr/>
        </p:nvSpPr>
        <p:spPr>
          <a:xfrm flipH="1">
            <a:off x="12257823" y="4050742"/>
            <a:ext cx="5335872" cy="5422514"/>
          </a:xfrm>
          <a:custGeom>
            <a:avLst/>
            <a:gdLst/>
            <a:ahLst/>
            <a:cxnLst/>
            <a:rect l="l" t="t" r="r" b="b"/>
            <a:pathLst>
              <a:path w="4948913" h="5264801">
                <a:moveTo>
                  <a:pt x="4948912" y="0"/>
                </a:moveTo>
                <a:lnTo>
                  <a:pt x="0" y="0"/>
                </a:lnTo>
                <a:lnTo>
                  <a:pt x="0" y="5264800"/>
                </a:lnTo>
                <a:lnTo>
                  <a:pt x="4948912" y="5264800"/>
                </a:lnTo>
                <a:lnTo>
                  <a:pt x="49489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528870" y="239571"/>
            <a:ext cx="870403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effectLst/>
                <a:latin typeface="Broadway" panose="04040905080B02020502" pitchFamily="82" charset="0"/>
              </a:rPr>
              <a:t>1.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I love ______, so in my leisure time, I go to some villages near Ha </a:t>
            </a:r>
            <a:r>
              <a:rPr lang="en-US" sz="6000" dirty="0" err="1">
                <a:effectLst/>
                <a:latin typeface="Arial Narrow" panose="020B0606020202030204" pitchFamily="34" charset="0"/>
              </a:rPr>
              <a:t>Noi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 to relax and enjoy the outdoors. </a:t>
            </a:r>
            <a:endParaRPr lang="en-US" sz="5400" dirty="0">
              <a:effectLst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</a:t>
            </a:r>
            <a:r>
              <a:rPr lang="en-US" sz="5100" dirty="0">
                <a:solidFill>
                  <a:srgbClr val="FFFFFF"/>
                </a:solidFill>
                <a:latin typeface="Public Sans Bold"/>
              </a:rPr>
              <a:t>travelling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travelled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travel 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240924" y="1080511"/>
            <a:ext cx="8704034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</a:rPr>
              <a:t>2.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Tom enjoys ______ puzzles, especially Sudoku.</a:t>
            </a:r>
            <a:br>
              <a:rPr lang="en-US" sz="6000" dirty="0">
                <a:effectLst/>
                <a:latin typeface="Arial Narrow" panose="020B0606020202030204" pitchFamily="34" charset="0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doing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do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do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1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76153" y="7568919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75472" y="439448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16253" y="1154312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3.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When do you like ______ TV?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42815" y="777452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watch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</a:t>
            </a:r>
            <a:r>
              <a:rPr lang="en-US" sz="5100" dirty="0">
                <a:solidFill>
                  <a:srgbClr val="FFFFFF"/>
                </a:solidFill>
                <a:latin typeface="Public Sans Bold"/>
              </a:rPr>
              <a:t>w</a:t>
            </a:r>
            <a:r>
              <a:rPr kumimoji="0" lang="en-US" sz="5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atch</a:t>
            </a:r>
            <a:r>
              <a:rPr kumimoji="0" lang="en-US" sz="51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 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775472" y="454931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</a:t>
            </a:r>
            <a:r>
              <a:rPr lang="en-US" sz="5100" noProof="0" dirty="0">
                <a:solidFill>
                  <a:srgbClr val="FFFFFF"/>
                </a:solidFill>
                <a:latin typeface="Public Sans Bold"/>
              </a:rPr>
              <a:t>watched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2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-1.97531E-6 L 3.61111E-6 -0.07207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803171" y="6067284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95233" y="4499586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250449" y="1028700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4.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Do you fancy ______ to the cinema this weekend?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9833" y="6272887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going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42067" y="4672568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go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go 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4.32099E-6 L -2.08333E-6 -0.07206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449583" y="1116918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5.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I detest ______. I think it’s cruel to harm animals.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hunting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to hunt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hunt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673225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58255" y="673225"/>
            <a:ext cx="161691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ropika"/>
              </a:rPr>
              <a:t>Look at the answer again.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opik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AB376-65B1-FCEF-5D5A-38DDFEA88269}"/>
              </a:ext>
            </a:extLst>
          </p:cNvPr>
          <p:cNvSpPr txBox="1"/>
          <p:nvPr/>
        </p:nvSpPr>
        <p:spPr>
          <a:xfrm>
            <a:off x="939205" y="1714500"/>
            <a:ext cx="167219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love ______, so in my leisure time, I go to some villages near Ha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relax and enjoy the outdoors.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travelling 			B. travelled 			C. to travel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Tom enjoys ______ puzzles, especially Sudoku.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doing 				B. do 				C. to do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A6372-B315-18D0-3D3E-9DCBFEE0AED0}"/>
              </a:ext>
            </a:extLst>
          </p:cNvPr>
          <p:cNvSpPr txBox="1"/>
          <p:nvPr/>
        </p:nvSpPr>
        <p:spPr>
          <a:xfrm>
            <a:off x="939205" y="4860786"/>
            <a:ext cx="16277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do you like ______ TV?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watched 			B. watch 			C. to watch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you fancy ______ to the cinema this weekend?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go 				B. going 				C. to 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detest ______. I think it’s cruel to harm animals.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hunting 			B. to hunt 			C. hunt </a:t>
            </a: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D101FC77-6310-88BF-7F5C-17DE616B7C9D}"/>
              </a:ext>
            </a:extLst>
          </p:cNvPr>
          <p:cNvSpPr/>
          <p:nvPr/>
        </p:nvSpPr>
        <p:spPr>
          <a:xfrm>
            <a:off x="14218724" y="5849749"/>
            <a:ext cx="3281477" cy="3575112"/>
          </a:xfrm>
          <a:custGeom>
            <a:avLst/>
            <a:gdLst/>
            <a:ahLst/>
            <a:cxnLst/>
            <a:rect l="l" t="t" r="r" b="b"/>
            <a:pathLst>
              <a:path w="1998153" h="2020632">
                <a:moveTo>
                  <a:pt x="0" y="0"/>
                </a:moveTo>
                <a:lnTo>
                  <a:pt x="1998153" y="0"/>
                </a:lnTo>
                <a:lnTo>
                  <a:pt x="1998153" y="2020632"/>
                </a:lnTo>
                <a:lnTo>
                  <a:pt x="0" y="202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A18275D-513D-134E-34B0-78E079C1DC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1350" y="3009900"/>
            <a:ext cx="1062551" cy="642843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461AE7A-9E86-0E57-9DCF-4311E516EC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1350" y="4217943"/>
            <a:ext cx="1062551" cy="642843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56A9F461-CBEE-F7A0-C00E-7A03752BA8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15600" y="5527442"/>
            <a:ext cx="1062551" cy="64284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040D6FD-13A8-A541-E232-B1321A1F54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85138" y="6758807"/>
            <a:ext cx="1062551" cy="642843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6B40328-2C2E-98D9-FD35-56CA192298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1350" y="7929657"/>
            <a:ext cx="1062551" cy="6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5682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581" y="687935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10" name="Freeform 10"/>
          <p:cNvSpPr/>
          <p:nvPr/>
        </p:nvSpPr>
        <p:spPr>
          <a:xfrm rot="-739788">
            <a:off x="12263867" y="2991380"/>
            <a:ext cx="4813401" cy="2617287"/>
          </a:xfrm>
          <a:custGeom>
            <a:avLst/>
            <a:gdLst/>
            <a:ahLst/>
            <a:cxnLst/>
            <a:rect l="l" t="t" r="r" b="b"/>
            <a:pathLst>
              <a:path w="4813401" h="2617287">
                <a:moveTo>
                  <a:pt x="0" y="0"/>
                </a:moveTo>
                <a:lnTo>
                  <a:pt x="4813401" y="0"/>
                </a:lnTo>
                <a:lnTo>
                  <a:pt x="4813401" y="2617287"/>
                </a:lnTo>
                <a:lnTo>
                  <a:pt x="0" y="261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31415" y="6172200"/>
            <a:ext cx="3441469" cy="4114800"/>
          </a:xfrm>
          <a:custGeom>
            <a:avLst/>
            <a:gdLst/>
            <a:ahLst/>
            <a:cxnLst/>
            <a:rect l="l" t="t" r="r" b="b"/>
            <a:pathLst>
              <a:path w="3441469" h="4114800">
                <a:moveTo>
                  <a:pt x="0" y="0"/>
                </a:moveTo>
                <a:lnTo>
                  <a:pt x="3441469" y="0"/>
                </a:lnTo>
                <a:lnTo>
                  <a:pt x="3441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938953" y="767682"/>
            <a:ext cx="1616918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0EBDE-3C2D-5D25-8867-4EAA2EFFC15A}"/>
              </a:ext>
            </a:extLst>
          </p:cNvPr>
          <p:cNvSpPr txBox="1"/>
          <p:nvPr/>
        </p:nvSpPr>
        <p:spPr>
          <a:xfrm>
            <a:off x="1168749" y="2695212"/>
            <a:ext cx="156262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Mark ___________________________. (like)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2F057-C7F5-67A1-C6C1-FB8A88C0ADE7}"/>
              </a:ext>
            </a:extLst>
          </p:cNvPr>
          <p:cNvSpPr txBox="1"/>
          <p:nvPr/>
        </p:nvSpPr>
        <p:spPr>
          <a:xfrm>
            <a:off x="1168749" y="3858069"/>
            <a:ext cx="10258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The girls ____________. (enjoy)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540E3-B9E5-CFC2-C978-8102180852D7}"/>
              </a:ext>
            </a:extLst>
          </p:cNvPr>
          <p:cNvSpPr txBox="1"/>
          <p:nvPr/>
        </p:nvSpPr>
        <p:spPr>
          <a:xfrm>
            <a:off x="1154462" y="5116541"/>
            <a:ext cx="98491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badi" panose="020B0604020104020204" pitchFamily="34" charset="0"/>
              </a:rPr>
              <a:t>3</a:t>
            </a:r>
            <a:r>
              <a:rPr lang="en-US" sz="4000" dirty="0">
                <a:effectLst/>
                <a:latin typeface="Abadi" panose="020B0604020104020204" pitchFamily="34" charset="0"/>
              </a:rPr>
              <a:t>. My cousin __________</a:t>
            </a:r>
            <a:r>
              <a:rPr lang="en-US" sz="4000" dirty="0">
                <a:latin typeface="Abadi" panose="020B0604020104020204" pitchFamily="34" charset="0"/>
              </a:rPr>
              <a:t>____</a:t>
            </a:r>
            <a:r>
              <a:rPr lang="en-US" sz="4000" dirty="0">
                <a:effectLst/>
                <a:latin typeface="Abadi" panose="020B0604020104020204" pitchFamily="34" charset="0"/>
              </a:rPr>
              <a:t>. (dislike) </a:t>
            </a:r>
            <a:endParaRPr lang="en-US" sz="4000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0695-61AC-4818-94AD-A34F4985191A}"/>
              </a:ext>
            </a:extLst>
          </p:cNvPr>
          <p:cNvSpPr txBox="1"/>
          <p:nvPr/>
        </p:nvSpPr>
        <p:spPr>
          <a:xfrm>
            <a:off x="3210054" y="6591300"/>
            <a:ext cx="11267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Abadi" panose="020B0604020104020204" pitchFamily="34" charset="0"/>
              </a:rPr>
              <a:t>4. </a:t>
            </a:r>
            <a:r>
              <a:rPr lang="en-US" sz="4000" dirty="0">
                <a:effectLst/>
                <a:latin typeface="Abadi" panose="020B0604020104020204" pitchFamily="34" charset="0"/>
              </a:rPr>
              <a:t>My father________________________. (</a:t>
            </a:r>
            <a:r>
              <a:rPr lang="en-US" sz="4000" dirty="0">
                <a:latin typeface="Abadi" panose="020B0604020104020204" pitchFamily="34" charset="0"/>
              </a:rPr>
              <a:t>hate</a:t>
            </a:r>
            <a:r>
              <a:rPr lang="en-US" sz="4000" dirty="0">
                <a:effectLst/>
                <a:latin typeface="Abadi" panose="020B0604020104020204" pitchFamily="34" charset="0"/>
              </a:rPr>
              <a:t>) </a:t>
            </a:r>
            <a:endParaRPr lang="en-US" sz="4000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9BE26-6944-18DB-C069-37A232DB5175}"/>
              </a:ext>
            </a:extLst>
          </p:cNvPr>
          <p:cNvSpPr txBox="1"/>
          <p:nvPr/>
        </p:nvSpPr>
        <p:spPr>
          <a:xfrm>
            <a:off x="3210054" y="7963678"/>
            <a:ext cx="12715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badi" panose="020B0604020104020204" pitchFamily="34" charset="0"/>
              </a:rPr>
              <a:t>5</a:t>
            </a:r>
            <a:r>
              <a:rPr lang="en-US" sz="4000" b="1" dirty="0">
                <a:effectLst/>
                <a:latin typeface="Abadi" panose="020B0604020104020204" pitchFamily="34" charset="0"/>
              </a:rPr>
              <a:t>. </a:t>
            </a:r>
            <a:r>
              <a:rPr lang="en-US" sz="4000" dirty="0">
                <a:effectLst/>
                <a:latin typeface="Abadi" panose="020B0604020104020204" pitchFamily="34" charset="0"/>
              </a:rPr>
              <a:t>Tom and his sister ______________________. (</a:t>
            </a:r>
            <a:r>
              <a:rPr lang="en-US" sz="4000" dirty="0">
                <a:latin typeface="Abadi" panose="020B0604020104020204" pitchFamily="34" charset="0"/>
              </a:rPr>
              <a:t>prefer</a:t>
            </a:r>
            <a:r>
              <a:rPr lang="en-US" sz="4000" dirty="0">
                <a:effectLst/>
                <a:latin typeface="Abadi" panose="020B0604020104020204" pitchFamily="34" charset="0"/>
              </a:rPr>
              <a:t>) </a:t>
            </a:r>
            <a:endParaRPr lang="en-US" sz="4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4436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152" y="771411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10" name="Freeform 10"/>
          <p:cNvSpPr/>
          <p:nvPr/>
        </p:nvSpPr>
        <p:spPr>
          <a:xfrm rot="-739788">
            <a:off x="12663347" y="7185974"/>
            <a:ext cx="4813401" cy="2617287"/>
          </a:xfrm>
          <a:custGeom>
            <a:avLst/>
            <a:gdLst/>
            <a:ahLst/>
            <a:cxnLst/>
            <a:rect l="l" t="t" r="r" b="b"/>
            <a:pathLst>
              <a:path w="4813401" h="2617287">
                <a:moveTo>
                  <a:pt x="0" y="0"/>
                </a:moveTo>
                <a:lnTo>
                  <a:pt x="4813401" y="0"/>
                </a:lnTo>
                <a:lnTo>
                  <a:pt x="4813401" y="2617287"/>
                </a:lnTo>
                <a:lnTo>
                  <a:pt x="0" y="261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4304" y="6173485"/>
            <a:ext cx="3441469" cy="4114800"/>
          </a:xfrm>
          <a:custGeom>
            <a:avLst/>
            <a:gdLst/>
            <a:ahLst/>
            <a:cxnLst/>
            <a:rect l="l" t="t" r="r" b="b"/>
            <a:pathLst>
              <a:path w="3441469" h="4114800">
                <a:moveTo>
                  <a:pt x="0" y="0"/>
                </a:moveTo>
                <a:lnTo>
                  <a:pt x="3441469" y="0"/>
                </a:lnTo>
                <a:lnTo>
                  <a:pt x="3441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938953" y="767682"/>
            <a:ext cx="1616918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ropika"/>
              </a:rPr>
              <a:t>3. Look at the pictures and complete the sentences, using the verbs in brackets in their suitable form.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opika"/>
              <a:ea typeface="+mn-ea"/>
              <a:cs typeface="+mn-cs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56AD007-B9E8-5F57-E7A4-B2ED2E4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"/>
          <a:stretch/>
        </p:blipFill>
        <p:spPr bwMode="auto">
          <a:xfrm>
            <a:off x="3431928" y="6043131"/>
            <a:ext cx="4859386" cy="32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Where to Find the 6 Best Math Videos for Kids">
            <a:extLst>
              <a:ext uri="{FF2B5EF4-FFF2-40B4-BE49-F238E27FC236}">
                <a16:creationId xmlns:a16="http://schemas.microsoft.com/office/drawing/2014/main" id="{97776AAB-6387-2DC6-0AC1-0F14F9E5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2458948"/>
            <a:ext cx="5261270" cy="337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60EBDE-3C2D-5D25-8867-4EAA2EFFC15A}"/>
              </a:ext>
            </a:extLst>
          </p:cNvPr>
          <p:cNvSpPr txBox="1"/>
          <p:nvPr/>
        </p:nvSpPr>
        <p:spPr>
          <a:xfrm>
            <a:off x="838152" y="2687618"/>
            <a:ext cx="1004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ffectLst/>
              </a:rPr>
              <a:t>1. </a:t>
            </a:r>
            <a:r>
              <a:rPr lang="en-US" sz="4800" dirty="0">
                <a:effectLst/>
              </a:rPr>
              <a:t>Mark ___________________________. (like) 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2F057-C7F5-67A1-C6C1-FB8A88C0ADE7}"/>
              </a:ext>
            </a:extLst>
          </p:cNvPr>
          <p:cNvSpPr txBox="1"/>
          <p:nvPr/>
        </p:nvSpPr>
        <p:spPr>
          <a:xfrm>
            <a:off x="8291313" y="6275209"/>
            <a:ext cx="8816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>
                <a:effectLst/>
              </a:rPr>
              <a:t>. </a:t>
            </a:r>
            <a:r>
              <a:rPr lang="en-US" sz="4800" dirty="0">
                <a:effectLst/>
              </a:rPr>
              <a:t>The girls ____________. (enjoy) </a:t>
            </a:r>
            <a:endParaRPr lang="en-US" sz="4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EA3C73-4BD9-2F09-8567-E64654C230EB}"/>
              </a:ext>
            </a:extLst>
          </p:cNvPr>
          <p:cNvSpPr txBox="1"/>
          <p:nvPr/>
        </p:nvSpPr>
        <p:spPr>
          <a:xfrm>
            <a:off x="828627" y="3319836"/>
            <a:ext cx="8749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likes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rgbClr val="FF0000"/>
                </a:solidFill>
              </a:rPr>
              <a:t>s</a:t>
            </a:r>
            <a:r>
              <a:rPr lang="en-US" sz="4800" dirty="0">
                <a:solidFill>
                  <a:srgbClr val="FF0000"/>
                </a:solidFill>
                <a:effectLst/>
              </a:rPr>
              <a:t>urfing / to surf the Internet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3E2C69-13C8-6F72-802A-6F5860F8A90C}"/>
              </a:ext>
            </a:extLst>
          </p:cNvPr>
          <p:cNvSpPr txBox="1"/>
          <p:nvPr/>
        </p:nvSpPr>
        <p:spPr>
          <a:xfrm>
            <a:off x="11222840" y="6248576"/>
            <a:ext cx="4074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enjoy knitting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7919" y="637321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10" name="Freeform 10"/>
          <p:cNvSpPr/>
          <p:nvPr/>
        </p:nvSpPr>
        <p:spPr>
          <a:xfrm rot="-739788">
            <a:off x="12663347" y="7185974"/>
            <a:ext cx="4813401" cy="2617287"/>
          </a:xfrm>
          <a:custGeom>
            <a:avLst/>
            <a:gdLst/>
            <a:ahLst/>
            <a:cxnLst/>
            <a:rect l="l" t="t" r="r" b="b"/>
            <a:pathLst>
              <a:path w="4813401" h="2617287">
                <a:moveTo>
                  <a:pt x="0" y="0"/>
                </a:moveTo>
                <a:lnTo>
                  <a:pt x="4813401" y="0"/>
                </a:lnTo>
                <a:lnTo>
                  <a:pt x="4813401" y="2617287"/>
                </a:lnTo>
                <a:lnTo>
                  <a:pt x="0" y="261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938953" y="767682"/>
            <a:ext cx="1616918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3DD4F-E5BA-24CA-4A6F-B2BAE157E0EE}"/>
              </a:ext>
            </a:extLst>
          </p:cNvPr>
          <p:cNvSpPr txBox="1"/>
          <p:nvPr/>
        </p:nvSpPr>
        <p:spPr>
          <a:xfrm>
            <a:off x="1000355" y="2598078"/>
            <a:ext cx="11284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badi" panose="020B0604020104020204" pitchFamily="34" charset="0"/>
              </a:rPr>
              <a:t>3</a:t>
            </a:r>
            <a:r>
              <a:rPr lang="en-US" sz="4800" dirty="0">
                <a:effectLst/>
                <a:latin typeface="Abadi" panose="020B0604020104020204" pitchFamily="34" charset="0"/>
              </a:rPr>
              <a:t>. My cousin __________</a:t>
            </a:r>
            <a:r>
              <a:rPr lang="en-US" sz="4800" dirty="0">
                <a:latin typeface="Abadi" panose="020B0604020104020204" pitchFamily="34" charset="0"/>
              </a:rPr>
              <a:t>____</a:t>
            </a:r>
            <a:r>
              <a:rPr lang="en-US" sz="4800" dirty="0">
                <a:effectLst/>
                <a:latin typeface="Abadi" panose="020B0604020104020204" pitchFamily="34" charset="0"/>
              </a:rPr>
              <a:t>. (dislike) </a:t>
            </a:r>
            <a:endParaRPr lang="en-US" sz="4800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4E0F9-3F26-9D70-7DDD-9F3D62DC74E4}"/>
              </a:ext>
            </a:extLst>
          </p:cNvPr>
          <p:cNvSpPr txBox="1"/>
          <p:nvPr/>
        </p:nvSpPr>
        <p:spPr>
          <a:xfrm>
            <a:off x="5858959" y="5917405"/>
            <a:ext cx="11337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ffectLst/>
                <a:latin typeface="Abadi" panose="020B0604020104020204" pitchFamily="34" charset="0"/>
              </a:rPr>
              <a:t>4. </a:t>
            </a:r>
            <a:r>
              <a:rPr lang="en-US" sz="4800" dirty="0">
                <a:effectLst/>
                <a:latin typeface="Abadi" panose="020B0604020104020204" pitchFamily="34" charset="0"/>
              </a:rPr>
              <a:t>My father_________________________. (</a:t>
            </a:r>
            <a:r>
              <a:rPr lang="en-US" sz="4800" dirty="0">
                <a:latin typeface="Abadi" panose="020B0604020104020204" pitchFamily="34" charset="0"/>
              </a:rPr>
              <a:t>hate</a:t>
            </a:r>
            <a:r>
              <a:rPr lang="en-US" sz="4800" dirty="0">
                <a:effectLst/>
                <a:latin typeface="Abadi" panose="020B0604020104020204" pitchFamily="34" charset="0"/>
              </a:rPr>
              <a:t>) </a:t>
            </a:r>
            <a:endParaRPr lang="en-US" sz="4800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44CB1-A26D-4822-B968-1DEA68B8017A}"/>
              </a:ext>
            </a:extLst>
          </p:cNvPr>
          <p:cNvSpPr txBox="1"/>
          <p:nvPr/>
        </p:nvSpPr>
        <p:spPr>
          <a:xfrm>
            <a:off x="4532228" y="2540616"/>
            <a:ext cx="4893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dislikes cooking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C2EFB-DF0E-2625-4AC1-5132014289F2}"/>
              </a:ext>
            </a:extLst>
          </p:cNvPr>
          <p:cNvSpPr txBox="1"/>
          <p:nvPr/>
        </p:nvSpPr>
        <p:spPr>
          <a:xfrm>
            <a:off x="9033653" y="5850418"/>
            <a:ext cx="8036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hates going / to go shopping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394BD-FEB8-EDB3-7AAF-07E7EEC37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828543"/>
            <a:ext cx="4995456" cy="3314957"/>
          </a:xfrm>
          <a:prstGeom prst="rect">
            <a:avLst/>
          </a:prstGeom>
        </p:spPr>
      </p:pic>
      <p:pic>
        <p:nvPicPr>
          <p:cNvPr id="9" name="Picture 2" descr="15,568 Father Daughter Shopping Images, Stock Photos &amp; Vectors |  Shutterstock">
            <a:extLst>
              <a:ext uri="{FF2B5EF4-FFF2-40B4-BE49-F238E27FC236}">
                <a16:creationId xmlns:a16="http://schemas.microsoft.com/office/drawing/2014/main" id="{EF9A5B74-0A40-1CF5-8549-07C11D242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 bwMode="auto">
          <a:xfrm>
            <a:off x="915140" y="5953341"/>
            <a:ext cx="4953344" cy="32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31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152" y="771411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938953" y="767682"/>
            <a:ext cx="1616918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868087-5363-F74F-845F-D23C29532786}"/>
              </a:ext>
            </a:extLst>
          </p:cNvPr>
          <p:cNvSpPr/>
          <p:nvPr/>
        </p:nvSpPr>
        <p:spPr>
          <a:xfrm>
            <a:off x="524214" y="5509281"/>
            <a:ext cx="3766798" cy="4013766"/>
          </a:xfrm>
          <a:custGeom>
            <a:avLst/>
            <a:gdLst/>
            <a:ahLst/>
            <a:cxnLst/>
            <a:rect l="l" t="t" r="r" b="b"/>
            <a:pathLst>
              <a:path w="1891677" h="2020237">
                <a:moveTo>
                  <a:pt x="0" y="0"/>
                </a:moveTo>
                <a:lnTo>
                  <a:pt x="1891677" y="0"/>
                </a:lnTo>
                <a:lnTo>
                  <a:pt x="1891677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7A13B-E231-EA0F-BDD6-72B7930533C0}"/>
              </a:ext>
            </a:extLst>
          </p:cNvPr>
          <p:cNvSpPr txBox="1"/>
          <p:nvPr/>
        </p:nvSpPr>
        <p:spPr>
          <a:xfrm>
            <a:off x="1281643" y="3118280"/>
            <a:ext cx="94472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badi" panose="020B0604020104020204" pitchFamily="34" charset="0"/>
              </a:rPr>
              <a:t>5</a:t>
            </a:r>
            <a:r>
              <a:rPr lang="en-US" sz="4800" b="1" dirty="0">
                <a:effectLst/>
                <a:latin typeface="Abadi" panose="020B0604020104020204" pitchFamily="34" charset="0"/>
              </a:rPr>
              <a:t>. </a:t>
            </a:r>
            <a:r>
              <a:rPr lang="en-US" sz="4800" dirty="0">
                <a:effectLst/>
                <a:latin typeface="Abadi" panose="020B0604020104020204" pitchFamily="34" charset="0"/>
              </a:rPr>
              <a:t>Tom and his sister __________________________. (</a:t>
            </a:r>
            <a:r>
              <a:rPr lang="en-US" sz="4800" dirty="0">
                <a:latin typeface="Abadi" panose="020B0604020104020204" pitchFamily="34" charset="0"/>
              </a:rPr>
              <a:t>prefer</a:t>
            </a:r>
            <a:r>
              <a:rPr lang="en-US" sz="4800" dirty="0">
                <a:effectLst/>
                <a:latin typeface="Abadi" panose="020B0604020104020204" pitchFamily="34" charset="0"/>
              </a:rPr>
              <a:t>) </a:t>
            </a:r>
            <a:endParaRPr lang="en-US" sz="4800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77A94-F60A-D13B-0018-D1006199C118}"/>
              </a:ext>
            </a:extLst>
          </p:cNvPr>
          <p:cNvSpPr txBox="1"/>
          <p:nvPr/>
        </p:nvSpPr>
        <p:spPr>
          <a:xfrm>
            <a:off x="1447800" y="3771900"/>
            <a:ext cx="82111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prefer</a:t>
            </a:r>
            <a:r>
              <a:rPr lang="en-US" sz="4800" b="1" dirty="0">
                <a:solidFill>
                  <a:srgbClr val="FF0000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doing / to do puzzles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9317CC-B08E-F439-2862-36104B81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921" y="3220306"/>
            <a:ext cx="5510657" cy="41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9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14011949" y="5423423"/>
            <a:ext cx="4948913" cy="5264801"/>
          </a:xfrm>
          <a:custGeom>
            <a:avLst/>
            <a:gdLst/>
            <a:ahLst/>
            <a:cxnLst/>
            <a:rect l="l" t="t" r="r" b="b"/>
            <a:pathLst>
              <a:path w="4948913" h="5264801">
                <a:moveTo>
                  <a:pt x="4948912" y="0"/>
                </a:moveTo>
                <a:lnTo>
                  <a:pt x="0" y="0"/>
                </a:lnTo>
                <a:lnTo>
                  <a:pt x="0" y="5264800"/>
                </a:lnTo>
                <a:lnTo>
                  <a:pt x="4948912" y="5264800"/>
                </a:lnTo>
                <a:lnTo>
                  <a:pt x="49489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502162"/>
            <a:ext cx="5154181" cy="5107324"/>
          </a:xfrm>
          <a:custGeom>
            <a:avLst/>
            <a:gdLst/>
            <a:ahLst/>
            <a:cxnLst/>
            <a:rect l="l" t="t" r="r" b="b"/>
            <a:pathLst>
              <a:path w="5154181" h="5107324">
                <a:moveTo>
                  <a:pt x="0" y="0"/>
                </a:moveTo>
                <a:lnTo>
                  <a:pt x="5154181" y="0"/>
                </a:lnTo>
                <a:lnTo>
                  <a:pt x="5154181" y="5107324"/>
                </a:lnTo>
                <a:lnTo>
                  <a:pt x="0" y="5107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77484">
            <a:off x="14515067" y="-427529"/>
            <a:ext cx="4395041" cy="4758411"/>
          </a:xfrm>
          <a:custGeom>
            <a:avLst/>
            <a:gdLst/>
            <a:ahLst/>
            <a:cxnLst/>
            <a:rect l="l" t="t" r="r" b="b"/>
            <a:pathLst>
              <a:path w="4395041" h="4758411">
                <a:moveTo>
                  <a:pt x="0" y="0"/>
                </a:moveTo>
                <a:lnTo>
                  <a:pt x="4395041" y="0"/>
                </a:lnTo>
                <a:lnTo>
                  <a:pt x="4395041" y="4758411"/>
                </a:lnTo>
                <a:lnTo>
                  <a:pt x="0" y="4758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50030" y="30708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6296" y="664909"/>
            <a:ext cx="15397871" cy="25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2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CHAIN 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B1519-BE49-5FD0-936F-7FBABF4520F2}"/>
              </a:ext>
            </a:extLst>
          </p:cNvPr>
          <p:cNvSpPr txBox="1"/>
          <p:nvPr/>
        </p:nvSpPr>
        <p:spPr>
          <a:xfrm>
            <a:off x="4950600" y="3256069"/>
            <a:ext cx="1224967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6000" dirty="0">
                <a:effectLst/>
              </a:rPr>
              <a:t>I’m interested in </a:t>
            </a:r>
            <a:r>
              <a:rPr lang="en-US" sz="6000" dirty="0">
                <a:solidFill>
                  <a:srgbClr val="C00000"/>
                </a:solidFill>
                <a:effectLst/>
              </a:rPr>
              <a:t>doing DIY</a:t>
            </a:r>
            <a:r>
              <a:rPr lang="en-US" sz="60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6000" dirty="0">
                <a:effectLst/>
              </a:rPr>
              <a:t>I’m crazy about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</a:t>
            </a:r>
            <a:br>
              <a:rPr lang="en-US" sz="6000" dirty="0">
                <a:effectLst/>
              </a:rPr>
            </a:br>
            <a:r>
              <a:rPr lang="en-US" sz="6000" dirty="0">
                <a:effectLst/>
              </a:rPr>
              <a:t>I’m keen on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</a:t>
            </a:r>
            <a:br>
              <a:rPr lang="en-US" sz="6000" dirty="0">
                <a:effectLst/>
              </a:rPr>
            </a:br>
            <a:r>
              <a:rPr lang="en-US" sz="6000" dirty="0">
                <a:effectLst/>
              </a:rPr>
              <a:t>I’m fond of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  <a:endParaRPr lang="en-US" sz="6000" dirty="0"/>
          </a:p>
          <a:p>
            <a:pPr>
              <a:spcAft>
                <a:spcPts val="600"/>
              </a:spcAft>
            </a:pPr>
            <a:r>
              <a:rPr lang="en-US" sz="6000" dirty="0">
                <a:effectLst/>
              </a:rPr>
              <a:t>I’m not interested in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6000" dirty="0">
                <a:effectLst/>
              </a:rPr>
              <a:t>I’m not into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9881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13583560" y="5423424"/>
            <a:ext cx="4948913" cy="5264801"/>
          </a:xfrm>
          <a:custGeom>
            <a:avLst/>
            <a:gdLst/>
            <a:ahLst/>
            <a:cxnLst/>
            <a:rect l="l" t="t" r="r" b="b"/>
            <a:pathLst>
              <a:path w="4948913" h="5264801">
                <a:moveTo>
                  <a:pt x="4948912" y="0"/>
                </a:moveTo>
                <a:lnTo>
                  <a:pt x="0" y="0"/>
                </a:lnTo>
                <a:lnTo>
                  <a:pt x="0" y="5264800"/>
                </a:lnTo>
                <a:lnTo>
                  <a:pt x="4948912" y="5264800"/>
                </a:lnTo>
                <a:lnTo>
                  <a:pt x="49489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502162"/>
            <a:ext cx="5154181" cy="5107324"/>
          </a:xfrm>
          <a:custGeom>
            <a:avLst/>
            <a:gdLst/>
            <a:ahLst/>
            <a:cxnLst/>
            <a:rect l="l" t="t" r="r" b="b"/>
            <a:pathLst>
              <a:path w="5154181" h="5107324">
                <a:moveTo>
                  <a:pt x="0" y="0"/>
                </a:moveTo>
                <a:lnTo>
                  <a:pt x="5154181" y="0"/>
                </a:lnTo>
                <a:lnTo>
                  <a:pt x="5154181" y="5107324"/>
                </a:lnTo>
                <a:lnTo>
                  <a:pt x="0" y="5107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77484">
            <a:off x="14515067" y="-427529"/>
            <a:ext cx="4395041" cy="4758411"/>
          </a:xfrm>
          <a:custGeom>
            <a:avLst/>
            <a:gdLst/>
            <a:ahLst/>
            <a:cxnLst/>
            <a:rect l="l" t="t" r="r" b="b"/>
            <a:pathLst>
              <a:path w="4395041" h="4758411">
                <a:moveTo>
                  <a:pt x="0" y="0"/>
                </a:moveTo>
                <a:lnTo>
                  <a:pt x="4395041" y="0"/>
                </a:lnTo>
                <a:lnTo>
                  <a:pt x="4395041" y="4758411"/>
                </a:lnTo>
                <a:lnTo>
                  <a:pt x="0" y="4758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50030" y="30708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61429" y="3177724"/>
            <a:ext cx="15397871" cy="25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38"/>
              </a:lnSpc>
            </a:pPr>
            <a:r>
              <a:rPr lang="en-US" sz="15027" dirty="0">
                <a:solidFill>
                  <a:srgbClr val="000000"/>
                </a:solidFill>
                <a:latin typeface="Wedges"/>
              </a:rPr>
              <a:t>About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144000" y="0"/>
            <a:ext cx="10572483" cy="3369979"/>
          </a:xfrm>
          <a:custGeom>
            <a:avLst/>
            <a:gdLst/>
            <a:ahLst/>
            <a:cxnLst/>
            <a:rect l="l" t="t" r="r" b="b"/>
            <a:pathLst>
              <a:path w="10572483" h="3369979">
                <a:moveTo>
                  <a:pt x="0" y="0"/>
                </a:moveTo>
                <a:lnTo>
                  <a:pt x="10572483" y="0"/>
                </a:lnTo>
                <a:lnTo>
                  <a:pt x="10572483" y="3369979"/>
                </a:lnTo>
                <a:lnTo>
                  <a:pt x="0" y="3369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28483" y="0"/>
            <a:ext cx="10572483" cy="3369979"/>
          </a:xfrm>
          <a:custGeom>
            <a:avLst/>
            <a:gdLst/>
            <a:ahLst/>
            <a:cxnLst/>
            <a:rect l="l" t="t" r="r" b="b"/>
            <a:pathLst>
              <a:path w="10572483" h="3369979">
                <a:moveTo>
                  <a:pt x="0" y="0"/>
                </a:moveTo>
                <a:lnTo>
                  <a:pt x="10572483" y="0"/>
                </a:lnTo>
                <a:lnTo>
                  <a:pt x="10572483" y="3369979"/>
                </a:lnTo>
                <a:lnTo>
                  <a:pt x="0" y="3369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857855"/>
            <a:ext cx="4063677" cy="4400445"/>
          </a:xfrm>
          <a:custGeom>
            <a:avLst/>
            <a:gdLst/>
            <a:ahLst/>
            <a:cxnLst/>
            <a:rect l="l" t="t" r="r" b="b"/>
            <a:pathLst>
              <a:path w="4063677" h="4400445">
                <a:moveTo>
                  <a:pt x="0" y="0"/>
                </a:moveTo>
                <a:lnTo>
                  <a:pt x="4063677" y="0"/>
                </a:lnTo>
                <a:lnTo>
                  <a:pt x="4063677" y="4400445"/>
                </a:lnTo>
                <a:lnTo>
                  <a:pt x="0" y="4400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08199" y="1684989"/>
            <a:ext cx="3555950" cy="7111899"/>
          </a:xfrm>
          <a:custGeom>
            <a:avLst/>
            <a:gdLst/>
            <a:ahLst/>
            <a:cxnLst/>
            <a:rect l="l" t="t" r="r" b="b"/>
            <a:pathLst>
              <a:path w="3555950" h="7111899">
                <a:moveTo>
                  <a:pt x="0" y="0"/>
                </a:moveTo>
                <a:lnTo>
                  <a:pt x="3555950" y="0"/>
                </a:lnTo>
                <a:lnTo>
                  <a:pt x="3555950" y="7111900"/>
                </a:lnTo>
                <a:lnTo>
                  <a:pt x="0" y="7111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7020" y="2013756"/>
            <a:ext cx="16721928" cy="162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US" sz="6600" dirty="0">
                <a:solidFill>
                  <a:srgbClr val="FF0000"/>
                </a:solidFill>
                <a:latin typeface="Tropika"/>
              </a:rPr>
              <a:t>4. Complete the sentences about yourself.</a:t>
            </a:r>
          </a:p>
        </p:txBody>
      </p:sp>
      <p:sp>
        <p:nvSpPr>
          <p:cNvPr id="9" name="Freeform 9"/>
          <p:cNvSpPr/>
          <p:nvPr/>
        </p:nvSpPr>
        <p:spPr>
          <a:xfrm>
            <a:off x="13428693" y="5880927"/>
            <a:ext cx="5335456" cy="4869816"/>
          </a:xfrm>
          <a:custGeom>
            <a:avLst/>
            <a:gdLst/>
            <a:ahLst/>
            <a:cxnLst/>
            <a:rect l="l" t="t" r="r" b="b"/>
            <a:pathLst>
              <a:path w="5335456" h="4869816">
                <a:moveTo>
                  <a:pt x="0" y="0"/>
                </a:moveTo>
                <a:lnTo>
                  <a:pt x="5335456" y="0"/>
                </a:lnTo>
                <a:lnTo>
                  <a:pt x="5335456" y="4869816"/>
                </a:lnTo>
                <a:lnTo>
                  <a:pt x="0" y="4869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9B00F18C-B6FF-F557-379F-95FCAF51B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569582"/>
              </p:ext>
            </p:extLst>
          </p:nvPr>
        </p:nvGraphicFramePr>
        <p:xfrm>
          <a:off x="4161108" y="3751685"/>
          <a:ext cx="9097692" cy="5151916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20000"/>
                    <a:lumOff val="80000"/>
                  </a:schemeClr>
                </a:solidFill>
                <a:tableStyleId>{21E4AEA4-8DFA-4A89-87EB-49C32662AFE0}</a:tableStyleId>
              </a:tblPr>
              <a:tblGrid>
                <a:gridCol w="454884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454884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8606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badi" panose="020B0604020104020204" pitchFamily="34" charset="0"/>
                        </a:rPr>
                        <a:t>All about 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051267"/>
                  </a:ext>
                </a:extLst>
              </a:tr>
              <a:tr h="125834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2979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like ______.</a:t>
                      </a:r>
                      <a:b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prefer ______.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love ______. </a:t>
                      </a:r>
                      <a:endParaRPr lang="en-US" sz="4800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dislike ______.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hate ______.</a:t>
                      </a:r>
                      <a:b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detest ______. </a:t>
                      </a:r>
                      <a:endParaRPr lang="en-US" sz="4800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pic>
        <p:nvPicPr>
          <p:cNvPr id="11" name="Picture 28" descr="Green sad icon - Free green emoticon icons">
            <a:extLst>
              <a:ext uri="{FF2B5EF4-FFF2-40B4-BE49-F238E27FC236}">
                <a16:creationId xmlns:a16="http://schemas.microsoft.com/office/drawing/2014/main" id="{CC64EB49-44E7-5151-3C13-3DC3D7128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32" y="4750754"/>
            <a:ext cx="1024659" cy="10246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Green happy icon - Free green emoticon icons">
            <a:extLst>
              <a:ext uri="{FF2B5EF4-FFF2-40B4-BE49-F238E27FC236}">
                <a16:creationId xmlns:a16="http://schemas.microsoft.com/office/drawing/2014/main" id="{733B82F7-DA2D-3EB1-E6A1-743B6A30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83" y="4750754"/>
            <a:ext cx="1024659" cy="10246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620" y="767682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44452" y="642196"/>
            <a:ext cx="10979535" cy="256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dirty="0">
                <a:solidFill>
                  <a:srgbClr val="764640"/>
                </a:solidFill>
                <a:latin typeface="Tropika"/>
              </a:rPr>
              <a:t>Thank you!</a:t>
            </a: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619732AF-84C2-2D66-5CD7-238B19449712}"/>
              </a:ext>
            </a:extLst>
          </p:cNvPr>
          <p:cNvSpPr/>
          <p:nvPr/>
        </p:nvSpPr>
        <p:spPr>
          <a:xfrm>
            <a:off x="545716" y="3848100"/>
            <a:ext cx="6218415" cy="5704580"/>
          </a:xfrm>
          <a:custGeom>
            <a:avLst/>
            <a:gdLst/>
            <a:ahLst/>
            <a:cxnLst/>
            <a:rect l="l" t="t" r="r" b="b"/>
            <a:pathLst>
              <a:path w="1570009" h="1944831">
                <a:moveTo>
                  <a:pt x="0" y="0"/>
                </a:moveTo>
                <a:lnTo>
                  <a:pt x="1570009" y="0"/>
                </a:lnTo>
                <a:lnTo>
                  <a:pt x="1570009" y="1944831"/>
                </a:lnTo>
                <a:lnTo>
                  <a:pt x="0" y="1944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BE35625-B308-E168-1AFE-0ECF9BB108E9}"/>
              </a:ext>
            </a:extLst>
          </p:cNvPr>
          <p:cNvSpPr txBox="1"/>
          <p:nvPr/>
        </p:nvSpPr>
        <p:spPr>
          <a:xfrm>
            <a:off x="5943600" y="2614937"/>
            <a:ext cx="10979535" cy="236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Tropika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3AE1C-CA72-C1A2-AF74-7504DC192099}"/>
              </a:ext>
            </a:extLst>
          </p:cNvPr>
          <p:cNvSpPr txBox="1"/>
          <p:nvPr/>
        </p:nvSpPr>
        <p:spPr>
          <a:xfrm>
            <a:off x="6940035" y="4992230"/>
            <a:ext cx="10503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>
                <a:latin typeface="Abadi" panose="020B0604020104020204" pitchFamily="34" charset="0"/>
              </a:rPr>
              <a:t>Review the grammar point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Abadi" panose="020B0604020104020204" pitchFamily="34" charset="0"/>
              </a:rPr>
              <a:t>Make 5 sentences with verbs of liking/ disliking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Abadi" panose="020B0604020104020204" pitchFamily="34" charset="0"/>
              </a:rPr>
              <a:t>Prepare: Lesson: Communication</a:t>
            </a:r>
          </a:p>
        </p:txBody>
      </p:sp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44452" y="667079"/>
            <a:ext cx="6252386" cy="8806177"/>
          </a:xfrm>
          <a:custGeom>
            <a:avLst/>
            <a:gdLst/>
            <a:ahLst/>
            <a:cxnLst/>
            <a:rect l="l" t="t" r="r" b="b"/>
            <a:pathLst>
              <a:path w="6252386" h="8806177">
                <a:moveTo>
                  <a:pt x="0" y="0"/>
                </a:moveTo>
                <a:lnTo>
                  <a:pt x="6252386" y="0"/>
                </a:lnTo>
                <a:lnTo>
                  <a:pt x="6252386" y="8806177"/>
                </a:lnTo>
                <a:lnTo>
                  <a:pt x="0" y="8806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079223" y="667079"/>
            <a:ext cx="6252386" cy="8806177"/>
          </a:xfrm>
          <a:custGeom>
            <a:avLst/>
            <a:gdLst/>
            <a:ahLst/>
            <a:cxnLst/>
            <a:rect l="l" t="t" r="r" b="b"/>
            <a:pathLst>
              <a:path w="6252386" h="8806177">
                <a:moveTo>
                  <a:pt x="6252386" y="0"/>
                </a:moveTo>
                <a:lnTo>
                  <a:pt x="0" y="0"/>
                </a:lnTo>
                <a:lnTo>
                  <a:pt x="0" y="8806177"/>
                </a:lnTo>
                <a:lnTo>
                  <a:pt x="6252386" y="8806177"/>
                </a:lnTo>
                <a:lnTo>
                  <a:pt x="62523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313994" y="694349"/>
            <a:ext cx="6252386" cy="8806177"/>
          </a:xfrm>
          <a:custGeom>
            <a:avLst/>
            <a:gdLst/>
            <a:ahLst/>
            <a:cxnLst/>
            <a:rect l="l" t="t" r="r" b="b"/>
            <a:pathLst>
              <a:path w="6252386" h="8806177">
                <a:moveTo>
                  <a:pt x="6252386" y="0"/>
                </a:moveTo>
                <a:lnTo>
                  <a:pt x="0" y="0"/>
                </a:lnTo>
                <a:lnTo>
                  <a:pt x="0" y="8806178"/>
                </a:lnTo>
                <a:lnTo>
                  <a:pt x="6252386" y="8806178"/>
                </a:lnTo>
                <a:lnTo>
                  <a:pt x="62523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34585" y="3353129"/>
            <a:ext cx="1454166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764640"/>
                </a:solidFill>
                <a:latin typeface="Tropika"/>
              </a:rPr>
              <a:t>See you next time!</a:t>
            </a:r>
          </a:p>
        </p:txBody>
      </p:sp>
      <p:sp>
        <p:nvSpPr>
          <p:cNvPr id="8" name="Freeform 8"/>
          <p:cNvSpPr/>
          <p:nvPr/>
        </p:nvSpPr>
        <p:spPr>
          <a:xfrm>
            <a:off x="14763561" y="5589097"/>
            <a:ext cx="4359157" cy="5249737"/>
          </a:xfrm>
          <a:custGeom>
            <a:avLst/>
            <a:gdLst/>
            <a:ahLst/>
            <a:cxnLst/>
            <a:rect l="l" t="t" r="r" b="b"/>
            <a:pathLst>
              <a:path w="4359157" h="5249737">
                <a:moveTo>
                  <a:pt x="0" y="0"/>
                </a:moveTo>
                <a:lnTo>
                  <a:pt x="4359156" y="0"/>
                </a:lnTo>
                <a:lnTo>
                  <a:pt x="4359156" y="5249737"/>
                </a:lnTo>
                <a:lnTo>
                  <a:pt x="0" y="5249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91923" y="5364574"/>
            <a:ext cx="1899023" cy="2020237"/>
          </a:xfrm>
          <a:custGeom>
            <a:avLst/>
            <a:gdLst/>
            <a:ahLst/>
            <a:cxnLst/>
            <a:rect l="l" t="t" r="r" b="b"/>
            <a:pathLst>
              <a:path w="1899023" h="2020237">
                <a:moveTo>
                  <a:pt x="0" y="0"/>
                </a:moveTo>
                <a:lnTo>
                  <a:pt x="1899023" y="0"/>
                </a:lnTo>
                <a:lnTo>
                  <a:pt x="1899023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91923" y="7838323"/>
            <a:ext cx="1888004" cy="2020237"/>
          </a:xfrm>
          <a:custGeom>
            <a:avLst/>
            <a:gdLst/>
            <a:ahLst/>
            <a:cxnLst/>
            <a:rect l="l" t="t" r="r" b="b"/>
            <a:pathLst>
              <a:path w="1888004" h="2020237">
                <a:moveTo>
                  <a:pt x="0" y="0"/>
                </a:moveTo>
                <a:lnTo>
                  <a:pt x="1888004" y="0"/>
                </a:lnTo>
                <a:lnTo>
                  <a:pt x="1888004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3101" y="7838323"/>
            <a:ext cx="1891677" cy="2020237"/>
          </a:xfrm>
          <a:custGeom>
            <a:avLst/>
            <a:gdLst/>
            <a:ahLst/>
            <a:cxnLst/>
            <a:rect l="l" t="t" r="r" b="b"/>
            <a:pathLst>
              <a:path w="1891677" h="2020237">
                <a:moveTo>
                  <a:pt x="0" y="0"/>
                </a:moveTo>
                <a:lnTo>
                  <a:pt x="1891677" y="0"/>
                </a:lnTo>
                <a:lnTo>
                  <a:pt x="1891677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81700" y="2371305"/>
            <a:ext cx="2132116" cy="2132116"/>
          </a:xfrm>
          <a:custGeom>
            <a:avLst/>
            <a:gdLst/>
            <a:ahLst/>
            <a:cxnLst/>
            <a:rect l="l" t="t" r="r" b="b"/>
            <a:pathLst>
              <a:path w="2132116" h="2132116">
                <a:moveTo>
                  <a:pt x="0" y="0"/>
                </a:moveTo>
                <a:lnTo>
                  <a:pt x="2132116" y="0"/>
                </a:lnTo>
                <a:lnTo>
                  <a:pt x="2132116" y="2132116"/>
                </a:lnTo>
                <a:lnTo>
                  <a:pt x="0" y="2132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56940" y="5364969"/>
            <a:ext cx="1665673" cy="2044911"/>
          </a:xfrm>
          <a:custGeom>
            <a:avLst/>
            <a:gdLst/>
            <a:ahLst/>
            <a:cxnLst/>
            <a:rect l="l" t="t" r="r" b="b"/>
            <a:pathLst>
              <a:path w="1665673" h="2044911">
                <a:moveTo>
                  <a:pt x="0" y="0"/>
                </a:moveTo>
                <a:lnTo>
                  <a:pt x="1665673" y="0"/>
                </a:lnTo>
                <a:lnTo>
                  <a:pt x="1665673" y="2044911"/>
                </a:lnTo>
                <a:lnTo>
                  <a:pt x="0" y="2044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17410" y="7838323"/>
            <a:ext cx="1543962" cy="1970253"/>
          </a:xfrm>
          <a:custGeom>
            <a:avLst/>
            <a:gdLst/>
            <a:ahLst/>
            <a:cxnLst/>
            <a:rect l="l" t="t" r="r" b="b"/>
            <a:pathLst>
              <a:path w="1543962" h="1970253">
                <a:moveTo>
                  <a:pt x="0" y="0"/>
                </a:moveTo>
                <a:lnTo>
                  <a:pt x="1543962" y="0"/>
                </a:lnTo>
                <a:lnTo>
                  <a:pt x="1543962" y="1970253"/>
                </a:lnTo>
                <a:lnTo>
                  <a:pt x="0" y="1970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72661" y="5364574"/>
            <a:ext cx="1704310" cy="1916913"/>
          </a:xfrm>
          <a:custGeom>
            <a:avLst/>
            <a:gdLst/>
            <a:ahLst/>
            <a:cxnLst/>
            <a:rect l="l" t="t" r="r" b="b"/>
            <a:pathLst>
              <a:path w="1704310" h="1916913">
                <a:moveTo>
                  <a:pt x="0" y="0"/>
                </a:moveTo>
                <a:lnTo>
                  <a:pt x="1704310" y="0"/>
                </a:lnTo>
                <a:lnTo>
                  <a:pt x="1704310" y="1916912"/>
                </a:lnTo>
                <a:lnTo>
                  <a:pt x="0" y="1916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75774" y="7838323"/>
            <a:ext cx="1651430" cy="1970253"/>
          </a:xfrm>
          <a:custGeom>
            <a:avLst/>
            <a:gdLst/>
            <a:ahLst/>
            <a:cxnLst/>
            <a:rect l="l" t="t" r="r" b="b"/>
            <a:pathLst>
              <a:path w="1651430" h="1970253">
                <a:moveTo>
                  <a:pt x="0" y="0"/>
                </a:moveTo>
                <a:lnTo>
                  <a:pt x="1651430" y="0"/>
                </a:lnTo>
                <a:lnTo>
                  <a:pt x="1651430" y="1970253"/>
                </a:lnTo>
                <a:lnTo>
                  <a:pt x="0" y="1970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65387" y="7863745"/>
            <a:ext cx="1616313" cy="1932549"/>
          </a:xfrm>
          <a:custGeom>
            <a:avLst/>
            <a:gdLst/>
            <a:ahLst/>
            <a:cxnLst/>
            <a:rect l="l" t="t" r="r" b="b"/>
            <a:pathLst>
              <a:path w="1616313" h="1932549">
                <a:moveTo>
                  <a:pt x="0" y="0"/>
                </a:moveTo>
                <a:lnTo>
                  <a:pt x="1616313" y="0"/>
                </a:lnTo>
                <a:lnTo>
                  <a:pt x="1616313" y="1932549"/>
                </a:lnTo>
                <a:lnTo>
                  <a:pt x="0" y="19325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30267" y="5261249"/>
            <a:ext cx="1303971" cy="2020237"/>
          </a:xfrm>
          <a:custGeom>
            <a:avLst/>
            <a:gdLst/>
            <a:ahLst/>
            <a:cxnLst/>
            <a:rect l="l" t="t" r="r" b="b"/>
            <a:pathLst>
              <a:path w="1303971" h="2020237">
                <a:moveTo>
                  <a:pt x="0" y="0"/>
                </a:moveTo>
                <a:lnTo>
                  <a:pt x="1303971" y="0"/>
                </a:lnTo>
                <a:lnTo>
                  <a:pt x="1303971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76971" y="2371305"/>
            <a:ext cx="1767718" cy="2132116"/>
          </a:xfrm>
          <a:custGeom>
            <a:avLst/>
            <a:gdLst/>
            <a:ahLst/>
            <a:cxnLst/>
            <a:rect l="l" t="t" r="r" b="b"/>
            <a:pathLst>
              <a:path w="1767718" h="2132116">
                <a:moveTo>
                  <a:pt x="0" y="0"/>
                </a:moveTo>
                <a:lnTo>
                  <a:pt x="1767717" y="0"/>
                </a:lnTo>
                <a:lnTo>
                  <a:pt x="1767717" y="2132116"/>
                </a:lnTo>
                <a:lnTo>
                  <a:pt x="0" y="21321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19422" y="5261249"/>
            <a:ext cx="2038772" cy="2020237"/>
          </a:xfrm>
          <a:custGeom>
            <a:avLst/>
            <a:gdLst/>
            <a:ahLst/>
            <a:cxnLst/>
            <a:rect l="l" t="t" r="r" b="b"/>
            <a:pathLst>
              <a:path w="2038772" h="2020237">
                <a:moveTo>
                  <a:pt x="0" y="0"/>
                </a:moveTo>
                <a:lnTo>
                  <a:pt x="2038772" y="0"/>
                </a:lnTo>
                <a:lnTo>
                  <a:pt x="2038772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78300" y="5364969"/>
            <a:ext cx="1822182" cy="2045306"/>
          </a:xfrm>
          <a:custGeom>
            <a:avLst/>
            <a:gdLst/>
            <a:ahLst/>
            <a:cxnLst/>
            <a:rect l="l" t="t" r="r" b="b"/>
            <a:pathLst>
              <a:path w="1822182" h="2045306">
                <a:moveTo>
                  <a:pt x="0" y="0"/>
                </a:moveTo>
                <a:lnTo>
                  <a:pt x="1822182" y="0"/>
                </a:lnTo>
                <a:lnTo>
                  <a:pt x="1822182" y="2045306"/>
                </a:lnTo>
                <a:lnTo>
                  <a:pt x="0" y="204530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74154" y="5364969"/>
            <a:ext cx="1585483" cy="1916517"/>
          </a:xfrm>
          <a:custGeom>
            <a:avLst/>
            <a:gdLst/>
            <a:ahLst/>
            <a:cxnLst/>
            <a:rect l="l" t="t" r="r" b="b"/>
            <a:pathLst>
              <a:path w="1585483" h="1916517">
                <a:moveTo>
                  <a:pt x="0" y="0"/>
                </a:moveTo>
                <a:lnTo>
                  <a:pt x="1585482" y="0"/>
                </a:lnTo>
                <a:lnTo>
                  <a:pt x="1585482" y="1916517"/>
                </a:lnTo>
                <a:lnTo>
                  <a:pt x="0" y="19165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559636" y="7863745"/>
            <a:ext cx="2117334" cy="1932549"/>
          </a:xfrm>
          <a:custGeom>
            <a:avLst/>
            <a:gdLst/>
            <a:ahLst/>
            <a:cxnLst/>
            <a:rect l="l" t="t" r="r" b="b"/>
            <a:pathLst>
              <a:path w="2117334" h="1932549">
                <a:moveTo>
                  <a:pt x="0" y="0"/>
                </a:moveTo>
                <a:lnTo>
                  <a:pt x="2117335" y="0"/>
                </a:lnTo>
                <a:lnTo>
                  <a:pt x="2117335" y="1932549"/>
                </a:lnTo>
                <a:lnTo>
                  <a:pt x="0" y="19325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488185" y="7863745"/>
            <a:ext cx="1570009" cy="1944831"/>
          </a:xfrm>
          <a:custGeom>
            <a:avLst/>
            <a:gdLst/>
            <a:ahLst/>
            <a:cxnLst/>
            <a:rect l="l" t="t" r="r" b="b"/>
            <a:pathLst>
              <a:path w="1570009" h="1944831">
                <a:moveTo>
                  <a:pt x="0" y="0"/>
                </a:moveTo>
                <a:lnTo>
                  <a:pt x="1570009" y="0"/>
                </a:lnTo>
                <a:lnTo>
                  <a:pt x="1570009" y="1944831"/>
                </a:lnTo>
                <a:lnTo>
                  <a:pt x="0" y="194483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043901" y="2483184"/>
            <a:ext cx="1677518" cy="2020237"/>
          </a:xfrm>
          <a:custGeom>
            <a:avLst/>
            <a:gdLst/>
            <a:ahLst/>
            <a:cxnLst/>
            <a:rect l="l" t="t" r="r" b="b"/>
            <a:pathLst>
              <a:path w="1677518" h="2020237">
                <a:moveTo>
                  <a:pt x="0" y="0"/>
                </a:moveTo>
                <a:lnTo>
                  <a:pt x="1677518" y="0"/>
                </a:lnTo>
                <a:lnTo>
                  <a:pt x="1677518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491923" y="2482789"/>
            <a:ext cx="1998153" cy="2020632"/>
          </a:xfrm>
          <a:custGeom>
            <a:avLst/>
            <a:gdLst/>
            <a:ahLst/>
            <a:cxnLst/>
            <a:rect l="l" t="t" r="r" b="b"/>
            <a:pathLst>
              <a:path w="1998153" h="2020632">
                <a:moveTo>
                  <a:pt x="0" y="0"/>
                </a:moveTo>
                <a:lnTo>
                  <a:pt x="1998153" y="0"/>
                </a:lnTo>
                <a:lnTo>
                  <a:pt x="1998153" y="2020632"/>
                </a:lnTo>
                <a:lnTo>
                  <a:pt x="0" y="202063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067711" y="2483184"/>
            <a:ext cx="2132770" cy="2020237"/>
          </a:xfrm>
          <a:custGeom>
            <a:avLst/>
            <a:gdLst/>
            <a:ahLst/>
            <a:cxnLst/>
            <a:rect l="l" t="t" r="r" b="b"/>
            <a:pathLst>
              <a:path w="2132770" h="2020237">
                <a:moveTo>
                  <a:pt x="0" y="0"/>
                </a:moveTo>
                <a:lnTo>
                  <a:pt x="2132771" y="0"/>
                </a:lnTo>
                <a:lnTo>
                  <a:pt x="2132771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846001" y="2483184"/>
            <a:ext cx="1718776" cy="2020237"/>
          </a:xfrm>
          <a:custGeom>
            <a:avLst/>
            <a:gdLst/>
            <a:ahLst/>
            <a:cxnLst/>
            <a:rect l="l" t="t" r="r" b="b"/>
            <a:pathLst>
              <a:path w="1718776" h="2020237">
                <a:moveTo>
                  <a:pt x="0" y="0"/>
                </a:moveTo>
                <a:lnTo>
                  <a:pt x="1718777" y="0"/>
                </a:lnTo>
                <a:lnTo>
                  <a:pt x="1718777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29496" y="79375"/>
            <a:ext cx="17029008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764640"/>
                </a:solidFill>
                <a:latin typeface="Tropika"/>
              </a:rPr>
              <a:t>Game Resource Page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71761" y="4089644"/>
            <a:ext cx="13664826" cy="2801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Leisure Time</a:t>
            </a:r>
          </a:p>
        </p:txBody>
      </p:sp>
      <p:sp>
        <p:nvSpPr>
          <p:cNvPr id="3" name="Freeform 3"/>
          <p:cNvSpPr/>
          <p:nvPr/>
        </p:nvSpPr>
        <p:spPr>
          <a:xfrm>
            <a:off x="89392" y="3009900"/>
            <a:ext cx="5486400" cy="7110626"/>
          </a:xfrm>
          <a:custGeom>
            <a:avLst/>
            <a:gdLst/>
            <a:ahLst/>
            <a:cxnLst/>
            <a:rect l="l" t="t" r="r" b="b"/>
            <a:pathLst>
              <a:path w="7045778" h="8406026">
                <a:moveTo>
                  <a:pt x="0" y="0"/>
                </a:moveTo>
                <a:lnTo>
                  <a:pt x="7045777" y="0"/>
                </a:lnTo>
                <a:lnTo>
                  <a:pt x="7045777" y="8406026"/>
                </a:lnTo>
                <a:lnTo>
                  <a:pt x="0" y="84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56753" y="291674"/>
            <a:ext cx="3531247" cy="41148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0" y="0"/>
                </a:moveTo>
                <a:lnTo>
                  <a:pt x="3531247" y="0"/>
                </a:lnTo>
                <a:lnTo>
                  <a:pt x="3531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75792" y="7353300"/>
            <a:ext cx="11189005" cy="937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iglet"/>
                <a:ea typeface="+mn-ea"/>
                <a:cs typeface="+mn-cs"/>
              </a:rPr>
              <a:t>Lesson 3: A Closer Look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06DE8-4987-C9E6-19B6-A9757D9969A6}"/>
              </a:ext>
            </a:extLst>
          </p:cNvPr>
          <p:cNvSpPr txBox="1"/>
          <p:nvPr/>
        </p:nvSpPr>
        <p:spPr>
          <a:xfrm>
            <a:off x="4697161" y="2134311"/>
            <a:ext cx="7442809" cy="1016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iglet"/>
                <a:ea typeface="+mn-ea"/>
                <a:cs typeface="+mn-cs"/>
              </a:rPr>
              <a:t>Unit 1:</a:t>
            </a:r>
          </a:p>
        </p:txBody>
      </p:sp>
    </p:spTree>
    <p:extLst>
      <p:ext uri="{BB962C8B-B14F-4D97-AF65-F5344CB8AC3E}">
        <p14:creationId xmlns:p14="http://schemas.microsoft.com/office/powerpoint/2010/main" val="138116017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5" name="Freeform 5"/>
          <p:cNvSpPr/>
          <p:nvPr/>
        </p:nvSpPr>
        <p:spPr>
          <a:xfrm flipH="1">
            <a:off x="12253899" y="2140250"/>
            <a:ext cx="6866360" cy="7333006"/>
          </a:xfrm>
          <a:custGeom>
            <a:avLst/>
            <a:gdLst/>
            <a:ahLst/>
            <a:cxnLst/>
            <a:rect l="l" t="t" r="r" b="b"/>
            <a:pathLst>
              <a:path w="6866360" h="7333006">
                <a:moveTo>
                  <a:pt x="6866360" y="0"/>
                </a:moveTo>
                <a:lnTo>
                  <a:pt x="0" y="0"/>
                </a:lnTo>
                <a:lnTo>
                  <a:pt x="0" y="7333006"/>
                </a:lnTo>
                <a:lnTo>
                  <a:pt x="6866360" y="7333006"/>
                </a:lnTo>
                <a:lnTo>
                  <a:pt x="68663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3B913E30-D4A8-22AD-E9A8-66622A65D2E0}"/>
              </a:ext>
            </a:extLst>
          </p:cNvPr>
          <p:cNvSpPr/>
          <p:nvPr/>
        </p:nvSpPr>
        <p:spPr>
          <a:xfrm>
            <a:off x="1408247" y="884520"/>
            <a:ext cx="4339547" cy="487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4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Verbs of liking</a:t>
            </a:r>
          </a:p>
        </p:txBody>
      </p:sp>
      <p:pic>
        <p:nvPicPr>
          <p:cNvPr id="7" name="Picture 2" descr="Pink, like, thumb up Icon in Gesture">
            <a:extLst>
              <a:ext uri="{FF2B5EF4-FFF2-40B4-BE49-F238E27FC236}">
                <a16:creationId xmlns:a16="http://schemas.microsoft.com/office/drawing/2014/main" id="{80E948E8-F8F0-C779-F839-94954BA6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59" y="2460028"/>
            <a:ext cx="3280474" cy="328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D023B45-9E85-35B2-A022-B3EC81D1F4BB}"/>
              </a:ext>
            </a:extLst>
          </p:cNvPr>
          <p:cNvSpPr/>
          <p:nvPr/>
        </p:nvSpPr>
        <p:spPr>
          <a:xfrm>
            <a:off x="7962945" y="884520"/>
            <a:ext cx="4339547" cy="487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love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prefer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like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enjoy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fancy</a:t>
            </a:r>
          </a:p>
        </p:txBody>
      </p:sp>
      <p:sp>
        <p:nvSpPr>
          <p:cNvPr id="9" name="Notched Right Arrow 7">
            <a:extLst>
              <a:ext uri="{FF2B5EF4-FFF2-40B4-BE49-F238E27FC236}">
                <a16:creationId xmlns:a16="http://schemas.microsoft.com/office/drawing/2014/main" id="{BD218314-D776-9883-9DD5-EC249EE7C07F}"/>
              </a:ext>
            </a:extLst>
          </p:cNvPr>
          <p:cNvSpPr/>
          <p:nvPr/>
        </p:nvSpPr>
        <p:spPr>
          <a:xfrm>
            <a:off x="5965681" y="3046519"/>
            <a:ext cx="1802581" cy="956841"/>
          </a:xfrm>
          <a:prstGeom prst="notch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A87DB-CE37-623D-CB61-342BA13EF524}"/>
              </a:ext>
            </a:extLst>
          </p:cNvPr>
          <p:cNvSpPr txBox="1"/>
          <p:nvPr/>
        </p:nvSpPr>
        <p:spPr>
          <a:xfrm>
            <a:off x="1145467" y="6823311"/>
            <a:ext cx="11443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masis MT Pro Black" panose="02040A04050005020304" pitchFamily="18" charset="0"/>
              </a:rPr>
              <a:t>Verbs of liking are used to express </a:t>
            </a:r>
            <a:r>
              <a:rPr lang="en-US" sz="4800" b="1" dirty="0">
                <a:solidFill>
                  <a:srgbClr val="C00000"/>
                </a:solidFill>
                <a:latin typeface="Amasis MT Pro Black" panose="02040A04050005020304" pitchFamily="18" charset="0"/>
              </a:rPr>
              <a:t>positive</a:t>
            </a:r>
            <a:r>
              <a:rPr lang="en-US" sz="4800" dirty="0">
                <a:latin typeface="Amasis MT Pro Black" panose="02040A04050005020304" pitchFamily="18" charset="0"/>
              </a:rPr>
              <a:t> attitudes towards people or things.</a:t>
            </a:r>
            <a:endParaRPr lang="en-VN" sz="48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049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9A4A1D2-5903-E336-E5A6-96C4863B354A}"/>
              </a:ext>
            </a:extLst>
          </p:cNvPr>
          <p:cNvSpPr/>
          <p:nvPr/>
        </p:nvSpPr>
        <p:spPr>
          <a:xfrm>
            <a:off x="12829861" y="4741725"/>
            <a:ext cx="5255571" cy="5126175"/>
          </a:xfrm>
          <a:custGeom>
            <a:avLst/>
            <a:gdLst/>
            <a:ahLst/>
            <a:cxnLst/>
            <a:rect l="l" t="t" r="r" b="b"/>
            <a:pathLst>
              <a:path w="1665673" h="2044911">
                <a:moveTo>
                  <a:pt x="0" y="0"/>
                </a:moveTo>
                <a:lnTo>
                  <a:pt x="1665673" y="0"/>
                </a:lnTo>
                <a:lnTo>
                  <a:pt x="1665673" y="2044911"/>
                </a:lnTo>
                <a:lnTo>
                  <a:pt x="0" y="204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902F875-40BE-069B-7074-214628103C0E}"/>
              </a:ext>
            </a:extLst>
          </p:cNvPr>
          <p:cNvSpPr/>
          <p:nvPr/>
        </p:nvSpPr>
        <p:spPr>
          <a:xfrm>
            <a:off x="1143000" y="911829"/>
            <a:ext cx="3909087" cy="4477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4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Verbs of disliking</a:t>
            </a:r>
          </a:p>
        </p:txBody>
      </p:sp>
      <p:pic>
        <p:nvPicPr>
          <p:cNvPr id="8" name="Picture 4" descr="Pink, unlike Icon">
            <a:extLst>
              <a:ext uri="{FF2B5EF4-FFF2-40B4-BE49-F238E27FC236}">
                <a16:creationId xmlns:a16="http://schemas.microsoft.com/office/drawing/2014/main" id="{D4D15834-1A74-7B3A-F61C-8691BEEF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052" y="2608331"/>
            <a:ext cx="2622942" cy="26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BC84BE62-F48E-0C44-6654-6BA12BAF2B15}"/>
              </a:ext>
            </a:extLst>
          </p:cNvPr>
          <p:cNvSpPr/>
          <p:nvPr/>
        </p:nvSpPr>
        <p:spPr>
          <a:xfrm>
            <a:off x="5786220" y="2955285"/>
            <a:ext cx="1517710" cy="73757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>
              <a:latin typeface="Amasis MT Pro Black" panose="02040A040500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B4753B7-0396-F8C6-0AE8-6D4D4AF8511B}"/>
              </a:ext>
            </a:extLst>
          </p:cNvPr>
          <p:cNvSpPr/>
          <p:nvPr/>
        </p:nvSpPr>
        <p:spPr>
          <a:xfrm>
            <a:off x="7725535" y="936996"/>
            <a:ext cx="4128533" cy="44525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detest</a:t>
            </a:r>
          </a:p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hate </a:t>
            </a:r>
          </a:p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dislike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C036D1-C67F-7487-008F-153F68C685E3}"/>
              </a:ext>
            </a:extLst>
          </p:cNvPr>
          <p:cNvSpPr txBox="1"/>
          <p:nvPr/>
        </p:nvSpPr>
        <p:spPr>
          <a:xfrm>
            <a:off x="1143000" y="6089914"/>
            <a:ext cx="11697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masis MT Pro Black" panose="02040A04050005020304" pitchFamily="18" charset="0"/>
              </a:rPr>
              <a:t>Verbs of disliking are used to express </a:t>
            </a:r>
            <a:r>
              <a:rPr lang="en-US" sz="4800" b="1" dirty="0">
                <a:solidFill>
                  <a:srgbClr val="C00000"/>
                </a:solidFill>
                <a:latin typeface="Amasis MT Pro Black" panose="02040A04050005020304" pitchFamily="18" charset="0"/>
              </a:rPr>
              <a:t>negative</a:t>
            </a:r>
            <a:r>
              <a:rPr lang="en-US" sz="4800" dirty="0">
                <a:latin typeface="Amasis MT Pro Black" panose="02040A04050005020304" pitchFamily="18" charset="0"/>
              </a:rPr>
              <a:t> attitudes towards people or things.</a:t>
            </a:r>
            <a:endParaRPr lang="en-VN" sz="48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8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-76200" y="323129"/>
            <a:ext cx="10979535" cy="256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REMEMBER!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32C2C0-0920-F49B-A56E-60C5F11C08FC}"/>
              </a:ext>
            </a:extLst>
          </p:cNvPr>
          <p:cNvSpPr/>
          <p:nvPr/>
        </p:nvSpPr>
        <p:spPr>
          <a:xfrm>
            <a:off x="5217420" y="2857500"/>
            <a:ext cx="11927580" cy="64770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Some verbs of liking and disliking can be followed by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gerunds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only.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r>
              <a:rPr lang="en-US" sz="5400" b="0" dirty="0">
                <a:solidFill>
                  <a:schemeClr val="accent1"/>
                </a:solidFill>
                <a:effectLst/>
                <a:latin typeface="ChronicaPro"/>
              </a:rPr>
              <a:t>Example:</a:t>
            </a:r>
            <a:r>
              <a:rPr lang="en-US" sz="5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They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dislike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ChronicaPro"/>
              </a:rPr>
              <a:t>surfing</a:t>
            </a:r>
            <a:r>
              <a:rPr lang="en-US" sz="5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the net. </a:t>
            </a:r>
          </a:p>
          <a:p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Some are followed by both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gerunds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and </a:t>
            </a:r>
            <a:endParaRPr lang="vi-VN" sz="5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hronicaPro"/>
            </a:endParaRPr>
          </a:p>
          <a:p>
            <a:r>
              <a:rPr lang="vi-VN" sz="5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   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BookIt"/>
              </a:rPr>
              <a:t>to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-infinitives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r>
              <a:rPr lang="en-US" sz="5400" b="0" dirty="0">
                <a:solidFill>
                  <a:schemeClr val="accent1"/>
                </a:solidFill>
                <a:effectLst/>
                <a:latin typeface="ChronicaPro"/>
              </a:rPr>
              <a:t>Example:</a:t>
            </a:r>
            <a:r>
              <a:rPr lang="en-US" sz="5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I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love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ChronicaPro"/>
              </a:rPr>
              <a:t>going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/ 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ChronicaPro"/>
              </a:rPr>
              <a:t>to go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to the cinema.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02F6FAE-DD41-0E8D-11B6-F1560E87EE99}"/>
              </a:ext>
            </a:extLst>
          </p:cNvPr>
          <p:cNvSpPr/>
          <p:nvPr/>
        </p:nvSpPr>
        <p:spPr>
          <a:xfrm>
            <a:off x="721620" y="5745722"/>
            <a:ext cx="4495800" cy="3713246"/>
          </a:xfrm>
          <a:custGeom>
            <a:avLst/>
            <a:gdLst/>
            <a:ahLst/>
            <a:cxnLst/>
            <a:rect l="l" t="t" r="r" b="b"/>
            <a:pathLst>
              <a:path w="1767718" h="2132116">
                <a:moveTo>
                  <a:pt x="0" y="0"/>
                </a:moveTo>
                <a:lnTo>
                  <a:pt x="1767717" y="0"/>
                </a:lnTo>
                <a:lnTo>
                  <a:pt x="1767717" y="2132116"/>
                </a:lnTo>
                <a:lnTo>
                  <a:pt x="0" y="2132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1939087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673225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118816" y="673225"/>
            <a:ext cx="161691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1. Work in pairs. Put the verbs in the appropriate column. 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9E595CD-0A6F-8DDB-EFE5-838AC9AE9749}"/>
              </a:ext>
            </a:extLst>
          </p:cNvPr>
          <p:cNvSpPr/>
          <p:nvPr/>
        </p:nvSpPr>
        <p:spPr>
          <a:xfrm>
            <a:off x="2290482" y="1822966"/>
            <a:ext cx="13707036" cy="15030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love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like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detest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fancy</a:t>
            </a:r>
          </a:p>
          <a:p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dislike		enjoy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hate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prefer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39583A-651F-AEDF-1EDD-B2F54CE77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40541"/>
              </p:ext>
            </p:extLst>
          </p:nvPr>
        </p:nvGraphicFramePr>
        <p:xfrm>
          <a:off x="4038600" y="3694275"/>
          <a:ext cx="9829800" cy="51784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1312306646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943229596"/>
                    </a:ext>
                  </a:extLst>
                </a:gridCol>
              </a:tblGrid>
              <a:tr h="1932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rgbClr val="FFFF00"/>
                          </a:solidFill>
                          <a:effectLst/>
                          <a:latin typeface="Amasis MT Pro Black" panose="02040A04050005020304" pitchFamily="18" charset="0"/>
                        </a:rPr>
                        <a:t>Verbs followed by gerunds only </a:t>
                      </a:r>
                      <a:endParaRPr lang="en-US" sz="4000" b="1" dirty="0">
                        <a:solidFill>
                          <a:srgbClr val="FFFF00"/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rgbClr val="FFFF00"/>
                          </a:solidFill>
                          <a:effectLst/>
                          <a:latin typeface="Amasis MT Pro Black" panose="02040A04050005020304" pitchFamily="18" charset="0"/>
                          <a:ea typeface="+mn-ea"/>
                          <a:cs typeface="+mn-cs"/>
                        </a:rPr>
                        <a:t>Verbs followed by both gerunds and </a:t>
                      </a:r>
                      <a:r>
                        <a:rPr lang="en-US" sz="4000" b="1" i="1" kern="1200" dirty="0">
                          <a:solidFill>
                            <a:srgbClr val="FFFF00"/>
                          </a:solidFill>
                          <a:effectLst/>
                          <a:latin typeface="Amasis MT Pro Black" panose="02040A04050005020304" pitchFamily="18" charset="0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4000" b="1" kern="1200" dirty="0">
                          <a:solidFill>
                            <a:srgbClr val="FFFF00"/>
                          </a:solidFill>
                          <a:effectLst/>
                          <a:latin typeface="Amasis MT Pro Black" panose="02040A04050005020304" pitchFamily="18" charset="0"/>
                          <a:ea typeface="+mn-ea"/>
                          <a:cs typeface="+mn-cs"/>
                        </a:rPr>
                        <a:t>-infinitives </a:t>
                      </a:r>
                      <a:endParaRPr lang="en-US" sz="4000" b="1" dirty="0">
                        <a:solidFill>
                          <a:srgbClr val="FFFF00"/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01815"/>
                  </a:ext>
                </a:extLst>
              </a:tr>
              <a:tr h="3245941">
                <a:tc>
                  <a:txBody>
                    <a:bodyPr/>
                    <a:lstStyle/>
                    <a:p>
                      <a:endParaRPr lang="en-VN" sz="2400" b="1" dirty="0">
                        <a:solidFill>
                          <a:schemeClr val="tx1"/>
                        </a:solidFill>
                        <a:latin typeface="Amasis MT Pro Black" panose="02040A040500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400" b="1" dirty="0">
                        <a:solidFill>
                          <a:schemeClr val="tx1"/>
                        </a:solidFill>
                        <a:latin typeface="Amasis MT Pro Black" panose="02040A04050005020304" pitchFamily="18" charset="0"/>
                      </a:endParaRPr>
                    </a:p>
                  </a:txBody>
                  <a:tcPr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7289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6DF30DC-AAD6-1F76-1640-7928C532F2ED}"/>
              </a:ext>
            </a:extLst>
          </p:cNvPr>
          <p:cNvSpPr txBox="1"/>
          <p:nvPr/>
        </p:nvSpPr>
        <p:spPr>
          <a:xfrm>
            <a:off x="5248274" y="558503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detest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36DC6-EC1C-35A8-7BDA-0E33A0611BBC}"/>
              </a:ext>
            </a:extLst>
          </p:cNvPr>
          <p:cNvSpPr txBox="1"/>
          <p:nvPr/>
        </p:nvSpPr>
        <p:spPr>
          <a:xfrm>
            <a:off x="5214937" y="6368748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fancy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C4341-68C8-B80B-2C9E-7D3797864204}"/>
              </a:ext>
            </a:extLst>
          </p:cNvPr>
          <p:cNvSpPr txBox="1"/>
          <p:nvPr/>
        </p:nvSpPr>
        <p:spPr>
          <a:xfrm>
            <a:off x="5181600" y="720525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dislike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7AE44-B473-8B2D-A9D3-639A39E37B0E}"/>
              </a:ext>
            </a:extLst>
          </p:cNvPr>
          <p:cNvSpPr txBox="1"/>
          <p:nvPr/>
        </p:nvSpPr>
        <p:spPr>
          <a:xfrm>
            <a:off x="5257800" y="8041752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enjoy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DECCA-665D-AC66-E60C-7657269D84C1}"/>
              </a:ext>
            </a:extLst>
          </p:cNvPr>
          <p:cNvSpPr txBox="1"/>
          <p:nvPr/>
        </p:nvSpPr>
        <p:spPr>
          <a:xfrm>
            <a:off x="9986838" y="5083444"/>
            <a:ext cx="2133600" cy="134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4800" dirty="0">
                <a:latin typeface="Amasis MT Pro Black" panose="02040A04050005020304" pitchFamily="18" charset="0"/>
              </a:rPr>
              <a:t>love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BFFBF-773A-E6E7-BFD6-EB540BAAF4B6}"/>
              </a:ext>
            </a:extLst>
          </p:cNvPr>
          <p:cNvSpPr txBox="1"/>
          <p:nvPr/>
        </p:nvSpPr>
        <p:spPr>
          <a:xfrm>
            <a:off x="9982200" y="6415832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11B43-EE24-7357-F6D9-79083474A900}"/>
              </a:ext>
            </a:extLst>
          </p:cNvPr>
          <p:cNvSpPr txBox="1"/>
          <p:nvPr/>
        </p:nvSpPr>
        <p:spPr>
          <a:xfrm>
            <a:off x="9984107" y="719974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hate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7D9AF-F3C1-B1F0-4506-8D9E9E174EF4}"/>
              </a:ext>
            </a:extLst>
          </p:cNvPr>
          <p:cNvSpPr txBox="1"/>
          <p:nvPr/>
        </p:nvSpPr>
        <p:spPr>
          <a:xfrm>
            <a:off x="9982200" y="7932177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85479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673225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58255" y="673225"/>
            <a:ext cx="161691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2. Choose the correct answer A, B, or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AB376-65B1-FCEF-5D5A-38DDFEA88269}"/>
              </a:ext>
            </a:extLst>
          </p:cNvPr>
          <p:cNvSpPr txBox="1"/>
          <p:nvPr/>
        </p:nvSpPr>
        <p:spPr>
          <a:xfrm>
            <a:off x="939205" y="1714500"/>
            <a:ext cx="167219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E0702A"/>
                </a:solidFill>
                <a:effectLst/>
              </a:rPr>
              <a:t>1</a:t>
            </a:r>
            <a:r>
              <a:rPr lang="en-US" sz="4000" dirty="0">
                <a:solidFill>
                  <a:srgbClr val="E0702A"/>
                </a:solidFill>
                <a:effectLst/>
              </a:rPr>
              <a:t>.</a:t>
            </a:r>
            <a:r>
              <a:rPr lang="en-US" sz="4000" dirty="0">
                <a:effectLst/>
              </a:rPr>
              <a:t> I love ______, so in my leisure time, I go to some villages near Ha </a:t>
            </a:r>
            <a:r>
              <a:rPr lang="en-US" sz="4000" dirty="0" err="1">
                <a:effectLst/>
              </a:rPr>
              <a:t>Noi</a:t>
            </a:r>
            <a:r>
              <a:rPr lang="en-US" sz="4000" dirty="0">
                <a:effectLst/>
              </a:rPr>
              <a:t> to relax and enjoy the outdoors. </a:t>
            </a:r>
          </a:p>
          <a:p>
            <a:r>
              <a:rPr lang="en-US" sz="4000" dirty="0">
                <a:effectLst/>
              </a:rPr>
              <a:t>	A. travelling 		</a:t>
            </a:r>
            <a:r>
              <a:rPr lang="en-US" sz="4000" dirty="0"/>
              <a:t>	</a:t>
            </a:r>
            <a:r>
              <a:rPr lang="en-US" sz="4000" dirty="0">
                <a:effectLst/>
              </a:rPr>
              <a:t>B. travelled 			C. to travel </a:t>
            </a:r>
          </a:p>
          <a:p>
            <a:r>
              <a:rPr lang="en-US" sz="4000" b="1" dirty="0">
                <a:solidFill>
                  <a:srgbClr val="E0702A"/>
                </a:solidFill>
                <a:effectLst/>
              </a:rPr>
              <a:t>2</a:t>
            </a:r>
            <a:r>
              <a:rPr lang="en-US" sz="4000" dirty="0">
                <a:solidFill>
                  <a:srgbClr val="E0702A"/>
                </a:solidFill>
                <a:effectLst/>
              </a:rPr>
              <a:t>.</a:t>
            </a:r>
            <a:r>
              <a:rPr lang="en-US" sz="4000" dirty="0">
                <a:effectLst/>
              </a:rPr>
              <a:t> Tom enjoys ______ puzzles, especially Sudoku.</a:t>
            </a:r>
            <a:br>
              <a:rPr lang="en-US" sz="4000" dirty="0">
                <a:effectLst/>
              </a:rPr>
            </a:br>
            <a:r>
              <a:rPr lang="en-US" sz="4000" dirty="0">
                <a:effectLst/>
              </a:rPr>
              <a:t>	A. doing 				B. do 				C. to do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A6372-B315-18D0-3D3E-9DCBFEE0AED0}"/>
              </a:ext>
            </a:extLst>
          </p:cNvPr>
          <p:cNvSpPr txBox="1"/>
          <p:nvPr/>
        </p:nvSpPr>
        <p:spPr>
          <a:xfrm>
            <a:off x="939205" y="4860786"/>
            <a:ext cx="16277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E0702A"/>
                </a:solidFill>
                <a:effectLst/>
              </a:rPr>
              <a:t>3.</a:t>
            </a:r>
            <a:r>
              <a:rPr lang="en-US" sz="4000" b="1" dirty="0">
                <a:effectLst/>
              </a:rPr>
              <a:t> </a:t>
            </a:r>
            <a:r>
              <a:rPr lang="en-US" sz="4000" dirty="0">
                <a:effectLst/>
              </a:rPr>
              <a:t>When do you like ______ TV?</a:t>
            </a:r>
            <a:br>
              <a:rPr lang="en-US" sz="4000" dirty="0">
                <a:effectLst/>
              </a:rPr>
            </a:br>
            <a:r>
              <a:rPr lang="en-US" sz="4000" dirty="0">
                <a:effectLst/>
              </a:rPr>
              <a:t>	</a:t>
            </a:r>
            <a:r>
              <a:rPr lang="en-US" sz="4000" b="0" dirty="0">
                <a:effectLst/>
              </a:rPr>
              <a:t>A. </a:t>
            </a:r>
            <a:r>
              <a:rPr lang="en-US" sz="4000" dirty="0">
                <a:effectLst/>
              </a:rPr>
              <a:t>watched 			</a:t>
            </a:r>
            <a:r>
              <a:rPr lang="en-US" sz="4000" b="0" dirty="0">
                <a:effectLst/>
              </a:rPr>
              <a:t>B. </a:t>
            </a:r>
            <a:r>
              <a:rPr lang="en-US" sz="4000" dirty="0">
                <a:effectLst/>
              </a:rPr>
              <a:t>watch 			</a:t>
            </a:r>
            <a:r>
              <a:rPr lang="en-US" sz="4000" b="0" dirty="0">
                <a:effectLst/>
              </a:rPr>
              <a:t>C. </a:t>
            </a:r>
            <a:r>
              <a:rPr lang="en-US" sz="4000" dirty="0">
                <a:effectLst/>
              </a:rPr>
              <a:t>to watch </a:t>
            </a:r>
            <a:endParaRPr lang="en-US" sz="4000" b="1" dirty="0">
              <a:effectLst/>
            </a:endParaRPr>
          </a:p>
          <a:p>
            <a:r>
              <a:rPr lang="en-US" sz="4000" b="1" dirty="0">
                <a:solidFill>
                  <a:srgbClr val="E0702A"/>
                </a:solidFill>
                <a:effectLst/>
              </a:rPr>
              <a:t>4.</a:t>
            </a:r>
            <a:r>
              <a:rPr lang="en-US" sz="4000" b="1" dirty="0">
                <a:effectLst/>
              </a:rPr>
              <a:t> </a:t>
            </a:r>
            <a:r>
              <a:rPr lang="en-US" sz="4000" dirty="0">
                <a:effectLst/>
              </a:rPr>
              <a:t>Do you fancy ______ to the cinema this weekend? </a:t>
            </a:r>
            <a:endParaRPr lang="en-US" sz="4000" dirty="0"/>
          </a:p>
          <a:p>
            <a:r>
              <a:rPr lang="en-US" sz="4000" b="0" dirty="0">
                <a:effectLst/>
              </a:rPr>
              <a:t>	A. </a:t>
            </a:r>
            <a:r>
              <a:rPr lang="en-US" sz="4000" dirty="0">
                <a:effectLst/>
              </a:rPr>
              <a:t>go 				</a:t>
            </a:r>
            <a:r>
              <a:rPr lang="en-US" sz="4000" b="0" dirty="0">
                <a:effectLst/>
              </a:rPr>
              <a:t>B. </a:t>
            </a:r>
            <a:r>
              <a:rPr lang="en-US" sz="4000" dirty="0">
                <a:effectLst/>
              </a:rPr>
              <a:t>going 				</a:t>
            </a:r>
            <a:r>
              <a:rPr lang="en-US" sz="4000" b="0" dirty="0">
                <a:effectLst/>
              </a:rPr>
              <a:t>C. </a:t>
            </a:r>
            <a:r>
              <a:rPr lang="en-US" sz="4000" dirty="0">
                <a:effectLst/>
              </a:rPr>
              <a:t>to go</a:t>
            </a:r>
          </a:p>
          <a:p>
            <a:r>
              <a:rPr lang="en-US" sz="4000" b="1" dirty="0">
                <a:solidFill>
                  <a:srgbClr val="E0702A"/>
                </a:solidFill>
                <a:effectLst/>
              </a:rPr>
              <a:t>5.</a:t>
            </a:r>
            <a:r>
              <a:rPr lang="en-US" sz="4000" b="1" dirty="0">
                <a:effectLst/>
              </a:rPr>
              <a:t> </a:t>
            </a:r>
            <a:r>
              <a:rPr lang="en-US" sz="4000" dirty="0">
                <a:effectLst/>
              </a:rPr>
              <a:t>I detest ______. I think it’s cruel to harm animals.</a:t>
            </a:r>
            <a:br>
              <a:rPr lang="en-US" sz="4000" dirty="0">
                <a:effectLst/>
              </a:rPr>
            </a:br>
            <a:r>
              <a:rPr lang="en-US" sz="4000" dirty="0">
                <a:effectLst/>
              </a:rPr>
              <a:t>	</a:t>
            </a:r>
            <a:r>
              <a:rPr lang="en-US" sz="4000" b="0" dirty="0">
                <a:effectLst/>
              </a:rPr>
              <a:t>A. </a:t>
            </a:r>
            <a:r>
              <a:rPr lang="en-US" sz="4000" dirty="0">
                <a:effectLst/>
              </a:rPr>
              <a:t>hunting 			</a:t>
            </a:r>
            <a:r>
              <a:rPr lang="en-US" sz="4000" b="0" dirty="0">
                <a:effectLst/>
              </a:rPr>
              <a:t>B. </a:t>
            </a:r>
            <a:r>
              <a:rPr lang="en-US" sz="4000" dirty="0">
                <a:effectLst/>
              </a:rPr>
              <a:t>to hunt 			</a:t>
            </a:r>
            <a:r>
              <a:rPr lang="en-US" sz="4000" b="0" dirty="0">
                <a:effectLst/>
              </a:rPr>
              <a:t>C. </a:t>
            </a:r>
            <a:r>
              <a:rPr lang="en-US" sz="4000" dirty="0">
                <a:effectLst/>
              </a:rPr>
              <a:t>hunt </a:t>
            </a:r>
            <a:endParaRPr lang="en-US" sz="4000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D101FC77-6310-88BF-7F5C-17DE616B7C9D}"/>
              </a:ext>
            </a:extLst>
          </p:cNvPr>
          <p:cNvSpPr/>
          <p:nvPr/>
        </p:nvSpPr>
        <p:spPr>
          <a:xfrm>
            <a:off x="14218724" y="5849749"/>
            <a:ext cx="3281477" cy="3575112"/>
          </a:xfrm>
          <a:custGeom>
            <a:avLst/>
            <a:gdLst/>
            <a:ahLst/>
            <a:cxnLst/>
            <a:rect l="l" t="t" r="r" b="b"/>
            <a:pathLst>
              <a:path w="1998153" h="2020632">
                <a:moveTo>
                  <a:pt x="0" y="0"/>
                </a:moveTo>
                <a:lnTo>
                  <a:pt x="1998153" y="0"/>
                </a:lnTo>
                <a:lnTo>
                  <a:pt x="1998153" y="2020632"/>
                </a:lnTo>
                <a:lnTo>
                  <a:pt x="0" y="202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720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58.335"/>
                </p14:media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15095" y="5143500"/>
            <a:ext cx="2067863" cy="883541"/>
          </a:xfrm>
          <a:custGeom>
            <a:avLst/>
            <a:gdLst/>
            <a:ahLst/>
            <a:cxnLst/>
            <a:rect l="l" t="t" r="r" b="b"/>
            <a:pathLst>
              <a:path w="2067863" h="883541">
                <a:moveTo>
                  <a:pt x="0" y="0"/>
                </a:moveTo>
                <a:lnTo>
                  <a:pt x="2067863" y="0"/>
                </a:lnTo>
                <a:lnTo>
                  <a:pt x="2067863" y="883541"/>
                </a:lnTo>
                <a:lnTo>
                  <a:pt x="0" y="883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16615" y="5144706"/>
            <a:ext cx="2056290" cy="882335"/>
          </a:xfrm>
          <a:custGeom>
            <a:avLst/>
            <a:gdLst/>
            <a:ahLst/>
            <a:cxnLst/>
            <a:rect l="l" t="t" r="r" b="b"/>
            <a:pathLst>
              <a:path w="2056290" h="882335">
                <a:moveTo>
                  <a:pt x="0" y="0"/>
                </a:moveTo>
                <a:lnTo>
                  <a:pt x="2056290" y="0"/>
                </a:lnTo>
                <a:lnTo>
                  <a:pt x="2056290" y="882335"/>
                </a:lnTo>
                <a:lnTo>
                  <a:pt x="0" y="8823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17477" y="6489927"/>
            <a:ext cx="1993228" cy="27683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163457" y="6335090"/>
            <a:ext cx="884288" cy="9442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263588" y="7279362"/>
            <a:ext cx="884288" cy="9442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66950" y="7279362"/>
            <a:ext cx="884288" cy="9442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470313" y="7279362"/>
            <a:ext cx="884288" cy="9442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10706" y="7599098"/>
            <a:ext cx="1194625" cy="1659202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470313" y="420478"/>
            <a:ext cx="1304181" cy="1216445"/>
          </a:xfrm>
          <a:custGeom>
            <a:avLst/>
            <a:gdLst/>
            <a:ahLst/>
            <a:cxnLst/>
            <a:rect l="l" t="t" r="r" b="b"/>
            <a:pathLst>
              <a:path w="1304181" h="1216445">
                <a:moveTo>
                  <a:pt x="0" y="0"/>
                </a:moveTo>
                <a:lnTo>
                  <a:pt x="1304181" y="0"/>
                </a:lnTo>
                <a:lnTo>
                  <a:pt x="1304181" y="1216444"/>
                </a:lnTo>
                <a:lnTo>
                  <a:pt x="0" y="1216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17477" y="420478"/>
            <a:ext cx="1304181" cy="1216445"/>
          </a:xfrm>
          <a:custGeom>
            <a:avLst/>
            <a:gdLst/>
            <a:ahLst/>
            <a:cxnLst/>
            <a:rect l="l" t="t" r="r" b="b"/>
            <a:pathLst>
              <a:path w="1304181" h="1216445">
                <a:moveTo>
                  <a:pt x="0" y="0"/>
                </a:moveTo>
                <a:lnTo>
                  <a:pt x="1304181" y="0"/>
                </a:lnTo>
                <a:lnTo>
                  <a:pt x="1304181" y="1216444"/>
                </a:lnTo>
                <a:lnTo>
                  <a:pt x="0" y="12164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13506" y="1654915"/>
            <a:ext cx="17907000" cy="279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2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uhaus 93" panose="04030905020B02020C02" pitchFamily="82" charset="0"/>
              </a:rPr>
              <a:t>MARIO’S ADVENTURE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915</Words>
  <Application>Microsoft Office PowerPoint</Application>
  <PresentationFormat>Custom</PresentationFormat>
  <Paragraphs>112</Paragraphs>
  <Slides>24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Amasis MT Pro Black</vt:lpstr>
      <vt:lpstr>Sniglet</vt:lpstr>
      <vt:lpstr>Arial Narrow</vt:lpstr>
      <vt:lpstr>Wedges</vt:lpstr>
      <vt:lpstr>Arial</vt:lpstr>
      <vt:lpstr>Calibri</vt:lpstr>
      <vt:lpstr>ChronicaPro</vt:lpstr>
      <vt:lpstr>Abadi</vt:lpstr>
      <vt:lpstr>Tropika</vt:lpstr>
      <vt:lpstr>Public Sans Bold</vt:lpstr>
      <vt:lpstr>ChronicaProBookIt</vt:lpstr>
      <vt:lpstr>Bauhaus 93</vt:lpstr>
      <vt:lpstr>Broadway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Duyên Lương</cp:lastModifiedBy>
  <cp:revision>1</cp:revision>
  <dcterms:created xsi:type="dcterms:W3CDTF">2006-08-16T00:00:00Z</dcterms:created>
  <dcterms:modified xsi:type="dcterms:W3CDTF">2023-06-19T02:13:02Z</dcterms:modified>
  <dc:identifier>DAFkjmT9Gqo</dc:identifier>
</cp:coreProperties>
</file>