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8" r:id="rId2"/>
  </p:sldMasterIdLst>
  <p:notesMasterIdLst>
    <p:notesMasterId r:id="rId23"/>
  </p:notesMasterIdLst>
  <p:sldIdLst>
    <p:sldId id="308" r:id="rId3"/>
    <p:sldId id="256" r:id="rId4"/>
    <p:sldId id="307" r:id="rId5"/>
    <p:sldId id="259" r:id="rId6"/>
    <p:sldId id="314" r:id="rId7"/>
    <p:sldId id="315" r:id="rId8"/>
    <p:sldId id="318" r:id="rId9"/>
    <p:sldId id="324" r:id="rId10"/>
    <p:sldId id="325" r:id="rId11"/>
    <p:sldId id="326" r:id="rId12"/>
    <p:sldId id="327" r:id="rId13"/>
    <p:sldId id="343" r:id="rId14"/>
    <p:sldId id="344" r:id="rId15"/>
    <p:sldId id="345" r:id="rId16"/>
    <p:sldId id="346" r:id="rId17"/>
    <p:sldId id="348" r:id="rId18"/>
    <p:sldId id="349" r:id="rId19"/>
    <p:sldId id="351" r:id="rId20"/>
    <p:sldId id="352" r:id="rId21"/>
    <p:sldId id="270" r:id="rId22"/>
  </p:sldIdLst>
  <p:sldSz cx="9144000" cy="5143500" type="screen16x9"/>
  <p:notesSz cx="6858000" cy="9144000"/>
  <p:embeddedFontLst>
    <p:embeddedFont>
      <p:font typeface="Fira Sans Extra Condensed" panose="020B0503050000020004" pitchFamily="34" charset="0"/>
      <p:regular r:id="rId24"/>
      <p:bold r:id="rId25"/>
      <p:italic r:id="rId26"/>
      <p:boldItalic r:id="rId27"/>
    </p:embeddedFont>
    <p:embeddedFont>
      <p:font typeface="Marcellus" panose="020B0604020202020204" charset="0"/>
      <p:regular r:id="rId28"/>
    </p:embeddedFont>
    <p:embeddedFont>
      <p:font typeface="Montserrat" panose="00000500000000000000" pitchFamily="2" charset="0"/>
      <p:regular r:id="rId29"/>
      <p:bold r:id="rId30"/>
      <p:italic r:id="rId31"/>
      <p:boldItalic r:id="rId32"/>
    </p:embeddedFont>
    <p:embeddedFont>
      <p:font typeface="Montserrat Black" panose="020F0502020204030204" pitchFamily="2" charset="0"/>
      <p:bold r:id="rId33"/>
      <p:boldItalic r:id="rId34"/>
    </p:embeddedFont>
    <p:embeddedFont>
      <p:font typeface="Nunito" panose="020F0502020204030204"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25579F-61E4-4018-921E-AB52F062007E}">
  <a:tblStyle styleId="{6725579F-61E4-4018-921E-AB52F06200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74" d="100"/>
          <a:sy n="74"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5946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g11978329d66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8" name="Google Shape;1898;g11978329d66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132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181d01ebfc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181d01ebfc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5478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1"/>
        <p:cNvGrpSpPr/>
        <p:nvPr/>
      </p:nvGrpSpPr>
      <p:grpSpPr>
        <a:xfrm>
          <a:off x="0" y="0"/>
          <a:ext cx="0" cy="0"/>
          <a:chOff x="0" y="0"/>
          <a:chExt cx="0" cy="0"/>
        </a:xfrm>
      </p:grpSpPr>
      <p:sp>
        <p:nvSpPr>
          <p:cNvPr id="3002" name="Google Shape;3002;g1186d7b8fbc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3" name="Google Shape;3003;g1186d7b8fbc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484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721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710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817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796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8114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d1fce3714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d1fce3714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470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1186d7b8fbc_0_3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8" name="Google Shape;2208;g1186d7b8fbc_0_3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765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17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1183dc1291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1183dc1291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536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1186d7b8fbc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1186d7b8fbc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884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1"/>
        <p:cNvGrpSpPr/>
        <p:nvPr/>
      </p:nvGrpSpPr>
      <p:grpSpPr>
        <a:xfrm>
          <a:off x="0" y="0"/>
          <a:ext cx="0" cy="0"/>
          <a:chOff x="0" y="0"/>
          <a:chExt cx="0" cy="0"/>
        </a:xfrm>
      </p:grpSpPr>
      <p:sp>
        <p:nvSpPr>
          <p:cNvPr id="3002" name="Google Shape;3002;g1186d7b8fbc_0_5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3" name="Google Shape;3003;g1186d7b8fbc_0_5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660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3"/>
        <p:cNvGrpSpPr/>
        <p:nvPr/>
      </p:nvGrpSpPr>
      <p:grpSpPr>
        <a:xfrm>
          <a:off x="0" y="0"/>
          <a:ext cx="0" cy="0"/>
          <a:chOff x="0" y="0"/>
          <a:chExt cx="0" cy="0"/>
        </a:xfrm>
      </p:grpSpPr>
      <p:sp>
        <p:nvSpPr>
          <p:cNvPr id="1904" name="Google Shape;1904;g1182c9677f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5" name="Google Shape;1905;g1182c9677f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640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1186d7b8fbc_0_3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1186d7b8fbc_0_3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66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gd1fce3714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0" name="Google Shape;2780;gd1fce3714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519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698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1181d01ebfc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1181d01ebfc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785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g1186d7b8fbc_0_6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5" name="Google Shape;2925;g1186d7b8fbc_0_6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348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a:ea typeface="Marcellus"/>
                <a:cs typeface="Marcellus"/>
                <a:sym typeface="Marcell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a:ea typeface="Marcellus"/>
                <a:cs typeface="Marcellus"/>
                <a:sym typeface="Marcellus"/>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6"/>
        <p:cNvGrpSpPr/>
        <p:nvPr/>
      </p:nvGrpSpPr>
      <p:grpSpPr>
        <a:xfrm>
          <a:off x="0" y="0"/>
          <a:ext cx="0" cy="0"/>
          <a:chOff x="0" y="0"/>
          <a:chExt cx="0" cy="0"/>
        </a:xfrm>
      </p:grpSpPr>
      <p:grpSp>
        <p:nvGrpSpPr>
          <p:cNvPr id="407" name="Google Shape;407;p9"/>
          <p:cNvGrpSpPr/>
          <p:nvPr/>
        </p:nvGrpSpPr>
        <p:grpSpPr>
          <a:xfrm>
            <a:off x="-811997" y="-565224"/>
            <a:ext cx="10419908" cy="6625849"/>
            <a:chOff x="-811997" y="-565224"/>
            <a:chExt cx="10419908" cy="6625849"/>
          </a:xfrm>
        </p:grpSpPr>
        <p:grpSp>
          <p:nvGrpSpPr>
            <p:cNvPr id="408" name="Google Shape;408;p9"/>
            <p:cNvGrpSpPr/>
            <p:nvPr/>
          </p:nvGrpSpPr>
          <p:grpSpPr>
            <a:xfrm>
              <a:off x="-556922" y="-565224"/>
              <a:ext cx="3240273" cy="1417595"/>
              <a:chOff x="-88425" y="1011675"/>
              <a:chExt cx="3750750" cy="1640925"/>
            </a:xfrm>
          </p:grpSpPr>
          <p:sp>
            <p:nvSpPr>
              <p:cNvPr id="409" name="Google Shape;409;p9"/>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0" name="Google Shape;410;p9"/>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411" name="Google Shape;411;p9"/>
            <p:cNvSpPr/>
            <p:nvPr/>
          </p:nvSpPr>
          <p:spPr>
            <a:xfrm rot="5400000" flipH="1">
              <a:off x="-766171" y="2893570"/>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2" name="Google Shape;412;p9"/>
            <p:cNvSpPr/>
            <p:nvPr/>
          </p:nvSpPr>
          <p:spPr>
            <a:xfrm rot="-5400000" flipH="1">
              <a:off x="6368767" y="1157771"/>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3" name="Google Shape;413;p9"/>
            <p:cNvSpPr/>
            <p:nvPr/>
          </p:nvSpPr>
          <p:spPr>
            <a:xfrm rot="10800000">
              <a:off x="478240" y="3123957"/>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4" name="Google Shape;414;p9"/>
            <p:cNvSpPr/>
            <p:nvPr/>
          </p:nvSpPr>
          <p:spPr>
            <a:xfrm rot="5400000" flipH="1">
              <a:off x="6906998" y="3721049"/>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5" name="Google Shape;415;p9"/>
            <p:cNvSpPr/>
            <p:nvPr/>
          </p:nvSpPr>
          <p:spPr>
            <a:xfrm rot="10800000">
              <a:off x="7256590" y="-448540"/>
              <a:ext cx="2351321" cy="197607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416" name="Google Shape;416;p9"/>
          <p:cNvSpPr txBox="1">
            <a:spLocks noGrp="1"/>
          </p:cNvSpPr>
          <p:nvPr>
            <p:ph type="title"/>
          </p:nvPr>
        </p:nvSpPr>
        <p:spPr>
          <a:xfrm>
            <a:off x="2433862" y="1075750"/>
            <a:ext cx="4276200" cy="7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7" name="Google Shape;417;p9"/>
          <p:cNvSpPr txBox="1">
            <a:spLocks noGrp="1"/>
          </p:cNvSpPr>
          <p:nvPr>
            <p:ph type="subTitle" idx="1"/>
          </p:nvPr>
        </p:nvSpPr>
        <p:spPr>
          <a:xfrm>
            <a:off x="2433884" y="1859350"/>
            <a:ext cx="4276200" cy="150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4467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48"/>
        <p:cNvGrpSpPr/>
        <p:nvPr/>
      </p:nvGrpSpPr>
      <p:grpSpPr>
        <a:xfrm>
          <a:off x="0" y="0"/>
          <a:ext cx="0" cy="0"/>
          <a:chOff x="0" y="0"/>
          <a:chExt cx="0" cy="0"/>
        </a:xfrm>
      </p:grpSpPr>
    </p:spTree>
    <p:extLst>
      <p:ext uri="{BB962C8B-B14F-4D97-AF65-F5344CB8AC3E}">
        <p14:creationId xmlns:p14="http://schemas.microsoft.com/office/powerpoint/2010/main" val="108437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1921091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22"/>
        <p:cNvGrpSpPr/>
        <p:nvPr/>
      </p:nvGrpSpPr>
      <p:grpSpPr>
        <a:xfrm>
          <a:off x="0" y="0"/>
          <a:ext cx="0" cy="0"/>
          <a:chOff x="0" y="0"/>
          <a:chExt cx="0" cy="0"/>
        </a:xfrm>
      </p:grpSpPr>
      <p:grpSp>
        <p:nvGrpSpPr>
          <p:cNvPr id="523" name="Google Shape;523;p17"/>
          <p:cNvGrpSpPr/>
          <p:nvPr/>
        </p:nvGrpSpPr>
        <p:grpSpPr>
          <a:xfrm>
            <a:off x="-1169114" y="-952067"/>
            <a:ext cx="11266154" cy="6988249"/>
            <a:chOff x="-1169114" y="-952067"/>
            <a:chExt cx="11266154" cy="6988249"/>
          </a:xfrm>
        </p:grpSpPr>
        <p:sp>
          <p:nvSpPr>
            <p:cNvPr id="524" name="Google Shape;524;p17"/>
            <p:cNvSpPr/>
            <p:nvPr/>
          </p:nvSpPr>
          <p:spPr>
            <a:xfrm rot="9900034">
              <a:off x="3580294" y="-310828"/>
              <a:ext cx="1903439" cy="1472102"/>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5" name="Google Shape;525;p17"/>
            <p:cNvSpPr/>
            <p:nvPr/>
          </p:nvSpPr>
          <p:spPr>
            <a:xfrm rot="-952781">
              <a:off x="-767761" y="2573491"/>
              <a:ext cx="2138006" cy="323186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6" name="Google Shape;526;p17"/>
            <p:cNvSpPr/>
            <p:nvPr/>
          </p:nvSpPr>
          <p:spPr>
            <a:xfrm rot="5400000">
              <a:off x="6656435" y="206735"/>
              <a:ext cx="4148705" cy="1961127"/>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27" name="Google Shape;527;p17"/>
            <p:cNvSpPr/>
            <p:nvPr/>
          </p:nvSpPr>
          <p:spPr>
            <a:xfrm rot="-8747143" flipH="1">
              <a:off x="8212425" y="2783327"/>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28" name="Google Shape;528;p17"/>
            <p:cNvSpPr/>
            <p:nvPr/>
          </p:nvSpPr>
          <p:spPr>
            <a:xfrm rot="-5225538" flipH="1">
              <a:off x="-789889" y="4119049"/>
              <a:ext cx="2681925" cy="1099983"/>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nvGrpSpPr>
            <p:cNvPr id="529" name="Google Shape;529;p17"/>
            <p:cNvGrpSpPr/>
            <p:nvPr/>
          </p:nvGrpSpPr>
          <p:grpSpPr>
            <a:xfrm>
              <a:off x="7975571" y="3122995"/>
              <a:ext cx="841116" cy="819153"/>
              <a:chOff x="2816500" y="2340813"/>
              <a:chExt cx="961275" cy="936175"/>
            </a:xfrm>
          </p:grpSpPr>
          <p:sp>
            <p:nvSpPr>
              <p:cNvPr id="530" name="Google Shape;530;p17"/>
              <p:cNvSpPr/>
              <p:nvPr/>
            </p:nvSpPr>
            <p:spPr>
              <a:xfrm>
                <a:off x="3250275" y="2340813"/>
                <a:ext cx="69150" cy="40325"/>
              </a:xfrm>
              <a:custGeom>
                <a:avLst/>
                <a:gdLst/>
                <a:ahLst/>
                <a:cxnLst/>
                <a:rect l="l" t="t" r="r" b="b"/>
                <a:pathLst>
                  <a:path w="2766" h="1613" extrusionOk="0">
                    <a:moveTo>
                      <a:pt x="1721" y="1"/>
                    </a:moveTo>
                    <a:cubicBezTo>
                      <a:pt x="1526" y="1"/>
                      <a:pt x="1326" y="26"/>
                      <a:pt x="1153" y="66"/>
                    </a:cubicBezTo>
                    <a:cubicBezTo>
                      <a:pt x="1153" y="66"/>
                      <a:pt x="0" y="632"/>
                      <a:pt x="718" y="1285"/>
                    </a:cubicBezTo>
                    <a:cubicBezTo>
                      <a:pt x="942" y="1509"/>
                      <a:pt x="1228" y="1612"/>
                      <a:pt x="1510" y="1612"/>
                    </a:cubicBezTo>
                    <a:cubicBezTo>
                      <a:pt x="1994" y="1612"/>
                      <a:pt x="2465" y="1307"/>
                      <a:pt x="2589" y="784"/>
                    </a:cubicBezTo>
                    <a:cubicBezTo>
                      <a:pt x="2765" y="193"/>
                      <a:pt x="2260" y="1"/>
                      <a:pt x="17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1" name="Google Shape;531;p17"/>
              <p:cNvSpPr/>
              <p:nvPr/>
            </p:nvSpPr>
            <p:spPr>
              <a:xfrm>
                <a:off x="3092525" y="2384488"/>
                <a:ext cx="65475" cy="41750"/>
              </a:xfrm>
              <a:custGeom>
                <a:avLst/>
                <a:gdLst/>
                <a:ahLst/>
                <a:cxnLst/>
                <a:rect l="l" t="t" r="r" b="b"/>
                <a:pathLst>
                  <a:path w="2619" h="1670" extrusionOk="0">
                    <a:moveTo>
                      <a:pt x="1899" y="0"/>
                    </a:moveTo>
                    <a:cubicBezTo>
                      <a:pt x="1617" y="0"/>
                      <a:pt x="1297" y="82"/>
                      <a:pt x="1045" y="190"/>
                    </a:cubicBezTo>
                    <a:cubicBezTo>
                      <a:pt x="1045" y="190"/>
                      <a:pt x="0" y="952"/>
                      <a:pt x="827" y="1452"/>
                    </a:cubicBezTo>
                    <a:cubicBezTo>
                      <a:pt x="1027" y="1602"/>
                      <a:pt x="1250" y="1670"/>
                      <a:pt x="1468" y="1670"/>
                    </a:cubicBezTo>
                    <a:cubicBezTo>
                      <a:pt x="2010" y="1670"/>
                      <a:pt x="2521" y="1253"/>
                      <a:pt x="2568" y="647"/>
                    </a:cubicBezTo>
                    <a:cubicBezTo>
                      <a:pt x="2619" y="164"/>
                      <a:pt x="2297" y="0"/>
                      <a:pt x="189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2" name="Google Shape;532;p17"/>
              <p:cNvSpPr/>
              <p:nvPr/>
            </p:nvSpPr>
            <p:spPr>
              <a:xfrm>
                <a:off x="2914650" y="2516188"/>
                <a:ext cx="62925" cy="45400"/>
              </a:xfrm>
              <a:custGeom>
                <a:avLst/>
                <a:gdLst/>
                <a:ahLst/>
                <a:cxnLst/>
                <a:rect l="l" t="t" r="r" b="b"/>
                <a:pathLst>
                  <a:path w="2517" h="1816" extrusionOk="0">
                    <a:moveTo>
                      <a:pt x="1812" y="0"/>
                    </a:moveTo>
                    <a:cubicBezTo>
                      <a:pt x="1464" y="0"/>
                      <a:pt x="1032" y="239"/>
                      <a:pt x="740" y="493"/>
                    </a:cubicBezTo>
                    <a:cubicBezTo>
                      <a:pt x="740" y="493"/>
                      <a:pt x="0" y="1537"/>
                      <a:pt x="936" y="1755"/>
                    </a:cubicBezTo>
                    <a:cubicBezTo>
                      <a:pt x="1055" y="1796"/>
                      <a:pt x="1174" y="1816"/>
                      <a:pt x="1290" y="1816"/>
                    </a:cubicBezTo>
                    <a:cubicBezTo>
                      <a:pt x="1957" y="1816"/>
                      <a:pt x="2517" y="1172"/>
                      <a:pt x="2350" y="449"/>
                    </a:cubicBezTo>
                    <a:cubicBezTo>
                      <a:pt x="2268" y="122"/>
                      <a:pt x="2062" y="0"/>
                      <a:pt x="18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3" name="Google Shape;533;p17"/>
              <p:cNvSpPr/>
              <p:nvPr/>
            </p:nvSpPr>
            <p:spPr>
              <a:xfrm>
                <a:off x="2828700" y="2700788"/>
                <a:ext cx="47900" cy="53150"/>
              </a:xfrm>
              <a:custGeom>
                <a:avLst/>
                <a:gdLst/>
                <a:ahLst/>
                <a:cxnLst/>
                <a:rect l="l" t="t" r="r" b="b"/>
                <a:pathLst>
                  <a:path w="1916" h="2126" extrusionOk="0">
                    <a:moveTo>
                      <a:pt x="863" y="1"/>
                    </a:moveTo>
                    <a:cubicBezTo>
                      <a:pt x="423" y="1"/>
                      <a:pt x="103" y="661"/>
                      <a:pt x="0" y="1159"/>
                    </a:cubicBezTo>
                    <a:cubicBezTo>
                      <a:pt x="0" y="1159"/>
                      <a:pt x="50" y="2125"/>
                      <a:pt x="645" y="2125"/>
                    </a:cubicBezTo>
                    <a:cubicBezTo>
                      <a:pt x="736" y="2125"/>
                      <a:pt x="840" y="2103"/>
                      <a:pt x="958" y="2051"/>
                    </a:cubicBezTo>
                    <a:cubicBezTo>
                      <a:pt x="1763" y="1747"/>
                      <a:pt x="1915" y="680"/>
                      <a:pt x="1241" y="158"/>
                    </a:cubicBezTo>
                    <a:cubicBezTo>
                      <a:pt x="1108" y="48"/>
                      <a:pt x="981" y="1"/>
                      <a:pt x="86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4" name="Google Shape;534;p17"/>
              <p:cNvSpPr/>
              <p:nvPr/>
            </p:nvSpPr>
            <p:spPr>
              <a:xfrm>
                <a:off x="3180550" y="2360713"/>
                <a:ext cx="55600" cy="34550"/>
              </a:xfrm>
              <a:custGeom>
                <a:avLst/>
                <a:gdLst/>
                <a:ahLst/>
                <a:cxnLst/>
                <a:rect l="l" t="t" r="r" b="b"/>
                <a:pathLst>
                  <a:path w="2224" h="1382" extrusionOk="0">
                    <a:moveTo>
                      <a:pt x="995" y="0"/>
                    </a:moveTo>
                    <a:cubicBezTo>
                      <a:pt x="552" y="0"/>
                      <a:pt x="129" y="319"/>
                      <a:pt x="69" y="815"/>
                    </a:cubicBezTo>
                    <a:cubicBezTo>
                      <a:pt x="0" y="1243"/>
                      <a:pt x="316" y="1382"/>
                      <a:pt x="690" y="1382"/>
                    </a:cubicBezTo>
                    <a:cubicBezTo>
                      <a:pt x="906" y="1382"/>
                      <a:pt x="1140" y="1336"/>
                      <a:pt x="1331" y="1272"/>
                    </a:cubicBezTo>
                    <a:cubicBezTo>
                      <a:pt x="1331" y="1272"/>
                      <a:pt x="2223" y="685"/>
                      <a:pt x="1571" y="206"/>
                    </a:cubicBezTo>
                    <a:cubicBezTo>
                      <a:pt x="1395" y="64"/>
                      <a:pt x="1193" y="0"/>
                      <a:pt x="99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5" name="Google Shape;535;p17"/>
              <p:cNvSpPr/>
              <p:nvPr/>
            </p:nvSpPr>
            <p:spPr>
              <a:xfrm>
                <a:off x="3038900" y="2428738"/>
                <a:ext cx="53650" cy="35300"/>
              </a:xfrm>
              <a:custGeom>
                <a:avLst/>
                <a:gdLst/>
                <a:ahLst/>
                <a:cxnLst/>
                <a:rect l="l" t="t" r="r" b="b"/>
                <a:pathLst>
                  <a:path w="2146" h="1412" extrusionOk="0">
                    <a:moveTo>
                      <a:pt x="937" y="1"/>
                    </a:moveTo>
                    <a:cubicBezTo>
                      <a:pt x="465" y="1"/>
                      <a:pt x="29" y="375"/>
                      <a:pt x="13" y="901"/>
                    </a:cubicBezTo>
                    <a:cubicBezTo>
                      <a:pt x="1" y="1280"/>
                      <a:pt x="257" y="1412"/>
                      <a:pt x="572" y="1412"/>
                    </a:cubicBezTo>
                    <a:cubicBezTo>
                      <a:pt x="818" y="1412"/>
                      <a:pt x="1099" y="1332"/>
                      <a:pt x="1318" y="1227"/>
                    </a:cubicBezTo>
                    <a:cubicBezTo>
                      <a:pt x="1318" y="1227"/>
                      <a:pt x="2145" y="553"/>
                      <a:pt x="1449" y="161"/>
                    </a:cubicBezTo>
                    <a:cubicBezTo>
                      <a:pt x="1286" y="51"/>
                      <a:pt x="1109" y="1"/>
                      <a:pt x="93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6" name="Google Shape;536;p17"/>
              <p:cNvSpPr/>
              <p:nvPr/>
            </p:nvSpPr>
            <p:spPr>
              <a:xfrm>
                <a:off x="2848325" y="2627363"/>
                <a:ext cx="43500" cy="43300"/>
              </a:xfrm>
              <a:custGeom>
                <a:avLst/>
                <a:gdLst/>
                <a:ahLst/>
                <a:cxnLst/>
                <a:rect l="l" t="t" r="r" b="b"/>
                <a:pathLst>
                  <a:path w="1740" h="1732" extrusionOk="0">
                    <a:moveTo>
                      <a:pt x="912" y="0"/>
                    </a:moveTo>
                    <a:cubicBezTo>
                      <a:pt x="571" y="0"/>
                      <a:pt x="254" y="464"/>
                      <a:pt x="108" y="854"/>
                    </a:cubicBezTo>
                    <a:cubicBezTo>
                      <a:pt x="108" y="854"/>
                      <a:pt x="0" y="1732"/>
                      <a:pt x="565" y="1732"/>
                    </a:cubicBezTo>
                    <a:cubicBezTo>
                      <a:pt x="623" y="1732"/>
                      <a:pt x="688" y="1723"/>
                      <a:pt x="760" y="1703"/>
                    </a:cubicBezTo>
                    <a:cubicBezTo>
                      <a:pt x="1457" y="1572"/>
                      <a:pt x="1739" y="724"/>
                      <a:pt x="1261" y="180"/>
                    </a:cubicBezTo>
                    <a:cubicBezTo>
                      <a:pt x="1145" y="53"/>
                      <a:pt x="1027" y="0"/>
                      <a:pt x="91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7" name="Google Shape;537;p17"/>
              <p:cNvSpPr/>
              <p:nvPr/>
            </p:nvSpPr>
            <p:spPr>
              <a:xfrm>
                <a:off x="2983425" y="2473188"/>
                <a:ext cx="53100" cy="36500"/>
              </a:xfrm>
              <a:custGeom>
                <a:avLst/>
                <a:gdLst/>
                <a:ahLst/>
                <a:cxnLst/>
                <a:rect l="l" t="t" r="r" b="b"/>
                <a:pathLst>
                  <a:path w="2124" h="1460" extrusionOk="0">
                    <a:moveTo>
                      <a:pt x="960" y="0"/>
                    </a:moveTo>
                    <a:cubicBezTo>
                      <a:pt x="449" y="0"/>
                      <a:pt x="0" y="430"/>
                      <a:pt x="34" y="994"/>
                    </a:cubicBezTo>
                    <a:cubicBezTo>
                      <a:pt x="56" y="1338"/>
                      <a:pt x="263" y="1459"/>
                      <a:pt x="526" y="1459"/>
                    </a:cubicBezTo>
                    <a:cubicBezTo>
                      <a:pt x="794" y="1459"/>
                      <a:pt x="1120" y="1333"/>
                      <a:pt x="1362" y="1190"/>
                    </a:cubicBezTo>
                    <a:cubicBezTo>
                      <a:pt x="1362" y="1190"/>
                      <a:pt x="2123" y="428"/>
                      <a:pt x="1383" y="102"/>
                    </a:cubicBezTo>
                    <a:cubicBezTo>
                      <a:pt x="1243" y="32"/>
                      <a:pt x="1100" y="0"/>
                      <a:pt x="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8" name="Google Shape;538;p17"/>
              <p:cNvSpPr/>
              <p:nvPr/>
            </p:nvSpPr>
            <p:spPr>
              <a:xfrm>
                <a:off x="2882050" y="2574313"/>
                <a:ext cx="48400" cy="35600"/>
              </a:xfrm>
              <a:custGeom>
                <a:avLst/>
                <a:gdLst/>
                <a:ahLst/>
                <a:cxnLst/>
                <a:rect l="l" t="t" r="r" b="b"/>
                <a:pathLst>
                  <a:path w="1936" h="1424" extrusionOk="0">
                    <a:moveTo>
                      <a:pt x="962" y="1"/>
                    </a:moveTo>
                    <a:cubicBezTo>
                      <a:pt x="422" y="1"/>
                      <a:pt x="0" y="517"/>
                      <a:pt x="151" y="1083"/>
                    </a:cubicBezTo>
                    <a:cubicBezTo>
                      <a:pt x="213" y="1331"/>
                      <a:pt x="364" y="1424"/>
                      <a:pt x="549" y="1424"/>
                    </a:cubicBezTo>
                    <a:cubicBezTo>
                      <a:pt x="819" y="1424"/>
                      <a:pt x="1159" y="1225"/>
                      <a:pt x="1391" y="1018"/>
                    </a:cubicBezTo>
                    <a:cubicBezTo>
                      <a:pt x="1391" y="1018"/>
                      <a:pt x="1935" y="191"/>
                      <a:pt x="1217" y="39"/>
                    </a:cubicBezTo>
                    <a:cubicBezTo>
                      <a:pt x="1130" y="13"/>
                      <a:pt x="1045" y="1"/>
                      <a:pt x="96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39" name="Google Shape;539;p17"/>
              <p:cNvSpPr/>
              <p:nvPr/>
            </p:nvSpPr>
            <p:spPr>
              <a:xfrm>
                <a:off x="2816500" y="2785563"/>
                <a:ext cx="48675" cy="53450"/>
              </a:xfrm>
              <a:custGeom>
                <a:avLst/>
                <a:gdLst/>
                <a:ahLst/>
                <a:cxnLst/>
                <a:rect l="l" t="t" r="r" b="b"/>
                <a:pathLst>
                  <a:path w="1947" h="2138" extrusionOk="0">
                    <a:moveTo>
                      <a:pt x="632" y="1"/>
                    </a:moveTo>
                    <a:cubicBezTo>
                      <a:pt x="43" y="1"/>
                      <a:pt x="0" y="876"/>
                      <a:pt x="119" y="1467"/>
                    </a:cubicBezTo>
                    <a:cubicBezTo>
                      <a:pt x="119" y="1467"/>
                      <a:pt x="448" y="2138"/>
                      <a:pt x="893" y="2138"/>
                    </a:cubicBezTo>
                    <a:cubicBezTo>
                      <a:pt x="1032" y="2138"/>
                      <a:pt x="1182" y="2073"/>
                      <a:pt x="1337" y="1902"/>
                    </a:cubicBezTo>
                    <a:cubicBezTo>
                      <a:pt x="1946" y="1315"/>
                      <a:pt x="1685" y="249"/>
                      <a:pt x="837" y="31"/>
                    </a:cubicBezTo>
                    <a:cubicBezTo>
                      <a:pt x="762" y="10"/>
                      <a:pt x="694" y="1"/>
                      <a:pt x="63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0" name="Google Shape;540;p17"/>
              <p:cNvSpPr/>
              <p:nvPr/>
            </p:nvSpPr>
            <p:spPr>
              <a:xfrm>
                <a:off x="2856075" y="2945088"/>
                <a:ext cx="53150" cy="51875"/>
              </a:xfrm>
              <a:custGeom>
                <a:avLst/>
                <a:gdLst/>
                <a:ahLst/>
                <a:cxnLst/>
                <a:rect l="l" t="t" r="r" b="b"/>
                <a:pathLst>
                  <a:path w="2126" h="2075" extrusionOk="0">
                    <a:moveTo>
                      <a:pt x="726" y="0"/>
                    </a:moveTo>
                    <a:cubicBezTo>
                      <a:pt x="0" y="0"/>
                      <a:pt x="110" y="958"/>
                      <a:pt x="341" y="1548"/>
                    </a:cubicBezTo>
                    <a:cubicBezTo>
                      <a:pt x="341" y="1548"/>
                      <a:pt x="722" y="2075"/>
                      <a:pt x="1130" y="2075"/>
                    </a:cubicBezTo>
                    <a:cubicBezTo>
                      <a:pt x="1291" y="2075"/>
                      <a:pt x="1456" y="1993"/>
                      <a:pt x="1603" y="1766"/>
                    </a:cubicBezTo>
                    <a:cubicBezTo>
                      <a:pt x="2126" y="1069"/>
                      <a:pt x="1669" y="69"/>
                      <a:pt x="798" y="3"/>
                    </a:cubicBezTo>
                    <a:cubicBezTo>
                      <a:pt x="773" y="1"/>
                      <a:pt x="749" y="0"/>
                      <a:pt x="7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1" name="Google Shape;541;p17"/>
              <p:cNvSpPr/>
              <p:nvPr/>
            </p:nvSpPr>
            <p:spPr>
              <a:xfrm>
                <a:off x="2981000" y="3129913"/>
                <a:ext cx="58600" cy="48325"/>
              </a:xfrm>
              <a:custGeom>
                <a:avLst/>
                <a:gdLst/>
                <a:ahLst/>
                <a:cxnLst/>
                <a:rect l="l" t="t" r="r" b="b"/>
                <a:pathLst>
                  <a:path w="2344" h="1933" extrusionOk="0">
                    <a:moveTo>
                      <a:pt x="1042" y="0"/>
                    </a:moveTo>
                    <a:cubicBezTo>
                      <a:pt x="958" y="0"/>
                      <a:pt x="871" y="10"/>
                      <a:pt x="784" y="30"/>
                    </a:cubicBezTo>
                    <a:cubicBezTo>
                      <a:pt x="1" y="204"/>
                      <a:pt x="392" y="1118"/>
                      <a:pt x="806" y="1640"/>
                    </a:cubicBezTo>
                    <a:cubicBezTo>
                      <a:pt x="806" y="1640"/>
                      <a:pt x="1207" y="1932"/>
                      <a:pt x="1568" y="1932"/>
                    </a:cubicBezTo>
                    <a:cubicBezTo>
                      <a:pt x="1791" y="1932"/>
                      <a:pt x="1998" y="1822"/>
                      <a:pt x="2090" y="1466"/>
                    </a:cubicBezTo>
                    <a:cubicBezTo>
                      <a:pt x="2343" y="724"/>
                      <a:pt x="1774" y="0"/>
                      <a:pt x="10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2" name="Google Shape;542;p17"/>
              <p:cNvSpPr/>
              <p:nvPr/>
            </p:nvSpPr>
            <p:spPr>
              <a:xfrm>
                <a:off x="3163775" y="3235038"/>
                <a:ext cx="70200" cy="41950"/>
              </a:xfrm>
              <a:custGeom>
                <a:avLst/>
                <a:gdLst/>
                <a:ahLst/>
                <a:cxnLst/>
                <a:rect l="l" t="t" r="r" b="b"/>
                <a:pathLst>
                  <a:path w="2808" h="1678" extrusionOk="0">
                    <a:moveTo>
                      <a:pt x="1382" y="0"/>
                    </a:moveTo>
                    <a:cubicBezTo>
                      <a:pt x="1068" y="0"/>
                      <a:pt x="750" y="134"/>
                      <a:pt x="523" y="416"/>
                    </a:cubicBezTo>
                    <a:cubicBezTo>
                      <a:pt x="0" y="1069"/>
                      <a:pt x="871" y="1547"/>
                      <a:pt x="1524" y="1678"/>
                    </a:cubicBezTo>
                    <a:cubicBezTo>
                      <a:pt x="1524" y="1678"/>
                      <a:pt x="2807" y="1613"/>
                      <a:pt x="2416" y="742"/>
                    </a:cubicBezTo>
                    <a:cubicBezTo>
                      <a:pt x="2251" y="261"/>
                      <a:pt x="1820" y="0"/>
                      <a:pt x="13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3" name="Google Shape;543;p17"/>
              <p:cNvSpPr/>
              <p:nvPr/>
            </p:nvSpPr>
            <p:spPr>
              <a:xfrm>
                <a:off x="2829775" y="2877613"/>
                <a:ext cx="47550" cy="41750"/>
              </a:xfrm>
              <a:custGeom>
                <a:avLst/>
                <a:gdLst/>
                <a:ahLst/>
                <a:cxnLst/>
                <a:rect l="l" t="t" r="r" b="b"/>
                <a:pathLst>
                  <a:path w="1902" h="1670" extrusionOk="0">
                    <a:moveTo>
                      <a:pt x="762" y="0"/>
                    </a:moveTo>
                    <a:cubicBezTo>
                      <a:pt x="733" y="0"/>
                      <a:pt x="704" y="2"/>
                      <a:pt x="675" y="4"/>
                    </a:cubicBezTo>
                    <a:cubicBezTo>
                      <a:pt x="1" y="48"/>
                      <a:pt x="197" y="875"/>
                      <a:pt x="480" y="1332"/>
                    </a:cubicBezTo>
                    <a:cubicBezTo>
                      <a:pt x="480" y="1332"/>
                      <a:pt x="818" y="1670"/>
                      <a:pt x="1140" y="1670"/>
                    </a:cubicBezTo>
                    <a:cubicBezTo>
                      <a:pt x="1302" y="1670"/>
                      <a:pt x="1459" y="1585"/>
                      <a:pt x="1568" y="1332"/>
                    </a:cubicBezTo>
                    <a:cubicBezTo>
                      <a:pt x="1902" y="726"/>
                      <a:pt x="1434" y="0"/>
                      <a:pt x="76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4" name="Google Shape;544;p17"/>
              <p:cNvSpPr/>
              <p:nvPr/>
            </p:nvSpPr>
            <p:spPr>
              <a:xfrm>
                <a:off x="2897225" y="3020438"/>
                <a:ext cx="45075" cy="42825"/>
              </a:xfrm>
              <a:custGeom>
                <a:avLst/>
                <a:gdLst/>
                <a:ahLst/>
                <a:cxnLst/>
                <a:rect l="l" t="t" r="r" b="b"/>
                <a:pathLst>
                  <a:path w="1803" h="1713" extrusionOk="0">
                    <a:moveTo>
                      <a:pt x="804" y="0"/>
                    </a:moveTo>
                    <a:cubicBezTo>
                      <a:pt x="666" y="0"/>
                      <a:pt x="528" y="72"/>
                      <a:pt x="414" y="275"/>
                    </a:cubicBezTo>
                    <a:cubicBezTo>
                      <a:pt x="1" y="884"/>
                      <a:pt x="414" y="1689"/>
                      <a:pt x="1132" y="1711"/>
                    </a:cubicBezTo>
                    <a:cubicBezTo>
                      <a:pt x="1150" y="1712"/>
                      <a:pt x="1166" y="1712"/>
                      <a:pt x="1182" y="1712"/>
                    </a:cubicBezTo>
                    <a:cubicBezTo>
                      <a:pt x="1802" y="1712"/>
                      <a:pt x="1714" y="915"/>
                      <a:pt x="1481" y="427"/>
                    </a:cubicBezTo>
                    <a:cubicBezTo>
                      <a:pt x="1481" y="427"/>
                      <a:pt x="1141" y="0"/>
                      <a:pt x="80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5" name="Google Shape;545;p17"/>
              <p:cNvSpPr/>
              <p:nvPr/>
            </p:nvSpPr>
            <p:spPr>
              <a:xfrm>
                <a:off x="3103075" y="3217463"/>
                <a:ext cx="49850" cy="37325"/>
              </a:xfrm>
              <a:custGeom>
                <a:avLst/>
                <a:gdLst/>
                <a:ahLst/>
                <a:cxnLst/>
                <a:rect l="l" t="t" r="r" b="b"/>
                <a:pathLst>
                  <a:path w="1994" h="1493" extrusionOk="0">
                    <a:moveTo>
                      <a:pt x="546" y="1"/>
                    </a:moveTo>
                    <a:cubicBezTo>
                      <a:pt x="292" y="1"/>
                      <a:pt x="35" y="102"/>
                      <a:pt x="35" y="510"/>
                    </a:cubicBezTo>
                    <a:cubicBezTo>
                      <a:pt x="0" y="1063"/>
                      <a:pt x="461" y="1493"/>
                      <a:pt x="968" y="1493"/>
                    </a:cubicBezTo>
                    <a:cubicBezTo>
                      <a:pt x="1099" y="1493"/>
                      <a:pt x="1233" y="1464"/>
                      <a:pt x="1362" y="1402"/>
                    </a:cubicBezTo>
                    <a:cubicBezTo>
                      <a:pt x="1993" y="1097"/>
                      <a:pt x="1471" y="423"/>
                      <a:pt x="1036" y="96"/>
                    </a:cubicBezTo>
                    <a:cubicBezTo>
                      <a:pt x="1036" y="96"/>
                      <a:pt x="793" y="1"/>
                      <a:pt x="54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6" name="Google Shape;546;p17"/>
              <p:cNvSpPr/>
              <p:nvPr/>
            </p:nvSpPr>
            <p:spPr>
              <a:xfrm>
                <a:off x="2941000" y="3076863"/>
                <a:ext cx="48200" cy="42425"/>
              </a:xfrm>
              <a:custGeom>
                <a:avLst/>
                <a:gdLst/>
                <a:ahLst/>
                <a:cxnLst/>
                <a:rect l="l" t="t" r="r" b="b"/>
                <a:pathLst>
                  <a:path w="1928" h="1697" extrusionOk="0">
                    <a:moveTo>
                      <a:pt x="778" y="1"/>
                    </a:moveTo>
                    <a:cubicBezTo>
                      <a:pt x="620" y="1"/>
                      <a:pt x="467" y="82"/>
                      <a:pt x="361" y="324"/>
                    </a:cubicBezTo>
                    <a:cubicBezTo>
                      <a:pt x="1" y="938"/>
                      <a:pt x="465" y="1697"/>
                      <a:pt x="1172" y="1697"/>
                    </a:cubicBezTo>
                    <a:cubicBezTo>
                      <a:pt x="1191" y="1697"/>
                      <a:pt x="1211" y="1696"/>
                      <a:pt x="1231" y="1695"/>
                    </a:cubicBezTo>
                    <a:cubicBezTo>
                      <a:pt x="1927" y="1651"/>
                      <a:pt x="1710" y="825"/>
                      <a:pt x="1448" y="346"/>
                    </a:cubicBezTo>
                    <a:cubicBezTo>
                      <a:pt x="1448" y="346"/>
                      <a:pt x="1103" y="1"/>
                      <a:pt x="77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7" name="Google Shape;547;p17"/>
              <p:cNvSpPr/>
              <p:nvPr/>
            </p:nvSpPr>
            <p:spPr>
              <a:xfrm>
                <a:off x="3035400" y="3184613"/>
                <a:ext cx="46550" cy="34100"/>
              </a:xfrm>
              <a:custGeom>
                <a:avLst/>
                <a:gdLst/>
                <a:ahLst/>
                <a:cxnLst/>
                <a:rect l="l" t="t" r="r" b="b"/>
                <a:pathLst>
                  <a:path w="1862" h="1364" extrusionOk="0">
                    <a:moveTo>
                      <a:pt x="994" y="0"/>
                    </a:moveTo>
                    <a:cubicBezTo>
                      <a:pt x="845" y="0"/>
                      <a:pt x="691" y="40"/>
                      <a:pt x="544" y="126"/>
                    </a:cubicBezTo>
                    <a:cubicBezTo>
                      <a:pt x="1" y="431"/>
                      <a:pt x="501" y="1019"/>
                      <a:pt x="936" y="1301"/>
                    </a:cubicBezTo>
                    <a:cubicBezTo>
                      <a:pt x="936" y="1301"/>
                      <a:pt x="1127" y="1364"/>
                      <a:pt x="1334" y="1364"/>
                    </a:cubicBezTo>
                    <a:cubicBezTo>
                      <a:pt x="1586" y="1364"/>
                      <a:pt x="1862" y="1272"/>
                      <a:pt x="1850" y="866"/>
                    </a:cubicBezTo>
                    <a:cubicBezTo>
                      <a:pt x="1850" y="360"/>
                      <a:pt x="1445" y="0"/>
                      <a:pt x="9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8" name="Google Shape;548;p17"/>
              <p:cNvSpPr/>
              <p:nvPr/>
            </p:nvSpPr>
            <p:spPr>
              <a:xfrm>
                <a:off x="3266350" y="3243863"/>
                <a:ext cx="50850" cy="31025"/>
              </a:xfrm>
              <a:custGeom>
                <a:avLst/>
                <a:gdLst/>
                <a:ahLst/>
                <a:cxnLst/>
                <a:rect l="l" t="t" r="r" b="b"/>
                <a:pathLst>
                  <a:path w="2034" h="1241" extrusionOk="0">
                    <a:moveTo>
                      <a:pt x="893" y="1"/>
                    </a:moveTo>
                    <a:cubicBezTo>
                      <a:pt x="459" y="1"/>
                      <a:pt x="1" y="149"/>
                      <a:pt x="162" y="650"/>
                    </a:cubicBezTo>
                    <a:cubicBezTo>
                      <a:pt x="253" y="1027"/>
                      <a:pt x="584" y="1241"/>
                      <a:pt x="920" y="1241"/>
                    </a:cubicBezTo>
                    <a:cubicBezTo>
                      <a:pt x="1147" y="1241"/>
                      <a:pt x="1375" y="1144"/>
                      <a:pt x="1533" y="933"/>
                    </a:cubicBezTo>
                    <a:cubicBezTo>
                      <a:pt x="2033" y="411"/>
                      <a:pt x="1163" y="19"/>
                      <a:pt x="1163" y="19"/>
                    </a:cubicBezTo>
                    <a:cubicBezTo>
                      <a:pt x="1078" y="8"/>
                      <a:pt x="987" y="1"/>
                      <a:pt x="89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49" name="Google Shape;549;p17"/>
              <p:cNvSpPr/>
              <p:nvPr/>
            </p:nvSpPr>
            <p:spPr>
              <a:xfrm>
                <a:off x="3327275" y="3229388"/>
                <a:ext cx="68800" cy="40450"/>
              </a:xfrm>
              <a:custGeom>
                <a:avLst/>
                <a:gdLst/>
                <a:ahLst/>
                <a:cxnLst/>
                <a:rect l="l" t="t" r="r" b="b"/>
                <a:pathLst>
                  <a:path w="2752" h="1618" extrusionOk="0">
                    <a:moveTo>
                      <a:pt x="1249" y="0"/>
                    </a:moveTo>
                    <a:cubicBezTo>
                      <a:pt x="769" y="0"/>
                      <a:pt x="300" y="314"/>
                      <a:pt x="162" y="838"/>
                    </a:cubicBezTo>
                    <a:cubicBezTo>
                      <a:pt x="0" y="1421"/>
                      <a:pt x="525" y="1618"/>
                      <a:pt x="1064" y="1618"/>
                    </a:cubicBezTo>
                    <a:cubicBezTo>
                      <a:pt x="1250" y="1618"/>
                      <a:pt x="1437" y="1595"/>
                      <a:pt x="1598" y="1556"/>
                    </a:cubicBezTo>
                    <a:cubicBezTo>
                      <a:pt x="1598" y="1556"/>
                      <a:pt x="2751" y="990"/>
                      <a:pt x="2033" y="337"/>
                    </a:cubicBezTo>
                    <a:cubicBezTo>
                      <a:pt x="1810" y="106"/>
                      <a:pt x="1527" y="0"/>
                      <a:pt x="124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0" name="Google Shape;550;p17"/>
              <p:cNvSpPr/>
              <p:nvPr/>
            </p:nvSpPr>
            <p:spPr>
              <a:xfrm>
                <a:off x="3486600" y="3179963"/>
                <a:ext cx="63400" cy="42900"/>
              </a:xfrm>
              <a:custGeom>
                <a:avLst/>
                <a:gdLst/>
                <a:ahLst/>
                <a:cxnLst/>
                <a:rect l="l" t="t" r="r" b="b"/>
                <a:pathLst>
                  <a:path w="2536" h="1716" extrusionOk="0">
                    <a:moveTo>
                      <a:pt x="1131" y="0"/>
                    </a:moveTo>
                    <a:cubicBezTo>
                      <a:pt x="535" y="0"/>
                      <a:pt x="0" y="490"/>
                      <a:pt x="34" y="1161"/>
                    </a:cubicBezTo>
                    <a:cubicBezTo>
                      <a:pt x="45" y="1571"/>
                      <a:pt x="304" y="1716"/>
                      <a:pt x="631" y="1716"/>
                    </a:cubicBezTo>
                    <a:cubicBezTo>
                      <a:pt x="946" y="1716"/>
                      <a:pt x="1323" y="1582"/>
                      <a:pt x="1600" y="1422"/>
                    </a:cubicBezTo>
                    <a:cubicBezTo>
                      <a:pt x="1600" y="1422"/>
                      <a:pt x="2536" y="552"/>
                      <a:pt x="1665" y="138"/>
                    </a:cubicBezTo>
                    <a:cubicBezTo>
                      <a:pt x="1491" y="44"/>
                      <a:pt x="1308" y="0"/>
                      <a:pt x="11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1" name="Google Shape;551;p17"/>
              <p:cNvSpPr/>
              <p:nvPr/>
            </p:nvSpPr>
            <p:spPr>
              <a:xfrm>
                <a:off x="3647500" y="3023438"/>
                <a:ext cx="61875" cy="47100"/>
              </a:xfrm>
              <a:custGeom>
                <a:avLst/>
                <a:gdLst/>
                <a:ahLst/>
                <a:cxnLst/>
                <a:rect l="l" t="t" r="r" b="b"/>
                <a:pathLst>
                  <a:path w="2475" h="1884" extrusionOk="0">
                    <a:moveTo>
                      <a:pt x="1306" y="1"/>
                    </a:moveTo>
                    <a:cubicBezTo>
                      <a:pt x="550" y="1"/>
                      <a:pt x="0" y="750"/>
                      <a:pt x="277" y="1482"/>
                    </a:cubicBezTo>
                    <a:cubicBezTo>
                      <a:pt x="382" y="1773"/>
                      <a:pt x="565" y="1884"/>
                      <a:pt x="777" y="1884"/>
                    </a:cubicBezTo>
                    <a:cubicBezTo>
                      <a:pt x="1136" y="1884"/>
                      <a:pt x="1578" y="1565"/>
                      <a:pt x="1866" y="1264"/>
                    </a:cubicBezTo>
                    <a:cubicBezTo>
                      <a:pt x="1866" y="1264"/>
                      <a:pt x="2475" y="133"/>
                      <a:pt x="1539" y="24"/>
                    </a:cubicBezTo>
                    <a:cubicBezTo>
                      <a:pt x="1460" y="8"/>
                      <a:pt x="1382" y="1"/>
                      <a:pt x="13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2" name="Google Shape;552;p17"/>
              <p:cNvSpPr/>
              <p:nvPr/>
            </p:nvSpPr>
            <p:spPr>
              <a:xfrm>
                <a:off x="3726775" y="2820388"/>
                <a:ext cx="46250" cy="54100"/>
              </a:xfrm>
              <a:custGeom>
                <a:avLst/>
                <a:gdLst/>
                <a:ahLst/>
                <a:cxnLst/>
                <a:rect l="l" t="t" r="r" b="b"/>
                <a:pathLst>
                  <a:path w="1850" h="2164" extrusionOk="0">
                    <a:moveTo>
                      <a:pt x="1188" y="0"/>
                    </a:moveTo>
                    <a:cubicBezTo>
                      <a:pt x="1083" y="0"/>
                      <a:pt x="964" y="35"/>
                      <a:pt x="827" y="117"/>
                    </a:cubicBezTo>
                    <a:cubicBezTo>
                      <a:pt x="44" y="509"/>
                      <a:pt x="0" y="1597"/>
                      <a:pt x="762" y="2054"/>
                    </a:cubicBezTo>
                    <a:cubicBezTo>
                      <a:pt x="880" y="2130"/>
                      <a:pt x="988" y="2164"/>
                      <a:pt x="1088" y="2164"/>
                    </a:cubicBezTo>
                    <a:cubicBezTo>
                      <a:pt x="1556" y="2164"/>
                      <a:pt x="1814" y="1418"/>
                      <a:pt x="1850" y="879"/>
                    </a:cubicBezTo>
                    <a:cubicBezTo>
                      <a:pt x="1850" y="879"/>
                      <a:pt x="1713" y="0"/>
                      <a:pt x="118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3" name="Google Shape;553;p17"/>
              <p:cNvSpPr/>
              <p:nvPr/>
            </p:nvSpPr>
            <p:spPr>
              <a:xfrm>
                <a:off x="3411275" y="3218813"/>
                <a:ext cx="53075" cy="35425"/>
              </a:xfrm>
              <a:custGeom>
                <a:avLst/>
                <a:gdLst/>
                <a:ahLst/>
                <a:cxnLst/>
                <a:rect l="l" t="t" r="r" b="b"/>
                <a:pathLst>
                  <a:path w="2123" h="1417" extrusionOk="0">
                    <a:moveTo>
                      <a:pt x="1573" y="1"/>
                    </a:moveTo>
                    <a:cubicBezTo>
                      <a:pt x="1323" y="1"/>
                      <a:pt x="1031" y="87"/>
                      <a:pt x="805" y="194"/>
                    </a:cubicBezTo>
                    <a:cubicBezTo>
                      <a:pt x="805" y="194"/>
                      <a:pt x="0" y="891"/>
                      <a:pt x="697" y="1282"/>
                    </a:cubicBezTo>
                    <a:cubicBezTo>
                      <a:pt x="849" y="1375"/>
                      <a:pt x="1014" y="1417"/>
                      <a:pt x="1175" y="1417"/>
                    </a:cubicBezTo>
                    <a:cubicBezTo>
                      <a:pt x="1658" y="1417"/>
                      <a:pt x="2111" y="1038"/>
                      <a:pt x="2111" y="499"/>
                    </a:cubicBezTo>
                    <a:cubicBezTo>
                      <a:pt x="2123" y="128"/>
                      <a:pt x="1879" y="1"/>
                      <a:pt x="157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4" name="Google Shape;554;p17"/>
              <p:cNvSpPr/>
              <p:nvPr/>
            </p:nvSpPr>
            <p:spPr>
              <a:xfrm>
                <a:off x="3546175" y="3133238"/>
                <a:ext cx="53000" cy="36900"/>
              </a:xfrm>
              <a:custGeom>
                <a:avLst/>
                <a:gdLst/>
                <a:ahLst/>
                <a:cxnLst/>
                <a:rect l="l" t="t" r="r" b="b"/>
                <a:pathLst>
                  <a:path w="2120" h="1476" extrusionOk="0">
                    <a:moveTo>
                      <a:pt x="1568" y="0"/>
                    </a:moveTo>
                    <a:cubicBezTo>
                      <a:pt x="1298" y="0"/>
                      <a:pt x="974" y="133"/>
                      <a:pt x="740" y="288"/>
                    </a:cubicBezTo>
                    <a:cubicBezTo>
                      <a:pt x="740" y="288"/>
                      <a:pt x="0" y="1050"/>
                      <a:pt x="740" y="1376"/>
                    </a:cubicBezTo>
                    <a:cubicBezTo>
                      <a:pt x="872" y="1445"/>
                      <a:pt x="1010" y="1476"/>
                      <a:pt x="1144" y="1476"/>
                    </a:cubicBezTo>
                    <a:cubicBezTo>
                      <a:pt x="1654" y="1476"/>
                      <a:pt x="2119" y="1030"/>
                      <a:pt x="2067" y="463"/>
                    </a:cubicBezTo>
                    <a:cubicBezTo>
                      <a:pt x="2036" y="122"/>
                      <a:pt x="1827" y="0"/>
                      <a:pt x="156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5" name="Google Shape;555;p17"/>
              <p:cNvSpPr/>
              <p:nvPr/>
            </p:nvSpPr>
            <p:spPr>
              <a:xfrm>
                <a:off x="3720775" y="2905163"/>
                <a:ext cx="40275" cy="44200"/>
              </a:xfrm>
              <a:custGeom>
                <a:avLst/>
                <a:gdLst/>
                <a:ahLst/>
                <a:cxnLst/>
                <a:rect l="l" t="t" r="r" b="b"/>
                <a:pathLst>
                  <a:path w="1611" h="1768" extrusionOk="0">
                    <a:moveTo>
                      <a:pt x="1115" y="1"/>
                    </a:moveTo>
                    <a:cubicBezTo>
                      <a:pt x="1045" y="1"/>
                      <a:pt x="964" y="17"/>
                      <a:pt x="871" y="55"/>
                    </a:cubicBezTo>
                    <a:cubicBezTo>
                      <a:pt x="175" y="273"/>
                      <a:pt x="1" y="1143"/>
                      <a:pt x="545" y="1622"/>
                    </a:cubicBezTo>
                    <a:cubicBezTo>
                      <a:pt x="656" y="1724"/>
                      <a:pt x="765" y="1767"/>
                      <a:pt x="867" y="1767"/>
                    </a:cubicBezTo>
                    <a:cubicBezTo>
                      <a:pt x="1224" y="1767"/>
                      <a:pt x="1509" y="1240"/>
                      <a:pt x="1611" y="817"/>
                    </a:cubicBezTo>
                    <a:cubicBezTo>
                      <a:pt x="1611" y="817"/>
                      <a:pt x="1611" y="1"/>
                      <a:pt x="11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6" name="Google Shape;556;p17"/>
              <p:cNvSpPr/>
              <p:nvPr/>
            </p:nvSpPr>
            <p:spPr>
              <a:xfrm>
                <a:off x="3596750" y="3081413"/>
                <a:ext cx="52750" cy="37550"/>
              </a:xfrm>
              <a:custGeom>
                <a:avLst/>
                <a:gdLst/>
                <a:ahLst/>
                <a:cxnLst/>
                <a:rect l="l" t="t" r="r" b="b"/>
                <a:pathLst>
                  <a:path w="2110" h="1502" extrusionOk="0">
                    <a:moveTo>
                      <a:pt x="1535" y="0"/>
                    </a:moveTo>
                    <a:cubicBezTo>
                      <a:pt x="1252" y="0"/>
                      <a:pt x="898" y="176"/>
                      <a:pt x="654" y="360"/>
                    </a:cubicBezTo>
                    <a:cubicBezTo>
                      <a:pt x="654" y="360"/>
                      <a:pt x="1" y="1208"/>
                      <a:pt x="762" y="1448"/>
                    </a:cubicBezTo>
                    <a:cubicBezTo>
                      <a:pt x="867" y="1485"/>
                      <a:pt x="972" y="1502"/>
                      <a:pt x="1075" y="1502"/>
                    </a:cubicBezTo>
                    <a:cubicBezTo>
                      <a:pt x="1633" y="1502"/>
                      <a:pt x="2110" y="991"/>
                      <a:pt x="1981" y="403"/>
                    </a:cubicBezTo>
                    <a:cubicBezTo>
                      <a:pt x="1933" y="108"/>
                      <a:pt x="1756" y="0"/>
                      <a:pt x="15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7" name="Google Shape;557;p17"/>
              <p:cNvSpPr/>
              <p:nvPr/>
            </p:nvSpPr>
            <p:spPr>
              <a:xfrm>
                <a:off x="3690325" y="2969513"/>
                <a:ext cx="47875" cy="37000"/>
              </a:xfrm>
              <a:custGeom>
                <a:avLst/>
                <a:gdLst/>
                <a:ahLst/>
                <a:cxnLst/>
                <a:rect l="l" t="t" r="r" b="b"/>
                <a:pathLst>
                  <a:path w="1915" h="1480" extrusionOk="0">
                    <a:moveTo>
                      <a:pt x="1299" y="1"/>
                    </a:moveTo>
                    <a:cubicBezTo>
                      <a:pt x="1015" y="1"/>
                      <a:pt x="668" y="267"/>
                      <a:pt x="457" y="506"/>
                    </a:cubicBezTo>
                    <a:cubicBezTo>
                      <a:pt x="457" y="506"/>
                      <a:pt x="0" y="1398"/>
                      <a:pt x="740" y="1463"/>
                    </a:cubicBezTo>
                    <a:cubicBezTo>
                      <a:pt x="797" y="1474"/>
                      <a:pt x="854" y="1480"/>
                      <a:pt x="908" y="1480"/>
                    </a:cubicBezTo>
                    <a:cubicBezTo>
                      <a:pt x="1498" y="1480"/>
                      <a:pt x="1915" y="866"/>
                      <a:pt x="1676" y="288"/>
                    </a:cubicBezTo>
                    <a:cubicBezTo>
                      <a:pt x="1591" y="80"/>
                      <a:pt x="1455" y="1"/>
                      <a:pt x="12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8" name="Google Shape;558;p17"/>
              <p:cNvSpPr/>
              <p:nvPr/>
            </p:nvSpPr>
            <p:spPr>
              <a:xfrm>
                <a:off x="3726225" y="2735163"/>
                <a:ext cx="51550" cy="52550"/>
              </a:xfrm>
              <a:custGeom>
                <a:avLst/>
                <a:gdLst/>
                <a:ahLst/>
                <a:cxnLst/>
                <a:rect l="l" t="t" r="r" b="b"/>
                <a:pathLst>
                  <a:path w="2062" h="2102" extrusionOk="0">
                    <a:moveTo>
                      <a:pt x="1006" y="1"/>
                    </a:moveTo>
                    <a:cubicBezTo>
                      <a:pt x="853" y="1"/>
                      <a:pt x="694" y="77"/>
                      <a:pt x="544" y="285"/>
                    </a:cubicBezTo>
                    <a:cubicBezTo>
                      <a:pt x="0" y="959"/>
                      <a:pt x="392" y="1960"/>
                      <a:pt x="1262" y="2090"/>
                    </a:cubicBezTo>
                    <a:cubicBezTo>
                      <a:pt x="1310" y="2098"/>
                      <a:pt x="1354" y="2102"/>
                      <a:pt x="1396" y="2102"/>
                    </a:cubicBezTo>
                    <a:cubicBezTo>
                      <a:pt x="2062" y="2102"/>
                      <a:pt x="2011" y="1162"/>
                      <a:pt x="1806" y="589"/>
                    </a:cubicBezTo>
                    <a:cubicBezTo>
                      <a:pt x="1806" y="589"/>
                      <a:pt x="1430" y="1"/>
                      <a:pt x="100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9" name="Google Shape;559;p17"/>
              <p:cNvSpPr/>
              <p:nvPr/>
            </p:nvSpPr>
            <p:spPr>
              <a:xfrm>
                <a:off x="3664325" y="2583963"/>
                <a:ext cx="56475" cy="50625"/>
              </a:xfrm>
              <a:custGeom>
                <a:avLst/>
                <a:gdLst/>
                <a:ahLst/>
                <a:cxnLst/>
                <a:rect l="l" t="t" r="r" b="b"/>
                <a:pathLst>
                  <a:path w="2259" h="2025" extrusionOk="0">
                    <a:moveTo>
                      <a:pt x="935" y="0"/>
                    </a:moveTo>
                    <a:cubicBezTo>
                      <a:pt x="751" y="0"/>
                      <a:pt x="569" y="94"/>
                      <a:pt x="431" y="371"/>
                    </a:cubicBezTo>
                    <a:cubicBezTo>
                      <a:pt x="1" y="1102"/>
                      <a:pt x="549" y="2025"/>
                      <a:pt x="1402" y="2025"/>
                    </a:cubicBezTo>
                    <a:cubicBezTo>
                      <a:pt x="1412" y="2025"/>
                      <a:pt x="1422" y="2025"/>
                      <a:pt x="1432" y="2024"/>
                    </a:cubicBezTo>
                    <a:cubicBezTo>
                      <a:pt x="2259" y="2003"/>
                      <a:pt x="2041" y="1024"/>
                      <a:pt x="1737" y="436"/>
                    </a:cubicBezTo>
                    <a:cubicBezTo>
                      <a:pt x="1737" y="436"/>
                      <a:pt x="1331" y="0"/>
                      <a:pt x="93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0" name="Google Shape;560;p17"/>
              <p:cNvSpPr/>
              <p:nvPr/>
            </p:nvSpPr>
            <p:spPr>
              <a:xfrm>
                <a:off x="3513750" y="2420588"/>
                <a:ext cx="59650" cy="46425"/>
              </a:xfrm>
              <a:custGeom>
                <a:avLst/>
                <a:gdLst/>
                <a:ahLst/>
                <a:cxnLst/>
                <a:rect l="l" t="t" r="r" b="b"/>
                <a:pathLst>
                  <a:path w="2386" h="1857" extrusionOk="0">
                    <a:moveTo>
                      <a:pt x="714" y="0"/>
                    </a:moveTo>
                    <a:cubicBezTo>
                      <a:pt x="461" y="0"/>
                      <a:pt x="222" y="118"/>
                      <a:pt x="166" y="531"/>
                    </a:cubicBezTo>
                    <a:cubicBezTo>
                      <a:pt x="0" y="1248"/>
                      <a:pt x="566" y="1857"/>
                      <a:pt x="1244" y="1857"/>
                    </a:cubicBezTo>
                    <a:cubicBezTo>
                      <a:pt x="1368" y="1857"/>
                      <a:pt x="1496" y="1836"/>
                      <a:pt x="1624" y="1793"/>
                    </a:cubicBezTo>
                    <a:cubicBezTo>
                      <a:pt x="2385" y="1532"/>
                      <a:pt x="1885" y="661"/>
                      <a:pt x="1406" y="204"/>
                    </a:cubicBezTo>
                    <a:cubicBezTo>
                      <a:pt x="1406" y="204"/>
                      <a:pt x="1047" y="0"/>
                      <a:pt x="71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1" name="Google Shape;561;p17"/>
              <p:cNvSpPr/>
              <p:nvPr/>
            </p:nvSpPr>
            <p:spPr>
              <a:xfrm>
                <a:off x="3706125" y="2657738"/>
                <a:ext cx="48400" cy="40475"/>
              </a:xfrm>
              <a:custGeom>
                <a:avLst/>
                <a:gdLst/>
                <a:ahLst/>
                <a:cxnLst/>
                <a:rect l="l" t="t" r="r" b="b"/>
                <a:pathLst>
                  <a:path w="1936" h="1619" extrusionOk="0">
                    <a:moveTo>
                      <a:pt x="648" y="0"/>
                    </a:moveTo>
                    <a:cubicBezTo>
                      <a:pt x="472" y="0"/>
                      <a:pt x="305" y="91"/>
                      <a:pt x="217" y="379"/>
                    </a:cubicBezTo>
                    <a:cubicBezTo>
                      <a:pt x="0" y="990"/>
                      <a:pt x="462" y="1619"/>
                      <a:pt x="1068" y="1619"/>
                    </a:cubicBezTo>
                    <a:cubicBezTo>
                      <a:pt x="1131" y="1619"/>
                      <a:pt x="1196" y="1612"/>
                      <a:pt x="1261" y="1597"/>
                    </a:cubicBezTo>
                    <a:cubicBezTo>
                      <a:pt x="1936" y="1467"/>
                      <a:pt x="1631" y="684"/>
                      <a:pt x="1283" y="270"/>
                    </a:cubicBezTo>
                    <a:cubicBezTo>
                      <a:pt x="1283" y="270"/>
                      <a:pt x="952" y="0"/>
                      <a:pt x="6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2" name="Google Shape;562;p17"/>
              <p:cNvSpPr/>
              <p:nvPr/>
            </p:nvSpPr>
            <p:spPr>
              <a:xfrm>
                <a:off x="3620150" y="2522963"/>
                <a:ext cx="47575" cy="41525"/>
              </a:xfrm>
              <a:custGeom>
                <a:avLst/>
                <a:gdLst/>
                <a:ahLst/>
                <a:cxnLst/>
                <a:rect l="l" t="t" r="r" b="b"/>
                <a:pathLst>
                  <a:path w="1903" h="1661" extrusionOk="0">
                    <a:moveTo>
                      <a:pt x="783" y="0"/>
                    </a:moveTo>
                    <a:cubicBezTo>
                      <a:pt x="755" y="0"/>
                      <a:pt x="726" y="1"/>
                      <a:pt x="697" y="4"/>
                    </a:cubicBezTo>
                    <a:cubicBezTo>
                      <a:pt x="1" y="47"/>
                      <a:pt x="218" y="853"/>
                      <a:pt x="501" y="1331"/>
                    </a:cubicBezTo>
                    <a:cubicBezTo>
                      <a:pt x="501" y="1331"/>
                      <a:pt x="839" y="1660"/>
                      <a:pt x="1162" y="1660"/>
                    </a:cubicBezTo>
                    <a:cubicBezTo>
                      <a:pt x="1323" y="1660"/>
                      <a:pt x="1480" y="1578"/>
                      <a:pt x="1589" y="1331"/>
                    </a:cubicBezTo>
                    <a:cubicBezTo>
                      <a:pt x="1902" y="726"/>
                      <a:pt x="1454" y="0"/>
                      <a:pt x="78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3" name="Google Shape;563;p17"/>
              <p:cNvSpPr/>
              <p:nvPr/>
            </p:nvSpPr>
            <p:spPr>
              <a:xfrm>
                <a:off x="3390050" y="2356838"/>
                <a:ext cx="51350" cy="36350"/>
              </a:xfrm>
              <a:custGeom>
                <a:avLst/>
                <a:gdLst/>
                <a:ahLst/>
                <a:cxnLst/>
                <a:rect l="l" t="t" r="r" b="b"/>
                <a:pathLst>
                  <a:path w="2054" h="1454" extrusionOk="0">
                    <a:moveTo>
                      <a:pt x="1081" y="1"/>
                    </a:moveTo>
                    <a:cubicBezTo>
                      <a:pt x="906" y="1"/>
                      <a:pt x="727" y="52"/>
                      <a:pt x="567" y="165"/>
                    </a:cubicBezTo>
                    <a:cubicBezTo>
                      <a:pt x="1" y="535"/>
                      <a:pt x="567" y="1144"/>
                      <a:pt x="1067" y="1405"/>
                    </a:cubicBezTo>
                    <a:cubicBezTo>
                      <a:pt x="1067" y="1405"/>
                      <a:pt x="1241" y="1453"/>
                      <a:pt x="1440" y="1453"/>
                    </a:cubicBezTo>
                    <a:cubicBezTo>
                      <a:pt x="1722" y="1453"/>
                      <a:pt x="2054" y="1356"/>
                      <a:pt x="2003" y="883"/>
                    </a:cubicBezTo>
                    <a:cubicBezTo>
                      <a:pt x="1987" y="362"/>
                      <a:pt x="1546" y="1"/>
                      <a:pt x="10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4" name="Google Shape;564;p17"/>
              <p:cNvSpPr/>
              <p:nvPr/>
            </p:nvSpPr>
            <p:spPr>
              <a:xfrm>
                <a:off x="3567925" y="2473163"/>
                <a:ext cx="48450" cy="40475"/>
              </a:xfrm>
              <a:custGeom>
                <a:avLst/>
                <a:gdLst/>
                <a:ahLst/>
                <a:cxnLst/>
                <a:rect l="l" t="t" r="r" b="b"/>
                <a:pathLst>
                  <a:path w="1938" h="1619" extrusionOk="0">
                    <a:moveTo>
                      <a:pt x="828" y="0"/>
                    </a:moveTo>
                    <a:cubicBezTo>
                      <a:pt x="771" y="0"/>
                      <a:pt x="713" y="5"/>
                      <a:pt x="654" y="16"/>
                    </a:cubicBezTo>
                    <a:cubicBezTo>
                      <a:pt x="1" y="125"/>
                      <a:pt x="284" y="908"/>
                      <a:pt x="610" y="1343"/>
                    </a:cubicBezTo>
                    <a:cubicBezTo>
                      <a:pt x="610" y="1343"/>
                      <a:pt x="957" y="1619"/>
                      <a:pt x="1269" y="1619"/>
                    </a:cubicBezTo>
                    <a:cubicBezTo>
                      <a:pt x="1446" y="1619"/>
                      <a:pt x="1612" y="1531"/>
                      <a:pt x="1698" y="1256"/>
                    </a:cubicBezTo>
                    <a:cubicBezTo>
                      <a:pt x="1937" y="637"/>
                      <a:pt x="1463" y="0"/>
                      <a:pt x="82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5" name="Google Shape;565;p17"/>
              <p:cNvSpPr/>
              <p:nvPr/>
            </p:nvSpPr>
            <p:spPr>
              <a:xfrm>
                <a:off x="3463000" y="2385938"/>
                <a:ext cx="49475" cy="33475"/>
              </a:xfrm>
              <a:custGeom>
                <a:avLst/>
                <a:gdLst/>
                <a:ahLst/>
                <a:cxnLst/>
                <a:rect l="l" t="t" r="r" b="b"/>
                <a:pathLst>
                  <a:path w="1979" h="1339" extrusionOk="0">
                    <a:moveTo>
                      <a:pt x="669" y="0"/>
                    </a:moveTo>
                    <a:cubicBezTo>
                      <a:pt x="389" y="0"/>
                      <a:pt x="0" y="84"/>
                      <a:pt x="85" y="568"/>
                    </a:cubicBezTo>
                    <a:cubicBezTo>
                      <a:pt x="131" y="1037"/>
                      <a:pt x="524" y="1338"/>
                      <a:pt x="935" y="1338"/>
                    </a:cubicBezTo>
                    <a:cubicBezTo>
                      <a:pt x="1115" y="1338"/>
                      <a:pt x="1298" y="1281"/>
                      <a:pt x="1456" y="1155"/>
                    </a:cubicBezTo>
                    <a:cubicBezTo>
                      <a:pt x="1978" y="763"/>
                      <a:pt x="1391" y="241"/>
                      <a:pt x="934" y="24"/>
                    </a:cubicBezTo>
                    <a:cubicBezTo>
                      <a:pt x="934" y="24"/>
                      <a:pt x="817" y="0"/>
                      <a:pt x="6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6" name="Google Shape;566;p17"/>
              <p:cNvSpPr/>
              <p:nvPr/>
            </p:nvSpPr>
            <p:spPr>
              <a:xfrm>
                <a:off x="3329675" y="2349988"/>
                <a:ext cx="50650" cy="31225"/>
              </a:xfrm>
              <a:custGeom>
                <a:avLst/>
                <a:gdLst/>
                <a:ahLst/>
                <a:cxnLst/>
                <a:rect l="l" t="t" r="r" b="b"/>
                <a:pathLst>
                  <a:path w="2026" h="1249" extrusionOk="0">
                    <a:moveTo>
                      <a:pt x="1092" y="1"/>
                    </a:moveTo>
                    <a:cubicBezTo>
                      <a:pt x="866" y="1"/>
                      <a:pt x="637" y="98"/>
                      <a:pt x="479" y="309"/>
                    </a:cubicBezTo>
                    <a:cubicBezTo>
                      <a:pt x="1" y="831"/>
                      <a:pt x="849" y="1222"/>
                      <a:pt x="849" y="1222"/>
                    </a:cubicBezTo>
                    <a:cubicBezTo>
                      <a:pt x="942" y="1239"/>
                      <a:pt x="1044" y="1249"/>
                      <a:pt x="1147" y="1249"/>
                    </a:cubicBezTo>
                    <a:cubicBezTo>
                      <a:pt x="1578" y="1249"/>
                      <a:pt x="2026" y="1083"/>
                      <a:pt x="1850" y="591"/>
                    </a:cubicBezTo>
                    <a:cubicBezTo>
                      <a:pt x="1759" y="215"/>
                      <a:pt x="1428"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7" name="Google Shape;567;p17"/>
              <p:cNvSpPr/>
              <p:nvPr/>
            </p:nvSpPr>
            <p:spPr>
              <a:xfrm>
                <a:off x="3255150" y="2418938"/>
                <a:ext cx="61500" cy="31800"/>
              </a:xfrm>
              <a:custGeom>
                <a:avLst/>
                <a:gdLst/>
                <a:ahLst/>
                <a:cxnLst/>
                <a:rect l="l" t="t" r="r" b="b"/>
                <a:pathLst>
                  <a:path w="2460" h="1272" extrusionOk="0">
                    <a:moveTo>
                      <a:pt x="1316" y="0"/>
                    </a:moveTo>
                    <a:cubicBezTo>
                      <a:pt x="982" y="0"/>
                      <a:pt x="651" y="159"/>
                      <a:pt x="458" y="466"/>
                    </a:cubicBezTo>
                    <a:cubicBezTo>
                      <a:pt x="1" y="1119"/>
                      <a:pt x="1089" y="1271"/>
                      <a:pt x="1089" y="1271"/>
                    </a:cubicBezTo>
                    <a:cubicBezTo>
                      <a:pt x="1654" y="1228"/>
                      <a:pt x="2460" y="945"/>
                      <a:pt x="2133" y="401"/>
                    </a:cubicBezTo>
                    <a:cubicBezTo>
                      <a:pt x="1926" y="131"/>
                      <a:pt x="1620" y="0"/>
                      <a:pt x="131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8" name="Google Shape;568;p17"/>
              <p:cNvSpPr/>
              <p:nvPr/>
            </p:nvSpPr>
            <p:spPr>
              <a:xfrm>
                <a:off x="3112100" y="2463463"/>
                <a:ext cx="52250" cy="28075"/>
              </a:xfrm>
              <a:custGeom>
                <a:avLst/>
                <a:gdLst/>
                <a:ahLst/>
                <a:cxnLst/>
                <a:rect l="l" t="t" r="r" b="b"/>
                <a:pathLst>
                  <a:path w="2090" h="1123" extrusionOk="0">
                    <a:moveTo>
                      <a:pt x="1121" y="0"/>
                    </a:moveTo>
                    <a:cubicBezTo>
                      <a:pt x="793" y="0"/>
                      <a:pt x="472" y="191"/>
                      <a:pt x="327" y="535"/>
                    </a:cubicBezTo>
                    <a:cubicBezTo>
                      <a:pt x="0" y="1122"/>
                      <a:pt x="936" y="1122"/>
                      <a:pt x="936" y="1122"/>
                    </a:cubicBezTo>
                    <a:cubicBezTo>
                      <a:pt x="1415" y="1013"/>
                      <a:pt x="2089" y="665"/>
                      <a:pt x="1719" y="252"/>
                    </a:cubicBezTo>
                    <a:cubicBezTo>
                      <a:pt x="1548" y="81"/>
                      <a:pt x="1333" y="0"/>
                      <a:pt x="112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9" name="Google Shape;569;p17"/>
              <p:cNvSpPr/>
              <p:nvPr/>
            </p:nvSpPr>
            <p:spPr>
              <a:xfrm>
                <a:off x="3008025" y="2552113"/>
                <a:ext cx="44800" cy="30450"/>
              </a:xfrm>
              <a:custGeom>
                <a:avLst/>
                <a:gdLst/>
                <a:ahLst/>
                <a:cxnLst/>
                <a:rect l="l" t="t" r="r" b="b"/>
                <a:pathLst>
                  <a:path w="1792" h="1218" extrusionOk="0">
                    <a:moveTo>
                      <a:pt x="911" y="0"/>
                    </a:moveTo>
                    <a:cubicBezTo>
                      <a:pt x="490" y="0"/>
                      <a:pt x="106" y="312"/>
                      <a:pt x="73" y="774"/>
                    </a:cubicBezTo>
                    <a:cubicBezTo>
                      <a:pt x="0" y="1137"/>
                      <a:pt x="243" y="1218"/>
                      <a:pt x="474" y="1218"/>
                    </a:cubicBezTo>
                    <a:cubicBezTo>
                      <a:pt x="658" y="1218"/>
                      <a:pt x="834" y="1166"/>
                      <a:pt x="834" y="1166"/>
                    </a:cubicBezTo>
                    <a:cubicBezTo>
                      <a:pt x="1248" y="905"/>
                      <a:pt x="1792" y="383"/>
                      <a:pt x="1313" y="100"/>
                    </a:cubicBezTo>
                    <a:cubicBezTo>
                      <a:pt x="1182" y="32"/>
                      <a:pt x="1044" y="0"/>
                      <a:pt x="91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0" name="Google Shape;570;p17"/>
              <p:cNvSpPr/>
              <p:nvPr/>
            </p:nvSpPr>
            <p:spPr>
              <a:xfrm>
                <a:off x="3182875" y="2432963"/>
                <a:ext cx="62525" cy="32475"/>
              </a:xfrm>
              <a:custGeom>
                <a:avLst/>
                <a:gdLst/>
                <a:ahLst/>
                <a:cxnLst/>
                <a:rect l="l" t="t" r="r" b="b"/>
                <a:pathLst>
                  <a:path w="2501" h="1299" extrusionOk="0">
                    <a:moveTo>
                      <a:pt x="1427" y="1"/>
                    </a:moveTo>
                    <a:cubicBezTo>
                      <a:pt x="1039" y="1"/>
                      <a:pt x="617" y="212"/>
                      <a:pt x="368" y="645"/>
                    </a:cubicBezTo>
                    <a:cubicBezTo>
                      <a:pt x="0" y="1264"/>
                      <a:pt x="854" y="1298"/>
                      <a:pt x="1048" y="1298"/>
                    </a:cubicBezTo>
                    <a:cubicBezTo>
                      <a:pt x="1072" y="1298"/>
                      <a:pt x="1086" y="1298"/>
                      <a:pt x="1086" y="1298"/>
                    </a:cubicBezTo>
                    <a:cubicBezTo>
                      <a:pt x="1673" y="1145"/>
                      <a:pt x="2500" y="710"/>
                      <a:pt x="2087" y="275"/>
                    </a:cubicBezTo>
                    <a:cubicBezTo>
                      <a:pt x="1922" y="93"/>
                      <a:pt x="1682" y="1"/>
                      <a:pt x="142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1" name="Google Shape;571;p17"/>
              <p:cNvSpPr/>
              <p:nvPr/>
            </p:nvSpPr>
            <p:spPr>
              <a:xfrm>
                <a:off x="3056825" y="2496588"/>
                <a:ext cx="57475" cy="34450"/>
              </a:xfrm>
              <a:custGeom>
                <a:avLst/>
                <a:gdLst/>
                <a:ahLst/>
                <a:cxnLst/>
                <a:rect l="l" t="t" r="r" b="b"/>
                <a:pathLst>
                  <a:path w="2299" h="1378" extrusionOk="0">
                    <a:moveTo>
                      <a:pt x="1309" y="1"/>
                    </a:moveTo>
                    <a:cubicBezTo>
                      <a:pt x="877" y="1"/>
                      <a:pt x="400" y="289"/>
                      <a:pt x="188" y="820"/>
                    </a:cubicBezTo>
                    <a:cubicBezTo>
                      <a:pt x="1" y="1287"/>
                      <a:pt x="355" y="1377"/>
                      <a:pt x="657" y="1377"/>
                    </a:cubicBezTo>
                    <a:cubicBezTo>
                      <a:pt x="846" y="1377"/>
                      <a:pt x="1015" y="1342"/>
                      <a:pt x="1015" y="1342"/>
                    </a:cubicBezTo>
                    <a:cubicBezTo>
                      <a:pt x="1559" y="1102"/>
                      <a:pt x="2298" y="537"/>
                      <a:pt x="1820" y="167"/>
                    </a:cubicBezTo>
                    <a:cubicBezTo>
                      <a:pt x="1675" y="55"/>
                      <a:pt x="1496" y="1"/>
                      <a:pt x="13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2" name="Google Shape;572;p17"/>
              <p:cNvSpPr/>
              <p:nvPr/>
            </p:nvSpPr>
            <p:spPr>
              <a:xfrm>
                <a:off x="2914750" y="2665013"/>
                <a:ext cx="39625" cy="35875"/>
              </a:xfrm>
              <a:custGeom>
                <a:avLst/>
                <a:gdLst/>
                <a:ahLst/>
                <a:cxnLst/>
                <a:rect l="l" t="t" r="r" b="b"/>
                <a:pathLst>
                  <a:path w="1585" h="1435" extrusionOk="0">
                    <a:moveTo>
                      <a:pt x="1008" y="0"/>
                    </a:moveTo>
                    <a:cubicBezTo>
                      <a:pt x="416" y="0"/>
                      <a:pt x="0" y="577"/>
                      <a:pt x="214" y="1154"/>
                    </a:cubicBezTo>
                    <a:cubicBezTo>
                      <a:pt x="272" y="1364"/>
                      <a:pt x="388" y="1434"/>
                      <a:pt x="517" y="1434"/>
                    </a:cubicBezTo>
                    <a:cubicBezTo>
                      <a:pt x="775" y="1434"/>
                      <a:pt x="1084" y="1154"/>
                      <a:pt x="1084" y="1154"/>
                    </a:cubicBezTo>
                    <a:cubicBezTo>
                      <a:pt x="1345" y="741"/>
                      <a:pt x="1585" y="23"/>
                      <a:pt x="1041" y="1"/>
                    </a:cubicBezTo>
                    <a:cubicBezTo>
                      <a:pt x="1030" y="0"/>
                      <a:pt x="1019" y="0"/>
                      <a:pt x="10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3" name="Google Shape;573;p17"/>
              <p:cNvSpPr/>
              <p:nvPr/>
            </p:nvSpPr>
            <p:spPr>
              <a:xfrm>
                <a:off x="2895600" y="2818163"/>
                <a:ext cx="31450" cy="39525"/>
              </a:xfrm>
              <a:custGeom>
                <a:avLst/>
                <a:gdLst/>
                <a:ahLst/>
                <a:cxnLst/>
                <a:rect l="l" t="t" r="r" b="b"/>
                <a:pathLst>
                  <a:path w="1258" h="1581" extrusionOk="0">
                    <a:moveTo>
                      <a:pt x="808" y="0"/>
                    </a:moveTo>
                    <a:cubicBezTo>
                      <a:pt x="761" y="0"/>
                      <a:pt x="710" y="10"/>
                      <a:pt x="653" y="32"/>
                    </a:cubicBezTo>
                    <a:cubicBezTo>
                      <a:pt x="109" y="294"/>
                      <a:pt x="1" y="1012"/>
                      <a:pt x="436" y="1425"/>
                    </a:cubicBezTo>
                    <a:cubicBezTo>
                      <a:pt x="538" y="1537"/>
                      <a:pt x="633" y="1580"/>
                      <a:pt x="720" y="1580"/>
                    </a:cubicBezTo>
                    <a:cubicBezTo>
                      <a:pt x="1022" y="1580"/>
                      <a:pt x="1219" y="1055"/>
                      <a:pt x="1219" y="1055"/>
                    </a:cubicBezTo>
                    <a:cubicBezTo>
                      <a:pt x="1258" y="630"/>
                      <a:pt x="1176" y="0"/>
                      <a:pt x="8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4" name="Google Shape;574;p17"/>
              <p:cNvSpPr/>
              <p:nvPr/>
            </p:nvSpPr>
            <p:spPr>
              <a:xfrm>
                <a:off x="2948450" y="2587213"/>
                <a:ext cx="45100" cy="45300"/>
              </a:xfrm>
              <a:custGeom>
                <a:avLst/>
                <a:gdLst/>
                <a:ahLst/>
                <a:cxnLst/>
                <a:rect l="l" t="t" r="r" b="b"/>
                <a:pathLst>
                  <a:path w="1804" h="1812" extrusionOk="0">
                    <a:moveTo>
                      <a:pt x="1166" y="1"/>
                    </a:moveTo>
                    <a:cubicBezTo>
                      <a:pt x="567" y="1"/>
                      <a:pt x="0" y="688"/>
                      <a:pt x="193" y="1459"/>
                    </a:cubicBezTo>
                    <a:cubicBezTo>
                      <a:pt x="250" y="1723"/>
                      <a:pt x="375" y="1811"/>
                      <a:pt x="517" y="1811"/>
                    </a:cubicBezTo>
                    <a:cubicBezTo>
                      <a:pt x="808" y="1811"/>
                      <a:pt x="1172" y="1437"/>
                      <a:pt x="1172" y="1437"/>
                    </a:cubicBezTo>
                    <a:cubicBezTo>
                      <a:pt x="1499" y="937"/>
                      <a:pt x="1803" y="45"/>
                      <a:pt x="1194" y="1"/>
                    </a:cubicBezTo>
                    <a:cubicBezTo>
                      <a:pt x="1185" y="1"/>
                      <a:pt x="1175" y="1"/>
                      <a:pt x="116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5" name="Google Shape;575;p17"/>
              <p:cNvSpPr/>
              <p:nvPr/>
            </p:nvSpPr>
            <p:spPr>
              <a:xfrm>
                <a:off x="3657325" y="2695838"/>
                <a:ext cx="36825" cy="46375"/>
              </a:xfrm>
              <a:custGeom>
                <a:avLst/>
                <a:gdLst/>
                <a:ahLst/>
                <a:cxnLst/>
                <a:rect l="l" t="t" r="r" b="b"/>
                <a:pathLst>
                  <a:path w="1473" h="1855" extrusionOk="0">
                    <a:moveTo>
                      <a:pt x="636" y="0"/>
                    </a:moveTo>
                    <a:cubicBezTo>
                      <a:pt x="282" y="0"/>
                      <a:pt x="58" y="617"/>
                      <a:pt x="58" y="617"/>
                    </a:cubicBezTo>
                    <a:cubicBezTo>
                      <a:pt x="1" y="1117"/>
                      <a:pt x="79" y="1855"/>
                      <a:pt x="503" y="1855"/>
                    </a:cubicBezTo>
                    <a:cubicBezTo>
                      <a:pt x="559" y="1855"/>
                      <a:pt x="621" y="1842"/>
                      <a:pt x="689" y="1814"/>
                    </a:cubicBezTo>
                    <a:cubicBezTo>
                      <a:pt x="1320" y="1509"/>
                      <a:pt x="1473" y="661"/>
                      <a:pt x="972" y="182"/>
                    </a:cubicBezTo>
                    <a:cubicBezTo>
                      <a:pt x="851" y="51"/>
                      <a:pt x="738" y="0"/>
                      <a:pt x="6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6" name="Google Shape;576;p17"/>
              <p:cNvSpPr/>
              <p:nvPr/>
            </p:nvSpPr>
            <p:spPr>
              <a:xfrm>
                <a:off x="3590425" y="2576338"/>
                <a:ext cx="37375" cy="37600"/>
              </a:xfrm>
              <a:custGeom>
                <a:avLst/>
                <a:gdLst/>
                <a:ahLst/>
                <a:cxnLst/>
                <a:rect l="l" t="t" r="r" b="b"/>
                <a:pathLst>
                  <a:path w="1495" h="1504" extrusionOk="0">
                    <a:moveTo>
                      <a:pt x="472" y="1"/>
                    </a:moveTo>
                    <a:cubicBezTo>
                      <a:pt x="0" y="1"/>
                      <a:pt x="145" y="763"/>
                      <a:pt x="145" y="763"/>
                    </a:cubicBezTo>
                    <a:cubicBezTo>
                      <a:pt x="309" y="1090"/>
                      <a:pt x="620" y="1503"/>
                      <a:pt x="903" y="1503"/>
                    </a:cubicBezTo>
                    <a:cubicBezTo>
                      <a:pt x="996" y="1503"/>
                      <a:pt x="1087" y="1458"/>
                      <a:pt x="1168" y="1350"/>
                    </a:cubicBezTo>
                    <a:cubicBezTo>
                      <a:pt x="1494" y="828"/>
                      <a:pt x="1211" y="154"/>
                      <a:pt x="624" y="23"/>
                    </a:cubicBezTo>
                    <a:cubicBezTo>
                      <a:pt x="567" y="8"/>
                      <a:pt x="517" y="1"/>
                      <a:pt x="47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7" name="Google Shape;577;p17"/>
              <p:cNvSpPr/>
              <p:nvPr/>
            </p:nvSpPr>
            <p:spPr>
              <a:xfrm>
                <a:off x="3478725" y="2473963"/>
                <a:ext cx="43875" cy="33150"/>
              </a:xfrm>
              <a:custGeom>
                <a:avLst/>
                <a:gdLst/>
                <a:ahLst/>
                <a:cxnLst/>
                <a:rect l="l" t="t" r="r" b="b"/>
                <a:pathLst>
                  <a:path w="1755" h="1326" extrusionOk="0">
                    <a:moveTo>
                      <a:pt x="789" y="1"/>
                    </a:moveTo>
                    <a:cubicBezTo>
                      <a:pt x="759" y="1"/>
                      <a:pt x="728" y="2"/>
                      <a:pt x="697" y="6"/>
                    </a:cubicBezTo>
                    <a:cubicBezTo>
                      <a:pt x="0" y="28"/>
                      <a:pt x="457" y="833"/>
                      <a:pt x="457" y="833"/>
                    </a:cubicBezTo>
                    <a:cubicBezTo>
                      <a:pt x="675" y="1065"/>
                      <a:pt x="1028" y="1326"/>
                      <a:pt x="1297" y="1326"/>
                    </a:cubicBezTo>
                    <a:cubicBezTo>
                      <a:pt x="1432" y="1326"/>
                      <a:pt x="1545" y="1260"/>
                      <a:pt x="1611" y="1094"/>
                    </a:cubicBezTo>
                    <a:cubicBezTo>
                      <a:pt x="1755" y="537"/>
                      <a:pt x="1333" y="1"/>
                      <a:pt x="78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8" name="Google Shape;578;p17"/>
              <p:cNvSpPr/>
              <p:nvPr/>
            </p:nvSpPr>
            <p:spPr>
              <a:xfrm>
                <a:off x="3628100" y="2628138"/>
                <a:ext cx="44300" cy="45950"/>
              </a:xfrm>
              <a:custGeom>
                <a:avLst/>
                <a:gdLst/>
                <a:ahLst/>
                <a:cxnLst/>
                <a:rect l="l" t="t" r="r" b="b"/>
                <a:pathLst>
                  <a:path w="1772" h="1838" extrusionOk="0">
                    <a:moveTo>
                      <a:pt x="498" y="0"/>
                    </a:moveTo>
                    <a:cubicBezTo>
                      <a:pt x="0" y="0"/>
                      <a:pt x="227" y="888"/>
                      <a:pt x="227" y="888"/>
                    </a:cubicBezTo>
                    <a:cubicBezTo>
                      <a:pt x="427" y="1305"/>
                      <a:pt x="819" y="1838"/>
                      <a:pt x="1148" y="1838"/>
                    </a:cubicBezTo>
                    <a:cubicBezTo>
                      <a:pt x="1248" y="1838"/>
                      <a:pt x="1342" y="1788"/>
                      <a:pt x="1423" y="1672"/>
                    </a:cubicBezTo>
                    <a:cubicBezTo>
                      <a:pt x="1771" y="1149"/>
                      <a:pt x="1467" y="301"/>
                      <a:pt x="705" y="40"/>
                    </a:cubicBezTo>
                    <a:cubicBezTo>
                      <a:pt x="625" y="12"/>
                      <a:pt x="556" y="0"/>
                      <a:pt x="49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 name="Google Shape;579;p17"/>
              <p:cNvSpPr/>
              <p:nvPr/>
            </p:nvSpPr>
            <p:spPr>
              <a:xfrm>
                <a:off x="3533875" y="2516788"/>
                <a:ext cx="49850" cy="42325"/>
              </a:xfrm>
              <a:custGeom>
                <a:avLst/>
                <a:gdLst/>
                <a:ahLst/>
                <a:cxnLst/>
                <a:rect l="l" t="t" r="r" b="b"/>
                <a:pathLst>
                  <a:path w="1994" h="1693" extrusionOk="0">
                    <a:moveTo>
                      <a:pt x="624" y="0"/>
                    </a:moveTo>
                    <a:cubicBezTo>
                      <a:pt x="1" y="0"/>
                      <a:pt x="405" y="925"/>
                      <a:pt x="405" y="925"/>
                    </a:cubicBezTo>
                    <a:cubicBezTo>
                      <a:pt x="656" y="1270"/>
                      <a:pt x="1086" y="1693"/>
                      <a:pt x="1405" y="1693"/>
                    </a:cubicBezTo>
                    <a:cubicBezTo>
                      <a:pt x="1530" y="1693"/>
                      <a:pt x="1638" y="1628"/>
                      <a:pt x="1711" y="1469"/>
                    </a:cubicBezTo>
                    <a:cubicBezTo>
                      <a:pt x="1994" y="925"/>
                      <a:pt x="1559" y="142"/>
                      <a:pt x="754" y="12"/>
                    </a:cubicBezTo>
                    <a:cubicBezTo>
                      <a:pt x="706" y="4"/>
                      <a:pt x="663" y="0"/>
                      <a:pt x="62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0" name="Google Shape;580;p17"/>
              <p:cNvSpPr/>
              <p:nvPr/>
            </p:nvSpPr>
            <p:spPr>
              <a:xfrm>
                <a:off x="3337850" y="2421813"/>
                <a:ext cx="48250" cy="28100"/>
              </a:xfrm>
              <a:custGeom>
                <a:avLst/>
                <a:gdLst/>
                <a:ahLst/>
                <a:cxnLst/>
                <a:rect l="l" t="t" r="r" b="b"/>
                <a:pathLst>
                  <a:path w="1930" h="1124" extrusionOk="0">
                    <a:moveTo>
                      <a:pt x="1065" y="1"/>
                    </a:moveTo>
                    <a:cubicBezTo>
                      <a:pt x="912" y="1"/>
                      <a:pt x="755" y="43"/>
                      <a:pt x="609" y="134"/>
                    </a:cubicBezTo>
                    <a:cubicBezTo>
                      <a:pt x="0" y="438"/>
                      <a:pt x="762" y="982"/>
                      <a:pt x="762" y="982"/>
                    </a:cubicBezTo>
                    <a:cubicBezTo>
                      <a:pt x="965" y="1059"/>
                      <a:pt x="1224" y="1124"/>
                      <a:pt x="1443" y="1124"/>
                    </a:cubicBezTo>
                    <a:cubicBezTo>
                      <a:pt x="1717" y="1124"/>
                      <a:pt x="1929" y="1023"/>
                      <a:pt x="1893" y="721"/>
                    </a:cubicBezTo>
                    <a:cubicBezTo>
                      <a:pt x="1830" y="282"/>
                      <a:pt x="1462" y="1"/>
                      <a:pt x="106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1" name="Google Shape;581;p17"/>
              <p:cNvSpPr/>
              <p:nvPr/>
            </p:nvSpPr>
            <p:spPr>
              <a:xfrm>
                <a:off x="3409100" y="2440463"/>
                <a:ext cx="60500" cy="31125"/>
              </a:xfrm>
              <a:custGeom>
                <a:avLst/>
                <a:gdLst/>
                <a:ahLst/>
                <a:cxnLst/>
                <a:rect l="l" t="t" r="r" b="b"/>
                <a:pathLst>
                  <a:path w="2420" h="1245" extrusionOk="0">
                    <a:moveTo>
                      <a:pt x="1300" y="0"/>
                    </a:moveTo>
                    <a:cubicBezTo>
                      <a:pt x="1117" y="0"/>
                      <a:pt x="927" y="39"/>
                      <a:pt x="740" y="127"/>
                    </a:cubicBezTo>
                    <a:cubicBezTo>
                      <a:pt x="0" y="454"/>
                      <a:pt x="958" y="1063"/>
                      <a:pt x="958" y="1063"/>
                    </a:cubicBezTo>
                    <a:cubicBezTo>
                      <a:pt x="1228" y="1163"/>
                      <a:pt x="1566" y="1244"/>
                      <a:pt x="1845" y="1244"/>
                    </a:cubicBezTo>
                    <a:cubicBezTo>
                      <a:pt x="2173" y="1244"/>
                      <a:pt x="2419" y="1131"/>
                      <a:pt x="2372" y="802"/>
                    </a:cubicBezTo>
                    <a:cubicBezTo>
                      <a:pt x="2307" y="346"/>
                      <a:pt x="1840" y="0"/>
                      <a:pt x="13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2" name="Google Shape;582;p17"/>
              <p:cNvSpPr/>
              <p:nvPr/>
            </p:nvSpPr>
            <p:spPr>
              <a:xfrm>
                <a:off x="3667700" y="2841863"/>
                <a:ext cx="37325" cy="46525"/>
              </a:xfrm>
              <a:custGeom>
                <a:avLst/>
                <a:gdLst/>
                <a:ahLst/>
                <a:cxnLst/>
                <a:rect l="l" t="t" r="r" b="b"/>
                <a:pathLst>
                  <a:path w="1493" h="1861" extrusionOk="0">
                    <a:moveTo>
                      <a:pt x="657" y="0"/>
                    </a:moveTo>
                    <a:cubicBezTo>
                      <a:pt x="311" y="0"/>
                      <a:pt x="79" y="607"/>
                      <a:pt x="79" y="607"/>
                    </a:cubicBezTo>
                    <a:cubicBezTo>
                      <a:pt x="1" y="1112"/>
                      <a:pt x="79" y="1860"/>
                      <a:pt x="515" y="1860"/>
                    </a:cubicBezTo>
                    <a:cubicBezTo>
                      <a:pt x="567" y="1860"/>
                      <a:pt x="625" y="1849"/>
                      <a:pt x="688" y="1826"/>
                    </a:cubicBezTo>
                    <a:cubicBezTo>
                      <a:pt x="1341" y="1543"/>
                      <a:pt x="1493" y="695"/>
                      <a:pt x="992" y="194"/>
                    </a:cubicBezTo>
                    <a:cubicBezTo>
                      <a:pt x="873" y="54"/>
                      <a:pt x="760" y="0"/>
                      <a:pt x="65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3" name="Google Shape;583;p17"/>
              <p:cNvSpPr/>
              <p:nvPr/>
            </p:nvSpPr>
            <p:spPr>
              <a:xfrm>
                <a:off x="3671825" y="2765513"/>
                <a:ext cx="34300" cy="49750"/>
              </a:xfrm>
              <a:custGeom>
                <a:avLst/>
                <a:gdLst/>
                <a:ahLst/>
                <a:cxnLst/>
                <a:rect l="l" t="t" r="r" b="b"/>
                <a:pathLst>
                  <a:path w="1372" h="1990" extrusionOk="0">
                    <a:moveTo>
                      <a:pt x="477" y="0"/>
                    </a:moveTo>
                    <a:cubicBezTo>
                      <a:pt x="126" y="0"/>
                      <a:pt x="1" y="724"/>
                      <a:pt x="1" y="724"/>
                    </a:cubicBezTo>
                    <a:cubicBezTo>
                      <a:pt x="1" y="1245"/>
                      <a:pt x="176" y="1989"/>
                      <a:pt x="553" y="1989"/>
                    </a:cubicBezTo>
                    <a:cubicBezTo>
                      <a:pt x="617" y="1989"/>
                      <a:pt x="687" y="1968"/>
                      <a:pt x="762" y="1921"/>
                    </a:cubicBezTo>
                    <a:cubicBezTo>
                      <a:pt x="1284" y="1616"/>
                      <a:pt x="1371" y="724"/>
                      <a:pt x="784" y="158"/>
                    </a:cubicBezTo>
                    <a:cubicBezTo>
                      <a:pt x="666" y="45"/>
                      <a:pt x="565" y="0"/>
                      <a:pt x="47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4" name="Google Shape;584;p17"/>
              <p:cNvSpPr/>
              <p:nvPr/>
            </p:nvSpPr>
            <p:spPr>
              <a:xfrm>
                <a:off x="3643550" y="2924313"/>
                <a:ext cx="40175" cy="36125"/>
              </a:xfrm>
              <a:custGeom>
                <a:avLst/>
                <a:gdLst/>
                <a:ahLst/>
                <a:cxnLst/>
                <a:rect l="l" t="t" r="r" b="b"/>
                <a:pathLst>
                  <a:path w="1607" h="1445" extrusionOk="0">
                    <a:moveTo>
                      <a:pt x="1094" y="1"/>
                    </a:moveTo>
                    <a:cubicBezTo>
                      <a:pt x="840" y="1"/>
                      <a:pt x="544" y="269"/>
                      <a:pt x="544" y="269"/>
                    </a:cubicBezTo>
                    <a:cubicBezTo>
                      <a:pt x="261" y="682"/>
                      <a:pt x="0" y="1378"/>
                      <a:pt x="544" y="1444"/>
                    </a:cubicBezTo>
                    <a:cubicBezTo>
                      <a:pt x="555" y="1444"/>
                      <a:pt x="566" y="1444"/>
                      <a:pt x="577" y="1444"/>
                    </a:cubicBezTo>
                    <a:cubicBezTo>
                      <a:pt x="1170" y="1444"/>
                      <a:pt x="1607" y="868"/>
                      <a:pt x="1414" y="312"/>
                    </a:cubicBezTo>
                    <a:cubicBezTo>
                      <a:pt x="1354" y="77"/>
                      <a:pt x="1230" y="1"/>
                      <a:pt x="10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5" name="Google Shape;585;p17"/>
              <p:cNvSpPr/>
              <p:nvPr/>
            </p:nvSpPr>
            <p:spPr>
              <a:xfrm>
                <a:off x="3603300" y="2991688"/>
                <a:ext cx="45025" cy="44925"/>
              </a:xfrm>
              <a:custGeom>
                <a:avLst/>
                <a:gdLst/>
                <a:ahLst/>
                <a:cxnLst/>
                <a:rect l="l" t="t" r="r" b="b"/>
                <a:pathLst>
                  <a:path w="1801" h="1797" extrusionOk="0">
                    <a:moveTo>
                      <a:pt x="1316" y="1"/>
                    </a:moveTo>
                    <a:cubicBezTo>
                      <a:pt x="1032" y="1"/>
                      <a:pt x="675" y="359"/>
                      <a:pt x="675" y="359"/>
                    </a:cubicBezTo>
                    <a:cubicBezTo>
                      <a:pt x="326" y="859"/>
                      <a:pt x="0" y="1729"/>
                      <a:pt x="609" y="1795"/>
                    </a:cubicBezTo>
                    <a:cubicBezTo>
                      <a:pt x="629" y="1796"/>
                      <a:pt x="648" y="1797"/>
                      <a:pt x="667" y="1797"/>
                    </a:cubicBezTo>
                    <a:cubicBezTo>
                      <a:pt x="1255" y="1797"/>
                      <a:pt x="1800" y="1159"/>
                      <a:pt x="1632" y="359"/>
                    </a:cubicBezTo>
                    <a:cubicBezTo>
                      <a:pt x="1581" y="90"/>
                      <a:pt x="1458" y="1"/>
                      <a:pt x="131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6" name="Google Shape;586;p17"/>
              <p:cNvSpPr/>
              <p:nvPr/>
            </p:nvSpPr>
            <p:spPr>
              <a:xfrm>
                <a:off x="3560325" y="3034288"/>
                <a:ext cx="43800" cy="37425"/>
              </a:xfrm>
              <a:custGeom>
                <a:avLst/>
                <a:gdLst/>
                <a:ahLst/>
                <a:cxnLst/>
                <a:rect l="l" t="t" r="r" b="b"/>
                <a:pathLst>
                  <a:path w="1752" h="1497" extrusionOk="0">
                    <a:moveTo>
                      <a:pt x="1281" y="0"/>
                    </a:moveTo>
                    <a:cubicBezTo>
                      <a:pt x="1021" y="0"/>
                      <a:pt x="718" y="221"/>
                      <a:pt x="718" y="221"/>
                    </a:cubicBezTo>
                    <a:cubicBezTo>
                      <a:pt x="348" y="613"/>
                      <a:pt x="0" y="1331"/>
                      <a:pt x="566" y="1483"/>
                    </a:cubicBezTo>
                    <a:cubicBezTo>
                      <a:pt x="619" y="1492"/>
                      <a:pt x="671" y="1496"/>
                      <a:pt x="722" y="1496"/>
                    </a:cubicBezTo>
                    <a:cubicBezTo>
                      <a:pt x="1303" y="1496"/>
                      <a:pt x="1752" y="953"/>
                      <a:pt x="1632" y="374"/>
                    </a:cubicBezTo>
                    <a:cubicBezTo>
                      <a:pt x="1590" y="88"/>
                      <a:pt x="1444" y="0"/>
                      <a:pt x="12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7" name="Google Shape;587;p17"/>
              <p:cNvSpPr/>
              <p:nvPr/>
            </p:nvSpPr>
            <p:spPr>
              <a:xfrm>
                <a:off x="3505925" y="3090638"/>
                <a:ext cx="44200" cy="26450"/>
              </a:xfrm>
              <a:custGeom>
                <a:avLst/>
                <a:gdLst/>
                <a:ahLst/>
                <a:cxnLst/>
                <a:rect l="l" t="t" r="r" b="b"/>
                <a:pathLst>
                  <a:path w="1768" h="1058" extrusionOk="0">
                    <a:moveTo>
                      <a:pt x="1165" y="0"/>
                    </a:moveTo>
                    <a:cubicBezTo>
                      <a:pt x="1060" y="0"/>
                      <a:pt x="979" y="12"/>
                      <a:pt x="979" y="12"/>
                    </a:cubicBezTo>
                    <a:cubicBezTo>
                      <a:pt x="566" y="165"/>
                      <a:pt x="0" y="578"/>
                      <a:pt x="392" y="905"/>
                    </a:cubicBezTo>
                    <a:cubicBezTo>
                      <a:pt x="531" y="1009"/>
                      <a:pt x="693" y="1058"/>
                      <a:pt x="854" y="1058"/>
                    </a:cubicBezTo>
                    <a:cubicBezTo>
                      <a:pt x="1194" y="1058"/>
                      <a:pt x="1529" y="839"/>
                      <a:pt x="1632" y="469"/>
                    </a:cubicBezTo>
                    <a:cubicBezTo>
                      <a:pt x="1768" y="63"/>
                      <a:pt x="1403" y="0"/>
                      <a:pt x="116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8" name="Google Shape;588;p17"/>
              <p:cNvSpPr/>
              <p:nvPr/>
            </p:nvSpPr>
            <p:spPr>
              <a:xfrm>
                <a:off x="3435200" y="3124563"/>
                <a:ext cx="54050" cy="31650"/>
              </a:xfrm>
              <a:custGeom>
                <a:avLst/>
                <a:gdLst/>
                <a:ahLst/>
                <a:cxnLst/>
                <a:rect l="l" t="t" r="r" b="b"/>
                <a:pathLst>
                  <a:path w="2162" h="1266" extrusionOk="0">
                    <a:moveTo>
                      <a:pt x="1515" y="1"/>
                    </a:moveTo>
                    <a:cubicBezTo>
                      <a:pt x="1355" y="1"/>
                      <a:pt x="1219" y="26"/>
                      <a:pt x="1219" y="26"/>
                    </a:cubicBezTo>
                    <a:cubicBezTo>
                      <a:pt x="697" y="244"/>
                      <a:pt x="1" y="744"/>
                      <a:pt x="436" y="1092"/>
                    </a:cubicBezTo>
                    <a:cubicBezTo>
                      <a:pt x="580" y="1209"/>
                      <a:pt x="760" y="1265"/>
                      <a:pt x="946" y="1265"/>
                    </a:cubicBezTo>
                    <a:cubicBezTo>
                      <a:pt x="1350" y="1265"/>
                      <a:pt x="1787" y="1003"/>
                      <a:pt x="1981" y="527"/>
                    </a:cubicBezTo>
                    <a:cubicBezTo>
                      <a:pt x="2162" y="81"/>
                      <a:pt x="1799" y="1"/>
                      <a:pt x="15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89" name="Google Shape;589;p17"/>
              <p:cNvSpPr/>
              <p:nvPr/>
            </p:nvSpPr>
            <p:spPr>
              <a:xfrm>
                <a:off x="2893425" y="2730713"/>
                <a:ext cx="36775" cy="49250"/>
              </a:xfrm>
              <a:custGeom>
                <a:avLst/>
                <a:gdLst/>
                <a:ahLst/>
                <a:cxnLst/>
                <a:rect l="l" t="t" r="r" b="b"/>
                <a:pathLst>
                  <a:path w="1471" h="1970" extrusionOk="0">
                    <a:moveTo>
                      <a:pt x="998" y="1"/>
                    </a:moveTo>
                    <a:cubicBezTo>
                      <a:pt x="953" y="1"/>
                      <a:pt x="903" y="9"/>
                      <a:pt x="849" y="27"/>
                    </a:cubicBezTo>
                    <a:cubicBezTo>
                      <a:pt x="284" y="223"/>
                      <a:pt x="1" y="1072"/>
                      <a:pt x="479" y="1746"/>
                    </a:cubicBezTo>
                    <a:cubicBezTo>
                      <a:pt x="589" y="1908"/>
                      <a:pt x="698" y="1970"/>
                      <a:pt x="799" y="1970"/>
                    </a:cubicBezTo>
                    <a:cubicBezTo>
                      <a:pt x="1120" y="1970"/>
                      <a:pt x="1371" y="1355"/>
                      <a:pt x="1371" y="1355"/>
                    </a:cubicBezTo>
                    <a:cubicBezTo>
                      <a:pt x="1470" y="821"/>
                      <a:pt x="1443" y="1"/>
                      <a:pt x="9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0" name="Google Shape;590;p17"/>
              <p:cNvSpPr/>
              <p:nvPr/>
            </p:nvSpPr>
            <p:spPr>
              <a:xfrm>
                <a:off x="2900500" y="2882188"/>
                <a:ext cx="41750" cy="44575"/>
              </a:xfrm>
              <a:custGeom>
                <a:avLst/>
                <a:gdLst/>
                <a:ahLst/>
                <a:cxnLst/>
                <a:rect l="l" t="t" r="r" b="b"/>
                <a:pathLst>
                  <a:path w="1670" h="1783" extrusionOk="0">
                    <a:moveTo>
                      <a:pt x="752" y="0"/>
                    </a:moveTo>
                    <a:cubicBezTo>
                      <a:pt x="646" y="0"/>
                      <a:pt x="539" y="51"/>
                      <a:pt x="436" y="169"/>
                    </a:cubicBezTo>
                    <a:cubicBezTo>
                      <a:pt x="1" y="713"/>
                      <a:pt x="262" y="1540"/>
                      <a:pt x="958" y="1736"/>
                    </a:cubicBezTo>
                    <a:cubicBezTo>
                      <a:pt x="1043" y="1769"/>
                      <a:pt x="1117" y="1783"/>
                      <a:pt x="1180" y="1783"/>
                    </a:cubicBezTo>
                    <a:cubicBezTo>
                      <a:pt x="1669" y="1783"/>
                      <a:pt x="1567" y="931"/>
                      <a:pt x="1567" y="931"/>
                    </a:cubicBezTo>
                    <a:cubicBezTo>
                      <a:pt x="1418" y="516"/>
                      <a:pt x="1091" y="0"/>
                      <a:pt x="75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1" name="Google Shape;591;p17"/>
              <p:cNvSpPr/>
              <p:nvPr/>
            </p:nvSpPr>
            <p:spPr>
              <a:xfrm>
                <a:off x="2983725" y="3018613"/>
                <a:ext cx="38950" cy="36775"/>
              </a:xfrm>
              <a:custGeom>
                <a:avLst/>
                <a:gdLst/>
                <a:ahLst/>
                <a:cxnLst/>
                <a:rect l="l" t="t" r="r" b="b"/>
                <a:pathLst>
                  <a:path w="1558" h="1471" extrusionOk="0">
                    <a:moveTo>
                      <a:pt x="584" y="1"/>
                    </a:moveTo>
                    <a:cubicBezTo>
                      <a:pt x="483" y="1"/>
                      <a:pt x="387" y="51"/>
                      <a:pt x="305" y="174"/>
                    </a:cubicBezTo>
                    <a:cubicBezTo>
                      <a:pt x="1" y="696"/>
                      <a:pt x="327" y="1370"/>
                      <a:pt x="936" y="1457"/>
                    </a:cubicBezTo>
                    <a:cubicBezTo>
                      <a:pt x="981" y="1466"/>
                      <a:pt x="1021" y="1471"/>
                      <a:pt x="1058" y="1471"/>
                    </a:cubicBezTo>
                    <a:cubicBezTo>
                      <a:pt x="1557" y="1471"/>
                      <a:pt x="1350" y="696"/>
                      <a:pt x="1350" y="696"/>
                    </a:cubicBezTo>
                    <a:cubicBezTo>
                      <a:pt x="1174" y="377"/>
                      <a:pt x="859" y="1"/>
                      <a:pt x="58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2" name="Google Shape;592;p17"/>
              <p:cNvSpPr/>
              <p:nvPr/>
            </p:nvSpPr>
            <p:spPr>
              <a:xfrm>
                <a:off x="3099875" y="3104038"/>
                <a:ext cx="44875" cy="32850"/>
              </a:xfrm>
              <a:custGeom>
                <a:avLst/>
                <a:gdLst/>
                <a:ahLst/>
                <a:cxnLst/>
                <a:rect l="l" t="t" r="r" b="b"/>
                <a:pathLst>
                  <a:path w="1795" h="1314" extrusionOk="0">
                    <a:moveTo>
                      <a:pt x="445" y="0"/>
                    </a:moveTo>
                    <a:cubicBezTo>
                      <a:pt x="302" y="0"/>
                      <a:pt x="188" y="73"/>
                      <a:pt x="141" y="260"/>
                    </a:cubicBezTo>
                    <a:cubicBezTo>
                      <a:pt x="0" y="824"/>
                      <a:pt x="438" y="1314"/>
                      <a:pt x="987" y="1314"/>
                    </a:cubicBezTo>
                    <a:cubicBezTo>
                      <a:pt x="1031" y="1314"/>
                      <a:pt x="1075" y="1311"/>
                      <a:pt x="1120" y="1304"/>
                    </a:cubicBezTo>
                    <a:cubicBezTo>
                      <a:pt x="1795" y="1239"/>
                      <a:pt x="1273" y="456"/>
                      <a:pt x="1273" y="456"/>
                    </a:cubicBezTo>
                    <a:cubicBezTo>
                      <a:pt x="1049" y="232"/>
                      <a:pt x="701" y="0"/>
                      <a:pt x="44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3" name="Google Shape;593;p17"/>
              <p:cNvSpPr/>
              <p:nvPr/>
            </p:nvSpPr>
            <p:spPr>
              <a:xfrm>
                <a:off x="2933125" y="2948688"/>
                <a:ext cx="46400" cy="44550"/>
              </a:xfrm>
              <a:custGeom>
                <a:avLst/>
                <a:gdLst/>
                <a:ahLst/>
                <a:cxnLst/>
                <a:rect l="l" t="t" r="r" b="b"/>
                <a:pathLst>
                  <a:path w="1856" h="1782" extrusionOk="0">
                    <a:moveTo>
                      <a:pt x="598" y="1"/>
                    </a:moveTo>
                    <a:cubicBezTo>
                      <a:pt x="488" y="1"/>
                      <a:pt x="387" y="55"/>
                      <a:pt x="306" y="186"/>
                    </a:cubicBezTo>
                    <a:cubicBezTo>
                      <a:pt x="1" y="708"/>
                      <a:pt x="349" y="1535"/>
                      <a:pt x="1132" y="1752"/>
                    </a:cubicBezTo>
                    <a:cubicBezTo>
                      <a:pt x="1204" y="1772"/>
                      <a:pt x="1265" y="1781"/>
                      <a:pt x="1319" y="1781"/>
                    </a:cubicBezTo>
                    <a:cubicBezTo>
                      <a:pt x="1855" y="1781"/>
                      <a:pt x="1568" y="882"/>
                      <a:pt x="1568" y="882"/>
                    </a:cubicBezTo>
                    <a:cubicBezTo>
                      <a:pt x="1339" y="490"/>
                      <a:pt x="927" y="1"/>
                      <a:pt x="59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4" name="Google Shape;594;p17"/>
              <p:cNvSpPr/>
              <p:nvPr/>
            </p:nvSpPr>
            <p:spPr>
              <a:xfrm>
                <a:off x="3029425" y="3060238"/>
                <a:ext cx="51200" cy="40650"/>
              </a:xfrm>
              <a:custGeom>
                <a:avLst/>
                <a:gdLst/>
                <a:ahLst/>
                <a:cxnLst/>
                <a:rect l="l" t="t" r="r" b="b"/>
                <a:pathLst>
                  <a:path w="2048" h="1626" extrusionOk="0">
                    <a:moveTo>
                      <a:pt x="555" y="0"/>
                    </a:moveTo>
                    <a:cubicBezTo>
                      <a:pt x="423" y="0"/>
                      <a:pt x="311" y="66"/>
                      <a:pt x="240" y="228"/>
                    </a:cubicBezTo>
                    <a:cubicBezTo>
                      <a:pt x="0" y="772"/>
                      <a:pt x="501" y="1555"/>
                      <a:pt x="1284" y="1620"/>
                    </a:cubicBezTo>
                    <a:cubicBezTo>
                      <a:pt x="1317" y="1624"/>
                      <a:pt x="1347" y="1625"/>
                      <a:pt x="1376" y="1625"/>
                    </a:cubicBezTo>
                    <a:cubicBezTo>
                      <a:pt x="2047" y="1625"/>
                      <a:pt x="1567" y="685"/>
                      <a:pt x="1567" y="685"/>
                    </a:cubicBezTo>
                    <a:cubicBezTo>
                      <a:pt x="1292" y="364"/>
                      <a:pt x="867" y="0"/>
                      <a:pt x="55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5" name="Google Shape;595;p17"/>
              <p:cNvSpPr/>
              <p:nvPr/>
            </p:nvSpPr>
            <p:spPr>
              <a:xfrm>
                <a:off x="3234225" y="3167313"/>
                <a:ext cx="49250" cy="27650"/>
              </a:xfrm>
              <a:custGeom>
                <a:avLst/>
                <a:gdLst/>
                <a:ahLst/>
                <a:cxnLst/>
                <a:rect l="l" t="t" r="r" b="b"/>
                <a:pathLst>
                  <a:path w="1970" h="1106" extrusionOk="0">
                    <a:moveTo>
                      <a:pt x="580" y="0"/>
                    </a:moveTo>
                    <a:cubicBezTo>
                      <a:pt x="264" y="0"/>
                      <a:pt x="1" y="112"/>
                      <a:pt x="55" y="449"/>
                    </a:cubicBezTo>
                    <a:cubicBezTo>
                      <a:pt x="145" y="855"/>
                      <a:pt x="506" y="1106"/>
                      <a:pt x="886" y="1106"/>
                    </a:cubicBezTo>
                    <a:cubicBezTo>
                      <a:pt x="1055" y="1106"/>
                      <a:pt x="1228" y="1056"/>
                      <a:pt x="1382" y="949"/>
                    </a:cubicBezTo>
                    <a:cubicBezTo>
                      <a:pt x="1969" y="601"/>
                      <a:pt x="1164" y="100"/>
                      <a:pt x="1164" y="100"/>
                    </a:cubicBezTo>
                    <a:cubicBezTo>
                      <a:pt x="990" y="42"/>
                      <a:pt x="775" y="0"/>
                      <a:pt x="5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6" name="Google Shape;596;p17"/>
              <p:cNvSpPr/>
              <p:nvPr/>
            </p:nvSpPr>
            <p:spPr>
              <a:xfrm>
                <a:off x="3383525" y="3145338"/>
                <a:ext cx="52800" cy="27725"/>
              </a:xfrm>
              <a:custGeom>
                <a:avLst/>
                <a:gdLst/>
                <a:ahLst/>
                <a:cxnLst/>
                <a:rect l="l" t="t" r="r" b="b"/>
                <a:pathLst>
                  <a:path w="2112" h="1109" extrusionOk="0">
                    <a:moveTo>
                      <a:pt x="1176" y="0"/>
                    </a:moveTo>
                    <a:cubicBezTo>
                      <a:pt x="697" y="87"/>
                      <a:pt x="1" y="370"/>
                      <a:pt x="327" y="805"/>
                    </a:cubicBezTo>
                    <a:cubicBezTo>
                      <a:pt x="502" y="1009"/>
                      <a:pt x="745" y="1109"/>
                      <a:pt x="987" y="1109"/>
                    </a:cubicBezTo>
                    <a:cubicBezTo>
                      <a:pt x="1288" y="1109"/>
                      <a:pt x="1585" y="955"/>
                      <a:pt x="1741" y="653"/>
                    </a:cubicBezTo>
                    <a:cubicBezTo>
                      <a:pt x="2111" y="66"/>
                      <a:pt x="1176" y="0"/>
                      <a:pt x="117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7" name="Google Shape;597;p17"/>
              <p:cNvSpPr/>
              <p:nvPr/>
            </p:nvSpPr>
            <p:spPr>
              <a:xfrm>
                <a:off x="3149300" y="3150763"/>
                <a:ext cx="61825" cy="30625"/>
              </a:xfrm>
              <a:custGeom>
                <a:avLst/>
                <a:gdLst/>
                <a:ahLst/>
                <a:cxnLst/>
                <a:rect l="l" t="t" r="r" b="b"/>
                <a:pathLst>
                  <a:path w="2473" h="1225" extrusionOk="0">
                    <a:moveTo>
                      <a:pt x="697" y="0"/>
                    </a:moveTo>
                    <a:cubicBezTo>
                      <a:pt x="310" y="0"/>
                      <a:pt x="0" y="125"/>
                      <a:pt x="79" y="480"/>
                    </a:cubicBezTo>
                    <a:cubicBezTo>
                      <a:pt x="157" y="903"/>
                      <a:pt x="609" y="1225"/>
                      <a:pt x="1124" y="1225"/>
                    </a:cubicBezTo>
                    <a:cubicBezTo>
                      <a:pt x="1323" y="1225"/>
                      <a:pt x="1532" y="1176"/>
                      <a:pt x="1733" y="1067"/>
                    </a:cubicBezTo>
                    <a:cubicBezTo>
                      <a:pt x="2472" y="675"/>
                      <a:pt x="1472" y="131"/>
                      <a:pt x="1472" y="131"/>
                    </a:cubicBezTo>
                    <a:cubicBezTo>
                      <a:pt x="1239" y="54"/>
                      <a:pt x="951" y="0"/>
                      <a:pt x="6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8" name="Google Shape;598;p17"/>
              <p:cNvSpPr/>
              <p:nvPr/>
            </p:nvSpPr>
            <p:spPr>
              <a:xfrm>
                <a:off x="3298125" y="3164913"/>
                <a:ext cx="65850" cy="30500"/>
              </a:xfrm>
              <a:custGeom>
                <a:avLst/>
                <a:gdLst/>
                <a:ahLst/>
                <a:cxnLst/>
                <a:rect l="l" t="t" r="r" b="b"/>
                <a:pathLst>
                  <a:path w="2634" h="1220" extrusionOk="0">
                    <a:moveTo>
                      <a:pt x="1502" y="1"/>
                    </a:moveTo>
                    <a:cubicBezTo>
                      <a:pt x="893" y="44"/>
                      <a:pt x="1" y="327"/>
                      <a:pt x="349" y="827"/>
                    </a:cubicBezTo>
                    <a:cubicBezTo>
                      <a:pt x="509" y="1083"/>
                      <a:pt x="810" y="1219"/>
                      <a:pt x="1137" y="1219"/>
                    </a:cubicBezTo>
                    <a:cubicBezTo>
                      <a:pt x="1477" y="1219"/>
                      <a:pt x="1845" y="1073"/>
                      <a:pt x="2111" y="762"/>
                    </a:cubicBezTo>
                    <a:cubicBezTo>
                      <a:pt x="2633" y="131"/>
                      <a:pt x="1502" y="1"/>
                      <a:pt x="150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9" name="Google Shape;599;p17"/>
              <p:cNvSpPr/>
              <p:nvPr/>
            </p:nvSpPr>
            <p:spPr>
              <a:xfrm>
                <a:off x="3578400" y="2891213"/>
                <a:ext cx="33625" cy="36200"/>
              </a:xfrm>
              <a:custGeom>
                <a:avLst/>
                <a:gdLst/>
                <a:ahLst/>
                <a:cxnLst/>
                <a:rect l="l" t="t" r="r" b="b"/>
                <a:pathLst>
                  <a:path w="1345" h="1448" extrusionOk="0">
                    <a:moveTo>
                      <a:pt x="721" y="0"/>
                    </a:moveTo>
                    <a:cubicBezTo>
                      <a:pt x="447" y="0"/>
                      <a:pt x="191" y="396"/>
                      <a:pt x="191" y="396"/>
                    </a:cubicBezTo>
                    <a:cubicBezTo>
                      <a:pt x="48" y="806"/>
                      <a:pt x="1" y="1448"/>
                      <a:pt x="432" y="1448"/>
                    </a:cubicBezTo>
                    <a:cubicBezTo>
                      <a:pt x="459" y="1448"/>
                      <a:pt x="487" y="1445"/>
                      <a:pt x="517" y="1440"/>
                    </a:cubicBezTo>
                    <a:cubicBezTo>
                      <a:pt x="1083" y="1331"/>
                      <a:pt x="1344" y="657"/>
                      <a:pt x="1018" y="200"/>
                    </a:cubicBezTo>
                    <a:cubicBezTo>
                      <a:pt x="924" y="54"/>
                      <a:pt x="821" y="0"/>
                      <a:pt x="72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0" name="Google Shape;600;p17"/>
              <p:cNvSpPr/>
              <p:nvPr/>
            </p:nvSpPr>
            <p:spPr>
              <a:xfrm>
                <a:off x="3554875" y="2629563"/>
                <a:ext cx="26675" cy="30975"/>
              </a:xfrm>
              <a:custGeom>
                <a:avLst/>
                <a:gdLst/>
                <a:ahLst/>
                <a:cxnLst/>
                <a:rect l="l" t="t" r="r" b="b"/>
                <a:pathLst>
                  <a:path w="1067" h="1239" extrusionOk="0">
                    <a:moveTo>
                      <a:pt x="320" y="0"/>
                    </a:moveTo>
                    <a:cubicBezTo>
                      <a:pt x="1" y="0"/>
                      <a:pt x="1" y="549"/>
                      <a:pt x="1" y="549"/>
                    </a:cubicBezTo>
                    <a:cubicBezTo>
                      <a:pt x="70" y="845"/>
                      <a:pt x="266" y="1239"/>
                      <a:pt x="519" y="1239"/>
                    </a:cubicBezTo>
                    <a:cubicBezTo>
                      <a:pt x="582" y="1239"/>
                      <a:pt x="649" y="1214"/>
                      <a:pt x="719" y="1158"/>
                    </a:cubicBezTo>
                    <a:cubicBezTo>
                      <a:pt x="1067" y="831"/>
                      <a:pt x="958" y="222"/>
                      <a:pt x="501" y="48"/>
                    </a:cubicBezTo>
                    <a:cubicBezTo>
                      <a:pt x="431" y="15"/>
                      <a:pt x="371" y="0"/>
                      <a:pt x="32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1" name="Google Shape;601;p17"/>
              <p:cNvSpPr/>
              <p:nvPr/>
            </p:nvSpPr>
            <p:spPr>
              <a:xfrm>
                <a:off x="3595250" y="2747638"/>
                <a:ext cx="29825" cy="39525"/>
              </a:xfrm>
              <a:custGeom>
                <a:avLst/>
                <a:gdLst/>
                <a:ahLst/>
                <a:cxnLst/>
                <a:rect l="l" t="t" r="r" b="b"/>
                <a:pathLst>
                  <a:path w="1193" h="1581" extrusionOk="0">
                    <a:moveTo>
                      <a:pt x="509" y="0"/>
                    </a:moveTo>
                    <a:cubicBezTo>
                      <a:pt x="223" y="0"/>
                      <a:pt x="39" y="525"/>
                      <a:pt x="39" y="525"/>
                    </a:cubicBezTo>
                    <a:cubicBezTo>
                      <a:pt x="1" y="950"/>
                      <a:pt x="65" y="1580"/>
                      <a:pt x="414" y="1580"/>
                    </a:cubicBezTo>
                    <a:cubicBezTo>
                      <a:pt x="458" y="1580"/>
                      <a:pt x="507" y="1570"/>
                      <a:pt x="561" y="1548"/>
                    </a:cubicBezTo>
                    <a:cubicBezTo>
                      <a:pt x="1040" y="1352"/>
                      <a:pt x="1192" y="656"/>
                      <a:pt x="779" y="155"/>
                    </a:cubicBezTo>
                    <a:cubicBezTo>
                      <a:pt x="682" y="44"/>
                      <a:pt x="591" y="0"/>
                      <a:pt x="50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2" name="Google Shape;602;p17"/>
              <p:cNvSpPr/>
              <p:nvPr/>
            </p:nvSpPr>
            <p:spPr>
              <a:xfrm>
                <a:off x="3580450" y="2684063"/>
                <a:ext cx="28850" cy="39825"/>
              </a:xfrm>
              <a:custGeom>
                <a:avLst/>
                <a:gdLst/>
                <a:ahLst/>
                <a:cxnLst/>
                <a:rect l="l" t="t" r="r" b="b"/>
                <a:pathLst>
                  <a:path w="1154" h="1593" extrusionOk="0">
                    <a:moveTo>
                      <a:pt x="397" y="1"/>
                    </a:moveTo>
                    <a:cubicBezTo>
                      <a:pt x="111" y="1"/>
                      <a:pt x="0" y="566"/>
                      <a:pt x="0" y="566"/>
                    </a:cubicBezTo>
                    <a:cubicBezTo>
                      <a:pt x="0" y="998"/>
                      <a:pt x="130" y="1593"/>
                      <a:pt x="460" y="1593"/>
                    </a:cubicBezTo>
                    <a:cubicBezTo>
                      <a:pt x="512" y="1593"/>
                      <a:pt x="569" y="1578"/>
                      <a:pt x="631" y="1545"/>
                    </a:cubicBezTo>
                    <a:cubicBezTo>
                      <a:pt x="1066" y="1306"/>
                      <a:pt x="1153" y="588"/>
                      <a:pt x="653" y="131"/>
                    </a:cubicBezTo>
                    <a:cubicBezTo>
                      <a:pt x="555" y="38"/>
                      <a:pt x="470" y="1"/>
                      <a:pt x="39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3" name="Google Shape;603;p17"/>
              <p:cNvSpPr/>
              <p:nvPr/>
            </p:nvSpPr>
            <p:spPr>
              <a:xfrm>
                <a:off x="3378100" y="2498163"/>
                <a:ext cx="38650" cy="23375"/>
              </a:xfrm>
              <a:custGeom>
                <a:avLst/>
                <a:gdLst/>
                <a:ahLst/>
                <a:cxnLst/>
                <a:rect l="l" t="t" r="r" b="b"/>
                <a:pathLst>
                  <a:path w="1546" h="935" extrusionOk="0">
                    <a:moveTo>
                      <a:pt x="812" y="0"/>
                    </a:moveTo>
                    <a:cubicBezTo>
                      <a:pt x="716" y="0"/>
                      <a:pt x="618" y="19"/>
                      <a:pt x="522" y="60"/>
                    </a:cubicBezTo>
                    <a:cubicBezTo>
                      <a:pt x="0" y="256"/>
                      <a:pt x="566" y="757"/>
                      <a:pt x="566" y="757"/>
                    </a:cubicBezTo>
                    <a:cubicBezTo>
                      <a:pt x="749" y="848"/>
                      <a:pt x="1005" y="934"/>
                      <a:pt x="1210" y="934"/>
                    </a:cubicBezTo>
                    <a:cubicBezTo>
                      <a:pt x="1393" y="934"/>
                      <a:pt x="1535" y="865"/>
                      <a:pt x="1545" y="670"/>
                    </a:cubicBezTo>
                    <a:cubicBezTo>
                      <a:pt x="1511" y="274"/>
                      <a:pt x="1177" y="0"/>
                      <a:pt x="81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4" name="Google Shape;604;p17"/>
              <p:cNvSpPr/>
              <p:nvPr/>
            </p:nvSpPr>
            <p:spPr>
              <a:xfrm>
                <a:off x="3504300" y="2572838"/>
                <a:ext cx="41350" cy="34400"/>
              </a:xfrm>
              <a:custGeom>
                <a:avLst/>
                <a:gdLst/>
                <a:ahLst/>
                <a:cxnLst/>
                <a:rect l="l" t="t" r="r" b="b"/>
                <a:pathLst>
                  <a:path w="1654" h="1376" extrusionOk="0">
                    <a:moveTo>
                      <a:pt x="518" y="1"/>
                    </a:moveTo>
                    <a:cubicBezTo>
                      <a:pt x="1" y="1"/>
                      <a:pt x="326" y="729"/>
                      <a:pt x="326" y="729"/>
                    </a:cubicBezTo>
                    <a:cubicBezTo>
                      <a:pt x="532" y="1029"/>
                      <a:pt x="898" y="1375"/>
                      <a:pt x="1167" y="1375"/>
                    </a:cubicBezTo>
                    <a:cubicBezTo>
                      <a:pt x="1268" y="1375"/>
                      <a:pt x="1355" y="1326"/>
                      <a:pt x="1414" y="1207"/>
                    </a:cubicBezTo>
                    <a:cubicBezTo>
                      <a:pt x="1654" y="772"/>
                      <a:pt x="1306" y="141"/>
                      <a:pt x="631" y="11"/>
                    </a:cubicBezTo>
                    <a:cubicBezTo>
                      <a:pt x="589" y="4"/>
                      <a:pt x="552" y="1"/>
                      <a:pt x="51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5" name="Google Shape;605;p17"/>
              <p:cNvSpPr/>
              <p:nvPr/>
            </p:nvSpPr>
            <p:spPr>
              <a:xfrm>
                <a:off x="3221300" y="3094538"/>
                <a:ext cx="49650" cy="24525"/>
              </a:xfrm>
              <a:custGeom>
                <a:avLst/>
                <a:gdLst/>
                <a:ahLst/>
                <a:cxnLst/>
                <a:rect l="l" t="t" r="r" b="b"/>
                <a:pathLst>
                  <a:path w="1986" h="981" extrusionOk="0">
                    <a:moveTo>
                      <a:pt x="821" y="1"/>
                    </a:moveTo>
                    <a:cubicBezTo>
                      <a:pt x="408" y="1"/>
                      <a:pt x="1" y="136"/>
                      <a:pt x="136" y="509"/>
                    </a:cubicBezTo>
                    <a:cubicBezTo>
                      <a:pt x="230" y="802"/>
                      <a:pt x="518" y="981"/>
                      <a:pt x="848" y="981"/>
                    </a:cubicBezTo>
                    <a:cubicBezTo>
                      <a:pt x="1057" y="981"/>
                      <a:pt x="1283" y="909"/>
                      <a:pt x="1485" y="749"/>
                    </a:cubicBezTo>
                    <a:cubicBezTo>
                      <a:pt x="1986" y="335"/>
                      <a:pt x="1159" y="31"/>
                      <a:pt x="1159" y="31"/>
                    </a:cubicBezTo>
                    <a:cubicBezTo>
                      <a:pt x="1054" y="11"/>
                      <a:pt x="937" y="1"/>
                      <a:pt x="82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6" name="Google Shape;606;p17"/>
              <p:cNvSpPr/>
              <p:nvPr/>
            </p:nvSpPr>
            <p:spPr>
              <a:xfrm>
                <a:off x="3360150" y="3082238"/>
                <a:ext cx="44075" cy="21450"/>
              </a:xfrm>
              <a:custGeom>
                <a:avLst/>
                <a:gdLst/>
                <a:ahLst/>
                <a:cxnLst/>
                <a:rect l="l" t="t" r="r" b="b"/>
                <a:pathLst>
                  <a:path w="1763" h="858" extrusionOk="0">
                    <a:moveTo>
                      <a:pt x="1001" y="0"/>
                    </a:moveTo>
                    <a:cubicBezTo>
                      <a:pt x="609" y="0"/>
                      <a:pt x="0" y="174"/>
                      <a:pt x="218" y="544"/>
                    </a:cubicBezTo>
                    <a:cubicBezTo>
                      <a:pt x="372" y="754"/>
                      <a:pt x="599" y="857"/>
                      <a:pt x="825" y="857"/>
                    </a:cubicBezTo>
                    <a:cubicBezTo>
                      <a:pt x="1045" y="857"/>
                      <a:pt x="1264" y="759"/>
                      <a:pt x="1414" y="566"/>
                    </a:cubicBezTo>
                    <a:cubicBezTo>
                      <a:pt x="1763" y="153"/>
                      <a:pt x="1001" y="0"/>
                      <a:pt x="10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7" name="Google Shape;607;p17"/>
              <p:cNvSpPr/>
              <p:nvPr/>
            </p:nvSpPr>
            <p:spPr>
              <a:xfrm>
                <a:off x="3606775" y="2811663"/>
                <a:ext cx="25900" cy="32925"/>
              </a:xfrm>
              <a:custGeom>
                <a:avLst/>
                <a:gdLst/>
                <a:ahLst/>
                <a:cxnLst/>
                <a:rect l="l" t="t" r="r" b="b"/>
                <a:pathLst>
                  <a:path w="1036" h="1317" extrusionOk="0">
                    <a:moveTo>
                      <a:pt x="489" y="0"/>
                    </a:moveTo>
                    <a:cubicBezTo>
                      <a:pt x="258" y="0"/>
                      <a:pt x="79" y="423"/>
                      <a:pt x="79" y="423"/>
                    </a:cubicBezTo>
                    <a:cubicBezTo>
                      <a:pt x="1" y="774"/>
                      <a:pt x="27" y="1317"/>
                      <a:pt x="331" y="1317"/>
                    </a:cubicBezTo>
                    <a:cubicBezTo>
                      <a:pt x="366" y="1317"/>
                      <a:pt x="405" y="1309"/>
                      <a:pt x="449" y="1293"/>
                    </a:cubicBezTo>
                    <a:cubicBezTo>
                      <a:pt x="905" y="1097"/>
                      <a:pt x="1036" y="532"/>
                      <a:pt x="710" y="140"/>
                    </a:cubicBezTo>
                    <a:cubicBezTo>
                      <a:pt x="634" y="39"/>
                      <a:pt x="559" y="0"/>
                      <a:pt x="489"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8" name="Google Shape;608;p17"/>
              <p:cNvSpPr/>
              <p:nvPr/>
            </p:nvSpPr>
            <p:spPr>
              <a:xfrm>
                <a:off x="3288350" y="3093663"/>
                <a:ext cx="54950" cy="24175"/>
              </a:xfrm>
              <a:custGeom>
                <a:avLst/>
                <a:gdLst/>
                <a:ahLst/>
                <a:cxnLst/>
                <a:rect l="l" t="t" r="r" b="b"/>
                <a:pathLst>
                  <a:path w="2198" h="967" extrusionOk="0">
                    <a:moveTo>
                      <a:pt x="1240" y="0"/>
                    </a:moveTo>
                    <a:cubicBezTo>
                      <a:pt x="762" y="22"/>
                      <a:pt x="0" y="218"/>
                      <a:pt x="261" y="631"/>
                    </a:cubicBezTo>
                    <a:cubicBezTo>
                      <a:pt x="396" y="846"/>
                      <a:pt x="666" y="966"/>
                      <a:pt x="958" y="966"/>
                    </a:cubicBezTo>
                    <a:cubicBezTo>
                      <a:pt x="1230" y="966"/>
                      <a:pt x="1521" y="862"/>
                      <a:pt x="1741" y="631"/>
                    </a:cubicBezTo>
                    <a:cubicBezTo>
                      <a:pt x="2198" y="131"/>
                      <a:pt x="1240" y="0"/>
                      <a:pt x="124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09" name="Google Shape;609;p17"/>
              <p:cNvSpPr/>
              <p:nvPr/>
            </p:nvSpPr>
            <p:spPr>
              <a:xfrm>
                <a:off x="3419975" y="3057088"/>
                <a:ext cx="50925" cy="26175"/>
              </a:xfrm>
              <a:custGeom>
                <a:avLst/>
                <a:gdLst/>
                <a:ahLst/>
                <a:cxnLst/>
                <a:rect l="l" t="t" r="r" b="b"/>
                <a:pathLst>
                  <a:path w="2037" h="1047" extrusionOk="0">
                    <a:moveTo>
                      <a:pt x="1277" y="1"/>
                    </a:moveTo>
                    <a:cubicBezTo>
                      <a:pt x="1204" y="1"/>
                      <a:pt x="1154" y="5"/>
                      <a:pt x="1154" y="5"/>
                    </a:cubicBezTo>
                    <a:cubicBezTo>
                      <a:pt x="675" y="158"/>
                      <a:pt x="1" y="528"/>
                      <a:pt x="349" y="854"/>
                    </a:cubicBezTo>
                    <a:cubicBezTo>
                      <a:pt x="485" y="983"/>
                      <a:pt x="673" y="1046"/>
                      <a:pt x="871" y="1046"/>
                    </a:cubicBezTo>
                    <a:cubicBezTo>
                      <a:pt x="1209" y="1046"/>
                      <a:pt x="1579" y="862"/>
                      <a:pt x="1785" y="506"/>
                    </a:cubicBezTo>
                    <a:cubicBezTo>
                      <a:pt x="2037" y="53"/>
                      <a:pt x="1524" y="1"/>
                      <a:pt x="127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0" name="Google Shape;610;p17"/>
              <p:cNvSpPr/>
              <p:nvPr/>
            </p:nvSpPr>
            <p:spPr>
              <a:xfrm>
                <a:off x="3540725" y="2961338"/>
                <a:ext cx="34100" cy="26875"/>
              </a:xfrm>
              <a:custGeom>
                <a:avLst/>
                <a:gdLst/>
                <a:ahLst/>
                <a:cxnLst/>
                <a:rect l="l" t="t" r="r" b="b"/>
                <a:pathLst>
                  <a:path w="1364" h="1075" extrusionOk="0">
                    <a:moveTo>
                      <a:pt x="1033" y="0"/>
                    </a:moveTo>
                    <a:cubicBezTo>
                      <a:pt x="837" y="0"/>
                      <a:pt x="610" y="137"/>
                      <a:pt x="610" y="137"/>
                    </a:cubicBezTo>
                    <a:cubicBezTo>
                      <a:pt x="327" y="419"/>
                      <a:pt x="1" y="920"/>
                      <a:pt x="436" y="1050"/>
                    </a:cubicBezTo>
                    <a:cubicBezTo>
                      <a:pt x="497" y="1067"/>
                      <a:pt x="557" y="1075"/>
                      <a:pt x="616" y="1075"/>
                    </a:cubicBezTo>
                    <a:cubicBezTo>
                      <a:pt x="1022" y="1075"/>
                      <a:pt x="1363" y="707"/>
                      <a:pt x="1306" y="289"/>
                    </a:cubicBezTo>
                    <a:cubicBezTo>
                      <a:pt x="1289" y="66"/>
                      <a:pt x="1168" y="0"/>
                      <a:pt x="1033"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1" name="Google Shape;611;p17"/>
              <p:cNvSpPr/>
              <p:nvPr/>
            </p:nvSpPr>
            <p:spPr>
              <a:xfrm>
                <a:off x="3486875" y="3017813"/>
                <a:ext cx="40200" cy="32625"/>
              </a:xfrm>
              <a:custGeom>
                <a:avLst/>
                <a:gdLst/>
                <a:ahLst/>
                <a:cxnLst/>
                <a:rect l="l" t="t" r="r" b="b"/>
                <a:pathLst>
                  <a:path w="1608" h="1305" extrusionOk="0">
                    <a:moveTo>
                      <a:pt x="1281" y="1"/>
                    </a:moveTo>
                    <a:cubicBezTo>
                      <a:pt x="1049" y="1"/>
                      <a:pt x="762" y="184"/>
                      <a:pt x="762" y="184"/>
                    </a:cubicBezTo>
                    <a:cubicBezTo>
                      <a:pt x="392" y="532"/>
                      <a:pt x="1" y="1185"/>
                      <a:pt x="501" y="1294"/>
                    </a:cubicBezTo>
                    <a:cubicBezTo>
                      <a:pt x="550" y="1301"/>
                      <a:pt x="598" y="1304"/>
                      <a:pt x="645" y="1304"/>
                    </a:cubicBezTo>
                    <a:cubicBezTo>
                      <a:pt x="1171" y="1304"/>
                      <a:pt x="1607" y="875"/>
                      <a:pt x="1567" y="336"/>
                    </a:cubicBezTo>
                    <a:cubicBezTo>
                      <a:pt x="1559" y="79"/>
                      <a:pt x="1432" y="1"/>
                      <a:pt x="1281"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2" name="Google Shape;612;p17"/>
              <p:cNvSpPr/>
              <p:nvPr/>
            </p:nvSpPr>
            <p:spPr>
              <a:xfrm>
                <a:off x="3091600" y="3034713"/>
                <a:ext cx="45000" cy="27525"/>
              </a:xfrm>
              <a:custGeom>
                <a:avLst/>
                <a:gdLst/>
                <a:ahLst/>
                <a:cxnLst/>
                <a:rect l="l" t="t" r="r" b="b"/>
                <a:pathLst>
                  <a:path w="1800" h="1101" extrusionOk="0">
                    <a:moveTo>
                      <a:pt x="399" y="1"/>
                    </a:moveTo>
                    <a:cubicBezTo>
                      <a:pt x="198" y="1"/>
                      <a:pt x="47" y="84"/>
                      <a:pt x="37" y="313"/>
                    </a:cubicBezTo>
                    <a:cubicBezTo>
                      <a:pt x="1" y="729"/>
                      <a:pt x="387" y="1101"/>
                      <a:pt x="881" y="1101"/>
                    </a:cubicBezTo>
                    <a:cubicBezTo>
                      <a:pt x="980" y="1101"/>
                      <a:pt x="1084" y="1086"/>
                      <a:pt x="1190" y="1053"/>
                    </a:cubicBezTo>
                    <a:cubicBezTo>
                      <a:pt x="1800" y="857"/>
                      <a:pt x="1169" y="248"/>
                      <a:pt x="1169" y="248"/>
                    </a:cubicBezTo>
                    <a:cubicBezTo>
                      <a:pt x="944" y="118"/>
                      <a:pt x="637" y="1"/>
                      <a:pt x="399"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3" name="Google Shape;613;p17"/>
              <p:cNvSpPr/>
              <p:nvPr/>
            </p:nvSpPr>
            <p:spPr>
              <a:xfrm>
                <a:off x="3153425" y="3073938"/>
                <a:ext cx="50075" cy="24950"/>
              </a:xfrm>
              <a:custGeom>
                <a:avLst/>
                <a:gdLst/>
                <a:ahLst/>
                <a:cxnLst/>
                <a:rect l="l" t="t" r="r" b="b"/>
                <a:pathLst>
                  <a:path w="2003" h="998" extrusionOk="0">
                    <a:moveTo>
                      <a:pt x="447" y="0"/>
                    </a:moveTo>
                    <a:cubicBezTo>
                      <a:pt x="193" y="0"/>
                      <a:pt x="0" y="85"/>
                      <a:pt x="23" y="332"/>
                    </a:cubicBezTo>
                    <a:cubicBezTo>
                      <a:pt x="74" y="704"/>
                      <a:pt x="479" y="997"/>
                      <a:pt x="953" y="997"/>
                    </a:cubicBezTo>
                    <a:cubicBezTo>
                      <a:pt x="1089" y="997"/>
                      <a:pt x="1231" y="973"/>
                      <a:pt x="1372" y="920"/>
                    </a:cubicBezTo>
                    <a:cubicBezTo>
                      <a:pt x="2003" y="659"/>
                      <a:pt x="1198" y="158"/>
                      <a:pt x="1198" y="158"/>
                    </a:cubicBezTo>
                    <a:cubicBezTo>
                      <a:pt x="977" y="74"/>
                      <a:pt x="685" y="0"/>
                      <a:pt x="447"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4" name="Google Shape;614;p17"/>
              <p:cNvSpPr/>
              <p:nvPr/>
            </p:nvSpPr>
            <p:spPr>
              <a:xfrm>
                <a:off x="3043550" y="2986863"/>
                <a:ext cx="33725" cy="28600"/>
              </a:xfrm>
              <a:custGeom>
                <a:avLst/>
                <a:gdLst/>
                <a:ahLst/>
                <a:cxnLst/>
                <a:rect l="l" t="t" r="r" b="b"/>
                <a:pathLst>
                  <a:path w="1349" h="1144" extrusionOk="0">
                    <a:moveTo>
                      <a:pt x="470" y="1"/>
                    </a:moveTo>
                    <a:cubicBezTo>
                      <a:pt x="375" y="1"/>
                      <a:pt x="288" y="47"/>
                      <a:pt x="218" y="160"/>
                    </a:cubicBezTo>
                    <a:cubicBezTo>
                      <a:pt x="1" y="530"/>
                      <a:pt x="240" y="1052"/>
                      <a:pt x="806" y="1139"/>
                    </a:cubicBezTo>
                    <a:cubicBezTo>
                      <a:pt x="831" y="1142"/>
                      <a:pt x="855" y="1143"/>
                      <a:pt x="877" y="1143"/>
                    </a:cubicBezTo>
                    <a:cubicBezTo>
                      <a:pt x="1349" y="1143"/>
                      <a:pt x="1111" y="508"/>
                      <a:pt x="1111" y="508"/>
                    </a:cubicBezTo>
                    <a:cubicBezTo>
                      <a:pt x="971" y="276"/>
                      <a:pt x="701" y="1"/>
                      <a:pt x="470"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5" name="Google Shape;615;p17"/>
              <p:cNvSpPr/>
              <p:nvPr/>
            </p:nvSpPr>
            <p:spPr>
              <a:xfrm>
                <a:off x="2994050" y="2920063"/>
                <a:ext cx="40175" cy="34700"/>
              </a:xfrm>
              <a:custGeom>
                <a:avLst/>
                <a:gdLst/>
                <a:ahLst/>
                <a:cxnLst/>
                <a:rect l="l" t="t" r="r" b="b"/>
                <a:pathLst>
                  <a:path w="1607" h="1388" extrusionOk="0">
                    <a:moveTo>
                      <a:pt x="487" y="1"/>
                    </a:moveTo>
                    <a:cubicBezTo>
                      <a:pt x="390" y="1"/>
                      <a:pt x="304" y="46"/>
                      <a:pt x="240" y="156"/>
                    </a:cubicBezTo>
                    <a:cubicBezTo>
                      <a:pt x="1" y="591"/>
                      <a:pt x="327" y="1244"/>
                      <a:pt x="1002" y="1374"/>
                    </a:cubicBezTo>
                    <a:cubicBezTo>
                      <a:pt x="1048" y="1384"/>
                      <a:pt x="1090" y="1388"/>
                      <a:pt x="1127" y="1388"/>
                    </a:cubicBezTo>
                    <a:cubicBezTo>
                      <a:pt x="1607" y="1388"/>
                      <a:pt x="1306" y="656"/>
                      <a:pt x="1306" y="656"/>
                    </a:cubicBezTo>
                    <a:cubicBezTo>
                      <a:pt x="1114" y="352"/>
                      <a:pt x="758" y="1"/>
                      <a:pt x="48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6" name="Google Shape;616;p17"/>
              <p:cNvSpPr/>
              <p:nvPr/>
            </p:nvSpPr>
            <p:spPr>
              <a:xfrm>
                <a:off x="2976100" y="2844213"/>
                <a:ext cx="23900" cy="29275"/>
              </a:xfrm>
              <a:custGeom>
                <a:avLst/>
                <a:gdLst/>
                <a:ahLst/>
                <a:cxnLst/>
                <a:rect l="l" t="t" r="r" b="b"/>
                <a:pathLst>
                  <a:path w="956" h="1171" extrusionOk="0">
                    <a:moveTo>
                      <a:pt x="596" y="0"/>
                    </a:moveTo>
                    <a:cubicBezTo>
                      <a:pt x="554" y="0"/>
                      <a:pt x="508" y="11"/>
                      <a:pt x="458" y="35"/>
                    </a:cubicBezTo>
                    <a:cubicBezTo>
                      <a:pt x="44" y="231"/>
                      <a:pt x="1" y="818"/>
                      <a:pt x="371" y="1079"/>
                    </a:cubicBezTo>
                    <a:cubicBezTo>
                      <a:pt x="449" y="1144"/>
                      <a:pt x="519" y="1171"/>
                      <a:pt x="580" y="1171"/>
                    </a:cubicBezTo>
                    <a:cubicBezTo>
                      <a:pt x="825" y="1171"/>
                      <a:pt x="936" y="753"/>
                      <a:pt x="936" y="753"/>
                    </a:cubicBezTo>
                    <a:cubicBezTo>
                      <a:pt x="955" y="433"/>
                      <a:pt x="860" y="0"/>
                      <a:pt x="596"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7" name="Google Shape;617;p17"/>
              <p:cNvSpPr/>
              <p:nvPr/>
            </p:nvSpPr>
            <p:spPr>
              <a:xfrm>
                <a:off x="2967400" y="2781463"/>
                <a:ext cx="27225" cy="36325"/>
              </a:xfrm>
              <a:custGeom>
                <a:avLst/>
                <a:gdLst/>
                <a:ahLst/>
                <a:cxnLst/>
                <a:rect l="l" t="t" r="r" b="b"/>
                <a:pathLst>
                  <a:path w="1089" h="1453" extrusionOk="0">
                    <a:moveTo>
                      <a:pt x="660" y="0"/>
                    </a:moveTo>
                    <a:cubicBezTo>
                      <a:pt x="612" y="0"/>
                      <a:pt x="559" y="14"/>
                      <a:pt x="501" y="43"/>
                    </a:cubicBezTo>
                    <a:cubicBezTo>
                      <a:pt x="88" y="238"/>
                      <a:pt x="1" y="913"/>
                      <a:pt x="458" y="1326"/>
                    </a:cubicBezTo>
                    <a:cubicBezTo>
                      <a:pt x="548" y="1417"/>
                      <a:pt x="629" y="1453"/>
                      <a:pt x="699" y="1453"/>
                    </a:cubicBezTo>
                    <a:cubicBezTo>
                      <a:pt x="966" y="1453"/>
                      <a:pt x="1089" y="935"/>
                      <a:pt x="1089" y="935"/>
                    </a:cubicBezTo>
                    <a:cubicBezTo>
                      <a:pt x="1089" y="558"/>
                      <a:pt x="974" y="0"/>
                      <a:pt x="660"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8" name="Google Shape;618;p17"/>
              <p:cNvSpPr/>
              <p:nvPr/>
            </p:nvSpPr>
            <p:spPr>
              <a:xfrm>
                <a:off x="3441200" y="2532288"/>
                <a:ext cx="47750" cy="27525"/>
              </a:xfrm>
              <a:custGeom>
                <a:avLst/>
                <a:gdLst/>
                <a:ahLst/>
                <a:cxnLst/>
                <a:rect l="l" t="t" r="r" b="b"/>
                <a:pathLst>
                  <a:path w="1910" h="1101" extrusionOk="0">
                    <a:moveTo>
                      <a:pt x="908" y="0"/>
                    </a:moveTo>
                    <a:cubicBezTo>
                      <a:pt x="832" y="0"/>
                      <a:pt x="754" y="7"/>
                      <a:pt x="675" y="23"/>
                    </a:cubicBezTo>
                    <a:cubicBezTo>
                      <a:pt x="0" y="153"/>
                      <a:pt x="675" y="784"/>
                      <a:pt x="675" y="784"/>
                    </a:cubicBezTo>
                    <a:cubicBezTo>
                      <a:pt x="930" y="950"/>
                      <a:pt x="1282" y="1101"/>
                      <a:pt x="1539" y="1101"/>
                    </a:cubicBezTo>
                    <a:cubicBezTo>
                      <a:pt x="1720" y="1101"/>
                      <a:pt x="1853" y="1026"/>
                      <a:pt x="1871" y="828"/>
                    </a:cubicBezTo>
                    <a:cubicBezTo>
                      <a:pt x="1910" y="405"/>
                      <a:pt x="1474" y="0"/>
                      <a:pt x="908"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19" name="Google Shape;619;p17"/>
              <p:cNvSpPr/>
              <p:nvPr/>
            </p:nvSpPr>
            <p:spPr>
              <a:xfrm>
                <a:off x="3319350" y="2483138"/>
                <a:ext cx="51275" cy="24775"/>
              </a:xfrm>
              <a:custGeom>
                <a:avLst/>
                <a:gdLst/>
                <a:ahLst/>
                <a:cxnLst/>
                <a:rect l="l" t="t" r="r" b="b"/>
                <a:pathLst>
                  <a:path w="2051" h="991" extrusionOk="0">
                    <a:moveTo>
                      <a:pt x="1101" y="0"/>
                    </a:moveTo>
                    <a:cubicBezTo>
                      <a:pt x="863" y="0"/>
                      <a:pt x="625" y="95"/>
                      <a:pt x="457" y="291"/>
                    </a:cubicBezTo>
                    <a:cubicBezTo>
                      <a:pt x="0" y="748"/>
                      <a:pt x="871" y="988"/>
                      <a:pt x="871" y="988"/>
                    </a:cubicBezTo>
                    <a:cubicBezTo>
                      <a:pt x="903" y="989"/>
                      <a:pt x="937" y="990"/>
                      <a:pt x="972" y="990"/>
                    </a:cubicBezTo>
                    <a:cubicBezTo>
                      <a:pt x="1443" y="990"/>
                      <a:pt x="2051" y="846"/>
                      <a:pt x="1828" y="400"/>
                    </a:cubicBezTo>
                    <a:cubicBezTo>
                      <a:pt x="1673" y="138"/>
                      <a:pt x="1388" y="0"/>
                      <a:pt x="1101"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0" name="Google Shape;620;p17"/>
              <p:cNvSpPr/>
              <p:nvPr/>
            </p:nvSpPr>
            <p:spPr>
              <a:xfrm>
                <a:off x="3109750" y="2546963"/>
                <a:ext cx="39350" cy="23250"/>
              </a:xfrm>
              <a:custGeom>
                <a:avLst/>
                <a:gdLst/>
                <a:ahLst/>
                <a:cxnLst/>
                <a:rect l="l" t="t" r="r" b="b"/>
                <a:pathLst>
                  <a:path w="1574" h="930" extrusionOk="0">
                    <a:moveTo>
                      <a:pt x="807" y="1"/>
                    </a:moveTo>
                    <a:cubicBezTo>
                      <a:pt x="498" y="1"/>
                      <a:pt x="206" y="196"/>
                      <a:pt x="116" y="524"/>
                    </a:cubicBezTo>
                    <a:cubicBezTo>
                      <a:pt x="0" y="872"/>
                      <a:pt x="300" y="930"/>
                      <a:pt x="513" y="930"/>
                    </a:cubicBezTo>
                    <a:cubicBezTo>
                      <a:pt x="619" y="930"/>
                      <a:pt x="704" y="915"/>
                      <a:pt x="704" y="915"/>
                    </a:cubicBezTo>
                    <a:cubicBezTo>
                      <a:pt x="1074" y="785"/>
                      <a:pt x="1574" y="415"/>
                      <a:pt x="1226" y="132"/>
                    </a:cubicBezTo>
                    <a:cubicBezTo>
                      <a:pt x="1095" y="43"/>
                      <a:pt x="950" y="1"/>
                      <a:pt x="807"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1" name="Google Shape;621;p17"/>
              <p:cNvSpPr/>
              <p:nvPr/>
            </p:nvSpPr>
            <p:spPr>
              <a:xfrm>
                <a:off x="3239925" y="2484813"/>
                <a:ext cx="54975" cy="24675"/>
              </a:xfrm>
              <a:custGeom>
                <a:avLst/>
                <a:gdLst/>
                <a:ahLst/>
                <a:cxnLst/>
                <a:rect l="l" t="t" r="r" b="b"/>
                <a:pathLst>
                  <a:path w="2199" h="987" extrusionOk="0">
                    <a:moveTo>
                      <a:pt x="1253" y="1"/>
                    </a:moveTo>
                    <a:cubicBezTo>
                      <a:pt x="965" y="1"/>
                      <a:pt x="652" y="125"/>
                      <a:pt x="436" y="399"/>
                    </a:cubicBezTo>
                    <a:cubicBezTo>
                      <a:pt x="1" y="899"/>
                      <a:pt x="958" y="986"/>
                      <a:pt x="958" y="986"/>
                    </a:cubicBezTo>
                    <a:cubicBezTo>
                      <a:pt x="1458" y="943"/>
                      <a:pt x="2198" y="681"/>
                      <a:pt x="1894" y="290"/>
                    </a:cubicBezTo>
                    <a:cubicBezTo>
                      <a:pt x="1759" y="103"/>
                      <a:pt x="1516" y="1"/>
                      <a:pt x="1253"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2" name="Google Shape;622;p17"/>
              <p:cNvSpPr/>
              <p:nvPr/>
            </p:nvSpPr>
            <p:spPr>
              <a:xfrm>
                <a:off x="3171275" y="2504488"/>
                <a:ext cx="51275" cy="25725"/>
              </a:xfrm>
              <a:custGeom>
                <a:avLst/>
                <a:gdLst/>
                <a:ahLst/>
                <a:cxnLst/>
                <a:rect l="l" t="t" r="r" b="b"/>
                <a:pathLst>
                  <a:path w="2051" h="1029" extrusionOk="0">
                    <a:moveTo>
                      <a:pt x="1162" y="0"/>
                    </a:moveTo>
                    <a:cubicBezTo>
                      <a:pt x="829" y="0"/>
                      <a:pt x="468" y="175"/>
                      <a:pt x="266" y="525"/>
                    </a:cubicBezTo>
                    <a:cubicBezTo>
                      <a:pt x="1" y="985"/>
                      <a:pt x="583" y="1028"/>
                      <a:pt x="811" y="1028"/>
                    </a:cubicBezTo>
                    <a:cubicBezTo>
                      <a:pt x="864" y="1028"/>
                      <a:pt x="897" y="1026"/>
                      <a:pt x="897" y="1026"/>
                    </a:cubicBezTo>
                    <a:cubicBezTo>
                      <a:pt x="1376" y="895"/>
                      <a:pt x="2050" y="525"/>
                      <a:pt x="1702" y="199"/>
                    </a:cubicBezTo>
                    <a:cubicBezTo>
                      <a:pt x="1561" y="66"/>
                      <a:pt x="1367" y="0"/>
                      <a:pt x="116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3" name="Google Shape;623;p17"/>
              <p:cNvSpPr/>
              <p:nvPr/>
            </p:nvSpPr>
            <p:spPr>
              <a:xfrm>
                <a:off x="3012250" y="2637938"/>
                <a:ext cx="33500" cy="27425"/>
              </a:xfrm>
              <a:custGeom>
                <a:avLst/>
                <a:gdLst/>
                <a:ahLst/>
                <a:cxnLst/>
                <a:rect l="l" t="t" r="r" b="b"/>
                <a:pathLst>
                  <a:path w="1340" h="1097" extrusionOk="0">
                    <a:moveTo>
                      <a:pt x="735" y="1"/>
                    </a:moveTo>
                    <a:cubicBezTo>
                      <a:pt x="323" y="1"/>
                      <a:pt x="0" y="394"/>
                      <a:pt x="78" y="823"/>
                    </a:cubicBezTo>
                    <a:cubicBezTo>
                      <a:pt x="111" y="1032"/>
                      <a:pt x="225" y="1096"/>
                      <a:pt x="353" y="1096"/>
                    </a:cubicBezTo>
                    <a:cubicBezTo>
                      <a:pt x="557" y="1096"/>
                      <a:pt x="796" y="932"/>
                      <a:pt x="796" y="932"/>
                    </a:cubicBezTo>
                    <a:cubicBezTo>
                      <a:pt x="1057" y="649"/>
                      <a:pt x="1340" y="105"/>
                      <a:pt x="883" y="18"/>
                    </a:cubicBezTo>
                    <a:cubicBezTo>
                      <a:pt x="833" y="6"/>
                      <a:pt x="783" y="1"/>
                      <a:pt x="735"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4" name="Google Shape;624;p17"/>
              <p:cNvSpPr/>
              <p:nvPr/>
            </p:nvSpPr>
            <p:spPr>
              <a:xfrm>
                <a:off x="3047450" y="2581738"/>
                <a:ext cx="39650" cy="33825"/>
              </a:xfrm>
              <a:custGeom>
                <a:avLst/>
                <a:gdLst/>
                <a:ahLst/>
                <a:cxnLst/>
                <a:rect l="l" t="t" r="r" b="b"/>
                <a:pathLst>
                  <a:path w="1586" h="1353" extrusionOk="0">
                    <a:moveTo>
                      <a:pt x="992" y="0"/>
                    </a:moveTo>
                    <a:cubicBezTo>
                      <a:pt x="438" y="0"/>
                      <a:pt x="1" y="484"/>
                      <a:pt x="84" y="1047"/>
                    </a:cubicBezTo>
                    <a:cubicBezTo>
                      <a:pt x="108" y="1279"/>
                      <a:pt x="223" y="1352"/>
                      <a:pt x="359" y="1352"/>
                    </a:cubicBezTo>
                    <a:cubicBezTo>
                      <a:pt x="593" y="1352"/>
                      <a:pt x="889" y="1134"/>
                      <a:pt x="889" y="1134"/>
                    </a:cubicBezTo>
                    <a:cubicBezTo>
                      <a:pt x="1216" y="764"/>
                      <a:pt x="1586" y="112"/>
                      <a:pt x="1063" y="3"/>
                    </a:cubicBezTo>
                    <a:cubicBezTo>
                      <a:pt x="1039" y="1"/>
                      <a:pt x="1016" y="0"/>
                      <a:pt x="992" y="0"/>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5" name="Google Shape;625;p17"/>
              <p:cNvSpPr/>
              <p:nvPr/>
            </p:nvSpPr>
            <p:spPr>
              <a:xfrm>
                <a:off x="2974475" y="2709438"/>
                <a:ext cx="33500" cy="38300"/>
              </a:xfrm>
              <a:custGeom>
                <a:avLst/>
                <a:gdLst/>
                <a:ahLst/>
                <a:cxnLst/>
                <a:rect l="l" t="t" r="r" b="b"/>
                <a:pathLst>
                  <a:path w="1340" h="1532" extrusionOk="0">
                    <a:moveTo>
                      <a:pt x="908" y="1"/>
                    </a:moveTo>
                    <a:cubicBezTo>
                      <a:pt x="883" y="1"/>
                      <a:pt x="856" y="3"/>
                      <a:pt x="827" y="8"/>
                    </a:cubicBezTo>
                    <a:cubicBezTo>
                      <a:pt x="262" y="160"/>
                      <a:pt x="1" y="813"/>
                      <a:pt x="305" y="1314"/>
                    </a:cubicBezTo>
                    <a:cubicBezTo>
                      <a:pt x="388" y="1474"/>
                      <a:pt x="484" y="1532"/>
                      <a:pt x="580" y="1532"/>
                    </a:cubicBezTo>
                    <a:cubicBezTo>
                      <a:pt x="835" y="1532"/>
                      <a:pt x="1089" y="1118"/>
                      <a:pt x="1089" y="1118"/>
                    </a:cubicBezTo>
                    <a:cubicBezTo>
                      <a:pt x="1253" y="686"/>
                      <a:pt x="1340" y="1"/>
                      <a:pt x="908" y="1"/>
                    </a:cubicBezTo>
                    <a:close/>
                  </a:path>
                </a:pathLst>
              </a:custGeom>
              <a:solidFill>
                <a:schemeClr val="accent2"/>
              </a:solidFill>
              <a:ln w="925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6" name="Google Shape;626;p17"/>
              <p:cNvSpPr/>
              <p:nvPr/>
            </p:nvSpPr>
            <p:spPr>
              <a:xfrm>
                <a:off x="3040850" y="2729288"/>
                <a:ext cx="33175" cy="43800"/>
              </a:xfrm>
              <a:custGeom>
                <a:avLst/>
                <a:gdLst/>
                <a:ahLst/>
                <a:cxnLst/>
                <a:rect l="l" t="t" r="r" b="b"/>
                <a:pathLst>
                  <a:path w="1327" h="1752" extrusionOk="0">
                    <a:moveTo>
                      <a:pt x="907" y="1"/>
                    </a:moveTo>
                    <a:cubicBezTo>
                      <a:pt x="869" y="1"/>
                      <a:pt x="828" y="7"/>
                      <a:pt x="783" y="19"/>
                    </a:cubicBezTo>
                    <a:cubicBezTo>
                      <a:pt x="261" y="193"/>
                      <a:pt x="0" y="933"/>
                      <a:pt x="392" y="1542"/>
                    </a:cubicBezTo>
                    <a:cubicBezTo>
                      <a:pt x="490" y="1694"/>
                      <a:pt x="589" y="1752"/>
                      <a:pt x="683" y="1752"/>
                    </a:cubicBezTo>
                    <a:cubicBezTo>
                      <a:pt x="964" y="1752"/>
                      <a:pt x="1197" y="1238"/>
                      <a:pt x="1197" y="1238"/>
                    </a:cubicBezTo>
                    <a:cubicBezTo>
                      <a:pt x="1317" y="738"/>
                      <a:pt x="1326" y="1"/>
                      <a:pt x="907"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7" name="Google Shape;627;p17"/>
              <p:cNvSpPr/>
              <p:nvPr/>
            </p:nvSpPr>
            <p:spPr>
              <a:xfrm>
                <a:off x="3176825" y="2910263"/>
                <a:ext cx="41300" cy="28575"/>
              </a:xfrm>
              <a:custGeom>
                <a:avLst/>
                <a:gdLst/>
                <a:ahLst/>
                <a:cxnLst/>
                <a:rect l="l" t="t" r="r" b="b"/>
                <a:pathLst>
                  <a:path w="1652" h="1143" extrusionOk="0">
                    <a:moveTo>
                      <a:pt x="873" y="0"/>
                    </a:moveTo>
                    <a:cubicBezTo>
                      <a:pt x="731" y="0"/>
                      <a:pt x="586" y="42"/>
                      <a:pt x="458" y="134"/>
                    </a:cubicBezTo>
                    <a:cubicBezTo>
                      <a:pt x="1" y="439"/>
                      <a:pt x="479" y="896"/>
                      <a:pt x="871" y="1113"/>
                    </a:cubicBezTo>
                    <a:cubicBezTo>
                      <a:pt x="871" y="1113"/>
                      <a:pt x="989" y="1142"/>
                      <a:pt x="1131" y="1142"/>
                    </a:cubicBezTo>
                    <a:cubicBezTo>
                      <a:pt x="1360" y="1142"/>
                      <a:pt x="1651" y="1068"/>
                      <a:pt x="1611" y="678"/>
                    </a:cubicBezTo>
                    <a:cubicBezTo>
                      <a:pt x="1580" y="272"/>
                      <a:pt x="1234" y="0"/>
                      <a:pt x="87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8" name="Google Shape;628;p17"/>
              <p:cNvSpPr/>
              <p:nvPr/>
            </p:nvSpPr>
            <p:spPr>
              <a:xfrm>
                <a:off x="3148950" y="2701788"/>
                <a:ext cx="41500" cy="31525"/>
              </a:xfrm>
              <a:custGeom>
                <a:avLst/>
                <a:gdLst/>
                <a:ahLst/>
                <a:cxnLst/>
                <a:rect l="l" t="t" r="r" b="b"/>
                <a:pathLst>
                  <a:path w="1660" h="1261" extrusionOk="0">
                    <a:moveTo>
                      <a:pt x="887" y="0"/>
                    </a:moveTo>
                    <a:cubicBezTo>
                      <a:pt x="362" y="0"/>
                      <a:pt x="1" y="524"/>
                      <a:pt x="224" y="1010"/>
                    </a:cubicBezTo>
                    <a:cubicBezTo>
                      <a:pt x="294" y="1190"/>
                      <a:pt x="412" y="1260"/>
                      <a:pt x="548" y="1260"/>
                    </a:cubicBezTo>
                    <a:cubicBezTo>
                      <a:pt x="790" y="1260"/>
                      <a:pt x="1087" y="1037"/>
                      <a:pt x="1268" y="814"/>
                    </a:cubicBezTo>
                    <a:cubicBezTo>
                      <a:pt x="1268" y="814"/>
                      <a:pt x="1660" y="53"/>
                      <a:pt x="1007" y="9"/>
                    </a:cubicBezTo>
                    <a:cubicBezTo>
                      <a:pt x="966" y="3"/>
                      <a:pt x="926" y="0"/>
                      <a:pt x="887"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29" name="Google Shape;629;p17"/>
              <p:cNvSpPr/>
              <p:nvPr/>
            </p:nvSpPr>
            <p:spPr>
              <a:xfrm>
                <a:off x="3289425" y="2639913"/>
                <a:ext cx="47350" cy="27300"/>
              </a:xfrm>
              <a:custGeom>
                <a:avLst/>
                <a:gdLst/>
                <a:ahLst/>
                <a:cxnLst/>
                <a:rect l="l" t="t" r="r" b="b"/>
                <a:pathLst>
                  <a:path w="1894" h="1092" extrusionOk="0">
                    <a:moveTo>
                      <a:pt x="908" y="0"/>
                    </a:moveTo>
                    <a:cubicBezTo>
                      <a:pt x="646" y="0"/>
                      <a:pt x="388" y="142"/>
                      <a:pt x="262" y="417"/>
                    </a:cubicBezTo>
                    <a:cubicBezTo>
                      <a:pt x="1" y="896"/>
                      <a:pt x="653" y="1092"/>
                      <a:pt x="1089" y="1092"/>
                    </a:cubicBezTo>
                    <a:cubicBezTo>
                      <a:pt x="1089" y="1092"/>
                      <a:pt x="1894" y="874"/>
                      <a:pt x="1524" y="352"/>
                    </a:cubicBezTo>
                    <a:cubicBezTo>
                      <a:pt x="1379" y="115"/>
                      <a:pt x="1143" y="0"/>
                      <a:pt x="908"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0" name="Google Shape;630;p17"/>
              <p:cNvSpPr/>
              <p:nvPr/>
            </p:nvSpPr>
            <p:spPr>
              <a:xfrm>
                <a:off x="3354150" y="2664063"/>
                <a:ext cx="40925" cy="29100"/>
              </a:xfrm>
              <a:custGeom>
                <a:avLst/>
                <a:gdLst/>
                <a:ahLst/>
                <a:cxnLst/>
                <a:rect l="l" t="t" r="r" b="b"/>
                <a:pathLst>
                  <a:path w="1637" h="1164" extrusionOk="0">
                    <a:moveTo>
                      <a:pt x="861" y="0"/>
                    </a:moveTo>
                    <a:cubicBezTo>
                      <a:pt x="725" y="0"/>
                      <a:pt x="585" y="39"/>
                      <a:pt x="458" y="126"/>
                    </a:cubicBezTo>
                    <a:cubicBezTo>
                      <a:pt x="1" y="409"/>
                      <a:pt x="458" y="909"/>
                      <a:pt x="849" y="1127"/>
                    </a:cubicBezTo>
                    <a:cubicBezTo>
                      <a:pt x="849" y="1127"/>
                      <a:pt x="984" y="1163"/>
                      <a:pt x="1139" y="1163"/>
                    </a:cubicBezTo>
                    <a:cubicBezTo>
                      <a:pt x="1365" y="1163"/>
                      <a:pt x="1637" y="1087"/>
                      <a:pt x="1611" y="713"/>
                    </a:cubicBezTo>
                    <a:cubicBezTo>
                      <a:pt x="1595" y="298"/>
                      <a:pt x="1239" y="0"/>
                      <a:pt x="86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1" name="Google Shape;631;p17"/>
              <p:cNvSpPr/>
              <p:nvPr/>
            </p:nvSpPr>
            <p:spPr>
              <a:xfrm>
                <a:off x="3125150" y="2809513"/>
                <a:ext cx="28725" cy="28650"/>
              </a:xfrm>
              <a:custGeom>
                <a:avLst/>
                <a:gdLst/>
                <a:ahLst/>
                <a:cxnLst/>
                <a:rect l="l" t="t" r="r" b="b"/>
                <a:pathLst>
                  <a:path w="1149" h="1146" extrusionOk="0">
                    <a:moveTo>
                      <a:pt x="540" y="0"/>
                    </a:moveTo>
                    <a:cubicBezTo>
                      <a:pt x="455" y="0"/>
                      <a:pt x="366" y="43"/>
                      <a:pt x="283" y="161"/>
                    </a:cubicBezTo>
                    <a:cubicBezTo>
                      <a:pt x="1" y="531"/>
                      <a:pt x="218" y="1096"/>
                      <a:pt x="697" y="1140"/>
                    </a:cubicBezTo>
                    <a:cubicBezTo>
                      <a:pt x="722" y="1144"/>
                      <a:pt x="746" y="1145"/>
                      <a:pt x="769" y="1145"/>
                    </a:cubicBezTo>
                    <a:cubicBezTo>
                      <a:pt x="1149" y="1145"/>
                      <a:pt x="1103" y="642"/>
                      <a:pt x="980" y="313"/>
                    </a:cubicBezTo>
                    <a:cubicBezTo>
                      <a:pt x="980" y="313"/>
                      <a:pt x="771" y="0"/>
                      <a:pt x="54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2" name="Google Shape;632;p17"/>
              <p:cNvSpPr/>
              <p:nvPr/>
            </p:nvSpPr>
            <p:spPr>
              <a:xfrm>
                <a:off x="3132900" y="2752463"/>
                <a:ext cx="24925" cy="27800"/>
              </a:xfrm>
              <a:custGeom>
                <a:avLst/>
                <a:gdLst/>
                <a:ahLst/>
                <a:cxnLst/>
                <a:rect l="l" t="t" r="r" b="b"/>
                <a:pathLst>
                  <a:path w="997" h="1112" extrusionOk="0">
                    <a:moveTo>
                      <a:pt x="343" y="0"/>
                    </a:moveTo>
                    <a:cubicBezTo>
                      <a:pt x="63" y="0"/>
                      <a:pt x="1" y="438"/>
                      <a:pt x="39" y="724"/>
                    </a:cubicBezTo>
                    <a:cubicBezTo>
                      <a:pt x="39" y="724"/>
                      <a:pt x="186" y="1112"/>
                      <a:pt x="417" y="1112"/>
                    </a:cubicBezTo>
                    <a:cubicBezTo>
                      <a:pt x="481" y="1112"/>
                      <a:pt x="551" y="1082"/>
                      <a:pt x="626" y="1007"/>
                    </a:cubicBezTo>
                    <a:cubicBezTo>
                      <a:pt x="996" y="724"/>
                      <a:pt x="887" y="180"/>
                      <a:pt x="474" y="28"/>
                    </a:cubicBezTo>
                    <a:cubicBezTo>
                      <a:pt x="426" y="9"/>
                      <a:pt x="382" y="0"/>
                      <a:pt x="343"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3" name="Google Shape;633;p17"/>
              <p:cNvSpPr/>
              <p:nvPr/>
            </p:nvSpPr>
            <p:spPr>
              <a:xfrm>
                <a:off x="3239975" y="2638513"/>
                <a:ext cx="35325" cy="20550"/>
              </a:xfrm>
              <a:custGeom>
                <a:avLst/>
                <a:gdLst/>
                <a:ahLst/>
                <a:cxnLst/>
                <a:rect l="l" t="t" r="r" b="b"/>
                <a:pathLst>
                  <a:path w="1413" h="822" extrusionOk="0">
                    <a:moveTo>
                      <a:pt x="633" y="1"/>
                    </a:moveTo>
                    <a:cubicBezTo>
                      <a:pt x="395" y="1"/>
                      <a:pt x="165" y="145"/>
                      <a:pt x="86" y="408"/>
                    </a:cubicBezTo>
                    <a:cubicBezTo>
                      <a:pt x="0" y="715"/>
                      <a:pt x="290" y="822"/>
                      <a:pt x="577" y="822"/>
                    </a:cubicBezTo>
                    <a:cubicBezTo>
                      <a:pt x="655" y="822"/>
                      <a:pt x="733" y="814"/>
                      <a:pt x="804" y="800"/>
                    </a:cubicBezTo>
                    <a:cubicBezTo>
                      <a:pt x="804" y="800"/>
                      <a:pt x="1413" y="539"/>
                      <a:pt x="1065" y="191"/>
                    </a:cubicBezTo>
                    <a:cubicBezTo>
                      <a:pt x="945" y="62"/>
                      <a:pt x="787" y="1"/>
                      <a:pt x="633"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4" name="Google Shape;634;p17"/>
              <p:cNvSpPr/>
              <p:nvPr/>
            </p:nvSpPr>
            <p:spPr>
              <a:xfrm>
                <a:off x="3178875" y="2658513"/>
                <a:ext cx="40950" cy="31650"/>
              </a:xfrm>
              <a:custGeom>
                <a:avLst/>
                <a:gdLst/>
                <a:ahLst/>
                <a:cxnLst/>
                <a:rect l="l" t="t" r="r" b="b"/>
                <a:pathLst>
                  <a:path w="1638" h="1266" extrusionOk="0">
                    <a:moveTo>
                      <a:pt x="1301" y="0"/>
                    </a:moveTo>
                    <a:cubicBezTo>
                      <a:pt x="1062" y="0"/>
                      <a:pt x="690" y="316"/>
                      <a:pt x="441" y="565"/>
                    </a:cubicBezTo>
                    <a:cubicBezTo>
                      <a:pt x="441" y="565"/>
                      <a:pt x="1" y="1266"/>
                      <a:pt x="521" y="1266"/>
                    </a:cubicBezTo>
                    <a:cubicBezTo>
                      <a:pt x="543" y="1266"/>
                      <a:pt x="567" y="1264"/>
                      <a:pt x="593" y="1262"/>
                    </a:cubicBezTo>
                    <a:cubicBezTo>
                      <a:pt x="1202" y="1175"/>
                      <a:pt x="1638" y="609"/>
                      <a:pt x="1507" y="174"/>
                    </a:cubicBezTo>
                    <a:cubicBezTo>
                      <a:pt x="1470" y="50"/>
                      <a:pt x="1396" y="0"/>
                      <a:pt x="1301"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5" name="Google Shape;635;p17"/>
              <p:cNvSpPr/>
              <p:nvPr/>
            </p:nvSpPr>
            <p:spPr>
              <a:xfrm>
                <a:off x="3424425" y="2724488"/>
                <a:ext cx="27125" cy="38825"/>
              </a:xfrm>
              <a:custGeom>
                <a:avLst/>
                <a:gdLst/>
                <a:ahLst/>
                <a:cxnLst/>
                <a:rect l="l" t="t" r="r" b="b"/>
                <a:pathLst>
                  <a:path w="1085" h="1553" extrusionOk="0">
                    <a:moveTo>
                      <a:pt x="320" y="0"/>
                    </a:moveTo>
                    <a:cubicBezTo>
                      <a:pt x="1" y="0"/>
                      <a:pt x="29" y="662"/>
                      <a:pt x="149" y="1103"/>
                    </a:cubicBezTo>
                    <a:cubicBezTo>
                      <a:pt x="149" y="1103"/>
                      <a:pt x="356" y="1553"/>
                      <a:pt x="578" y="1553"/>
                    </a:cubicBezTo>
                    <a:cubicBezTo>
                      <a:pt x="653" y="1553"/>
                      <a:pt x="730" y="1502"/>
                      <a:pt x="802" y="1364"/>
                    </a:cubicBezTo>
                    <a:cubicBezTo>
                      <a:pt x="1085" y="820"/>
                      <a:pt x="823" y="124"/>
                      <a:pt x="410" y="15"/>
                    </a:cubicBezTo>
                    <a:cubicBezTo>
                      <a:pt x="377" y="5"/>
                      <a:pt x="347" y="0"/>
                      <a:pt x="320"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6" name="Google Shape;636;p17"/>
              <p:cNvSpPr/>
              <p:nvPr/>
            </p:nvSpPr>
            <p:spPr>
              <a:xfrm>
                <a:off x="3147250" y="2865888"/>
                <a:ext cx="30700" cy="23975"/>
              </a:xfrm>
              <a:custGeom>
                <a:avLst/>
                <a:gdLst/>
                <a:ahLst/>
                <a:cxnLst/>
                <a:rect l="l" t="t" r="r" b="b"/>
                <a:pathLst>
                  <a:path w="1228" h="959" extrusionOk="0">
                    <a:moveTo>
                      <a:pt x="435" y="0"/>
                    </a:moveTo>
                    <a:cubicBezTo>
                      <a:pt x="331" y="0"/>
                      <a:pt x="239" y="54"/>
                      <a:pt x="183" y="190"/>
                    </a:cubicBezTo>
                    <a:cubicBezTo>
                      <a:pt x="0" y="556"/>
                      <a:pt x="290" y="959"/>
                      <a:pt x="666" y="959"/>
                    </a:cubicBezTo>
                    <a:cubicBezTo>
                      <a:pt x="693" y="959"/>
                      <a:pt x="721" y="956"/>
                      <a:pt x="748" y="952"/>
                    </a:cubicBezTo>
                    <a:cubicBezTo>
                      <a:pt x="1227" y="887"/>
                      <a:pt x="966" y="321"/>
                      <a:pt x="966" y="321"/>
                    </a:cubicBezTo>
                    <a:cubicBezTo>
                      <a:pt x="829" y="156"/>
                      <a:pt x="614" y="0"/>
                      <a:pt x="4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7" name="Google Shape;637;p17"/>
              <p:cNvSpPr/>
              <p:nvPr/>
            </p:nvSpPr>
            <p:spPr>
              <a:xfrm>
                <a:off x="3435750" y="2792838"/>
                <a:ext cx="24375" cy="26150"/>
              </a:xfrm>
              <a:custGeom>
                <a:avLst/>
                <a:gdLst/>
                <a:ahLst/>
                <a:cxnLst/>
                <a:rect l="l" t="t" r="r" b="b"/>
                <a:pathLst>
                  <a:path w="975" h="1046" extrusionOk="0">
                    <a:moveTo>
                      <a:pt x="625" y="1"/>
                    </a:moveTo>
                    <a:cubicBezTo>
                      <a:pt x="588" y="1"/>
                      <a:pt x="546" y="8"/>
                      <a:pt x="501" y="23"/>
                    </a:cubicBezTo>
                    <a:cubicBezTo>
                      <a:pt x="88" y="153"/>
                      <a:pt x="1" y="697"/>
                      <a:pt x="349" y="958"/>
                    </a:cubicBezTo>
                    <a:cubicBezTo>
                      <a:pt x="425" y="1021"/>
                      <a:pt x="495" y="1046"/>
                      <a:pt x="557" y="1046"/>
                    </a:cubicBezTo>
                    <a:cubicBezTo>
                      <a:pt x="799" y="1046"/>
                      <a:pt x="936" y="676"/>
                      <a:pt x="936" y="676"/>
                    </a:cubicBezTo>
                    <a:cubicBezTo>
                      <a:pt x="975" y="406"/>
                      <a:pt x="911" y="1"/>
                      <a:pt x="625"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8" name="Google Shape;638;p17"/>
              <p:cNvSpPr/>
              <p:nvPr/>
            </p:nvSpPr>
            <p:spPr>
              <a:xfrm>
                <a:off x="3245500" y="2943538"/>
                <a:ext cx="30900" cy="21775"/>
              </a:xfrm>
              <a:custGeom>
                <a:avLst/>
                <a:gdLst/>
                <a:ahLst/>
                <a:cxnLst/>
                <a:rect l="l" t="t" r="r" b="b"/>
                <a:pathLst>
                  <a:path w="1236" h="871" extrusionOk="0">
                    <a:moveTo>
                      <a:pt x="341" y="1"/>
                    </a:moveTo>
                    <a:cubicBezTo>
                      <a:pt x="163" y="1"/>
                      <a:pt x="17" y="76"/>
                      <a:pt x="17" y="305"/>
                    </a:cubicBezTo>
                    <a:cubicBezTo>
                      <a:pt x="1" y="630"/>
                      <a:pt x="265" y="871"/>
                      <a:pt x="545" y="871"/>
                    </a:cubicBezTo>
                    <a:cubicBezTo>
                      <a:pt x="639" y="871"/>
                      <a:pt x="734" y="844"/>
                      <a:pt x="822" y="783"/>
                    </a:cubicBezTo>
                    <a:cubicBezTo>
                      <a:pt x="1235" y="522"/>
                      <a:pt x="778" y="109"/>
                      <a:pt x="778" y="109"/>
                    </a:cubicBezTo>
                    <a:cubicBezTo>
                      <a:pt x="652" y="50"/>
                      <a:pt x="486" y="1"/>
                      <a:pt x="341"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39" name="Google Shape;639;p17"/>
              <p:cNvSpPr/>
              <p:nvPr/>
            </p:nvSpPr>
            <p:spPr>
              <a:xfrm>
                <a:off x="3297575" y="2945713"/>
                <a:ext cx="34850" cy="20950"/>
              </a:xfrm>
              <a:custGeom>
                <a:avLst/>
                <a:gdLst/>
                <a:ahLst/>
                <a:cxnLst/>
                <a:rect l="l" t="t" r="r" b="b"/>
                <a:pathLst>
                  <a:path w="1394" h="838" extrusionOk="0">
                    <a:moveTo>
                      <a:pt x="763" y="0"/>
                    </a:moveTo>
                    <a:cubicBezTo>
                      <a:pt x="458" y="22"/>
                      <a:pt x="1" y="196"/>
                      <a:pt x="219" y="544"/>
                    </a:cubicBezTo>
                    <a:cubicBezTo>
                      <a:pt x="306" y="740"/>
                      <a:pt x="491" y="838"/>
                      <a:pt x="678" y="838"/>
                    </a:cubicBezTo>
                    <a:cubicBezTo>
                      <a:pt x="866" y="838"/>
                      <a:pt x="1056" y="740"/>
                      <a:pt x="1154" y="544"/>
                    </a:cubicBezTo>
                    <a:cubicBezTo>
                      <a:pt x="1393" y="131"/>
                      <a:pt x="763" y="0"/>
                      <a:pt x="763" y="0"/>
                    </a:cubicBezTo>
                    <a:close/>
                  </a:path>
                </a:pathLst>
              </a:custGeom>
              <a:solidFill>
                <a:schemeClr val="accent2"/>
              </a:solidFill>
              <a:ln w="12500"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0" name="Google Shape;640;p17"/>
              <p:cNvSpPr/>
              <p:nvPr/>
            </p:nvSpPr>
            <p:spPr>
              <a:xfrm>
                <a:off x="3405300" y="2888488"/>
                <a:ext cx="29450" cy="23275"/>
              </a:xfrm>
              <a:custGeom>
                <a:avLst/>
                <a:gdLst/>
                <a:ahLst/>
                <a:cxnLst/>
                <a:rect l="l" t="t" r="r" b="b"/>
                <a:pathLst>
                  <a:path w="1178" h="931" extrusionOk="0">
                    <a:moveTo>
                      <a:pt x="796" y="0"/>
                    </a:moveTo>
                    <a:cubicBezTo>
                      <a:pt x="623" y="0"/>
                      <a:pt x="435" y="113"/>
                      <a:pt x="435" y="113"/>
                    </a:cubicBezTo>
                    <a:cubicBezTo>
                      <a:pt x="218" y="353"/>
                      <a:pt x="0" y="788"/>
                      <a:pt x="392" y="897"/>
                    </a:cubicBezTo>
                    <a:cubicBezTo>
                      <a:pt x="454" y="920"/>
                      <a:pt x="516" y="930"/>
                      <a:pt x="576" y="930"/>
                    </a:cubicBezTo>
                    <a:cubicBezTo>
                      <a:pt x="911" y="930"/>
                      <a:pt x="1177" y="595"/>
                      <a:pt x="1066" y="244"/>
                    </a:cubicBezTo>
                    <a:cubicBezTo>
                      <a:pt x="1030" y="56"/>
                      <a:pt x="917" y="0"/>
                      <a:pt x="796"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1" name="Google Shape;641;p17"/>
              <p:cNvSpPr/>
              <p:nvPr/>
            </p:nvSpPr>
            <p:spPr>
              <a:xfrm>
                <a:off x="3428675" y="2842738"/>
                <a:ext cx="26675" cy="27375"/>
              </a:xfrm>
              <a:custGeom>
                <a:avLst/>
                <a:gdLst/>
                <a:ahLst/>
                <a:cxnLst/>
                <a:rect l="l" t="t" r="r" b="b"/>
                <a:pathLst>
                  <a:path w="1067" h="1095" extrusionOk="0">
                    <a:moveTo>
                      <a:pt x="709" y="1"/>
                    </a:moveTo>
                    <a:cubicBezTo>
                      <a:pt x="532" y="1"/>
                      <a:pt x="327" y="246"/>
                      <a:pt x="327" y="246"/>
                    </a:cubicBezTo>
                    <a:cubicBezTo>
                      <a:pt x="153" y="551"/>
                      <a:pt x="1" y="1095"/>
                      <a:pt x="371" y="1095"/>
                    </a:cubicBezTo>
                    <a:cubicBezTo>
                      <a:pt x="784" y="1029"/>
                      <a:pt x="1067" y="594"/>
                      <a:pt x="915" y="203"/>
                    </a:cubicBezTo>
                    <a:cubicBezTo>
                      <a:pt x="867" y="52"/>
                      <a:pt x="791" y="1"/>
                      <a:pt x="709" y="1"/>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2" name="Google Shape;642;p17"/>
              <p:cNvSpPr/>
              <p:nvPr/>
            </p:nvSpPr>
            <p:spPr>
              <a:xfrm>
                <a:off x="3354700" y="2933738"/>
                <a:ext cx="33475" cy="20925"/>
              </a:xfrm>
              <a:custGeom>
                <a:avLst/>
                <a:gdLst/>
                <a:ahLst/>
                <a:cxnLst/>
                <a:rect l="l" t="t" r="r" b="b"/>
                <a:pathLst>
                  <a:path w="1339" h="837" extrusionOk="0">
                    <a:moveTo>
                      <a:pt x="732" y="0"/>
                    </a:moveTo>
                    <a:cubicBezTo>
                      <a:pt x="723" y="0"/>
                      <a:pt x="719" y="0"/>
                      <a:pt x="719" y="0"/>
                    </a:cubicBezTo>
                    <a:cubicBezTo>
                      <a:pt x="414" y="87"/>
                      <a:pt x="1" y="349"/>
                      <a:pt x="305" y="653"/>
                    </a:cubicBezTo>
                    <a:cubicBezTo>
                      <a:pt x="406" y="779"/>
                      <a:pt x="548" y="837"/>
                      <a:pt x="692" y="837"/>
                    </a:cubicBezTo>
                    <a:cubicBezTo>
                      <a:pt x="921" y="837"/>
                      <a:pt x="1152" y="690"/>
                      <a:pt x="1219" y="436"/>
                    </a:cubicBezTo>
                    <a:cubicBezTo>
                      <a:pt x="1338" y="18"/>
                      <a:pt x="823" y="0"/>
                      <a:pt x="732"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3" name="Google Shape;643;p17"/>
              <p:cNvSpPr/>
              <p:nvPr/>
            </p:nvSpPr>
            <p:spPr>
              <a:xfrm>
                <a:off x="3393875" y="2696488"/>
                <a:ext cx="31125" cy="23525"/>
              </a:xfrm>
              <a:custGeom>
                <a:avLst/>
                <a:gdLst/>
                <a:ahLst/>
                <a:cxnLst/>
                <a:rect l="l" t="t" r="r" b="b"/>
                <a:pathLst>
                  <a:path w="1245" h="941" extrusionOk="0">
                    <a:moveTo>
                      <a:pt x="635" y="0"/>
                    </a:moveTo>
                    <a:cubicBezTo>
                      <a:pt x="583" y="0"/>
                      <a:pt x="531" y="8"/>
                      <a:pt x="479" y="26"/>
                    </a:cubicBezTo>
                    <a:cubicBezTo>
                      <a:pt x="0" y="134"/>
                      <a:pt x="348" y="678"/>
                      <a:pt x="348" y="678"/>
                    </a:cubicBezTo>
                    <a:cubicBezTo>
                      <a:pt x="474" y="817"/>
                      <a:pt x="673" y="940"/>
                      <a:pt x="843" y="940"/>
                    </a:cubicBezTo>
                    <a:cubicBezTo>
                      <a:pt x="967" y="940"/>
                      <a:pt x="1077" y="875"/>
                      <a:pt x="1132" y="700"/>
                    </a:cubicBezTo>
                    <a:cubicBezTo>
                      <a:pt x="1245" y="342"/>
                      <a:pt x="966" y="0"/>
                      <a:pt x="635" y="0"/>
                    </a:cubicBezTo>
                    <a:close/>
                  </a:path>
                </a:pathLst>
              </a:custGeom>
              <a:solidFill>
                <a:schemeClr val="accent2"/>
              </a:solidFill>
              <a:ln w="6525" cap="flat" cmpd="sng">
                <a:solidFill>
                  <a:schemeClr val="accent2"/>
                </a:solidFill>
                <a:prstDash val="solid"/>
                <a:miter lim="21758"/>
                <a:headEnd type="none" w="sm" len="sm"/>
                <a:tailEnd type="none" w="sm" len="sm"/>
              </a:ln>
            </p:spPr>
            <p:txBody>
              <a:bodyPr spcFirstLastPara="1" wrap="square" lIns="91425" tIns="91425" rIns="91425" bIns="91425" anchor="ctr" anchorCtr="0">
                <a:noAutofit/>
              </a:bodyPr>
              <a:lstStyle/>
              <a:p>
                <a:endParaRPr/>
              </a:p>
            </p:txBody>
          </p:sp>
          <p:sp>
            <p:nvSpPr>
              <p:cNvPr id="644" name="Google Shape;644;p17"/>
              <p:cNvSpPr/>
              <p:nvPr/>
            </p:nvSpPr>
            <p:spPr>
              <a:xfrm>
                <a:off x="3259500" y="2562213"/>
                <a:ext cx="68350" cy="40925"/>
              </a:xfrm>
              <a:custGeom>
                <a:avLst/>
                <a:gdLst/>
                <a:ahLst/>
                <a:cxnLst/>
                <a:rect l="l" t="t" r="r" b="b"/>
                <a:pathLst>
                  <a:path w="2734" h="1637" extrusionOk="0">
                    <a:moveTo>
                      <a:pt x="1705" y="0"/>
                    </a:moveTo>
                    <a:cubicBezTo>
                      <a:pt x="1515" y="0"/>
                      <a:pt x="1322" y="25"/>
                      <a:pt x="1154" y="66"/>
                    </a:cubicBezTo>
                    <a:cubicBezTo>
                      <a:pt x="1154" y="66"/>
                      <a:pt x="1" y="632"/>
                      <a:pt x="719" y="1284"/>
                    </a:cubicBezTo>
                    <a:cubicBezTo>
                      <a:pt x="937" y="1526"/>
                      <a:pt x="1223" y="1637"/>
                      <a:pt x="1507" y="1637"/>
                    </a:cubicBezTo>
                    <a:cubicBezTo>
                      <a:pt x="1990" y="1637"/>
                      <a:pt x="2467" y="1318"/>
                      <a:pt x="2590" y="784"/>
                    </a:cubicBezTo>
                    <a:cubicBezTo>
                      <a:pt x="2734" y="193"/>
                      <a:pt x="2232" y="0"/>
                      <a:pt x="1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5" name="Google Shape;645;p17"/>
              <p:cNvSpPr/>
              <p:nvPr/>
            </p:nvSpPr>
            <p:spPr>
              <a:xfrm>
                <a:off x="3507625" y="2753813"/>
                <a:ext cx="45650" cy="54175"/>
              </a:xfrm>
              <a:custGeom>
                <a:avLst/>
                <a:gdLst/>
                <a:ahLst/>
                <a:cxnLst/>
                <a:rect l="l" t="t" r="r" b="b"/>
                <a:pathLst>
                  <a:path w="1826" h="2167" extrusionOk="0">
                    <a:moveTo>
                      <a:pt x="705" y="0"/>
                    </a:moveTo>
                    <a:cubicBezTo>
                      <a:pt x="216" y="0"/>
                      <a:pt x="1" y="774"/>
                      <a:pt x="19" y="1344"/>
                    </a:cubicBezTo>
                    <a:cubicBezTo>
                      <a:pt x="19" y="1344"/>
                      <a:pt x="221" y="2167"/>
                      <a:pt x="719" y="2167"/>
                    </a:cubicBezTo>
                    <a:cubicBezTo>
                      <a:pt x="833" y="2167"/>
                      <a:pt x="962" y="2124"/>
                      <a:pt x="1107" y="2019"/>
                    </a:cubicBezTo>
                    <a:cubicBezTo>
                      <a:pt x="1825" y="1562"/>
                      <a:pt x="1782" y="474"/>
                      <a:pt x="998" y="82"/>
                    </a:cubicBezTo>
                    <a:cubicBezTo>
                      <a:pt x="892" y="26"/>
                      <a:pt x="794" y="0"/>
                      <a:pt x="70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6" name="Google Shape;646;p17"/>
              <p:cNvSpPr/>
              <p:nvPr/>
            </p:nvSpPr>
            <p:spPr>
              <a:xfrm>
                <a:off x="3388425" y="2971663"/>
                <a:ext cx="62925" cy="46075"/>
              </a:xfrm>
              <a:custGeom>
                <a:avLst/>
                <a:gdLst/>
                <a:ahLst/>
                <a:cxnLst/>
                <a:rect l="l" t="t" r="r" b="b"/>
                <a:pathLst>
                  <a:path w="2517" h="1843" extrusionOk="0">
                    <a:moveTo>
                      <a:pt x="1804" y="1"/>
                    </a:moveTo>
                    <a:cubicBezTo>
                      <a:pt x="1454" y="1"/>
                      <a:pt x="1014" y="250"/>
                      <a:pt x="719" y="507"/>
                    </a:cubicBezTo>
                    <a:cubicBezTo>
                      <a:pt x="719" y="507"/>
                      <a:pt x="1" y="1573"/>
                      <a:pt x="936" y="1791"/>
                    </a:cubicBezTo>
                    <a:cubicBezTo>
                      <a:pt x="1049" y="1826"/>
                      <a:pt x="1160" y="1843"/>
                      <a:pt x="1269" y="1843"/>
                    </a:cubicBezTo>
                    <a:cubicBezTo>
                      <a:pt x="1958" y="1843"/>
                      <a:pt x="2517" y="1175"/>
                      <a:pt x="2329" y="442"/>
                    </a:cubicBezTo>
                    <a:cubicBezTo>
                      <a:pt x="2248" y="121"/>
                      <a:pt x="2048" y="1"/>
                      <a:pt x="18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7" name="Google Shape;647;p17"/>
              <p:cNvSpPr/>
              <p:nvPr/>
            </p:nvSpPr>
            <p:spPr>
              <a:xfrm>
                <a:off x="3301400" y="3001388"/>
                <a:ext cx="69500" cy="40575"/>
              </a:xfrm>
              <a:custGeom>
                <a:avLst/>
                <a:gdLst/>
                <a:ahLst/>
                <a:cxnLst/>
                <a:rect l="l" t="t" r="r" b="b"/>
                <a:pathLst>
                  <a:path w="2780" h="1623" extrusionOk="0">
                    <a:moveTo>
                      <a:pt x="1608" y="0"/>
                    </a:moveTo>
                    <a:cubicBezTo>
                      <a:pt x="1458" y="0"/>
                      <a:pt x="1309" y="14"/>
                      <a:pt x="1175" y="36"/>
                    </a:cubicBezTo>
                    <a:cubicBezTo>
                      <a:pt x="1175" y="36"/>
                      <a:pt x="0" y="580"/>
                      <a:pt x="697" y="1233"/>
                    </a:cubicBezTo>
                    <a:cubicBezTo>
                      <a:pt x="920" y="1499"/>
                      <a:pt x="1225" y="1623"/>
                      <a:pt x="1527" y="1623"/>
                    </a:cubicBezTo>
                    <a:cubicBezTo>
                      <a:pt x="1989" y="1623"/>
                      <a:pt x="2445" y="1333"/>
                      <a:pt x="2589" y="819"/>
                    </a:cubicBezTo>
                    <a:cubicBezTo>
                      <a:pt x="2780" y="197"/>
                      <a:pt x="2187" y="0"/>
                      <a:pt x="160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8" name="Google Shape;648;p17"/>
              <p:cNvSpPr/>
              <p:nvPr/>
            </p:nvSpPr>
            <p:spPr>
              <a:xfrm>
                <a:off x="3423775" y="2612513"/>
                <a:ext cx="51925" cy="36725"/>
              </a:xfrm>
              <a:custGeom>
                <a:avLst/>
                <a:gdLst/>
                <a:ahLst/>
                <a:cxnLst/>
                <a:rect l="l" t="t" r="r" b="b"/>
                <a:pathLst>
                  <a:path w="2077" h="1469" extrusionOk="0">
                    <a:moveTo>
                      <a:pt x="1097" y="0"/>
                    </a:moveTo>
                    <a:cubicBezTo>
                      <a:pt x="925" y="0"/>
                      <a:pt x="748" y="52"/>
                      <a:pt x="588" y="164"/>
                    </a:cubicBezTo>
                    <a:cubicBezTo>
                      <a:pt x="1" y="534"/>
                      <a:pt x="588" y="1144"/>
                      <a:pt x="1067" y="1426"/>
                    </a:cubicBezTo>
                    <a:cubicBezTo>
                      <a:pt x="1067" y="1426"/>
                      <a:pt x="1234" y="1468"/>
                      <a:pt x="1429" y="1468"/>
                    </a:cubicBezTo>
                    <a:cubicBezTo>
                      <a:pt x="1722" y="1468"/>
                      <a:pt x="2077" y="1374"/>
                      <a:pt x="2024" y="904"/>
                    </a:cubicBezTo>
                    <a:cubicBezTo>
                      <a:pt x="1993" y="366"/>
                      <a:pt x="1558" y="0"/>
                      <a:pt x="109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9" name="Google Shape;649;p17"/>
              <p:cNvSpPr/>
              <p:nvPr/>
            </p:nvSpPr>
            <p:spPr>
              <a:xfrm>
                <a:off x="3487425" y="2681438"/>
                <a:ext cx="46275" cy="36175"/>
              </a:xfrm>
              <a:custGeom>
                <a:avLst/>
                <a:gdLst/>
                <a:ahLst/>
                <a:cxnLst/>
                <a:rect l="l" t="t" r="r" b="b"/>
                <a:pathLst>
                  <a:path w="1851" h="1447" extrusionOk="0">
                    <a:moveTo>
                      <a:pt x="542" y="0"/>
                    </a:moveTo>
                    <a:cubicBezTo>
                      <a:pt x="340" y="0"/>
                      <a:pt x="148" y="94"/>
                      <a:pt x="109" y="432"/>
                    </a:cubicBezTo>
                    <a:cubicBezTo>
                      <a:pt x="0" y="977"/>
                      <a:pt x="423" y="1447"/>
                      <a:pt x="933" y="1447"/>
                    </a:cubicBezTo>
                    <a:cubicBezTo>
                      <a:pt x="1033" y="1447"/>
                      <a:pt x="1137" y="1428"/>
                      <a:pt x="1241" y="1389"/>
                    </a:cubicBezTo>
                    <a:cubicBezTo>
                      <a:pt x="1850" y="1193"/>
                      <a:pt x="1458" y="519"/>
                      <a:pt x="1067" y="149"/>
                    </a:cubicBezTo>
                    <a:cubicBezTo>
                      <a:pt x="1067" y="149"/>
                      <a:pt x="797" y="0"/>
                      <a:pt x="54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0" name="Google Shape;650;p17"/>
              <p:cNvSpPr/>
              <p:nvPr/>
            </p:nvSpPr>
            <p:spPr>
              <a:xfrm>
                <a:off x="3468400" y="2925338"/>
                <a:ext cx="47500" cy="37450"/>
              </a:xfrm>
              <a:custGeom>
                <a:avLst/>
                <a:gdLst/>
                <a:ahLst/>
                <a:cxnLst/>
                <a:rect l="l" t="t" r="r" b="b"/>
                <a:pathLst>
                  <a:path w="1900" h="1498" extrusionOk="0">
                    <a:moveTo>
                      <a:pt x="1280" y="0"/>
                    </a:moveTo>
                    <a:cubicBezTo>
                      <a:pt x="994" y="0"/>
                      <a:pt x="649" y="276"/>
                      <a:pt x="435" y="532"/>
                    </a:cubicBezTo>
                    <a:cubicBezTo>
                      <a:pt x="435" y="532"/>
                      <a:pt x="0" y="1446"/>
                      <a:pt x="762" y="1490"/>
                    </a:cubicBezTo>
                    <a:cubicBezTo>
                      <a:pt x="800" y="1495"/>
                      <a:pt x="838" y="1497"/>
                      <a:pt x="875" y="1497"/>
                    </a:cubicBezTo>
                    <a:cubicBezTo>
                      <a:pt x="1471" y="1497"/>
                      <a:pt x="1899" y="865"/>
                      <a:pt x="1654" y="271"/>
                    </a:cubicBezTo>
                    <a:cubicBezTo>
                      <a:pt x="1564" y="76"/>
                      <a:pt x="1430" y="0"/>
                      <a:pt x="12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1" name="Google Shape;651;p17"/>
              <p:cNvSpPr/>
              <p:nvPr/>
            </p:nvSpPr>
            <p:spPr>
              <a:xfrm>
                <a:off x="3508650" y="2831988"/>
                <a:ext cx="37000" cy="60475"/>
              </a:xfrm>
              <a:custGeom>
                <a:avLst/>
                <a:gdLst/>
                <a:ahLst/>
                <a:cxnLst/>
                <a:rect l="l" t="t" r="r" b="b"/>
                <a:pathLst>
                  <a:path w="1480" h="2419" extrusionOk="0">
                    <a:moveTo>
                      <a:pt x="985" y="0"/>
                    </a:moveTo>
                    <a:cubicBezTo>
                      <a:pt x="891" y="0"/>
                      <a:pt x="781" y="56"/>
                      <a:pt x="653" y="197"/>
                    </a:cubicBezTo>
                    <a:cubicBezTo>
                      <a:pt x="0" y="915"/>
                      <a:pt x="87" y="2003"/>
                      <a:pt x="653" y="2351"/>
                    </a:cubicBezTo>
                    <a:cubicBezTo>
                      <a:pt x="728" y="2397"/>
                      <a:pt x="797" y="2418"/>
                      <a:pt x="860" y="2418"/>
                    </a:cubicBezTo>
                    <a:cubicBezTo>
                      <a:pt x="1278" y="2418"/>
                      <a:pt x="1461" y="1514"/>
                      <a:pt x="1480" y="872"/>
                    </a:cubicBezTo>
                    <a:cubicBezTo>
                      <a:pt x="1480" y="872"/>
                      <a:pt x="1355" y="0"/>
                      <a:pt x="98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2" name="Google Shape;652;p17"/>
              <p:cNvSpPr/>
              <p:nvPr/>
            </p:nvSpPr>
            <p:spPr>
              <a:xfrm>
                <a:off x="3159475" y="2981638"/>
                <a:ext cx="61975" cy="44300"/>
              </a:xfrm>
              <a:custGeom>
                <a:avLst/>
                <a:gdLst/>
                <a:ahLst/>
                <a:cxnLst/>
                <a:rect l="l" t="t" r="r" b="b"/>
                <a:pathLst>
                  <a:path w="2479" h="1772" extrusionOk="0">
                    <a:moveTo>
                      <a:pt x="430" y="0"/>
                    </a:moveTo>
                    <a:cubicBezTo>
                      <a:pt x="189" y="0"/>
                      <a:pt x="0" y="113"/>
                      <a:pt x="107" y="521"/>
                    </a:cubicBezTo>
                    <a:cubicBezTo>
                      <a:pt x="303" y="1271"/>
                      <a:pt x="968" y="1771"/>
                      <a:pt x="1537" y="1771"/>
                    </a:cubicBezTo>
                    <a:cubicBezTo>
                      <a:pt x="1661" y="1771"/>
                      <a:pt x="1782" y="1747"/>
                      <a:pt x="1891" y="1696"/>
                    </a:cubicBezTo>
                    <a:cubicBezTo>
                      <a:pt x="2479" y="1435"/>
                      <a:pt x="1717" y="608"/>
                      <a:pt x="1108" y="173"/>
                    </a:cubicBezTo>
                    <a:cubicBezTo>
                      <a:pt x="1108" y="173"/>
                      <a:pt x="729" y="0"/>
                      <a:pt x="43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3" name="Google Shape;653;p17"/>
              <p:cNvSpPr/>
              <p:nvPr/>
            </p:nvSpPr>
            <p:spPr>
              <a:xfrm>
                <a:off x="3349250" y="2573438"/>
                <a:ext cx="50900" cy="31100"/>
              </a:xfrm>
              <a:custGeom>
                <a:avLst/>
                <a:gdLst/>
                <a:ahLst/>
                <a:cxnLst/>
                <a:rect l="l" t="t" r="r" b="b"/>
                <a:pathLst>
                  <a:path w="2036" h="1244" extrusionOk="0">
                    <a:moveTo>
                      <a:pt x="1092" y="1"/>
                    </a:moveTo>
                    <a:cubicBezTo>
                      <a:pt x="869" y="1"/>
                      <a:pt x="644" y="93"/>
                      <a:pt x="480" y="291"/>
                    </a:cubicBezTo>
                    <a:cubicBezTo>
                      <a:pt x="1" y="835"/>
                      <a:pt x="871" y="1227"/>
                      <a:pt x="871" y="1227"/>
                    </a:cubicBezTo>
                    <a:cubicBezTo>
                      <a:pt x="950" y="1238"/>
                      <a:pt x="1035" y="1244"/>
                      <a:pt x="1121" y="1244"/>
                    </a:cubicBezTo>
                    <a:cubicBezTo>
                      <a:pt x="1561" y="1244"/>
                      <a:pt x="2036" y="1087"/>
                      <a:pt x="1872" y="596"/>
                    </a:cubicBezTo>
                    <a:cubicBezTo>
                      <a:pt x="1767" y="215"/>
                      <a:pt x="1432" y="1"/>
                      <a:pt x="109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4" name="Google Shape;654;p17"/>
              <p:cNvSpPr/>
              <p:nvPr/>
            </p:nvSpPr>
            <p:spPr>
              <a:xfrm>
                <a:off x="3096325" y="2937988"/>
                <a:ext cx="44250" cy="36800"/>
              </a:xfrm>
              <a:custGeom>
                <a:avLst/>
                <a:gdLst/>
                <a:ahLst/>
                <a:cxnLst/>
                <a:rect l="l" t="t" r="r" b="b"/>
                <a:pathLst>
                  <a:path w="1770" h="1472" extrusionOk="0">
                    <a:moveTo>
                      <a:pt x="801" y="0"/>
                    </a:moveTo>
                    <a:cubicBezTo>
                      <a:pt x="774" y="0"/>
                      <a:pt x="746" y="2"/>
                      <a:pt x="718" y="4"/>
                    </a:cubicBezTo>
                    <a:cubicBezTo>
                      <a:pt x="0" y="4"/>
                      <a:pt x="305" y="897"/>
                      <a:pt x="305" y="897"/>
                    </a:cubicBezTo>
                    <a:cubicBezTo>
                      <a:pt x="481" y="1174"/>
                      <a:pt x="794" y="1472"/>
                      <a:pt x="1073" y="1472"/>
                    </a:cubicBezTo>
                    <a:cubicBezTo>
                      <a:pt x="1209" y="1472"/>
                      <a:pt x="1337" y="1401"/>
                      <a:pt x="1436" y="1223"/>
                    </a:cubicBezTo>
                    <a:cubicBezTo>
                      <a:pt x="1770" y="681"/>
                      <a:pt x="1405" y="0"/>
                      <a:pt x="80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5" name="Google Shape;655;p17"/>
              <p:cNvSpPr/>
              <p:nvPr/>
            </p:nvSpPr>
            <p:spPr>
              <a:xfrm>
                <a:off x="3193700" y="2578263"/>
                <a:ext cx="51150" cy="32400"/>
              </a:xfrm>
              <a:custGeom>
                <a:avLst/>
                <a:gdLst/>
                <a:ahLst/>
                <a:cxnLst/>
                <a:rect l="l" t="t" r="r" b="b"/>
                <a:pathLst>
                  <a:path w="2046" h="1296" extrusionOk="0">
                    <a:moveTo>
                      <a:pt x="1003" y="0"/>
                    </a:moveTo>
                    <a:cubicBezTo>
                      <a:pt x="670" y="0"/>
                      <a:pt x="342" y="206"/>
                      <a:pt x="240" y="577"/>
                    </a:cubicBezTo>
                    <a:cubicBezTo>
                      <a:pt x="0" y="1273"/>
                      <a:pt x="958" y="1295"/>
                      <a:pt x="958" y="1295"/>
                    </a:cubicBezTo>
                    <a:cubicBezTo>
                      <a:pt x="1414" y="1186"/>
                      <a:pt x="2045" y="795"/>
                      <a:pt x="1632" y="316"/>
                    </a:cubicBezTo>
                    <a:cubicBezTo>
                      <a:pt x="1471" y="101"/>
                      <a:pt x="1236" y="0"/>
                      <a:pt x="100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6" name="Google Shape;656;p17"/>
              <p:cNvSpPr/>
              <p:nvPr/>
            </p:nvSpPr>
            <p:spPr>
              <a:xfrm>
                <a:off x="3124700" y="2616813"/>
                <a:ext cx="45075" cy="34950"/>
              </a:xfrm>
              <a:custGeom>
                <a:avLst/>
                <a:gdLst/>
                <a:ahLst/>
                <a:cxnLst/>
                <a:rect l="l" t="t" r="r" b="b"/>
                <a:pathLst>
                  <a:path w="1803" h="1398" extrusionOk="0">
                    <a:moveTo>
                      <a:pt x="896" y="0"/>
                    </a:moveTo>
                    <a:cubicBezTo>
                      <a:pt x="404" y="0"/>
                      <a:pt x="0" y="466"/>
                      <a:pt x="127" y="993"/>
                    </a:cubicBezTo>
                    <a:cubicBezTo>
                      <a:pt x="194" y="1309"/>
                      <a:pt x="392" y="1398"/>
                      <a:pt x="592" y="1398"/>
                    </a:cubicBezTo>
                    <a:cubicBezTo>
                      <a:pt x="847" y="1398"/>
                      <a:pt x="1107" y="1254"/>
                      <a:pt x="1107" y="1254"/>
                    </a:cubicBezTo>
                    <a:cubicBezTo>
                      <a:pt x="1455" y="906"/>
                      <a:pt x="1803" y="275"/>
                      <a:pt x="1194" y="58"/>
                    </a:cubicBezTo>
                    <a:cubicBezTo>
                      <a:pt x="1093" y="18"/>
                      <a:pt x="993" y="0"/>
                      <a:pt x="8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7" name="Google Shape;657;p17"/>
              <p:cNvSpPr/>
              <p:nvPr/>
            </p:nvSpPr>
            <p:spPr>
              <a:xfrm>
                <a:off x="3038125" y="2799413"/>
                <a:ext cx="35825" cy="39725"/>
              </a:xfrm>
              <a:custGeom>
                <a:avLst/>
                <a:gdLst/>
                <a:ahLst/>
                <a:cxnLst/>
                <a:rect l="l" t="t" r="r" b="b"/>
                <a:pathLst>
                  <a:path w="1433" h="1589" extrusionOk="0">
                    <a:moveTo>
                      <a:pt x="913" y="0"/>
                    </a:moveTo>
                    <a:cubicBezTo>
                      <a:pt x="842" y="0"/>
                      <a:pt x="763" y="20"/>
                      <a:pt x="675" y="64"/>
                    </a:cubicBezTo>
                    <a:cubicBezTo>
                      <a:pt x="66" y="304"/>
                      <a:pt x="0" y="1131"/>
                      <a:pt x="544" y="1479"/>
                    </a:cubicBezTo>
                    <a:cubicBezTo>
                      <a:pt x="655" y="1556"/>
                      <a:pt x="755" y="1588"/>
                      <a:pt x="844" y="1588"/>
                    </a:cubicBezTo>
                    <a:cubicBezTo>
                      <a:pt x="1228" y="1588"/>
                      <a:pt x="1415" y="1000"/>
                      <a:pt x="1415" y="1000"/>
                    </a:cubicBezTo>
                    <a:cubicBezTo>
                      <a:pt x="1433" y="578"/>
                      <a:pt x="1296" y="0"/>
                      <a:pt x="913"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8" name="Google Shape;658;p17"/>
              <p:cNvSpPr/>
              <p:nvPr/>
            </p:nvSpPr>
            <p:spPr>
              <a:xfrm>
                <a:off x="3059325" y="2867663"/>
                <a:ext cx="32125" cy="43850"/>
              </a:xfrm>
              <a:custGeom>
                <a:avLst/>
                <a:gdLst/>
                <a:ahLst/>
                <a:cxnLst/>
                <a:rect l="l" t="t" r="r" b="b"/>
                <a:pathLst>
                  <a:path w="1285" h="1754" extrusionOk="0">
                    <a:moveTo>
                      <a:pt x="634" y="0"/>
                    </a:moveTo>
                    <a:cubicBezTo>
                      <a:pt x="564" y="0"/>
                      <a:pt x="490" y="30"/>
                      <a:pt x="414" y="98"/>
                    </a:cubicBezTo>
                    <a:cubicBezTo>
                      <a:pt x="1" y="446"/>
                      <a:pt x="44" y="1251"/>
                      <a:pt x="654" y="1664"/>
                    </a:cubicBezTo>
                    <a:cubicBezTo>
                      <a:pt x="755" y="1727"/>
                      <a:pt x="840" y="1754"/>
                      <a:pt x="912" y="1754"/>
                    </a:cubicBezTo>
                    <a:cubicBezTo>
                      <a:pt x="1285" y="1754"/>
                      <a:pt x="1285" y="1033"/>
                      <a:pt x="1285" y="1033"/>
                    </a:cubicBezTo>
                    <a:cubicBezTo>
                      <a:pt x="1196" y="589"/>
                      <a:pt x="947" y="0"/>
                      <a:pt x="63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9" name="Google Shape;659;p17"/>
              <p:cNvSpPr/>
              <p:nvPr/>
            </p:nvSpPr>
            <p:spPr>
              <a:xfrm>
                <a:off x="3069575" y="2664838"/>
                <a:ext cx="43100" cy="36425"/>
              </a:xfrm>
              <a:custGeom>
                <a:avLst/>
                <a:gdLst/>
                <a:ahLst/>
                <a:cxnLst/>
                <a:rect l="l" t="t" r="r" b="b"/>
                <a:pathLst>
                  <a:path w="1724" h="1457" extrusionOk="0">
                    <a:moveTo>
                      <a:pt x="982" y="0"/>
                    </a:moveTo>
                    <a:cubicBezTo>
                      <a:pt x="407" y="0"/>
                      <a:pt x="1" y="629"/>
                      <a:pt x="287" y="1161"/>
                    </a:cubicBezTo>
                    <a:cubicBezTo>
                      <a:pt x="384" y="1384"/>
                      <a:pt x="528" y="1457"/>
                      <a:pt x="677" y="1457"/>
                    </a:cubicBezTo>
                    <a:cubicBezTo>
                      <a:pt x="964" y="1457"/>
                      <a:pt x="1266" y="1183"/>
                      <a:pt x="1266" y="1183"/>
                    </a:cubicBezTo>
                    <a:cubicBezTo>
                      <a:pt x="1527" y="791"/>
                      <a:pt x="1723" y="73"/>
                      <a:pt x="1092" y="8"/>
                    </a:cubicBezTo>
                    <a:cubicBezTo>
                      <a:pt x="1055" y="3"/>
                      <a:pt x="1018" y="0"/>
                      <a:pt x="98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0" name="Google Shape;660;p17"/>
              <p:cNvSpPr/>
              <p:nvPr/>
            </p:nvSpPr>
            <p:spPr>
              <a:xfrm>
                <a:off x="3233725" y="3014738"/>
                <a:ext cx="51925" cy="31625"/>
              </a:xfrm>
              <a:custGeom>
                <a:avLst/>
                <a:gdLst/>
                <a:ahLst/>
                <a:cxnLst/>
                <a:rect l="l" t="t" r="r" b="b"/>
                <a:pathLst>
                  <a:path w="2077" h="1265" extrusionOk="0">
                    <a:moveTo>
                      <a:pt x="1109" y="1"/>
                    </a:moveTo>
                    <a:cubicBezTo>
                      <a:pt x="618" y="1"/>
                      <a:pt x="0" y="205"/>
                      <a:pt x="249" y="764"/>
                    </a:cubicBezTo>
                    <a:cubicBezTo>
                      <a:pt x="378" y="1094"/>
                      <a:pt x="681" y="1265"/>
                      <a:pt x="986" y="1265"/>
                    </a:cubicBezTo>
                    <a:cubicBezTo>
                      <a:pt x="1244" y="1265"/>
                      <a:pt x="1504" y="1143"/>
                      <a:pt x="1663" y="894"/>
                    </a:cubicBezTo>
                    <a:cubicBezTo>
                      <a:pt x="2076" y="285"/>
                      <a:pt x="1184" y="2"/>
                      <a:pt x="1184" y="2"/>
                    </a:cubicBezTo>
                    <a:cubicBezTo>
                      <a:pt x="1160" y="1"/>
                      <a:pt x="1135" y="1"/>
                      <a:pt x="11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1" name="Google Shape;661;p17"/>
              <p:cNvSpPr/>
              <p:nvPr/>
            </p:nvSpPr>
            <p:spPr>
              <a:xfrm>
                <a:off x="3267125" y="2727188"/>
                <a:ext cx="51150" cy="31975"/>
              </a:xfrm>
              <a:custGeom>
                <a:avLst/>
                <a:gdLst/>
                <a:ahLst/>
                <a:cxnLst/>
                <a:rect l="l" t="t" r="r" b="b"/>
                <a:pathLst>
                  <a:path w="2046" h="1279" extrusionOk="0">
                    <a:moveTo>
                      <a:pt x="1014" y="1"/>
                    </a:moveTo>
                    <a:cubicBezTo>
                      <a:pt x="678" y="1"/>
                      <a:pt x="343" y="206"/>
                      <a:pt x="240" y="582"/>
                    </a:cubicBezTo>
                    <a:cubicBezTo>
                      <a:pt x="1" y="1256"/>
                      <a:pt x="958" y="1278"/>
                      <a:pt x="958" y="1278"/>
                    </a:cubicBezTo>
                    <a:cubicBezTo>
                      <a:pt x="1437" y="1169"/>
                      <a:pt x="2046" y="778"/>
                      <a:pt x="1632" y="299"/>
                    </a:cubicBezTo>
                    <a:cubicBezTo>
                      <a:pt x="1474" y="96"/>
                      <a:pt x="1244" y="1"/>
                      <a:pt x="101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2" name="Google Shape;662;p17"/>
              <p:cNvSpPr/>
              <p:nvPr/>
            </p:nvSpPr>
            <p:spPr>
              <a:xfrm>
                <a:off x="3361775" y="2782213"/>
                <a:ext cx="35925" cy="39675"/>
              </a:xfrm>
              <a:custGeom>
                <a:avLst/>
                <a:gdLst/>
                <a:ahLst/>
                <a:cxnLst/>
                <a:rect l="l" t="t" r="r" b="b"/>
                <a:pathLst>
                  <a:path w="1437" h="1587" extrusionOk="0">
                    <a:moveTo>
                      <a:pt x="554" y="0"/>
                    </a:moveTo>
                    <a:cubicBezTo>
                      <a:pt x="124" y="0"/>
                      <a:pt x="0" y="665"/>
                      <a:pt x="0" y="665"/>
                    </a:cubicBezTo>
                    <a:cubicBezTo>
                      <a:pt x="36" y="1054"/>
                      <a:pt x="215" y="1586"/>
                      <a:pt x="572" y="1586"/>
                    </a:cubicBezTo>
                    <a:cubicBezTo>
                      <a:pt x="654" y="1586"/>
                      <a:pt x="747" y="1558"/>
                      <a:pt x="849" y="1492"/>
                    </a:cubicBezTo>
                    <a:cubicBezTo>
                      <a:pt x="1436" y="1188"/>
                      <a:pt x="1415" y="361"/>
                      <a:pt x="827" y="78"/>
                    </a:cubicBezTo>
                    <a:cubicBezTo>
                      <a:pt x="725" y="23"/>
                      <a:pt x="634" y="0"/>
                      <a:pt x="55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3" name="Google Shape;663;p17"/>
              <p:cNvSpPr/>
              <p:nvPr/>
            </p:nvSpPr>
            <p:spPr>
              <a:xfrm>
                <a:off x="3347625" y="2840388"/>
                <a:ext cx="43525" cy="36125"/>
              </a:xfrm>
              <a:custGeom>
                <a:avLst/>
                <a:gdLst/>
                <a:ahLst/>
                <a:cxnLst/>
                <a:rect l="l" t="t" r="r" b="b"/>
                <a:pathLst>
                  <a:path w="1741" h="1445" extrusionOk="0">
                    <a:moveTo>
                      <a:pt x="1086" y="1"/>
                    </a:moveTo>
                    <a:cubicBezTo>
                      <a:pt x="799" y="1"/>
                      <a:pt x="501" y="253"/>
                      <a:pt x="501" y="253"/>
                    </a:cubicBezTo>
                    <a:cubicBezTo>
                      <a:pt x="218" y="645"/>
                      <a:pt x="1" y="1341"/>
                      <a:pt x="632" y="1428"/>
                    </a:cubicBezTo>
                    <a:cubicBezTo>
                      <a:pt x="687" y="1439"/>
                      <a:pt x="741" y="1445"/>
                      <a:pt x="794" y="1445"/>
                    </a:cubicBezTo>
                    <a:cubicBezTo>
                      <a:pt x="1344" y="1445"/>
                      <a:pt x="1740" y="854"/>
                      <a:pt x="1502" y="318"/>
                    </a:cubicBezTo>
                    <a:cubicBezTo>
                      <a:pt x="1401" y="78"/>
                      <a:pt x="1245" y="1"/>
                      <a:pt x="108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4" name="Google Shape;664;p17"/>
              <p:cNvSpPr/>
              <p:nvPr/>
            </p:nvSpPr>
            <p:spPr>
              <a:xfrm>
                <a:off x="3195875" y="2789663"/>
                <a:ext cx="37350" cy="39175"/>
              </a:xfrm>
              <a:custGeom>
                <a:avLst/>
                <a:gdLst/>
                <a:ahLst/>
                <a:cxnLst/>
                <a:rect l="l" t="t" r="r" b="b"/>
                <a:pathLst>
                  <a:path w="1494" h="1567" extrusionOk="0">
                    <a:moveTo>
                      <a:pt x="964" y="1"/>
                    </a:moveTo>
                    <a:cubicBezTo>
                      <a:pt x="903" y="1"/>
                      <a:pt x="836" y="14"/>
                      <a:pt x="762" y="41"/>
                    </a:cubicBezTo>
                    <a:cubicBezTo>
                      <a:pt x="153" y="215"/>
                      <a:pt x="0" y="1042"/>
                      <a:pt x="522" y="1434"/>
                    </a:cubicBezTo>
                    <a:cubicBezTo>
                      <a:pt x="640" y="1529"/>
                      <a:pt x="748" y="1566"/>
                      <a:pt x="846" y="1566"/>
                    </a:cubicBezTo>
                    <a:cubicBezTo>
                      <a:pt x="1218" y="1566"/>
                      <a:pt x="1436" y="1020"/>
                      <a:pt x="1436" y="1020"/>
                    </a:cubicBezTo>
                    <a:cubicBezTo>
                      <a:pt x="1493" y="602"/>
                      <a:pt x="1384" y="1"/>
                      <a:pt x="96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5" name="Google Shape;665;p17"/>
              <p:cNvSpPr/>
              <p:nvPr/>
            </p:nvSpPr>
            <p:spPr>
              <a:xfrm>
                <a:off x="3201775" y="2842638"/>
                <a:ext cx="45800" cy="36375"/>
              </a:xfrm>
              <a:custGeom>
                <a:avLst/>
                <a:gdLst/>
                <a:ahLst/>
                <a:cxnLst/>
                <a:rect l="l" t="t" r="r" b="b"/>
                <a:pathLst>
                  <a:path w="1832" h="1455" extrusionOk="0">
                    <a:moveTo>
                      <a:pt x="685" y="1"/>
                    </a:moveTo>
                    <a:cubicBezTo>
                      <a:pt x="539" y="1"/>
                      <a:pt x="406" y="77"/>
                      <a:pt x="308" y="272"/>
                    </a:cubicBezTo>
                    <a:cubicBezTo>
                      <a:pt x="1" y="805"/>
                      <a:pt x="408" y="1454"/>
                      <a:pt x="1002" y="1454"/>
                    </a:cubicBezTo>
                    <a:cubicBezTo>
                      <a:pt x="1039" y="1454"/>
                      <a:pt x="1076" y="1452"/>
                      <a:pt x="1113" y="1447"/>
                    </a:cubicBezTo>
                    <a:cubicBezTo>
                      <a:pt x="1831" y="1403"/>
                      <a:pt x="1483" y="533"/>
                      <a:pt x="1483" y="533"/>
                    </a:cubicBezTo>
                    <a:cubicBezTo>
                      <a:pt x="1283" y="276"/>
                      <a:pt x="962" y="1"/>
                      <a:pt x="68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6" name="Google Shape;666;p17"/>
              <p:cNvSpPr/>
              <p:nvPr/>
            </p:nvSpPr>
            <p:spPr>
              <a:xfrm>
                <a:off x="3295400" y="2874988"/>
                <a:ext cx="51175" cy="31675"/>
              </a:xfrm>
              <a:custGeom>
                <a:avLst/>
                <a:gdLst/>
                <a:ahLst/>
                <a:cxnLst/>
                <a:rect l="l" t="t" r="r" b="b"/>
                <a:pathLst>
                  <a:path w="2047" h="1267" extrusionOk="0">
                    <a:moveTo>
                      <a:pt x="1111" y="1"/>
                    </a:moveTo>
                    <a:cubicBezTo>
                      <a:pt x="632" y="66"/>
                      <a:pt x="1" y="414"/>
                      <a:pt x="371" y="914"/>
                    </a:cubicBezTo>
                    <a:cubicBezTo>
                      <a:pt x="533" y="1153"/>
                      <a:pt x="784" y="1266"/>
                      <a:pt x="1032" y="1266"/>
                    </a:cubicBezTo>
                    <a:cubicBezTo>
                      <a:pt x="1349" y="1266"/>
                      <a:pt x="1663" y="1082"/>
                      <a:pt x="1785" y="740"/>
                    </a:cubicBezTo>
                    <a:cubicBezTo>
                      <a:pt x="2046" y="66"/>
                      <a:pt x="1111" y="1"/>
                      <a:pt x="111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7" name="Google Shape;667;p17"/>
              <p:cNvSpPr/>
              <p:nvPr/>
            </p:nvSpPr>
            <p:spPr>
              <a:xfrm>
                <a:off x="3221450" y="2750063"/>
                <a:ext cx="37000" cy="25325"/>
              </a:xfrm>
              <a:custGeom>
                <a:avLst/>
                <a:gdLst/>
                <a:ahLst/>
                <a:cxnLst/>
                <a:rect l="l" t="t" r="r" b="b"/>
                <a:pathLst>
                  <a:path w="1480" h="1013" extrusionOk="0">
                    <a:moveTo>
                      <a:pt x="669" y="1"/>
                    </a:moveTo>
                    <a:cubicBezTo>
                      <a:pt x="357" y="1"/>
                      <a:pt x="58" y="233"/>
                      <a:pt x="43" y="581"/>
                    </a:cubicBezTo>
                    <a:cubicBezTo>
                      <a:pt x="1" y="948"/>
                      <a:pt x="299" y="1013"/>
                      <a:pt x="512" y="1013"/>
                    </a:cubicBezTo>
                    <a:cubicBezTo>
                      <a:pt x="627" y="1013"/>
                      <a:pt x="718" y="994"/>
                      <a:pt x="718" y="994"/>
                    </a:cubicBezTo>
                    <a:cubicBezTo>
                      <a:pt x="1066" y="842"/>
                      <a:pt x="1479" y="428"/>
                      <a:pt x="1066" y="145"/>
                    </a:cubicBezTo>
                    <a:cubicBezTo>
                      <a:pt x="946" y="46"/>
                      <a:pt x="806" y="1"/>
                      <a:pt x="66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8" name="Google Shape;668;p17"/>
              <p:cNvSpPr/>
              <p:nvPr/>
            </p:nvSpPr>
            <p:spPr>
              <a:xfrm>
                <a:off x="3324250" y="2742888"/>
                <a:ext cx="37075" cy="26250"/>
              </a:xfrm>
              <a:custGeom>
                <a:avLst/>
                <a:gdLst/>
                <a:ahLst/>
                <a:cxnLst/>
                <a:rect l="l" t="t" r="r" b="b"/>
                <a:pathLst>
                  <a:path w="1483" h="1050" extrusionOk="0">
                    <a:moveTo>
                      <a:pt x="826" y="1"/>
                    </a:moveTo>
                    <a:cubicBezTo>
                      <a:pt x="727" y="1"/>
                      <a:pt x="623" y="27"/>
                      <a:pt x="522" y="84"/>
                    </a:cubicBezTo>
                    <a:cubicBezTo>
                      <a:pt x="0" y="302"/>
                      <a:pt x="501" y="846"/>
                      <a:pt x="501" y="846"/>
                    </a:cubicBezTo>
                    <a:cubicBezTo>
                      <a:pt x="666" y="956"/>
                      <a:pt x="888" y="1050"/>
                      <a:pt x="1072" y="1050"/>
                    </a:cubicBezTo>
                    <a:cubicBezTo>
                      <a:pt x="1250" y="1050"/>
                      <a:pt x="1393" y="962"/>
                      <a:pt x="1414" y="715"/>
                    </a:cubicBezTo>
                    <a:cubicBezTo>
                      <a:pt x="1482" y="325"/>
                      <a:pt x="1180" y="1"/>
                      <a:pt x="82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9" name="Google Shape;669;p17"/>
              <p:cNvSpPr/>
              <p:nvPr/>
            </p:nvSpPr>
            <p:spPr>
              <a:xfrm>
                <a:off x="3246900" y="2877113"/>
                <a:ext cx="37125" cy="25225"/>
              </a:xfrm>
              <a:custGeom>
                <a:avLst/>
                <a:gdLst/>
                <a:ahLst/>
                <a:cxnLst/>
                <a:rect l="l" t="t" r="r" b="b"/>
                <a:pathLst>
                  <a:path w="1485" h="1009" extrusionOk="0">
                    <a:moveTo>
                      <a:pt x="415" y="1"/>
                    </a:moveTo>
                    <a:cubicBezTo>
                      <a:pt x="186" y="1"/>
                      <a:pt x="1" y="99"/>
                      <a:pt x="26" y="394"/>
                    </a:cubicBezTo>
                    <a:cubicBezTo>
                      <a:pt x="11" y="751"/>
                      <a:pt x="305" y="1008"/>
                      <a:pt x="625" y="1008"/>
                    </a:cubicBezTo>
                    <a:cubicBezTo>
                      <a:pt x="754" y="1008"/>
                      <a:pt x="887" y="967"/>
                      <a:pt x="1005" y="873"/>
                    </a:cubicBezTo>
                    <a:cubicBezTo>
                      <a:pt x="1484" y="568"/>
                      <a:pt x="897" y="111"/>
                      <a:pt x="897" y="111"/>
                    </a:cubicBezTo>
                    <a:cubicBezTo>
                      <a:pt x="754" y="49"/>
                      <a:pt x="574" y="1"/>
                      <a:pt x="41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0" name="Google Shape;670;p17"/>
              <p:cNvSpPr/>
              <p:nvPr/>
            </p:nvSpPr>
            <p:spPr>
              <a:xfrm>
                <a:off x="3280175" y="2783988"/>
                <a:ext cx="37225" cy="26500"/>
              </a:xfrm>
              <a:custGeom>
                <a:avLst/>
                <a:gdLst/>
                <a:ahLst/>
                <a:cxnLst/>
                <a:rect l="l" t="t" r="r" b="b"/>
                <a:pathLst>
                  <a:path w="1489" h="1060" extrusionOk="0">
                    <a:moveTo>
                      <a:pt x="810" y="0"/>
                    </a:moveTo>
                    <a:cubicBezTo>
                      <a:pt x="715" y="0"/>
                      <a:pt x="618" y="23"/>
                      <a:pt x="523" y="72"/>
                    </a:cubicBezTo>
                    <a:cubicBezTo>
                      <a:pt x="1" y="312"/>
                      <a:pt x="501" y="855"/>
                      <a:pt x="501" y="855"/>
                    </a:cubicBezTo>
                    <a:cubicBezTo>
                      <a:pt x="667" y="966"/>
                      <a:pt x="894" y="1060"/>
                      <a:pt x="1083" y="1060"/>
                    </a:cubicBezTo>
                    <a:cubicBezTo>
                      <a:pt x="1267" y="1060"/>
                      <a:pt x="1415" y="971"/>
                      <a:pt x="1437" y="725"/>
                    </a:cubicBezTo>
                    <a:cubicBezTo>
                      <a:pt x="1488" y="328"/>
                      <a:pt x="1171" y="0"/>
                      <a:pt x="81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1" name="Google Shape;671;p17"/>
              <p:cNvSpPr/>
              <p:nvPr/>
            </p:nvSpPr>
            <p:spPr>
              <a:xfrm>
                <a:off x="3277175" y="2833638"/>
                <a:ext cx="36750" cy="25650"/>
              </a:xfrm>
              <a:custGeom>
                <a:avLst/>
                <a:gdLst/>
                <a:ahLst/>
                <a:cxnLst/>
                <a:rect l="l" t="t" r="r" b="b"/>
                <a:pathLst>
                  <a:path w="1470" h="1026" extrusionOk="0">
                    <a:moveTo>
                      <a:pt x="394" y="1"/>
                    </a:moveTo>
                    <a:cubicBezTo>
                      <a:pt x="201" y="1"/>
                      <a:pt x="45" y="91"/>
                      <a:pt x="34" y="349"/>
                    </a:cubicBezTo>
                    <a:cubicBezTo>
                      <a:pt x="0" y="732"/>
                      <a:pt x="311" y="1026"/>
                      <a:pt x="654" y="1026"/>
                    </a:cubicBezTo>
                    <a:cubicBezTo>
                      <a:pt x="759" y="1026"/>
                      <a:pt x="867" y="998"/>
                      <a:pt x="969" y="936"/>
                    </a:cubicBezTo>
                    <a:cubicBezTo>
                      <a:pt x="1470" y="697"/>
                      <a:pt x="948" y="175"/>
                      <a:pt x="948" y="175"/>
                    </a:cubicBezTo>
                    <a:cubicBezTo>
                      <a:pt x="789" y="80"/>
                      <a:pt x="575" y="1"/>
                      <a:pt x="39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2" name="Google Shape;672;p17"/>
              <p:cNvSpPr/>
              <p:nvPr/>
            </p:nvSpPr>
            <p:spPr>
              <a:xfrm>
                <a:off x="3308650" y="2818838"/>
                <a:ext cx="25400" cy="23275"/>
              </a:xfrm>
              <a:custGeom>
                <a:avLst/>
                <a:gdLst/>
                <a:ahLst/>
                <a:cxnLst/>
                <a:rect l="l" t="t" r="r" b="b"/>
                <a:pathLst>
                  <a:path w="1016" h="931" extrusionOk="0">
                    <a:moveTo>
                      <a:pt x="471" y="0"/>
                    </a:moveTo>
                    <a:cubicBezTo>
                      <a:pt x="250" y="0"/>
                      <a:pt x="80" y="267"/>
                      <a:pt x="80" y="267"/>
                    </a:cubicBezTo>
                    <a:cubicBezTo>
                      <a:pt x="1" y="525"/>
                      <a:pt x="30" y="930"/>
                      <a:pt x="336" y="930"/>
                    </a:cubicBezTo>
                    <a:cubicBezTo>
                      <a:pt x="364" y="930"/>
                      <a:pt x="395" y="927"/>
                      <a:pt x="428" y="919"/>
                    </a:cubicBezTo>
                    <a:cubicBezTo>
                      <a:pt x="820" y="832"/>
                      <a:pt x="1016" y="419"/>
                      <a:pt x="711" y="114"/>
                    </a:cubicBezTo>
                    <a:cubicBezTo>
                      <a:pt x="628" y="31"/>
                      <a:pt x="547" y="0"/>
                      <a:pt x="47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3" name="Google Shape;673;p17"/>
              <p:cNvSpPr/>
              <p:nvPr/>
            </p:nvSpPr>
            <p:spPr>
              <a:xfrm>
                <a:off x="3266775" y="2804238"/>
                <a:ext cx="25400" cy="23725"/>
              </a:xfrm>
              <a:custGeom>
                <a:avLst/>
                <a:gdLst/>
                <a:ahLst/>
                <a:cxnLst/>
                <a:rect l="l" t="t" r="r" b="b"/>
                <a:pathLst>
                  <a:path w="1016" h="949" extrusionOk="0">
                    <a:moveTo>
                      <a:pt x="469" y="0"/>
                    </a:moveTo>
                    <a:cubicBezTo>
                      <a:pt x="253" y="0"/>
                      <a:pt x="80" y="285"/>
                      <a:pt x="80" y="285"/>
                    </a:cubicBezTo>
                    <a:cubicBezTo>
                      <a:pt x="0" y="544"/>
                      <a:pt x="30" y="948"/>
                      <a:pt x="336" y="948"/>
                    </a:cubicBezTo>
                    <a:cubicBezTo>
                      <a:pt x="364" y="948"/>
                      <a:pt x="395" y="945"/>
                      <a:pt x="428" y="938"/>
                    </a:cubicBezTo>
                    <a:cubicBezTo>
                      <a:pt x="820" y="851"/>
                      <a:pt x="1015" y="437"/>
                      <a:pt x="689" y="111"/>
                    </a:cubicBezTo>
                    <a:cubicBezTo>
                      <a:pt x="614" y="30"/>
                      <a:pt x="539" y="0"/>
                      <a:pt x="46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674" name="Google Shape;674;p17"/>
            <p:cNvSpPr/>
            <p:nvPr/>
          </p:nvSpPr>
          <p:spPr>
            <a:xfrm rot="-5620996">
              <a:off x="343779" y="300392"/>
              <a:ext cx="428762" cy="427521"/>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675" name="Google Shape;675;p17"/>
            <p:cNvGrpSpPr/>
            <p:nvPr/>
          </p:nvGrpSpPr>
          <p:grpSpPr>
            <a:xfrm rot="-5621206">
              <a:off x="-734764" y="-644618"/>
              <a:ext cx="2224396" cy="2368230"/>
              <a:chOff x="7110934" y="-826275"/>
              <a:chExt cx="2224464" cy="2368302"/>
            </a:xfrm>
          </p:grpSpPr>
          <p:sp>
            <p:nvSpPr>
              <p:cNvPr id="676" name="Google Shape;676;p17"/>
              <p:cNvSpPr/>
              <p:nvPr/>
            </p:nvSpPr>
            <p:spPr>
              <a:xfrm rot="3164914">
                <a:off x="7318420" y="-256700"/>
                <a:ext cx="1790898" cy="1111065"/>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17"/>
              <p:cNvSpPr/>
              <p:nvPr/>
            </p:nvSpPr>
            <p:spPr>
              <a:xfrm rot="3164914">
                <a:off x="7215198" y="-272906"/>
                <a:ext cx="2015937" cy="1261566"/>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678" name="Google Shape;678;p17"/>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679" name="Google Shape;679;p17"/>
          <p:cNvSpPr txBox="1">
            <a:spLocks noGrp="1"/>
          </p:cNvSpPr>
          <p:nvPr>
            <p:ph type="subTitle" idx="1"/>
          </p:nvPr>
        </p:nvSpPr>
        <p:spPr>
          <a:xfrm>
            <a:off x="1700850" y="1505400"/>
            <a:ext cx="5742300" cy="17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0" name="Google Shape;680;p17"/>
          <p:cNvSpPr txBox="1">
            <a:spLocks noGrp="1"/>
          </p:cNvSpPr>
          <p:nvPr>
            <p:ph type="title"/>
          </p:nvPr>
        </p:nvSpPr>
        <p:spPr>
          <a:xfrm>
            <a:off x="1700850" y="3240575"/>
            <a:ext cx="574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sz="2300"/>
            </a:lvl1pPr>
            <a:lvl2pPr lvl="1" rtl="0">
              <a:spcBef>
                <a:spcPts val="0"/>
              </a:spcBef>
              <a:spcAft>
                <a:spcPts val="0"/>
              </a:spcAft>
              <a:buSzPts val="2300"/>
              <a:buNone/>
              <a:defRPr sz="2300"/>
            </a:lvl2pPr>
            <a:lvl3pPr lvl="2" rtl="0">
              <a:spcBef>
                <a:spcPts val="0"/>
              </a:spcBef>
              <a:spcAft>
                <a:spcPts val="0"/>
              </a:spcAft>
              <a:buSzPts val="2300"/>
              <a:buNone/>
              <a:defRPr sz="2300"/>
            </a:lvl3pPr>
            <a:lvl4pPr lvl="3" rtl="0">
              <a:spcBef>
                <a:spcPts val="0"/>
              </a:spcBef>
              <a:spcAft>
                <a:spcPts val="0"/>
              </a:spcAft>
              <a:buSzPts val="2300"/>
              <a:buNone/>
              <a:defRPr sz="2300"/>
            </a:lvl4pPr>
            <a:lvl5pPr lvl="4" rtl="0">
              <a:spcBef>
                <a:spcPts val="0"/>
              </a:spcBef>
              <a:spcAft>
                <a:spcPts val="0"/>
              </a:spcAft>
              <a:buSzPts val="2300"/>
              <a:buNone/>
              <a:defRPr sz="2300"/>
            </a:lvl5pPr>
            <a:lvl6pPr lvl="5" rtl="0">
              <a:spcBef>
                <a:spcPts val="0"/>
              </a:spcBef>
              <a:spcAft>
                <a:spcPts val="0"/>
              </a:spcAft>
              <a:buSzPts val="2300"/>
              <a:buNone/>
              <a:defRPr sz="2300"/>
            </a:lvl6pPr>
            <a:lvl7pPr lvl="6" rtl="0">
              <a:spcBef>
                <a:spcPts val="0"/>
              </a:spcBef>
              <a:spcAft>
                <a:spcPts val="0"/>
              </a:spcAft>
              <a:buSzPts val="2300"/>
              <a:buNone/>
              <a:defRPr sz="2300"/>
            </a:lvl7pPr>
            <a:lvl8pPr lvl="7" rtl="0">
              <a:spcBef>
                <a:spcPts val="0"/>
              </a:spcBef>
              <a:spcAft>
                <a:spcPts val="0"/>
              </a:spcAft>
              <a:buSzPts val="2300"/>
              <a:buNone/>
              <a:defRPr sz="2300"/>
            </a:lvl8pPr>
            <a:lvl9pPr lvl="8" rtl="0">
              <a:spcBef>
                <a:spcPts val="0"/>
              </a:spcBef>
              <a:spcAft>
                <a:spcPts val="0"/>
              </a:spcAft>
              <a:buSzPts val="2300"/>
              <a:buNone/>
              <a:defRPr sz="2300"/>
            </a:lvl9pPr>
          </a:lstStyle>
          <a:p>
            <a:endParaRPr/>
          </a:p>
        </p:txBody>
      </p:sp>
    </p:spTree>
    <p:extLst>
      <p:ext uri="{BB962C8B-B14F-4D97-AF65-F5344CB8AC3E}">
        <p14:creationId xmlns:p14="http://schemas.microsoft.com/office/powerpoint/2010/main" val="563402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00"/>
        <p:cNvGrpSpPr/>
        <p:nvPr/>
      </p:nvGrpSpPr>
      <p:grpSpPr>
        <a:xfrm>
          <a:off x="0" y="0"/>
          <a:ext cx="0" cy="0"/>
          <a:chOff x="0" y="0"/>
          <a:chExt cx="0" cy="0"/>
        </a:xfrm>
      </p:grpSpPr>
      <p:sp>
        <p:nvSpPr>
          <p:cNvPr id="701" name="Google Shape;701;p20"/>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702" name="Google Shape;702;p20"/>
          <p:cNvGrpSpPr/>
          <p:nvPr/>
        </p:nvGrpSpPr>
        <p:grpSpPr>
          <a:xfrm>
            <a:off x="-1168600" y="-735001"/>
            <a:ext cx="10946225" cy="6859263"/>
            <a:chOff x="-1168600" y="-735001"/>
            <a:chExt cx="10946225" cy="6859263"/>
          </a:xfrm>
        </p:grpSpPr>
        <p:sp>
          <p:nvSpPr>
            <p:cNvPr id="703" name="Google Shape;703;p20"/>
            <p:cNvSpPr/>
            <p:nvPr/>
          </p:nvSpPr>
          <p:spPr>
            <a:xfrm rot="-5400000">
              <a:off x="7135628" y="3388578"/>
              <a:ext cx="3226482" cy="117351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4" name="Google Shape;704;p20"/>
            <p:cNvSpPr/>
            <p:nvPr/>
          </p:nvSpPr>
          <p:spPr>
            <a:xfrm rot="-1249035">
              <a:off x="-1028548" y="-213472"/>
              <a:ext cx="3187291" cy="137369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5" name="Google Shape;705;p20"/>
            <p:cNvSpPr/>
            <p:nvPr/>
          </p:nvSpPr>
          <p:spPr>
            <a:xfrm>
              <a:off x="-952850" y="-167075"/>
              <a:ext cx="1908508" cy="104580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706" name="Google Shape;706;p20"/>
            <p:cNvSpPr/>
            <p:nvPr/>
          </p:nvSpPr>
          <p:spPr>
            <a:xfrm rot="-5400000">
              <a:off x="7363495" y="3127160"/>
              <a:ext cx="2623467" cy="220479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707" name="Google Shape;707;p20"/>
            <p:cNvGrpSpPr/>
            <p:nvPr/>
          </p:nvGrpSpPr>
          <p:grpSpPr>
            <a:xfrm flipH="1">
              <a:off x="8303555" y="-383408"/>
              <a:ext cx="902712" cy="1845817"/>
              <a:chOff x="-472362" y="-1900987"/>
              <a:chExt cx="1890100" cy="3864775"/>
            </a:xfrm>
          </p:grpSpPr>
          <p:sp>
            <p:nvSpPr>
              <p:cNvPr id="708" name="Google Shape;708;p20"/>
              <p:cNvSpPr/>
              <p:nvPr/>
            </p:nvSpPr>
            <p:spPr>
              <a:xfrm rot="10800000">
                <a:off x="-472362" y="-1900987"/>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09" name="Google Shape;709;p20"/>
              <p:cNvSpPr/>
              <p:nvPr/>
            </p:nvSpPr>
            <p:spPr>
              <a:xfrm rot="10800000">
                <a:off x="312088" y="37218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10" name="Google Shape;710;p20"/>
            <p:cNvSpPr/>
            <p:nvPr/>
          </p:nvSpPr>
          <p:spPr>
            <a:xfrm rot="-5400000">
              <a:off x="-1259899" y="3703063"/>
              <a:ext cx="3437937" cy="14044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0303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5343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669780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58"/>
        <p:cNvGrpSpPr/>
        <p:nvPr/>
      </p:nvGrpSpPr>
      <p:grpSpPr>
        <a:xfrm>
          <a:off x="0" y="0"/>
          <a:ext cx="0" cy="0"/>
          <a:chOff x="0" y="0"/>
          <a:chExt cx="0" cy="0"/>
        </a:xfrm>
      </p:grpSpPr>
      <p:sp>
        <p:nvSpPr>
          <p:cNvPr id="759" name="Google Shape;759;p25"/>
          <p:cNvSpPr txBox="1">
            <a:spLocks noGrp="1"/>
          </p:cNvSpPr>
          <p:nvPr>
            <p:ph type="title"/>
          </p:nvPr>
        </p:nvSpPr>
        <p:spPr>
          <a:xfrm>
            <a:off x="713225" y="539500"/>
            <a:ext cx="7514100" cy="42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0" name="Google Shape;760;p25"/>
          <p:cNvSpPr txBox="1">
            <a:spLocks noGrp="1"/>
          </p:cNvSpPr>
          <p:nvPr>
            <p:ph type="body" idx="1"/>
          </p:nvPr>
        </p:nvSpPr>
        <p:spPr>
          <a:xfrm>
            <a:off x="713250" y="1067375"/>
            <a:ext cx="6364500" cy="2772300"/>
          </a:xfrm>
          <a:prstGeom prst="rect">
            <a:avLst/>
          </a:prstGeom>
        </p:spPr>
        <p:txBody>
          <a:bodyPr spcFirstLastPara="1" wrap="square" lIns="91425" tIns="91425" rIns="91425" bIns="91425" anchor="b" anchorCtr="0">
            <a:noAutofit/>
          </a:bodyPr>
          <a:lstStyle>
            <a:lvl1pPr marL="457200" lvl="0" indent="-317500" rtl="0">
              <a:lnSpc>
                <a:spcPct val="100000"/>
              </a:lnSpc>
              <a:spcBef>
                <a:spcPts val="0"/>
              </a:spcBef>
              <a:spcAft>
                <a:spcPts val="0"/>
              </a:spcAft>
              <a:buClr>
                <a:schemeClr val="accent1"/>
              </a:buClr>
              <a:buSzPts val="1400"/>
              <a:buAutoNum type="arabicPeriod"/>
              <a:defRPr sz="1050"/>
            </a:lvl1pPr>
            <a:lvl2pPr marL="914400" lvl="1" indent="-317500" rtl="0">
              <a:spcBef>
                <a:spcPts val="0"/>
              </a:spcBef>
              <a:spcAft>
                <a:spcPts val="0"/>
              </a:spcAft>
              <a:buSzPts val="1400"/>
              <a:buAutoNum type="alphaLcPeriod"/>
              <a:defRPr sz="1250"/>
            </a:lvl2pPr>
            <a:lvl3pPr marL="1371600" lvl="2" indent="-317500" rtl="0">
              <a:spcBef>
                <a:spcPts val="0"/>
              </a:spcBef>
              <a:spcAft>
                <a:spcPts val="0"/>
              </a:spcAft>
              <a:buSzPts val="1400"/>
              <a:buAutoNum type="romanLcPeriod"/>
              <a:defRPr sz="1250"/>
            </a:lvl3pPr>
            <a:lvl4pPr marL="1828800" lvl="3" indent="-317500" rtl="0">
              <a:spcBef>
                <a:spcPts val="0"/>
              </a:spcBef>
              <a:spcAft>
                <a:spcPts val="0"/>
              </a:spcAft>
              <a:buSzPts val="1400"/>
              <a:buAutoNum type="arabicPeriod"/>
              <a:defRPr sz="1250"/>
            </a:lvl4pPr>
            <a:lvl5pPr marL="2286000" lvl="4" indent="-317500" rtl="0">
              <a:spcBef>
                <a:spcPts val="0"/>
              </a:spcBef>
              <a:spcAft>
                <a:spcPts val="0"/>
              </a:spcAft>
              <a:buSzPts val="1400"/>
              <a:buAutoNum type="alphaLcPeriod"/>
              <a:defRPr sz="1250"/>
            </a:lvl5pPr>
            <a:lvl6pPr marL="2743200" lvl="5" indent="-317500" rtl="0">
              <a:spcBef>
                <a:spcPts val="0"/>
              </a:spcBef>
              <a:spcAft>
                <a:spcPts val="0"/>
              </a:spcAft>
              <a:buSzPts val="1400"/>
              <a:buAutoNum type="romanLcPeriod"/>
              <a:defRPr sz="1250"/>
            </a:lvl6pPr>
            <a:lvl7pPr marL="3200400" lvl="6" indent="-317500" rtl="0">
              <a:spcBef>
                <a:spcPts val="0"/>
              </a:spcBef>
              <a:spcAft>
                <a:spcPts val="0"/>
              </a:spcAft>
              <a:buSzPts val="1400"/>
              <a:buAutoNum type="arabicPeriod"/>
              <a:defRPr sz="1250"/>
            </a:lvl7pPr>
            <a:lvl8pPr marL="3657600" lvl="7" indent="-317500" rtl="0">
              <a:spcBef>
                <a:spcPts val="0"/>
              </a:spcBef>
              <a:spcAft>
                <a:spcPts val="0"/>
              </a:spcAft>
              <a:buSzPts val="1400"/>
              <a:buAutoNum type="alphaLcPeriod"/>
              <a:defRPr sz="1250"/>
            </a:lvl8pPr>
            <a:lvl9pPr marL="4114800" lvl="8" indent="-317500" rtl="0">
              <a:spcBef>
                <a:spcPts val="0"/>
              </a:spcBef>
              <a:spcAft>
                <a:spcPts val="0"/>
              </a:spcAft>
              <a:buSzPts val="1400"/>
              <a:buAutoNum type="romanLcPeriod"/>
              <a:defRPr sz="1250"/>
            </a:lvl9pPr>
          </a:lstStyle>
          <a:p>
            <a:endParaRPr/>
          </a:p>
        </p:txBody>
      </p:sp>
      <p:sp>
        <p:nvSpPr>
          <p:cNvPr id="761" name="Google Shape;761;p25"/>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2" name="Google Shape;762;p25"/>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3" name="Google Shape;763;p25"/>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 name="Google Shape;764;p25"/>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2273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65"/>
        <p:cNvGrpSpPr/>
        <p:nvPr/>
      </p:nvGrpSpPr>
      <p:grpSpPr>
        <a:xfrm>
          <a:off x="0" y="0"/>
          <a:ext cx="0" cy="0"/>
          <a:chOff x="0" y="0"/>
          <a:chExt cx="0" cy="0"/>
        </a:xfrm>
      </p:grpSpPr>
      <p:grpSp>
        <p:nvGrpSpPr>
          <p:cNvPr id="766" name="Google Shape;766;p26"/>
          <p:cNvGrpSpPr/>
          <p:nvPr/>
        </p:nvGrpSpPr>
        <p:grpSpPr>
          <a:xfrm flipH="1">
            <a:off x="-503643" y="-787849"/>
            <a:ext cx="10546414" cy="7044174"/>
            <a:chOff x="-884643" y="-787849"/>
            <a:chExt cx="10546414" cy="7044174"/>
          </a:xfrm>
        </p:grpSpPr>
        <p:grpSp>
          <p:nvGrpSpPr>
            <p:cNvPr id="767" name="Google Shape;767;p26"/>
            <p:cNvGrpSpPr/>
            <p:nvPr/>
          </p:nvGrpSpPr>
          <p:grpSpPr>
            <a:xfrm rot="5400000">
              <a:off x="6965933" y="539388"/>
              <a:ext cx="3750750" cy="1640925"/>
              <a:chOff x="293650" y="1011675"/>
              <a:chExt cx="3750750" cy="1640925"/>
            </a:xfrm>
          </p:grpSpPr>
          <p:sp>
            <p:nvSpPr>
              <p:cNvPr id="768" name="Google Shape;768;p26"/>
              <p:cNvSpPr/>
              <p:nvPr/>
            </p:nvSpPr>
            <p:spPr>
              <a:xfrm>
                <a:off x="293650"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69" name="Google Shape;769;p26"/>
              <p:cNvSpPr/>
              <p:nvPr/>
            </p:nvSpPr>
            <p:spPr>
              <a:xfrm>
                <a:off x="658275"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770" name="Google Shape;770;p26"/>
            <p:cNvSpPr/>
            <p:nvPr/>
          </p:nvSpPr>
          <p:spPr>
            <a:xfrm flipH="1">
              <a:off x="5939482" y="3436175"/>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1" name="Google Shape;771;p26"/>
            <p:cNvSpPr/>
            <p:nvPr/>
          </p:nvSpPr>
          <p:spPr>
            <a:xfrm rot="5400000">
              <a:off x="-2152414" y="1323209"/>
              <a:ext cx="5378311" cy="195657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2" name="Google Shape;772;p26"/>
            <p:cNvSpPr/>
            <p:nvPr/>
          </p:nvSpPr>
          <p:spPr>
            <a:xfrm rot="-5400000">
              <a:off x="-1232048" y="3340955"/>
              <a:ext cx="3301035" cy="1348533"/>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73" name="Google Shape;773;p26"/>
            <p:cNvSpPr/>
            <p:nvPr/>
          </p:nvSpPr>
          <p:spPr>
            <a:xfrm rot="10800000" flipH="1">
              <a:off x="-884643" y="-787849"/>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774" name="Google Shape;774;p26"/>
          <p:cNvSpPr txBox="1">
            <a:spLocks noGrp="1"/>
          </p:cNvSpPr>
          <p:nvPr>
            <p:ph type="title" hasCustomPrompt="1"/>
          </p:nvPr>
        </p:nvSpPr>
        <p:spPr>
          <a:xfrm>
            <a:off x="188630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5" name="Google Shape;775;p26"/>
          <p:cNvSpPr txBox="1">
            <a:spLocks noGrp="1"/>
          </p:cNvSpPr>
          <p:nvPr>
            <p:ph type="title" idx="2" hasCustomPrompt="1"/>
          </p:nvPr>
        </p:nvSpPr>
        <p:spPr>
          <a:xfrm>
            <a:off x="4112850" y="1950800"/>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6" name="Google Shape;776;p26"/>
          <p:cNvSpPr txBox="1">
            <a:spLocks noGrp="1"/>
          </p:cNvSpPr>
          <p:nvPr>
            <p:ph type="title" idx="3" hasCustomPrompt="1"/>
          </p:nvPr>
        </p:nvSpPr>
        <p:spPr>
          <a:xfrm>
            <a:off x="6339475" y="1955425"/>
            <a:ext cx="918300" cy="4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3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777" name="Google Shape;777;p26"/>
          <p:cNvSpPr txBox="1">
            <a:spLocks noGrp="1"/>
          </p:cNvSpPr>
          <p:nvPr>
            <p:ph type="title" idx="4"/>
          </p:nvPr>
        </p:nvSpPr>
        <p:spPr>
          <a:xfrm>
            <a:off x="138550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78" name="Google Shape;778;p26"/>
          <p:cNvSpPr txBox="1">
            <a:spLocks noGrp="1"/>
          </p:cNvSpPr>
          <p:nvPr>
            <p:ph type="subTitle" idx="1"/>
          </p:nvPr>
        </p:nvSpPr>
        <p:spPr>
          <a:xfrm>
            <a:off x="1385501"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6"/>
          <p:cNvSpPr txBox="1">
            <a:spLocks noGrp="1"/>
          </p:cNvSpPr>
          <p:nvPr>
            <p:ph type="title" idx="5"/>
          </p:nvPr>
        </p:nvSpPr>
        <p:spPr>
          <a:xfrm>
            <a:off x="3612150"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80" name="Google Shape;780;p26"/>
          <p:cNvSpPr txBox="1">
            <a:spLocks noGrp="1"/>
          </p:cNvSpPr>
          <p:nvPr>
            <p:ph type="subTitle" idx="6"/>
          </p:nvPr>
        </p:nvSpPr>
        <p:spPr>
          <a:xfrm>
            <a:off x="3612150" y="3261244"/>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6"/>
          <p:cNvSpPr txBox="1">
            <a:spLocks noGrp="1"/>
          </p:cNvSpPr>
          <p:nvPr>
            <p:ph type="title" idx="7"/>
          </p:nvPr>
        </p:nvSpPr>
        <p:spPr>
          <a:xfrm>
            <a:off x="5838775" y="2838669"/>
            <a:ext cx="19197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Font typeface="Nunito"/>
              <a:buNone/>
              <a:defRPr sz="2300"/>
            </a:lvl1pPr>
            <a:lvl2pPr lvl="1" algn="ctr" rtl="0">
              <a:spcBef>
                <a:spcPts val="0"/>
              </a:spcBef>
              <a:spcAft>
                <a:spcPts val="0"/>
              </a:spcAft>
              <a:buSzPts val="2500"/>
              <a:buFont typeface="Nunito"/>
              <a:buNone/>
              <a:defRPr sz="2500">
                <a:latin typeface="Nunito"/>
                <a:ea typeface="Nunito"/>
                <a:cs typeface="Nunito"/>
                <a:sym typeface="Nunito"/>
              </a:defRPr>
            </a:lvl2pPr>
            <a:lvl3pPr lvl="2" algn="ctr" rtl="0">
              <a:spcBef>
                <a:spcPts val="0"/>
              </a:spcBef>
              <a:spcAft>
                <a:spcPts val="0"/>
              </a:spcAft>
              <a:buSzPts val="2500"/>
              <a:buFont typeface="Nunito"/>
              <a:buNone/>
              <a:defRPr sz="2500">
                <a:latin typeface="Nunito"/>
                <a:ea typeface="Nunito"/>
                <a:cs typeface="Nunito"/>
                <a:sym typeface="Nunito"/>
              </a:defRPr>
            </a:lvl3pPr>
            <a:lvl4pPr lvl="3" algn="ctr" rtl="0">
              <a:spcBef>
                <a:spcPts val="0"/>
              </a:spcBef>
              <a:spcAft>
                <a:spcPts val="0"/>
              </a:spcAft>
              <a:buSzPts val="2500"/>
              <a:buFont typeface="Nunito"/>
              <a:buNone/>
              <a:defRPr sz="2500">
                <a:latin typeface="Nunito"/>
                <a:ea typeface="Nunito"/>
                <a:cs typeface="Nunito"/>
                <a:sym typeface="Nunito"/>
              </a:defRPr>
            </a:lvl4pPr>
            <a:lvl5pPr lvl="4" algn="ctr" rtl="0">
              <a:spcBef>
                <a:spcPts val="0"/>
              </a:spcBef>
              <a:spcAft>
                <a:spcPts val="0"/>
              </a:spcAft>
              <a:buSzPts val="2500"/>
              <a:buFont typeface="Nunito"/>
              <a:buNone/>
              <a:defRPr sz="2500">
                <a:latin typeface="Nunito"/>
                <a:ea typeface="Nunito"/>
                <a:cs typeface="Nunito"/>
                <a:sym typeface="Nunito"/>
              </a:defRPr>
            </a:lvl5pPr>
            <a:lvl6pPr lvl="5" algn="ctr" rtl="0">
              <a:spcBef>
                <a:spcPts val="0"/>
              </a:spcBef>
              <a:spcAft>
                <a:spcPts val="0"/>
              </a:spcAft>
              <a:buSzPts val="2500"/>
              <a:buFont typeface="Nunito"/>
              <a:buNone/>
              <a:defRPr sz="2500">
                <a:latin typeface="Nunito"/>
                <a:ea typeface="Nunito"/>
                <a:cs typeface="Nunito"/>
                <a:sym typeface="Nunito"/>
              </a:defRPr>
            </a:lvl6pPr>
            <a:lvl7pPr lvl="6" algn="ctr" rtl="0">
              <a:spcBef>
                <a:spcPts val="0"/>
              </a:spcBef>
              <a:spcAft>
                <a:spcPts val="0"/>
              </a:spcAft>
              <a:buSzPts val="2500"/>
              <a:buFont typeface="Nunito"/>
              <a:buNone/>
              <a:defRPr sz="2500">
                <a:latin typeface="Nunito"/>
                <a:ea typeface="Nunito"/>
                <a:cs typeface="Nunito"/>
                <a:sym typeface="Nunito"/>
              </a:defRPr>
            </a:lvl7pPr>
            <a:lvl8pPr lvl="7" algn="ctr" rtl="0">
              <a:spcBef>
                <a:spcPts val="0"/>
              </a:spcBef>
              <a:spcAft>
                <a:spcPts val="0"/>
              </a:spcAft>
              <a:buSzPts val="2500"/>
              <a:buFont typeface="Nunito"/>
              <a:buNone/>
              <a:defRPr sz="2500">
                <a:latin typeface="Nunito"/>
                <a:ea typeface="Nunito"/>
                <a:cs typeface="Nunito"/>
                <a:sym typeface="Nunito"/>
              </a:defRPr>
            </a:lvl8pPr>
            <a:lvl9pPr lvl="8" algn="ctr" rtl="0">
              <a:spcBef>
                <a:spcPts val="0"/>
              </a:spcBef>
              <a:spcAft>
                <a:spcPts val="0"/>
              </a:spcAft>
              <a:buSzPts val="2500"/>
              <a:buFont typeface="Nunito"/>
              <a:buNone/>
              <a:defRPr sz="2500">
                <a:latin typeface="Nunito"/>
                <a:ea typeface="Nunito"/>
                <a:cs typeface="Nunito"/>
                <a:sym typeface="Nunito"/>
              </a:defRPr>
            </a:lvl9pPr>
          </a:lstStyle>
          <a:p>
            <a:endParaRPr/>
          </a:p>
        </p:txBody>
      </p:sp>
      <p:sp>
        <p:nvSpPr>
          <p:cNvPr id="782" name="Google Shape;782;p26"/>
          <p:cNvSpPr txBox="1">
            <a:spLocks noGrp="1"/>
          </p:cNvSpPr>
          <p:nvPr>
            <p:ph type="subTitle" idx="8"/>
          </p:nvPr>
        </p:nvSpPr>
        <p:spPr>
          <a:xfrm>
            <a:off x="5838775" y="3261219"/>
            <a:ext cx="1919700" cy="66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3" name="Google Shape;783;p26"/>
          <p:cNvSpPr txBox="1">
            <a:spLocks noGrp="1"/>
          </p:cNvSpPr>
          <p:nvPr>
            <p:ph type="title" idx="9"/>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84" name="Google Shape;784;p26"/>
          <p:cNvSpPr/>
          <p:nvPr/>
        </p:nvSpPr>
        <p:spPr>
          <a:xfrm flipH="1">
            <a:off x="267495" y="1380821"/>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23006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03"/>
        <p:cNvGrpSpPr/>
        <p:nvPr/>
      </p:nvGrpSpPr>
      <p:grpSpPr>
        <a:xfrm>
          <a:off x="0" y="0"/>
          <a:ext cx="0" cy="0"/>
          <a:chOff x="0" y="0"/>
          <a:chExt cx="0" cy="0"/>
        </a:xfrm>
      </p:grpSpPr>
      <p:grpSp>
        <p:nvGrpSpPr>
          <p:cNvPr id="804" name="Google Shape;804;p28"/>
          <p:cNvGrpSpPr/>
          <p:nvPr/>
        </p:nvGrpSpPr>
        <p:grpSpPr>
          <a:xfrm>
            <a:off x="-971261" y="-292239"/>
            <a:ext cx="10930433" cy="6204035"/>
            <a:chOff x="-971261" y="-292239"/>
            <a:chExt cx="10930433" cy="6204035"/>
          </a:xfrm>
        </p:grpSpPr>
        <p:sp>
          <p:nvSpPr>
            <p:cNvPr id="805" name="Google Shape;805;p28"/>
            <p:cNvSpPr/>
            <p:nvPr/>
          </p:nvSpPr>
          <p:spPr>
            <a:xfrm rot="5400000" flipH="1">
              <a:off x="7292180" y="3801766"/>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6" name="Google Shape;806;p28"/>
            <p:cNvSpPr/>
            <p:nvPr/>
          </p:nvSpPr>
          <p:spPr>
            <a:xfrm rot="-5400000" flipH="1">
              <a:off x="6943644" y="35586"/>
              <a:ext cx="2663064" cy="2238071"/>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7" name="Google Shape;807;p28"/>
            <p:cNvSpPr/>
            <p:nvPr/>
          </p:nvSpPr>
          <p:spPr>
            <a:xfrm>
              <a:off x="8198782" y="3955731"/>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08" name="Google Shape;808;p28"/>
            <p:cNvSpPr/>
            <p:nvPr/>
          </p:nvSpPr>
          <p:spPr>
            <a:xfrm rot="5400000" flipH="1">
              <a:off x="-1478272" y="3342336"/>
              <a:ext cx="3557775" cy="129425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9" name="Google Shape;809;p28"/>
            <p:cNvSpPr/>
            <p:nvPr/>
          </p:nvSpPr>
          <p:spPr>
            <a:xfrm rot="-5729157" flipH="1">
              <a:off x="-436390" y="-623334"/>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810" name="Google Shape;810;p28"/>
            <p:cNvGrpSpPr/>
            <p:nvPr/>
          </p:nvGrpSpPr>
          <p:grpSpPr>
            <a:xfrm rot="-5400000" flipH="1">
              <a:off x="-1138761" y="4062587"/>
              <a:ext cx="1755089" cy="1098328"/>
              <a:chOff x="-129562" y="-111337"/>
              <a:chExt cx="2158250" cy="1350625"/>
            </a:xfrm>
          </p:grpSpPr>
          <p:sp>
            <p:nvSpPr>
              <p:cNvPr id="811" name="Google Shape;811;p2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12" name="Google Shape;812;p2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sp>
        <p:nvSpPr>
          <p:cNvPr id="813" name="Google Shape;813;p28"/>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4" name="Google Shape;814;p28"/>
          <p:cNvSpPr txBox="1">
            <a:spLocks noGrp="1"/>
          </p:cNvSpPr>
          <p:nvPr>
            <p:ph type="subTitle" idx="1"/>
          </p:nvPr>
        </p:nvSpPr>
        <p:spPr>
          <a:xfrm>
            <a:off x="1670450" y="13145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5" name="Google Shape;815;p28"/>
          <p:cNvSpPr txBox="1">
            <a:spLocks noGrp="1"/>
          </p:cNvSpPr>
          <p:nvPr>
            <p:ph type="subTitle" idx="2"/>
          </p:nvPr>
        </p:nvSpPr>
        <p:spPr>
          <a:xfrm>
            <a:off x="1670450" y="1742074"/>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6" name="Google Shape;816;p28"/>
          <p:cNvSpPr txBox="1">
            <a:spLocks noGrp="1"/>
          </p:cNvSpPr>
          <p:nvPr>
            <p:ph type="subTitle" idx="3"/>
          </p:nvPr>
        </p:nvSpPr>
        <p:spPr>
          <a:xfrm>
            <a:off x="1670450" y="22289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7" name="Google Shape;817;p28"/>
          <p:cNvSpPr txBox="1">
            <a:spLocks noGrp="1"/>
          </p:cNvSpPr>
          <p:nvPr>
            <p:ph type="subTitle" idx="4"/>
          </p:nvPr>
        </p:nvSpPr>
        <p:spPr>
          <a:xfrm>
            <a:off x="1670450" y="2656462"/>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8" name="Google Shape;818;p28"/>
          <p:cNvSpPr txBox="1">
            <a:spLocks noGrp="1"/>
          </p:cNvSpPr>
          <p:nvPr>
            <p:ph type="subTitle" idx="5"/>
          </p:nvPr>
        </p:nvSpPr>
        <p:spPr>
          <a:xfrm>
            <a:off x="1670450" y="3143350"/>
            <a:ext cx="18471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819" name="Google Shape;819;p28"/>
          <p:cNvSpPr txBox="1">
            <a:spLocks noGrp="1"/>
          </p:cNvSpPr>
          <p:nvPr>
            <p:ph type="subTitle" idx="6"/>
          </p:nvPr>
        </p:nvSpPr>
        <p:spPr>
          <a:xfrm>
            <a:off x="1670450" y="3570850"/>
            <a:ext cx="6551400" cy="42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220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6"/>
        <p:cNvGrpSpPr/>
        <p:nvPr/>
      </p:nvGrpSpPr>
      <p:grpSpPr>
        <a:xfrm>
          <a:off x="0" y="0"/>
          <a:ext cx="0" cy="0"/>
          <a:chOff x="0" y="0"/>
          <a:chExt cx="0" cy="0"/>
        </a:xfrm>
      </p:grpSpPr>
      <p:grpSp>
        <p:nvGrpSpPr>
          <p:cNvPr id="1187" name="Google Shape;1187;p32"/>
          <p:cNvGrpSpPr/>
          <p:nvPr/>
        </p:nvGrpSpPr>
        <p:grpSpPr>
          <a:xfrm>
            <a:off x="-734805" y="-952067"/>
            <a:ext cx="10481587" cy="6582529"/>
            <a:chOff x="-734805" y="-952067"/>
            <a:chExt cx="10481587" cy="6582529"/>
          </a:xfrm>
        </p:grpSpPr>
        <p:sp>
          <p:nvSpPr>
            <p:cNvPr id="1188" name="Google Shape;1188;p32"/>
            <p:cNvSpPr/>
            <p:nvPr/>
          </p:nvSpPr>
          <p:spPr>
            <a:xfrm rot="-5400000" flipH="1">
              <a:off x="-988238" y="342394"/>
              <a:ext cx="2996099" cy="1223961"/>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9" name="Google Shape;1189;p32"/>
            <p:cNvSpPr/>
            <p:nvPr/>
          </p:nvSpPr>
          <p:spPr>
            <a:xfrm rot="5400000" flipH="1">
              <a:off x="-663199" y="2314900"/>
              <a:ext cx="3156683" cy="2652915"/>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90" name="Google Shape;1190;p32"/>
            <p:cNvSpPr/>
            <p:nvPr/>
          </p:nvSpPr>
          <p:spPr>
            <a:xfrm flipH="1">
              <a:off x="713231" y="3900773"/>
              <a:ext cx="461010" cy="459608"/>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1" name="Google Shape;1191;p32"/>
            <p:cNvSpPr/>
            <p:nvPr/>
          </p:nvSpPr>
          <p:spPr>
            <a:xfrm rot="10800000">
              <a:off x="-734805" y="-237918"/>
              <a:ext cx="1760389" cy="1554833"/>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2" name="Google Shape;1192;p32"/>
            <p:cNvSpPr/>
            <p:nvPr/>
          </p:nvSpPr>
          <p:spPr>
            <a:xfrm rot="-5400000" flipH="1">
              <a:off x="6594044" y="1153881"/>
              <a:ext cx="3919358" cy="1425748"/>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93" name="Google Shape;1193;p32"/>
            <p:cNvSpPr/>
            <p:nvPr/>
          </p:nvSpPr>
          <p:spPr>
            <a:xfrm rot="5070777" flipH="1">
              <a:off x="7179092" y="2908200"/>
              <a:ext cx="1975068" cy="298512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4" name="Google Shape;1194;p32"/>
            <p:cNvSpPr/>
            <p:nvPr/>
          </p:nvSpPr>
          <p:spPr>
            <a:xfrm rot="-9878118" flipH="1">
              <a:off x="4387400" y="4709593"/>
              <a:ext cx="435127" cy="524048"/>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rgbClr val="AFD1D3"/>
            </a:solidFill>
            <a:ln>
              <a:noFill/>
            </a:ln>
          </p:spPr>
          <p:txBody>
            <a:bodyPr spcFirstLastPara="1" wrap="square" lIns="91425" tIns="91425" rIns="91425" bIns="91425" anchor="ctr" anchorCtr="0">
              <a:noAutofit/>
            </a:bodyPr>
            <a:lstStyle/>
            <a:p>
              <a:endParaRPr/>
            </a:p>
          </p:txBody>
        </p:sp>
        <p:sp>
          <p:nvSpPr>
            <p:cNvPr id="1195" name="Google Shape;1195;p32"/>
            <p:cNvSpPr/>
            <p:nvPr/>
          </p:nvSpPr>
          <p:spPr>
            <a:xfrm rot="-9878118" flipH="1">
              <a:off x="4217900" y="4540014"/>
              <a:ext cx="783411" cy="853848"/>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6" name="Google Shape;1196;p32"/>
            <p:cNvSpPr/>
            <p:nvPr/>
          </p:nvSpPr>
          <p:spPr>
            <a:xfrm rot="-9878118" flipH="1">
              <a:off x="4103501" y="4421342"/>
              <a:ext cx="976675" cy="1026185"/>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7" name="Google Shape;1197;p32"/>
            <p:cNvSpPr/>
            <p:nvPr/>
          </p:nvSpPr>
          <p:spPr>
            <a:xfrm rot="-9878118" flipH="1">
              <a:off x="4154238" y="4477433"/>
              <a:ext cx="856928" cy="899548"/>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8" name="Google Shape;1198;p32"/>
            <p:cNvSpPr/>
            <p:nvPr/>
          </p:nvSpPr>
          <p:spPr>
            <a:xfrm rot="-9878118" flipH="1">
              <a:off x="4031081" y="4379051"/>
              <a:ext cx="1081838" cy="1099994"/>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199" name="Google Shape;1199;p32"/>
            <p:cNvSpPr/>
            <p:nvPr/>
          </p:nvSpPr>
          <p:spPr>
            <a:xfrm rot="-9878118" flipH="1">
              <a:off x="4319107" y="4585821"/>
              <a:ext cx="588652" cy="677865"/>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rgbClr val="6F6F6F"/>
            </a:solidFill>
            <a:ln>
              <a:noFill/>
            </a:ln>
          </p:spPr>
          <p:txBody>
            <a:bodyPr spcFirstLastPara="1" wrap="square" lIns="91425" tIns="91425" rIns="91425" bIns="91425" anchor="ctr" anchorCtr="0">
              <a:noAutofit/>
            </a:bodyPr>
            <a:lstStyle/>
            <a:p>
              <a:endParaRPr/>
            </a:p>
          </p:txBody>
        </p:sp>
        <p:sp>
          <p:nvSpPr>
            <p:cNvPr id="1200" name="Google Shape;1200;p32"/>
            <p:cNvSpPr/>
            <p:nvPr/>
          </p:nvSpPr>
          <p:spPr>
            <a:xfrm rot="5381940" flipH="1">
              <a:off x="7422390" y="3313971"/>
              <a:ext cx="2999814" cy="1633209"/>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1" name="Google Shape;1201;p32"/>
            <p:cNvSpPr/>
            <p:nvPr/>
          </p:nvSpPr>
          <p:spPr>
            <a:xfrm rot="-6299973">
              <a:off x="8225079" y="-539098"/>
              <a:ext cx="1563195" cy="922830"/>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2604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59"/>
        <p:cNvGrpSpPr/>
        <p:nvPr/>
      </p:nvGrpSpPr>
      <p:grpSpPr>
        <a:xfrm>
          <a:off x="0" y="0"/>
          <a:ext cx="0" cy="0"/>
          <a:chOff x="0" y="0"/>
          <a:chExt cx="0" cy="0"/>
        </a:xfrm>
      </p:grpSpPr>
      <p:grpSp>
        <p:nvGrpSpPr>
          <p:cNvPr id="1360" name="Google Shape;1360;p34"/>
          <p:cNvGrpSpPr/>
          <p:nvPr/>
        </p:nvGrpSpPr>
        <p:grpSpPr>
          <a:xfrm>
            <a:off x="-277700" y="-1055937"/>
            <a:ext cx="10289975" cy="6609000"/>
            <a:chOff x="-277700" y="-1055937"/>
            <a:chExt cx="10289975" cy="6609000"/>
          </a:xfrm>
        </p:grpSpPr>
        <p:sp>
          <p:nvSpPr>
            <p:cNvPr id="1361" name="Google Shape;1361;p34"/>
            <p:cNvSpPr/>
            <p:nvPr/>
          </p:nvSpPr>
          <p:spPr>
            <a:xfrm rot="5400000">
              <a:off x="-273143" y="-38048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34"/>
            <p:cNvSpPr/>
            <p:nvPr/>
          </p:nvSpPr>
          <p:spPr>
            <a:xfrm rot="5573891">
              <a:off x="7432038" y="-1402412"/>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1363" name="Google Shape;1363;p34"/>
            <p:cNvGrpSpPr/>
            <p:nvPr/>
          </p:nvGrpSpPr>
          <p:grpSpPr>
            <a:xfrm rot="10800000">
              <a:off x="-277700" y="-763313"/>
              <a:ext cx="1890100" cy="3864775"/>
              <a:chOff x="7669813" y="1373938"/>
              <a:chExt cx="1890100" cy="3864775"/>
            </a:xfrm>
          </p:grpSpPr>
          <p:sp>
            <p:nvSpPr>
              <p:cNvPr id="1364" name="Google Shape;1364;p34"/>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65" name="Google Shape;1365;p34"/>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366" name="Google Shape;1366;p34"/>
            <p:cNvSpPr/>
            <p:nvPr/>
          </p:nvSpPr>
          <p:spPr>
            <a:xfrm rot="10800000">
              <a:off x="279620" y="4073273"/>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367" name="Google Shape;1367;p34"/>
            <p:cNvGrpSpPr/>
            <p:nvPr/>
          </p:nvGrpSpPr>
          <p:grpSpPr>
            <a:xfrm rot="10800000">
              <a:off x="559315" y="3854048"/>
              <a:ext cx="769645" cy="721236"/>
              <a:chOff x="13529150" y="1729613"/>
              <a:chExt cx="945975" cy="886475"/>
            </a:xfrm>
          </p:grpSpPr>
          <p:sp>
            <p:nvSpPr>
              <p:cNvPr id="1368" name="Google Shape;1368;p34"/>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69" name="Google Shape;1369;p34"/>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0" name="Google Shape;1370;p34"/>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1" name="Google Shape;1371;p34"/>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2" name="Google Shape;1372;p34"/>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3" name="Google Shape;1373;p34"/>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4" name="Google Shape;1374;p34"/>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5" name="Google Shape;1375;p34"/>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6" name="Google Shape;1376;p34"/>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7" name="Google Shape;1377;p34"/>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8" name="Google Shape;1378;p34"/>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79" name="Google Shape;1379;p34"/>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0" name="Google Shape;1380;p34"/>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1" name="Google Shape;1381;p34"/>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2" name="Google Shape;1382;p34"/>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3" name="Google Shape;1383;p34"/>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4" name="Google Shape;1384;p34"/>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sp>
            <p:nvSpPr>
              <p:cNvPr id="1385" name="Google Shape;1385;p34"/>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1386" name="Google Shape;1386;p34"/>
            <p:cNvGrpSpPr/>
            <p:nvPr/>
          </p:nvGrpSpPr>
          <p:grpSpPr>
            <a:xfrm rot="10800000">
              <a:off x="7854025" y="3945287"/>
              <a:ext cx="2158250" cy="1350625"/>
              <a:chOff x="-129562" y="-111337"/>
              <a:chExt cx="2158250" cy="1350625"/>
            </a:xfrm>
          </p:grpSpPr>
          <p:sp>
            <p:nvSpPr>
              <p:cNvPr id="1387" name="Google Shape;1387;p34"/>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8" name="Google Shape;1388;p34"/>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1389" name="Google Shape;1389;p34"/>
            <p:cNvSpPr/>
            <p:nvPr/>
          </p:nvSpPr>
          <p:spPr>
            <a:xfrm rot="10800000">
              <a:off x="8534519" y="4501100"/>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0" name="Google Shape;1390;p34"/>
            <p:cNvSpPr/>
            <p:nvPr/>
          </p:nvSpPr>
          <p:spPr>
            <a:xfrm rot="10800000">
              <a:off x="8345454" y="684681"/>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391" name="Google Shape;1391;p34"/>
            <p:cNvGrpSpPr/>
            <p:nvPr/>
          </p:nvGrpSpPr>
          <p:grpSpPr>
            <a:xfrm rot="10800000">
              <a:off x="2641764" y="3912138"/>
              <a:ext cx="3750750" cy="1640925"/>
              <a:chOff x="-88425" y="1011675"/>
              <a:chExt cx="3750750" cy="1640925"/>
            </a:xfrm>
          </p:grpSpPr>
          <p:sp>
            <p:nvSpPr>
              <p:cNvPr id="1392" name="Google Shape;1392;p34"/>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1393" name="Google Shape;1393;p34"/>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78343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9"/>
        <p:cNvGrpSpPr/>
        <p:nvPr/>
      </p:nvGrpSpPr>
      <p:grpSpPr>
        <a:xfrm>
          <a:off x="0" y="0"/>
          <a:ext cx="0" cy="0"/>
          <a:chOff x="0" y="0"/>
          <a:chExt cx="0" cy="0"/>
        </a:xfrm>
      </p:grpSpPr>
      <p:grpSp>
        <p:nvGrpSpPr>
          <p:cNvPr id="450" name="Google Shape;450;p13"/>
          <p:cNvGrpSpPr/>
          <p:nvPr/>
        </p:nvGrpSpPr>
        <p:grpSpPr>
          <a:xfrm>
            <a:off x="-790500" y="56591"/>
            <a:ext cx="10963438" cy="5662371"/>
            <a:chOff x="-790500" y="56591"/>
            <a:chExt cx="10963438" cy="5662371"/>
          </a:xfrm>
        </p:grpSpPr>
        <p:sp>
          <p:nvSpPr>
            <p:cNvPr id="451" name="Google Shape;451;p13"/>
            <p:cNvSpPr/>
            <p:nvPr/>
          </p:nvSpPr>
          <p:spPr>
            <a:xfrm rot="-5226109">
              <a:off x="-345708" y="3664495"/>
              <a:ext cx="1588607" cy="2400941"/>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8202183" y="56591"/>
              <a:ext cx="900635" cy="820211"/>
            </a:xfrm>
            <a:custGeom>
              <a:avLst/>
              <a:gdLst/>
              <a:ahLst/>
              <a:cxnLst/>
              <a:rect l="l" t="t" r="r" b="b"/>
              <a:pathLst>
                <a:path w="44279" h="40325" extrusionOk="0">
                  <a:moveTo>
                    <a:pt x="21084" y="0"/>
                  </a:moveTo>
                  <a:cubicBezTo>
                    <a:pt x="7224" y="2045"/>
                    <a:pt x="3199" y="9269"/>
                    <a:pt x="1611" y="17494"/>
                  </a:cubicBezTo>
                  <a:cubicBezTo>
                    <a:pt x="0" y="25697"/>
                    <a:pt x="5853" y="38817"/>
                    <a:pt x="16537" y="40100"/>
                  </a:cubicBezTo>
                  <a:cubicBezTo>
                    <a:pt x="17740" y="40245"/>
                    <a:pt x="19018" y="40325"/>
                    <a:pt x="20340" y="40325"/>
                  </a:cubicBezTo>
                  <a:cubicBezTo>
                    <a:pt x="30724" y="40325"/>
                    <a:pt x="43764" y="35416"/>
                    <a:pt x="43995" y="18777"/>
                  </a:cubicBezTo>
                  <a:cubicBezTo>
                    <a:pt x="44278" y="0"/>
                    <a:pt x="21084" y="0"/>
                    <a:pt x="21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329463" y="1161838"/>
              <a:ext cx="239681" cy="238987"/>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99268" y="3550833"/>
              <a:ext cx="428752" cy="427510"/>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5400000">
              <a:off x="7419863" y="3303119"/>
              <a:ext cx="2434542" cy="2046019"/>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3"/>
            <p:cNvGrpSpPr/>
            <p:nvPr/>
          </p:nvGrpSpPr>
          <p:grpSpPr>
            <a:xfrm>
              <a:off x="8282838" y="1848613"/>
              <a:ext cx="1890100" cy="3864775"/>
              <a:chOff x="7669813" y="1373938"/>
              <a:chExt cx="1890100" cy="3864775"/>
            </a:xfrm>
          </p:grpSpPr>
          <p:sp>
            <p:nvSpPr>
              <p:cNvPr id="457" name="Google Shape;457;p13"/>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9" name="Google Shape;459;p13"/>
          <p:cNvSpPr txBox="1">
            <a:spLocks noGrp="1"/>
          </p:cNvSpPr>
          <p:nvPr>
            <p:ph type="subTitle" idx="1"/>
          </p:nvPr>
        </p:nvSpPr>
        <p:spPr>
          <a:xfrm>
            <a:off x="3654525" y="14453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0" name="Google Shape;460;p13"/>
          <p:cNvSpPr txBox="1">
            <a:spLocks noGrp="1"/>
          </p:cNvSpPr>
          <p:nvPr>
            <p:ph type="title"/>
          </p:nvPr>
        </p:nvSpPr>
        <p:spPr>
          <a:xfrm>
            <a:off x="713250"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1" name="Google Shape;461;p13"/>
          <p:cNvSpPr txBox="1">
            <a:spLocks noGrp="1"/>
          </p:cNvSpPr>
          <p:nvPr>
            <p:ph type="subTitle" idx="2"/>
          </p:nvPr>
        </p:nvSpPr>
        <p:spPr>
          <a:xfrm>
            <a:off x="1794296" y="14453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2" name="Google Shape;462;p13"/>
          <p:cNvSpPr txBox="1">
            <a:spLocks noGrp="1"/>
          </p:cNvSpPr>
          <p:nvPr>
            <p:ph type="title" idx="3" hasCustomPrompt="1"/>
          </p:nvPr>
        </p:nvSpPr>
        <p:spPr>
          <a:xfrm>
            <a:off x="913875" y="14453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3" name="Google Shape;463;p13"/>
          <p:cNvSpPr txBox="1">
            <a:spLocks noGrp="1"/>
          </p:cNvSpPr>
          <p:nvPr>
            <p:ph type="subTitle" idx="4"/>
          </p:nvPr>
        </p:nvSpPr>
        <p:spPr>
          <a:xfrm>
            <a:off x="3654525" y="19564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4" name="Google Shape;464;p13"/>
          <p:cNvSpPr txBox="1">
            <a:spLocks noGrp="1"/>
          </p:cNvSpPr>
          <p:nvPr>
            <p:ph type="subTitle" idx="5"/>
          </p:nvPr>
        </p:nvSpPr>
        <p:spPr>
          <a:xfrm>
            <a:off x="1794296" y="19564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5" name="Google Shape;465;p13"/>
          <p:cNvSpPr txBox="1">
            <a:spLocks noGrp="1"/>
          </p:cNvSpPr>
          <p:nvPr>
            <p:ph type="title" idx="6" hasCustomPrompt="1"/>
          </p:nvPr>
        </p:nvSpPr>
        <p:spPr>
          <a:xfrm>
            <a:off x="913875" y="19564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6" name="Google Shape;466;p13"/>
          <p:cNvSpPr txBox="1">
            <a:spLocks noGrp="1"/>
          </p:cNvSpPr>
          <p:nvPr>
            <p:ph type="subTitle" idx="7"/>
          </p:nvPr>
        </p:nvSpPr>
        <p:spPr>
          <a:xfrm>
            <a:off x="3654525" y="24675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67" name="Google Shape;467;p13"/>
          <p:cNvSpPr txBox="1">
            <a:spLocks noGrp="1"/>
          </p:cNvSpPr>
          <p:nvPr>
            <p:ph type="subTitle" idx="8"/>
          </p:nvPr>
        </p:nvSpPr>
        <p:spPr>
          <a:xfrm>
            <a:off x="1794296" y="24675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68" name="Google Shape;468;p13"/>
          <p:cNvSpPr txBox="1">
            <a:spLocks noGrp="1"/>
          </p:cNvSpPr>
          <p:nvPr>
            <p:ph type="title" idx="9" hasCustomPrompt="1"/>
          </p:nvPr>
        </p:nvSpPr>
        <p:spPr>
          <a:xfrm>
            <a:off x="913875" y="24675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9" name="Google Shape;469;p13"/>
          <p:cNvSpPr txBox="1">
            <a:spLocks noGrp="1"/>
          </p:cNvSpPr>
          <p:nvPr>
            <p:ph type="subTitle" idx="13"/>
          </p:nvPr>
        </p:nvSpPr>
        <p:spPr>
          <a:xfrm>
            <a:off x="3654525" y="29786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0" name="Google Shape;470;p13"/>
          <p:cNvSpPr txBox="1">
            <a:spLocks noGrp="1"/>
          </p:cNvSpPr>
          <p:nvPr>
            <p:ph type="subTitle" idx="14"/>
          </p:nvPr>
        </p:nvSpPr>
        <p:spPr>
          <a:xfrm>
            <a:off x="1794296" y="29786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1" name="Google Shape;471;p13"/>
          <p:cNvSpPr txBox="1">
            <a:spLocks noGrp="1"/>
          </p:cNvSpPr>
          <p:nvPr>
            <p:ph type="title" idx="15" hasCustomPrompt="1"/>
          </p:nvPr>
        </p:nvSpPr>
        <p:spPr>
          <a:xfrm>
            <a:off x="913875" y="29786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2" name="Google Shape;472;p13"/>
          <p:cNvSpPr txBox="1">
            <a:spLocks noGrp="1"/>
          </p:cNvSpPr>
          <p:nvPr>
            <p:ph type="subTitle" idx="16"/>
          </p:nvPr>
        </p:nvSpPr>
        <p:spPr>
          <a:xfrm>
            <a:off x="3654525" y="3489775"/>
            <a:ext cx="45756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3" name="Google Shape;473;p13"/>
          <p:cNvSpPr txBox="1">
            <a:spLocks noGrp="1"/>
          </p:cNvSpPr>
          <p:nvPr>
            <p:ph type="subTitle" idx="17"/>
          </p:nvPr>
        </p:nvSpPr>
        <p:spPr>
          <a:xfrm>
            <a:off x="1794296" y="3489775"/>
            <a:ext cx="1822200" cy="42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Montserrat Black"/>
              <a:buNone/>
              <a:defRPr sz="2300">
                <a:solidFill>
                  <a:schemeClr val="dk2"/>
                </a:solidFill>
                <a:latin typeface="Marcellus"/>
                <a:ea typeface="Marcellus"/>
                <a:cs typeface="Marcellus"/>
                <a:sym typeface="Marcellus"/>
              </a:defRPr>
            </a:lvl1pPr>
            <a:lvl2pPr lvl="1"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2pPr>
            <a:lvl3pPr lvl="2"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3pPr>
            <a:lvl4pPr lvl="3"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4pPr>
            <a:lvl5pPr lvl="4"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5pPr>
            <a:lvl6pPr lvl="5"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6pPr>
            <a:lvl7pPr lvl="6"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7pPr>
            <a:lvl8pPr lvl="7"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8pPr>
            <a:lvl9pPr lvl="8" algn="ctr" rtl="0">
              <a:lnSpc>
                <a:spcPct val="100000"/>
              </a:lnSpc>
              <a:spcBef>
                <a:spcPts val="0"/>
              </a:spcBef>
              <a:spcAft>
                <a:spcPts val="0"/>
              </a:spcAft>
              <a:buSzPts val="2000"/>
              <a:buFont typeface="Montserrat Black"/>
              <a:buNone/>
              <a:defRPr sz="2000">
                <a:latin typeface="Montserrat Black"/>
                <a:ea typeface="Montserrat Black"/>
                <a:cs typeface="Montserrat Black"/>
                <a:sym typeface="Montserrat Black"/>
              </a:defRPr>
            </a:lvl9pPr>
          </a:lstStyle>
          <a:p>
            <a:endParaRPr/>
          </a:p>
        </p:txBody>
      </p:sp>
      <p:sp>
        <p:nvSpPr>
          <p:cNvPr id="474" name="Google Shape;474;p13"/>
          <p:cNvSpPr txBox="1">
            <a:spLocks noGrp="1"/>
          </p:cNvSpPr>
          <p:nvPr>
            <p:ph type="title" idx="18" hasCustomPrompt="1"/>
          </p:nvPr>
        </p:nvSpPr>
        <p:spPr>
          <a:xfrm>
            <a:off x="913875" y="3489775"/>
            <a:ext cx="795900" cy="4275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4">
  <p:cSld name="CUSTOM_13_2">
    <p:spTree>
      <p:nvGrpSpPr>
        <p:cNvPr id="1" name="Shape 711"/>
        <p:cNvGrpSpPr/>
        <p:nvPr/>
      </p:nvGrpSpPr>
      <p:grpSpPr>
        <a:xfrm>
          <a:off x="0" y="0"/>
          <a:ext cx="0" cy="0"/>
          <a:chOff x="0" y="0"/>
          <a:chExt cx="0" cy="0"/>
        </a:xfrm>
      </p:grpSpPr>
      <p:grpSp>
        <p:nvGrpSpPr>
          <p:cNvPr id="712" name="Google Shape;712;p21"/>
          <p:cNvGrpSpPr/>
          <p:nvPr/>
        </p:nvGrpSpPr>
        <p:grpSpPr>
          <a:xfrm>
            <a:off x="-1260122" y="-887040"/>
            <a:ext cx="11513318" cy="7109780"/>
            <a:chOff x="-1260122" y="-887040"/>
            <a:chExt cx="11513318" cy="7109780"/>
          </a:xfrm>
        </p:grpSpPr>
        <p:sp>
          <p:nvSpPr>
            <p:cNvPr id="713" name="Google Shape;713;p21"/>
            <p:cNvSpPr/>
            <p:nvPr/>
          </p:nvSpPr>
          <p:spPr>
            <a:xfrm rot="-5565658" flipH="1">
              <a:off x="-546388" y="-1366337"/>
              <a:ext cx="2558015" cy="3866755"/>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flipH="1">
              <a:off x="-572978" y="4170900"/>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rot="5400000" flipH="1">
              <a:off x="7089861" y="3950254"/>
              <a:ext cx="3086117" cy="145885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rot="-2052857">
              <a:off x="8368581" y="-755079"/>
              <a:ext cx="1266253" cy="258916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467250" y="-1526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718" name="Google Shape;718;p21"/>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6_1">
    <p:spTree>
      <p:nvGrpSpPr>
        <p:cNvPr id="1" name="Shape 749"/>
        <p:cNvGrpSpPr/>
        <p:nvPr/>
      </p:nvGrpSpPr>
      <p:grpSpPr>
        <a:xfrm>
          <a:off x="0" y="0"/>
          <a:ext cx="0" cy="0"/>
          <a:chOff x="0" y="0"/>
          <a:chExt cx="0" cy="0"/>
        </a:xfrm>
      </p:grpSpPr>
      <p:grpSp>
        <p:nvGrpSpPr>
          <p:cNvPr id="750" name="Google Shape;750;p24"/>
          <p:cNvGrpSpPr/>
          <p:nvPr/>
        </p:nvGrpSpPr>
        <p:grpSpPr>
          <a:xfrm>
            <a:off x="-3180498" y="-348683"/>
            <a:ext cx="14457423" cy="7502683"/>
            <a:chOff x="-3180498" y="-348683"/>
            <a:chExt cx="14457423" cy="7502683"/>
          </a:xfrm>
        </p:grpSpPr>
        <p:sp>
          <p:nvSpPr>
            <p:cNvPr id="751" name="Google Shape;751;p24"/>
            <p:cNvSpPr/>
            <p:nvPr/>
          </p:nvSpPr>
          <p:spPr>
            <a:xfrm rot="-1102360">
              <a:off x="7997593" y="3743030"/>
              <a:ext cx="3032070" cy="2059599"/>
            </a:xfrm>
            <a:custGeom>
              <a:avLst/>
              <a:gdLst/>
              <a:ahLst/>
              <a:cxnLst/>
              <a:rect l="l" t="t" r="r" b="b"/>
              <a:pathLst>
                <a:path w="31115" h="23171" extrusionOk="0">
                  <a:moveTo>
                    <a:pt x="11326" y="1"/>
                  </a:moveTo>
                  <a:cubicBezTo>
                    <a:pt x="10555" y="1"/>
                    <a:pt x="9801" y="70"/>
                    <a:pt x="9074" y="215"/>
                  </a:cubicBezTo>
                  <a:cubicBezTo>
                    <a:pt x="1" y="2065"/>
                    <a:pt x="2285" y="10050"/>
                    <a:pt x="741" y="16447"/>
                  </a:cubicBezTo>
                  <a:lnTo>
                    <a:pt x="30288" y="23170"/>
                  </a:lnTo>
                  <a:cubicBezTo>
                    <a:pt x="30266" y="19689"/>
                    <a:pt x="31115" y="16142"/>
                    <a:pt x="26981" y="9027"/>
                  </a:cubicBezTo>
                  <a:cubicBezTo>
                    <a:pt x="24132" y="4080"/>
                    <a:pt x="17245" y="1"/>
                    <a:pt x="11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rot="-5400000" flipH="1">
              <a:off x="7214587" y="-200886"/>
              <a:ext cx="2728499"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rot="-5400000">
              <a:off x="-1096423" y="4814424"/>
              <a:ext cx="3322039" cy="1357114"/>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rot="10800000">
              <a:off x="-3180498" y="3831962"/>
              <a:ext cx="4078495" cy="1672782"/>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rot="-2206959">
              <a:off x="8212337" y="-227328"/>
              <a:ext cx="1266104" cy="2588861"/>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24"/>
          <p:cNvSpPr txBox="1">
            <a:spLocks noGrp="1"/>
          </p:cNvSpPr>
          <p:nvPr>
            <p:ph type="title"/>
          </p:nvPr>
        </p:nvSpPr>
        <p:spPr>
          <a:xfrm>
            <a:off x="713225" y="539500"/>
            <a:ext cx="3501000" cy="429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4"/>
          <p:cNvSpPr txBox="1">
            <a:spLocks noGrp="1"/>
          </p:cNvSpPr>
          <p:nvPr>
            <p:ph type="subTitle" idx="1"/>
          </p:nvPr>
        </p:nvSpPr>
        <p:spPr>
          <a:xfrm>
            <a:off x="713225" y="2019850"/>
            <a:ext cx="2919600" cy="12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26168" y="-487925"/>
            <a:ext cx="11463169" cy="6266413"/>
            <a:chOff x="-1526168" y="-487925"/>
            <a:chExt cx="11463169" cy="6266413"/>
          </a:xfrm>
        </p:grpSpPr>
        <p:sp>
          <p:nvSpPr>
            <p:cNvPr id="10" name="Google Shape;10;p2"/>
            <p:cNvSpPr/>
            <p:nvPr/>
          </p:nvSpPr>
          <p:spPr>
            <a:xfrm>
              <a:off x="4341730" y="-232256"/>
              <a:ext cx="435150" cy="524076"/>
            </a:xfrm>
            <a:custGeom>
              <a:avLst/>
              <a:gdLst/>
              <a:ahLst/>
              <a:cxnLst/>
              <a:rect l="l" t="t" r="r" b="b"/>
              <a:pathLst>
                <a:path w="23870" h="28748" extrusionOk="0">
                  <a:moveTo>
                    <a:pt x="977" y="0"/>
                  </a:moveTo>
                  <a:cubicBezTo>
                    <a:pt x="1164" y="5095"/>
                    <a:pt x="0" y="10167"/>
                    <a:pt x="280" y="14889"/>
                  </a:cubicBezTo>
                  <a:cubicBezTo>
                    <a:pt x="580" y="20865"/>
                    <a:pt x="6483" y="28748"/>
                    <a:pt x="13067" y="28748"/>
                  </a:cubicBezTo>
                  <a:cubicBezTo>
                    <a:pt x="15147" y="28748"/>
                    <a:pt x="17295" y="27961"/>
                    <a:pt x="19356" y="26079"/>
                  </a:cubicBezTo>
                  <a:cubicBezTo>
                    <a:pt x="22659" y="23194"/>
                    <a:pt x="23869" y="10004"/>
                    <a:pt x="23776" y="5723"/>
                  </a:cubicBezTo>
                  <a:lnTo>
                    <a:pt x="97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4170828" y="-391418"/>
              <a:ext cx="783452" cy="853893"/>
            </a:xfrm>
            <a:custGeom>
              <a:avLst/>
              <a:gdLst/>
              <a:ahLst/>
              <a:cxnLst/>
              <a:rect l="l" t="t" r="r" b="b"/>
              <a:pathLst>
                <a:path w="42976" h="46840" extrusionOk="0">
                  <a:moveTo>
                    <a:pt x="1390" y="0"/>
                  </a:moveTo>
                  <a:cubicBezTo>
                    <a:pt x="1256" y="0"/>
                    <a:pt x="1079" y="86"/>
                    <a:pt x="1093" y="217"/>
                  </a:cubicBezTo>
                  <a:cubicBezTo>
                    <a:pt x="1745" y="9359"/>
                    <a:pt x="0" y="18618"/>
                    <a:pt x="2396" y="27621"/>
                  </a:cubicBezTo>
                  <a:cubicBezTo>
                    <a:pt x="4001" y="33577"/>
                    <a:pt x="7282" y="39416"/>
                    <a:pt x="12283" y="43162"/>
                  </a:cubicBezTo>
                  <a:cubicBezTo>
                    <a:pt x="15403" y="45479"/>
                    <a:pt x="19371" y="46840"/>
                    <a:pt x="23301" y="46840"/>
                  </a:cubicBezTo>
                  <a:cubicBezTo>
                    <a:pt x="25408" y="46840"/>
                    <a:pt x="27504" y="46449"/>
                    <a:pt x="29452" y="45604"/>
                  </a:cubicBezTo>
                  <a:cubicBezTo>
                    <a:pt x="34337" y="43487"/>
                    <a:pt x="36873" y="38579"/>
                    <a:pt x="38385" y="33740"/>
                  </a:cubicBezTo>
                  <a:cubicBezTo>
                    <a:pt x="40363" y="27435"/>
                    <a:pt x="40805" y="20759"/>
                    <a:pt x="42945" y="14524"/>
                  </a:cubicBezTo>
                  <a:cubicBezTo>
                    <a:pt x="42976" y="14442"/>
                    <a:pt x="42908" y="14405"/>
                    <a:pt x="42816" y="14405"/>
                  </a:cubicBezTo>
                  <a:cubicBezTo>
                    <a:pt x="42699" y="14405"/>
                    <a:pt x="42542" y="14466"/>
                    <a:pt x="42503" y="14570"/>
                  </a:cubicBezTo>
                  <a:lnTo>
                    <a:pt x="42526" y="14547"/>
                  </a:lnTo>
                  <a:lnTo>
                    <a:pt x="42526" y="14547"/>
                  </a:lnTo>
                  <a:cubicBezTo>
                    <a:pt x="40782" y="19619"/>
                    <a:pt x="40200" y="25016"/>
                    <a:pt x="38920" y="30204"/>
                  </a:cubicBezTo>
                  <a:cubicBezTo>
                    <a:pt x="37711" y="35275"/>
                    <a:pt x="35896" y="40975"/>
                    <a:pt x="31453" y="44139"/>
                  </a:cubicBezTo>
                  <a:cubicBezTo>
                    <a:pt x="29115" y="45801"/>
                    <a:pt x="26328" y="46534"/>
                    <a:pt x="23498" y="46534"/>
                  </a:cubicBezTo>
                  <a:cubicBezTo>
                    <a:pt x="19793" y="46534"/>
                    <a:pt x="16015" y="45279"/>
                    <a:pt x="13074" y="43208"/>
                  </a:cubicBezTo>
                  <a:cubicBezTo>
                    <a:pt x="8049" y="39695"/>
                    <a:pt x="4746" y="33996"/>
                    <a:pt x="3048" y="28180"/>
                  </a:cubicBezTo>
                  <a:cubicBezTo>
                    <a:pt x="372" y="18991"/>
                    <a:pt x="2210" y="9452"/>
                    <a:pt x="1535" y="100"/>
                  </a:cubicBezTo>
                  <a:cubicBezTo>
                    <a:pt x="1535" y="31"/>
                    <a:pt x="1470" y="0"/>
                    <a:pt x="13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4048453" y="-450955"/>
              <a:ext cx="976727" cy="1026240"/>
            </a:xfrm>
            <a:custGeom>
              <a:avLst/>
              <a:gdLst/>
              <a:ahLst/>
              <a:cxnLst/>
              <a:rect l="l" t="t" r="r" b="b"/>
              <a:pathLst>
                <a:path w="53578" h="56294" extrusionOk="0">
                  <a:moveTo>
                    <a:pt x="239" y="1"/>
                  </a:moveTo>
                  <a:cubicBezTo>
                    <a:pt x="123" y="1"/>
                    <a:pt x="0" y="66"/>
                    <a:pt x="13" y="179"/>
                  </a:cubicBezTo>
                  <a:cubicBezTo>
                    <a:pt x="455" y="5879"/>
                    <a:pt x="827" y="11578"/>
                    <a:pt x="1339" y="17278"/>
                  </a:cubicBezTo>
                  <a:cubicBezTo>
                    <a:pt x="1758" y="21815"/>
                    <a:pt x="2014" y="26444"/>
                    <a:pt x="3526" y="30771"/>
                  </a:cubicBezTo>
                  <a:cubicBezTo>
                    <a:pt x="5969" y="37750"/>
                    <a:pt x="10458" y="44218"/>
                    <a:pt x="15972" y="49103"/>
                  </a:cubicBezTo>
                  <a:cubicBezTo>
                    <a:pt x="20536" y="53146"/>
                    <a:pt x="26322" y="56294"/>
                    <a:pt x="32472" y="56294"/>
                  </a:cubicBezTo>
                  <a:cubicBezTo>
                    <a:pt x="33470" y="56294"/>
                    <a:pt x="34477" y="56211"/>
                    <a:pt x="35490" y="56036"/>
                  </a:cubicBezTo>
                  <a:cubicBezTo>
                    <a:pt x="42400" y="54849"/>
                    <a:pt x="46541" y="49638"/>
                    <a:pt x="49030" y="43403"/>
                  </a:cubicBezTo>
                  <a:cubicBezTo>
                    <a:pt x="51961" y="36075"/>
                    <a:pt x="52962" y="28049"/>
                    <a:pt x="53566" y="20256"/>
                  </a:cubicBezTo>
                  <a:cubicBezTo>
                    <a:pt x="53577" y="20149"/>
                    <a:pt x="53494" y="20101"/>
                    <a:pt x="53399" y="20101"/>
                  </a:cubicBezTo>
                  <a:cubicBezTo>
                    <a:pt x="53288" y="20101"/>
                    <a:pt x="53160" y="20166"/>
                    <a:pt x="53148" y="20279"/>
                  </a:cubicBezTo>
                  <a:cubicBezTo>
                    <a:pt x="52613" y="26840"/>
                    <a:pt x="51798" y="33470"/>
                    <a:pt x="49867" y="39798"/>
                  </a:cubicBezTo>
                  <a:cubicBezTo>
                    <a:pt x="47913" y="46102"/>
                    <a:pt x="44633" y="52918"/>
                    <a:pt x="37863" y="55128"/>
                  </a:cubicBezTo>
                  <a:cubicBezTo>
                    <a:pt x="36110" y="55698"/>
                    <a:pt x="34349" y="55957"/>
                    <a:pt x="32608" y="55957"/>
                  </a:cubicBezTo>
                  <a:cubicBezTo>
                    <a:pt x="27096" y="55957"/>
                    <a:pt x="21775" y="53366"/>
                    <a:pt x="17461" y="49848"/>
                  </a:cubicBezTo>
                  <a:cubicBezTo>
                    <a:pt x="11715" y="45102"/>
                    <a:pt x="7248" y="38983"/>
                    <a:pt x="4480" y="32074"/>
                  </a:cubicBezTo>
                  <a:cubicBezTo>
                    <a:pt x="2805" y="27886"/>
                    <a:pt x="2386" y="23583"/>
                    <a:pt x="1944" y="19116"/>
                  </a:cubicBezTo>
                  <a:cubicBezTo>
                    <a:pt x="1339" y="12811"/>
                    <a:pt x="920" y="6484"/>
                    <a:pt x="432" y="156"/>
                  </a:cubicBezTo>
                  <a:cubicBezTo>
                    <a:pt x="432" y="49"/>
                    <a:pt x="338" y="1"/>
                    <a:pt x="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4097600" y="-383087"/>
              <a:ext cx="856974" cy="899596"/>
            </a:xfrm>
            <a:custGeom>
              <a:avLst/>
              <a:gdLst/>
              <a:ahLst/>
              <a:cxnLst/>
              <a:rect l="l" t="t" r="r" b="b"/>
              <a:pathLst>
                <a:path w="47009" h="49347" extrusionOk="0">
                  <a:moveTo>
                    <a:pt x="268" y="0"/>
                  </a:moveTo>
                  <a:cubicBezTo>
                    <a:pt x="154" y="0"/>
                    <a:pt x="1" y="75"/>
                    <a:pt x="16" y="178"/>
                  </a:cubicBezTo>
                  <a:cubicBezTo>
                    <a:pt x="411" y="5227"/>
                    <a:pt x="737" y="10275"/>
                    <a:pt x="1202" y="15300"/>
                  </a:cubicBezTo>
                  <a:cubicBezTo>
                    <a:pt x="1551" y="19232"/>
                    <a:pt x="1784" y="23210"/>
                    <a:pt x="3086" y="26955"/>
                  </a:cubicBezTo>
                  <a:cubicBezTo>
                    <a:pt x="5390" y="33306"/>
                    <a:pt x="9275" y="38959"/>
                    <a:pt x="14393" y="43379"/>
                  </a:cubicBezTo>
                  <a:cubicBezTo>
                    <a:pt x="18311" y="46746"/>
                    <a:pt x="23246" y="49347"/>
                    <a:pt x="28450" y="49347"/>
                  </a:cubicBezTo>
                  <a:cubicBezTo>
                    <a:pt x="29395" y="49347"/>
                    <a:pt x="30348" y="49261"/>
                    <a:pt x="31306" y="49079"/>
                  </a:cubicBezTo>
                  <a:cubicBezTo>
                    <a:pt x="37238" y="47986"/>
                    <a:pt x="40797" y="43542"/>
                    <a:pt x="42961" y="38168"/>
                  </a:cubicBezTo>
                  <a:cubicBezTo>
                    <a:pt x="45566" y="31724"/>
                    <a:pt x="46450" y="24629"/>
                    <a:pt x="47009" y="17743"/>
                  </a:cubicBezTo>
                  <a:cubicBezTo>
                    <a:pt x="47009" y="17662"/>
                    <a:pt x="46944" y="17630"/>
                    <a:pt x="46868" y="17630"/>
                  </a:cubicBezTo>
                  <a:cubicBezTo>
                    <a:pt x="46768" y="17630"/>
                    <a:pt x="46650" y="17686"/>
                    <a:pt x="46636" y="17766"/>
                  </a:cubicBezTo>
                  <a:lnTo>
                    <a:pt x="46636" y="17789"/>
                  </a:lnTo>
                  <a:cubicBezTo>
                    <a:pt x="46194" y="23466"/>
                    <a:pt x="45473" y="29165"/>
                    <a:pt x="43845" y="34632"/>
                  </a:cubicBezTo>
                  <a:cubicBezTo>
                    <a:pt x="42100" y="40448"/>
                    <a:pt x="39122" y="46613"/>
                    <a:pt x="32887" y="48474"/>
                  </a:cubicBezTo>
                  <a:cubicBezTo>
                    <a:pt x="31453" y="48908"/>
                    <a:pt x="30016" y="49105"/>
                    <a:pt x="28595" y="49105"/>
                  </a:cubicBezTo>
                  <a:cubicBezTo>
                    <a:pt x="23610" y="49105"/>
                    <a:pt x="18818" y="46672"/>
                    <a:pt x="14998" y="43449"/>
                  </a:cubicBezTo>
                  <a:cubicBezTo>
                    <a:pt x="9973" y="39215"/>
                    <a:pt x="6111" y="33795"/>
                    <a:pt x="3761" y="27653"/>
                  </a:cubicBezTo>
                  <a:cubicBezTo>
                    <a:pt x="2319" y="23908"/>
                    <a:pt x="2016" y="19999"/>
                    <a:pt x="1644" y="16044"/>
                  </a:cubicBezTo>
                  <a:cubicBezTo>
                    <a:pt x="1156" y="10740"/>
                    <a:pt x="807" y="5413"/>
                    <a:pt x="388" y="85"/>
                  </a:cubicBezTo>
                  <a:cubicBezTo>
                    <a:pt x="388" y="26"/>
                    <a:pt x="335" y="0"/>
                    <a:pt x="2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975316" y="-487925"/>
              <a:ext cx="1081896" cy="1100053"/>
            </a:xfrm>
            <a:custGeom>
              <a:avLst/>
              <a:gdLst/>
              <a:ahLst/>
              <a:cxnLst/>
              <a:rect l="l" t="t" r="r" b="b"/>
              <a:pathLst>
                <a:path w="59347" h="60343" extrusionOk="0">
                  <a:moveTo>
                    <a:pt x="1461" y="1"/>
                  </a:moveTo>
                  <a:cubicBezTo>
                    <a:pt x="1342" y="1"/>
                    <a:pt x="1156" y="58"/>
                    <a:pt x="1140" y="137"/>
                  </a:cubicBezTo>
                  <a:cubicBezTo>
                    <a:pt x="535" y="10605"/>
                    <a:pt x="0" y="21656"/>
                    <a:pt x="3909" y="31613"/>
                  </a:cubicBezTo>
                  <a:cubicBezTo>
                    <a:pt x="6933" y="39383"/>
                    <a:pt x="11795" y="46711"/>
                    <a:pt x="18007" y="52294"/>
                  </a:cubicBezTo>
                  <a:cubicBezTo>
                    <a:pt x="23102" y="56872"/>
                    <a:pt x="29525" y="60343"/>
                    <a:pt x="36423" y="60343"/>
                  </a:cubicBezTo>
                  <a:cubicBezTo>
                    <a:pt x="37272" y="60343"/>
                    <a:pt x="38129" y="60290"/>
                    <a:pt x="38991" y="60181"/>
                  </a:cubicBezTo>
                  <a:cubicBezTo>
                    <a:pt x="45970" y="59273"/>
                    <a:pt x="51460" y="55063"/>
                    <a:pt x="54508" y="48805"/>
                  </a:cubicBezTo>
                  <a:cubicBezTo>
                    <a:pt x="58369" y="40872"/>
                    <a:pt x="58881" y="31589"/>
                    <a:pt x="59346" y="22935"/>
                  </a:cubicBezTo>
                  <a:cubicBezTo>
                    <a:pt x="59346" y="22914"/>
                    <a:pt x="59309" y="22903"/>
                    <a:pt x="59256" y="22903"/>
                  </a:cubicBezTo>
                  <a:cubicBezTo>
                    <a:pt x="59137" y="22903"/>
                    <a:pt x="58944" y="22955"/>
                    <a:pt x="58928" y="23052"/>
                  </a:cubicBezTo>
                  <a:lnTo>
                    <a:pt x="58928" y="23028"/>
                  </a:lnTo>
                  <a:cubicBezTo>
                    <a:pt x="58207" y="36498"/>
                    <a:pt x="56881" y="56598"/>
                    <a:pt x="40410" y="59785"/>
                  </a:cubicBezTo>
                  <a:cubicBezTo>
                    <a:pt x="39150" y="60029"/>
                    <a:pt x="37898" y="60143"/>
                    <a:pt x="36660" y="60143"/>
                  </a:cubicBezTo>
                  <a:cubicBezTo>
                    <a:pt x="29853" y="60143"/>
                    <a:pt x="23461" y="56679"/>
                    <a:pt x="18402" y="52131"/>
                  </a:cubicBezTo>
                  <a:cubicBezTo>
                    <a:pt x="12447" y="46781"/>
                    <a:pt x="7794" y="39895"/>
                    <a:pt x="4746" y="32520"/>
                  </a:cubicBezTo>
                  <a:cubicBezTo>
                    <a:pt x="466" y="22284"/>
                    <a:pt x="931" y="10908"/>
                    <a:pt x="1559" y="44"/>
                  </a:cubicBezTo>
                  <a:cubicBezTo>
                    <a:pt x="1559" y="14"/>
                    <a:pt x="1518" y="1"/>
                    <a:pt x="14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4260717" y="-261733"/>
              <a:ext cx="588683" cy="677901"/>
            </a:xfrm>
            <a:custGeom>
              <a:avLst/>
              <a:gdLst/>
              <a:ahLst/>
              <a:cxnLst/>
              <a:rect l="l" t="t" r="r" b="b"/>
              <a:pathLst>
                <a:path w="32292" h="37186" extrusionOk="0">
                  <a:moveTo>
                    <a:pt x="1106" y="0"/>
                  </a:moveTo>
                  <a:cubicBezTo>
                    <a:pt x="983" y="0"/>
                    <a:pt x="838" y="69"/>
                    <a:pt x="838" y="175"/>
                  </a:cubicBezTo>
                  <a:cubicBezTo>
                    <a:pt x="1071" y="4572"/>
                    <a:pt x="489" y="8945"/>
                    <a:pt x="257" y="13342"/>
                  </a:cubicBezTo>
                  <a:cubicBezTo>
                    <a:pt x="71" y="16390"/>
                    <a:pt x="1" y="19530"/>
                    <a:pt x="908" y="22485"/>
                  </a:cubicBezTo>
                  <a:cubicBezTo>
                    <a:pt x="2560" y="27580"/>
                    <a:pt x="5933" y="31953"/>
                    <a:pt x="10446" y="34838"/>
                  </a:cubicBezTo>
                  <a:cubicBezTo>
                    <a:pt x="12834" y="36333"/>
                    <a:pt x="15509" y="37185"/>
                    <a:pt x="18182" y="37185"/>
                  </a:cubicBezTo>
                  <a:cubicBezTo>
                    <a:pt x="20249" y="37185"/>
                    <a:pt x="22314" y="36675"/>
                    <a:pt x="24242" y="35559"/>
                  </a:cubicBezTo>
                  <a:cubicBezTo>
                    <a:pt x="26196" y="34443"/>
                    <a:pt x="27615" y="33093"/>
                    <a:pt x="28569" y="31046"/>
                  </a:cubicBezTo>
                  <a:cubicBezTo>
                    <a:pt x="29546" y="28952"/>
                    <a:pt x="30104" y="26649"/>
                    <a:pt x="30570" y="24369"/>
                  </a:cubicBezTo>
                  <a:cubicBezTo>
                    <a:pt x="31686" y="19019"/>
                    <a:pt x="32291" y="13389"/>
                    <a:pt x="32105" y="7945"/>
                  </a:cubicBezTo>
                  <a:cubicBezTo>
                    <a:pt x="32105" y="7847"/>
                    <a:pt x="32023" y="7807"/>
                    <a:pt x="31929" y="7807"/>
                  </a:cubicBezTo>
                  <a:cubicBezTo>
                    <a:pt x="31800" y="7807"/>
                    <a:pt x="31650" y="7884"/>
                    <a:pt x="31663" y="7992"/>
                  </a:cubicBezTo>
                  <a:lnTo>
                    <a:pt x="31663" y="8015"/>
                  </a:lnTo>
                  <a:cubicBezTo>
                    <a:pt x="31803" y="12249"/>
                    <a:pt x="31384" y="16553"/>
                    <a:pt x="30779" y="20740"/>
                  </a:cubicBezTo>
                  <a:cubicBezTo>
                    <a:pt x="30453" y="23183"/>
                    <a:pt x="29942" y="25626"/>
                    <a:pt x="29244" y="27998"/>
                  </a:cubicBezTo>
                  <a:cubicBezTo>
                    <a:pt x="28709" y="29860"/>
                    <a:pt x="28011" y="31930"/>
                    <a:pt x="26661" y="33349"/>
                  </a:cubicBezTo>
                  <a:cubicBezTo>
                    <a:pt x="24405" y="35761"/>
                    <a:pt x="21411" y="36851"/>
                    <a:pt x="18359" y="36851"/>
                  </a:cubicBezTo>
                  <a:cubicBezTo>
                    <a:pt x="15966" y="36851"/>
                    <a:pt x="13537" y="36181"/>
                    <a:pt x="11400" y="34954"/>
                  </a:cubicBezTo>
                  <a:cubicBezTo>
                    <a:pt x="7003" y="32419"/>
                    <a:pt x="3444" y="28045"/>
                    <a:pt x="1676" y="23299"/>
                  </a:cubicBezTo>
                  <a:cubicBezTo>
                    <a:pt x="489" y="20089"/>
                    <a:pt x="513" y="16692"/>
                    <a:pt x="699" y="13296"/>
                  </a:cubicBezTo>
                  <a:cubicBezTo>
                    <a:pt x="955" y="8899"/>
                    <a:pt x="1513" y="4548"/>
                    <a:pt x="1280" y="128"/>
                  </a:cubicBezTo>
                  <a:cubicBezTo>
                    <a:pt x="1280" y="39"/>
                    <a:pt x="1199" y="0"/>
                    <a:pt x="110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6" name="Google Shape;16;p2"/>
            <p:cNvGrpSpPr/>
            <p:nvPr/>
          </p:nvGrpSpPr>
          <p:grpSpPr>
            <a:xfrm>
              <a:off x="-1526168" y="-381289"/>
              <a:ext cx="11463169" cy="6159778"/>
              <a:chOff x="-1526168" y="-381289"/>
              <a:chExt cx="11463169" cy="6159778"/>
            </a:xfrm>
          </p:grpSpPr>
          <p:grpSp>
            <p:nvGrpSpPr>
              <p:cNvPr id="17" name="Google Shape;17;p2"/>
              <p:cNvGrpSpPr/>
              <p:nvPr/>
            </p:nvGrpSpPr>
            <p:grpSpPr>
              <a:xfrm rot="10800000">
                <a:off x="6186251" y="3912138"/>
                <a:ext cx="3750750" cy="1640925"/>
                <a:chOff x="-88425" y="1011675"/>
                <a:chExt cx="3750750" cy="1640925"/>
              </a:xfrm>
            </p:grpSpPr>
            <p:sp>
              <p:nvSpPr>
                <p:cNvPr id="18" name="Google Shape;18;p2"/>
                <p:cNvSpPr/>
                <p:nvPr/>
              </p:nvSpPr>
              <p:spPr>
                <a:xfrm>
                  <a:off x="-88425" y="1120350"/>
                  <a:ext cx="3750750" cy="153225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276200" y="1011675"/>
                  <a:ext cx="3216225" cy="1319125"/>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 name="Google Shape;20;p2"/>
              <p:cNvGrpSpPr/>
              <p:nvPr/>
            </p:nvGrpSpPr>
            <p:grpSpPr>
              <a:xfrm>
                <a:off x="-1526168" y="-381289"/>
                <a:ext cx="4478771" cy="2040182"/>
                <a:chOff x="-1526168" y="-381289"/>
                <a:chExt cx="4478771" cy="2040182"/>
              </a:xfrm>
            </p:grpSpPr>
            <p:sp>
              <p:nvSpPr>
                <p:cNvPr id="21" name="Google Shape;21;p2"/>
                <p:cNvSpPr/>
                <p:nvPr/>
              </p:nvSpPr>
              <p:spPr>
                <a:xfrm>
                  <a:off x="-1526168" y="-170767"/>
                  <a:ext cx="4478771" cy="1829660"/>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rgbClr val="79B4B7"/>
                </a:solidFill>
                <a:ln>
                  <a:noFill/>
                </a:ln>
              </p:spPr>
              <p:txBody>
                <a:bodyPr spcFirstLastPara="1" wrap="square" lIns="91425" tIns="91425" rIns="91425" bIns="91425" anchor="ctr" anchorCtr="0">
                  <a:noAutofit/>
                </a:bodyPr>
                <a:lstStyle/>
                <a:p>
                  <a:endParaRPr/>
                </a:p>
              </p:txBody>
            </p:sp>
            <p:sp>
              <p:nvSpPr>
                <p:cNvPr id="22" name="Google Shape;22;p2"/>
                <p:cNvSpPr/>
                <p:nvPr/>
              </p:nvSpPr>
              <p:spPr>
                <a:xfrm>
                  <a:off x="-467250"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chemeClr val="accent1"/>
                </a:solidFill>
                <a:ln>
                  <a:noFill/>
                </a:ln>
              </p:spPr>
              <p:txBody>
                <a:bodyPr spcFirstLastPara="1" wrap="square" lIns="91425" tIns="91425" rIns="91425" bIns="91425" anchor="ctr" anchorCtr="0">
                  <a:noAutofit/>
                </a:bodyPr>
                <a:lstStyle/>
                <a:p>
                  <a:endParaRPr>
                    <a:solidFill>
                      <a:srgbClr val="FFFFFF"/>
                    </a:solidFill>
                  </a:endParaRPr>
                </a:p>
              </p:txBody>
            </p:sp>
          </p:grpSp>
          <p:grpSp>
            <p:nvGrpSpPr>
              <p:cNvPr id="23" name="Google Shape;23;p2"/>
              <p:cNvGrpSpPr/>
              <p:nvPr/>
            </p:nvGrpSpPr>
            <p:grpSpPr>
              <a:xfrm>
                <a:off x="-467250" y="1175797"/>
                <a:ext cx="3355675" cy="4602692"/>
                <a:chOff x="-467250" y="1175797"/>
                <a:chExt cx="3355675" cy="4602692"/>
              </a:xfrm>
            </p:grpSpPr>
            <p:sp>
              <p:nvSpPr>
                <p:cNvPr id="24" name="Google Shape;24;p2"/>
                <p:cNvSpPr/>
                <p:nvPr/>
              </p:nvSpPr>
              <p:spPr>
                <a:xfrm rot="5400000" flipH="1">
                  <a:off x="-1452140" y="2488626"/>
                  <a:ext cx="4126969" cy="1501311"/>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rgbClr val="F8F0DF"/>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467250" y="2958338"/>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grpSp>
      <p:sp>
        <p:nvSpPr>
          <p:cNvPr id="26" name="Google Shape;26;p2"/>
          <p:cNvSpPr txBox="1">
            <a:spLocks noGrp="1"/>
          </p:cNvSpPr>
          <p:nvPr>
            <p:ph type="ctrTitle"/>
          </p:nvPr>
        </p:nvSpPr>
        <p:spPr>
          <a:xfrm>
            <a:off x="1679400" y="1656913"/>
            <a:ext cx="5785200" cy="1829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200" b="0">
                <a:latin typeface="Marcellus"/>
                <a:ea typeface="Marcellus"/>
                <a:cs typeface="Marcellus"/>
                <a:sym typeface="Marcell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7;p2"/>
          <p:cNvSpPr txBox="1">
            <a:spLocks noGrp="1"/>
          </p:cNvSpPr>
          <p:nvPr>
            <p:ph type="subTitle" idx="1"/>
          </p:nvPr>
        </p:nvSpPr>
        <p:spPr>
          <a:xfrm>
            <a:off x="1910100" y="3666350"/>
            <a:ext cx="5323800" cy="43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8" name="Google Shape;28;p2"/>
          <p:cNvSpPr txBox="1">
            <a:spLocks noGrp="1"/>
          </p:cNvSpPr>
          <p:nvPr>
            <p:ph type="ctrTitle" idx="2"/>
          </p:nvPr>
        </p:nvSpPr>
        <p:spPr>
          <a:xfrm>
            <a:off x="1775000" y="1037950"/>
            <a:ext cx="5594100" cy="52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0">
                <a:solidFill>
                  <a:srgbClr val="79B4B7"/>
                </a:solidFill>
                <a:latin typeface="Marcellus"/>
                <a:ea typeface="Marcellus"/>
                <a:cs typeface="Marcellus"/>
                <a:sym typeface="Marcellus"/>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Tree>
    <p:extLst>
      <p:ext uri="{BB962C8B-B14F-4D97-AF65-F5344CB8AC3E}">
        <p14:creationId xmlns:p14="http://schemas.microsoft.com/office/powerpoint/2010/main" val="253580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5"/>
        <p:cNvGrpSpPr/>
        <p:nvPr/>
      </p:nvGrpSpPr>
      <p:grpSpPr>
        <a:xfrm>
          <a:off x="0" y="0"/>
          <a:ext cx="0" cy="0"/>
          <a:chOff x="0" y="0"/>
          <a:chExt cx="0" cy="0"/>
        </a:xfrm>
      </p:grpSpPr>
      <p:grpSp>
        <p:nvGrpSpPr>
          <p:cNvPr id="366" name="Google Shape;366;p6"/>
          <p:cNvGrpSpPr/>
          <p:nvPr/>
        </p:nvGrpSpPr>
        <p:grpSpPr>
          <a:xfrm>
            <a:off x="-1019112" y="-1227463"/>
            <a:ext cx="11346518" cy="7499069"/>
            <a:chOff x="-1019112" y="-1227463"/>
            <a:chExt cx="11346518" cy="7499069"/>
          </a:xfrm>
        </p:grpSpPr>
        <p:sp>
          <p:nvSpPr>
            <p:cNvPr id="367" name="Google Shape;367;p6"/>
            <p:cNvSpPr/>
            <p:nvPr/>
          </p:nvSpPr>
          <p:spPr>
            <a:xfrm rot="-5400000">
              <a:off x="66265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8" name="Google Shape;368;p6"/>
            <p:cNvSpPr/>
            <p:nvPr/>
          </p:nvSpPr>
          <p:spPr>
            <a:xfrm rot="-5400000">
              <a:off x="-12819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69" name="Google Shape;369;p6"/>
            <p:cNvSpPr/>
            <p:nvPr/>
          </p:nvSpPr>
          <p:spPr>
            <a:xfrm rot="5400000">
              <a:off x="-9609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0" name="Google Shape;370;p6"/>
            <p:cNvSpPr/>
            <p:nvPr/>
          </p:nvSpPr>
          <p:spPr>
            <a:xfrm rot="5729157">
              <a:off x="7780291" y="-9106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371" name="Google Shape;371;p6"/>
            <p:cNvGrpSpPr/>
            <p:nvPr/>
          </p:nvGrpSpPr>
          <p:grpSpPr>
            <a:xfrm rot="-9722930">
              <a:off x="-346416" y="-1030266"/>
              <a:ext cx="1890061" cy="3864696"/>
              <a:chOff x="7669813" y="1373938"/>
              <a:chExt cx="1890100" cy="3864775"/>
            </a:xfrm>
          </p:grpSpPr>
          <p:sp>
            <p:nvSpPr>
              <p:cNvPr id="372" name="Google Shape;372;p6"/>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73" name="Google Shape;373;p6"/>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374" name="Google Shape;374;p6"/>
            <p:cNvGrpSpPr/>
            <p:nvPr/>
          </p:nvGrpSpPr>
          <p:grpSpPr>
            <a:xfrm rot="10800000">
              <a:off x="7578018" y="4920981"/>
              <a:ext cx="2158250" cy="1350625"/>
              <a:chOff x="-129562" y="-111337"/>
              <a:chExt cx="2158250" cy="1350625"/>
            </a:xfrm>
          </p:grpSpPr>
          <p:sp>
            <p:nvSpPr>
              <p:cNvPr id="375" name="Google Shape;375;p6"/>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6"/>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377" name="Google Shape;377;p6"/>
            <p:cNvSpPr/>
            <p:nvPr/>
          </p:nvSpPr>
          <p:spPr>
            <a:xfrm flipH="1">
              <a:off x="-1019112" y="4139825"/>
              <a:ext cx="1813318" cy="1601581"/>
            </a:xfrm>
            <a:custGeom>
              <a:avLst/>
              <a:gdLst/>
              <a:ahLst/>
              <a:cxnLst/>
              <a:rect l="l" t="t" r="r" b="b"/>
              <a:pathLst>
                <a:path w="64744" h="57184" extrusionOk="0">
                  <a:moveTo>
                    <a:pt x="54355" y="1"/>
                  </a:moveTo>
                  <a:cubicBezTo>
                    <a:pt x="53398" y="1"/>
                    <a:pt x="52441" y="12"/>
                    <a:pt x="51484" y="44"/>
                  </a:cubicBezTo>
                  <a:cubicBezTo>
                    <a:pt x="48576" y="137"/>
                    <a:pt x="45528" y="416"/>
                    <a:pt x="42969" y="1905"/>
                  </a:cubicBezTo>
                  <a:cubicBezTo>
                    <a:pt x="40224" y="3510"/>
                    <a:pt x="38758" y="6372"/>
                    <a:pt x="38014" y="9373"/>
                  </a:cubicBezTo>
                  <a:cubicBezTo>
                    <a:pt x="36920" y="13932"/>
                    <a:pt x="36944" y="18585"/>
                    <a:pt x="35013" y="22982"/>
                  </a:cubicBezTo>
                  <a:cubicBezTo>
                    <a:pt x="33710" y="25937"/>
                    <a:pt x="31663" y="28472"/>
                    <a:pt x="28778" y="29984"/>
                  </a:cubicBezTo>
                  <a:cubicBezTo>
                    <a:pt x="26359" y="31264"/>
                    <a:pt x="23613" y="31752"/>
                    <a:pt x="20938" y="32194"/>
                  </a:cubicBezTo>
                  <a:cubicBezTo>
                    <a:pt x="15843" y="33055"/>
                    <a:pt x="10609" y="34032"/>
                    <a:pt x="7352" y="38452"/>
                  </a:cubicBezTo>
                  <a:cubicBezTo>
                    <a:pt x="3583" y="43547"/>
                    <a:pt x="1" y="55249"/>
                    <a:pt x="8794" y="57180"/>
                  </a:cubicBezTo>
                  <a:cubicBezTo>
                    <a:pt x="8809" y="57182"/>
                    <a:pt x="8824" y="57184"/>
                    <a:pt x="8841" y="57184"/>
                  </a:cubicBezTo>
                  <a:cubicBezTo>
                    <a:pt x="9129" y="57184"/>
                    <a:pt x="9769" y="56826"/>
                    <a:pt x="9329" y="56738"/>
                  </a:cubicBezTo>
                  <a:cubicBezTo>
                    <a:pt x="954" y="54923"/>
                    <a:pt x="4584" y="44036"/>
                    <a:pt x="7701" y="39081"/>
                  </a:cubicBezTo>
                  <a:cubicBezTo>
                    <a:pt x="10725" y="34265"/>
                    <a:pt x="16216" y="33427"/>
                    <a:pt x="21357" y="32543"/>
                  </a:cubicBezTo>
                  <a:cubicBezTo>
                    <a:pt x="26266" y="31706"/>
                    <a:pt x="31058" y="30287"/>
                    <a:pt x="34082" y="26030"/>
                  </a:cubicBezTo>
                  <a:cubicBezTo>
                    <a:pt x="36222" y="23029"/>
                    <a:pt x="37246" y="19376"/>
                    <a:pt x="37874" y="15793"/>
                  </a:cubicBezTo>
                  <a:cubicBezTo>
                    <a:pt x="38526" y="11862"/>
                    <a:pt x="38572" y="7581"/>
                    <a:pt x="41061" y="4278"/>
                  </a:cubicBezTo>
                  <a:cubicBezTo>
                    <a:pt x="43295" y="1370"/>
                    <a:pt x="46947" y="695"/>
                    <a:pt x="50413" y="532"/>
                  </a:cubicBezTo>
                  <a:cubicBezTo>
                    <a:pt x="51731" y="464"/>
                    <a:pt x="53050" y="442"/>
                    <a:pt x="54371" y="442"/>
                  </a:cubicBezTo>
                  <a:cubicBezTo>
                    <a:pt x="56754" y="442"/>
                    <a:pt x="59142" y="514"/>
                    <a:pt x="61530" y="514"/>
                  </a:cubicBezTo>
                  <a:cubicBezTo>
                    <a:pt x="62307" y="514"/>
                    <a:pt x="63083" y="506"/>
                    <a:pt x="63860" y="486"/>
                  </a:cubicBezTo>
                  <a:cubicBezTo>
                    <a:pt x="64139" y="486"/>
                    <a:pt x="64744" y="21"/>
                    <a:pt x="64186" y="21"/>
                  </a:cubicBezTo>
                  <a:lnTo>
                    <a:pt x="64186" y="44"/>
                  </a:lnTo>
                  <a:cubicBezTo>
                    <a:pt x="63357" y="67"/>
                    <a:pt x="62528" y="75"/>
                    <a:pt x="61699" y="75"/>
                  </a:cubicBezTo>
                  <a:cubicBezTo>
                    <a:pt x="59251" y="75"/>
                    <a:pt x="56803" y="1"/>
                    <a:pt x="5435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6"/>
            <p:cNvSpPr/>
            <p:nvPr/>
          </p:nvSpPr>
          <p:spPr>
            <a:xfrm flipH="1">
              <a:off x="76453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a:solidFill>
                  <a:srgbClr val="FFFFFF"/>
                </a:solidFill>
              </a:endParaRPr>
            </a:p>
          </p:txBody>
        </p:sp>
      </p:grpSp>
      <p:sp>
        <p:nvSpPr>
          <p:cNvPr id="379" name="Google Shape;379;p6"/>
          <p:cNvSpPr txBox="1">
            <a:spLocks noGrp="1"/>
          </p:cNvSpPr>
          <p:nvPr>
            <p:ph type="title"/>
          </p:nvPr>
        </p:nvSpPr>
        <p:spPr>
          <a:xfrm>
            <a:off x="713225" y="539500"/>
            <a:ext cx="7717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390890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sp>
        <p:nvSpPr>
          <p:cNvPr id="392" name="Google Shape;392;p8"/>
          <p:cNvSpPr txBox="1">
            <a:spLocks noGrp="1"/>
          </p:cNvSpPr>
          <p:nvPr>
            <p:ph type="title"/>
          </p:nvPr>
        </p:nvSpPr>
        <p:spPr>
          <a:xfrm>
            <a:off x="1388100" y="1114175"/>
            <a:ext cx="6367800" cy="245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93" name="Google Shape;393;p8"/>
          <p:cNvGrpSpPr/>
          <p:nvPr/>
        </p:nvGrpSpPr>
        <p:grpSpPr>
          <a:xfrm>
            <a:off x="-187874" y="-694063"/>
            <a:ext cx="10098841" cy="6965669"/>
            <a:chOff x="-187874" y="-694063"/>
            <a:chExt cx="10098841" cy="6965669"/>
          </a:xfrm>
        </p:grpSpPr>
        <p:sp>
          <p:nvSpPr>
            <p:cNvPr id="394" name="Google Shape;394;p8"/>
            <p:cNvSpPr/>
            <p:nvPr/>
          </p:nvSpPr>
          <p:spPr>
            <a:xfrm rot="-5400000">
              <a:off x="6496409" y="3096530"/>
              <a:ext cx="3943969" cy="1434622"/>
            </a:xfrm>
            <a:custGeom>
              <a:avLst/>
              <a:gdLst/>
              <a:ahLst/>
              <a:cxnLst/>
              <a:rect l="l" t="t" r="r" b="b"/>
              <a:pathLst>
                <a:path w="252414" h="107563" extrusionOk="0">
                  <a:moveTo>
                    <a:pt x="23886" y="1"/>
                  </a:moveTo>
                  <a:cubicBezTo>
                    <a:pt x="12925" y="1"/>
                    <a:pt x="3491" y="3457"/>
                    <a:pt x="3491" y="3457"/>
                  </a:cubicBezTo>
                  <a:lnTo>
                    <a:pt x="1" y="107563"/>
                  </a:lnTo>
                  <a:lnTo>
                    <a:pt x="252414" y="107563"/>
                  </a:lnTo>
                  <a:cubicBezTo>
                    <a:pt x="252414" y="107563"/>
                    <a:pt x="251559" y="76797"/>
                    <a:pt x="244356" y="76797"/>
                  </a:cubicBezTo>
                  <a:cubicBezTo>
                    <a:pt x="243156" y="76797"/>
                    <a:pt x="241779" y="77652"/>
                    <a:pt x="240200" y="79646"/>
                  </a:cubicBezTo>
                  <a:cubicBezTo>
                    <a:pt x="234962" y="86263"/>
                    <a:pt x="226456" y="90329"/>
                    <a:pt x="217284" y="90329"/>
                  </a:cubicBezTo>
                  <a:cubicBezTo>
                    <a:pt x="207109" y="90329"/>
                    <a:pt x="196116" y="85325"/>
                    <a:pt x="187857" y="73248"/>
                  </a:cubicBezTo>
                  <a:cubicBezTo>
                    <a:pt x="177624" y="58287"/>
                    <a:pt x="164982" y="45261"/>
                    <a:pt x="144182" y="45261"/>
                  </a:cubicBezTo>
                  <a:cubicBezTo>
                    <a:pt x="133061" y="45261"/>
                    <a:pt x="119607" y="48985"/>
                    <a:pt x="102944" y="58127"/>
                  </a:cubicBezTo>
                  <a:cubicBezTo>
                    <a:pt x="97668" y="61020"/>
                    <a:pt x="91745" y="62569"/>
                    <a:pt x="85947" y="62569"/>
                  </a:cubicBezTo>
                  <a:cubicBezTo>
                    <a:pt x="71930" y="62569"/>
                    <a:pt x="58643" y="53519"/>
                    <a:pt x="56997" y="32537"/>
                  </a:cubicBezTo>
                  <a:cubicBezTo>
                    <a:pt x="54896" y="5817"/>
                    <a:pt x="38106" y="1"/>
                    <a:pt x="23886" y="1"/>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5" name="Google Shape;395;p8"/>
            <p:cNvSpPr/>
            <p:nvPr/>
          </p:nvSpPr>
          <p:spPr>
            <a:xfrm rot="-5400000">
              <a:off x="-1031011" y="3981299"/>
              <a:ext cx="3086117" cy="1260735"/>
            </a:xfrm>
            <a:custGeom>
              <a:avLst/>
              <a:gdLst/>
              <a:ahLst/>
              <a:cxnLst/>
              <a:rect l="l" t="t" r="r" b="b"/>
              <a:pathLst>
                <a:path w="150030" h="61290" extrusionOk="0">
                  <a:moveTo>
                    <a:pt x="20699" y="1"/>
                  </a:moveTo>
                  <a:cubicBezTo>
                    <a:pt x="20699" y="1"/>
                    <a:pt x="0" y="61289"/>
                    <a:pt x="26693" y="61289"/>
                  </a:cubicBezTo>
                  <a:cubicBezTo>
                    <a:pt x="28057" y="61289"/>
                    <a:pt x="29544" y="61129"/>
                    <a:pt x="31165" y="60793"/>
                  </a:cubicBezTo>
                  <a:cubicBezTo>
                    <a:pt x="64498" y="53852"/>
                    <a:pt x="59342" y="22434"/>
                    <a:pt x="83123" y="18778"/>
                  </a:cubicBezTo>
                  <a:cubicBezTo>
                    <a:pt x="84298" y="18596"/>
                    <a:pt x="85382" y="18511"/>
                    <a:pt x="86391" y="18511"/>
                  </a:cubicBezTo>
                  <a:cubicBezTo>
                    <a:pt x="99969" y="18511"/>
                    <a:pt x="99746" y="33885"/>
                    <a:pt x="120243" y="34270"/>
                  </a:cubicBezTo>
                  <a:cubicBezTo>
                    <a:pt x="120380" y="34273"/>
                    <a:pt x="120516" y="34274"/>
                    <a:pt x="120652" y="34274"/>
                  </a:cubicBezTo>
                  <a:cubicBezTo>
                    <a:pt x="142358" y="34274"/>
                    <a:pt x="150030" y="1633"/>
                    <a:pt x="150030" y="1633"/>
                  </a:cubicBezTo>
                  <a:lnTo>
                    <a:pt x="20699" y="1"/>
                  </a:lnTo>
                  <a:close/>
                </a:path>
              </a:pathLst>
            </a:custGeom>
            <a:solidFill>
              <a:schemeClr val="lt1"/>
            </a:solidFill>
            <a:ln>
              <a:noFill/>
            </a:ln>
          </p:spPr>
          <p:txBody>
            <a:bodyPr spcFirstLastPara="1" wrap="square" lIns="91425" tIns="91425" rIns="91425" bIns="91425" anchor="ctr" anchorCtr="0">
              <a:noAutofit/>
            </a:bodyPr>
            <a:lstStyle/>
            <a:p>
              <a:endParaRPr u="sng"/>
            </a:p>
          </p:txBody>
        </p:sp>
        <p:sp>
          <p:nvSpPr>
            <p:cNvPr id="396" name="Google Shape;396;p8"/>
            <p:cNvSpPr/>
            <p:nvPr/>
          </p:nvSpPr>
          <p:spPr>
            <a:xfrm rot="5400000">
              <a:off x="-329061" y="101777"/>
              <a:ext cx="2743264" cy="2305473"/>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chemeClr val="accent3"/>
            </a:solidFill>
            <a:ln>
              <a:noFill/>
            </a:ln>
          </p:spPr>
          <p:txBody>
            <a:bodyPr spcFirstLastPara="1" wrap="square" lIns="91425" tIns="91425" rIns="91425" bIns="91425" anchor="ctr" anchorCtr="0">
              <a:noAutofit/>
            </a:bodyPr>
            <a:lstStyle/>
            <a:p>
              <a:endParaRPr u="sng"/>
            </a:p>
          </p:txBody>
        </p:sp>
        <p:sp>
          <p:nvSpPr>
            <p:cNvPr id="397" name="Google Shape;397;p8"/>
            <p:cNvSpPr/>
            <p:nvPr/>
          </p:nvSpPr>
          <p:spPr>
            <a:xfrm rot="5729157">
              <a:off x="7040591" y="-605859"/>
              <a:ext cx="1782735" cy="2694390"/>
            </a:xfrm>
            <a:custGeom>
              <a:avLst/>
              <a:gdLst/>
              <a:ahLst/>
              <a:cxnLst/>
              <a:rect l="l" t="t" r="r" b="b"/>
              <a:pathLst>
                <a:path w="115157" h="174074" extrusionOk="0">
                  <a:moveTo>
                    <a:pt x="60018" y="0"/>
                  </a:moveTo>
                  <a:cubicBezTo>
                    <a:pt x="30995" y="0"/>
                    <a:pt x="0" y="10100"/>
                    <a:pt x="0" y="10100"/>
                  </a:cubicBezTo>
                  <a:lnTo>
                    <a:pt x="6979" y="171783"/>
                  </a:lnTo>
                  <a:cubicBezTo>
                    <a:pt x="6979" y="171783"/>
                    <a:pt x="12809" y="174073"/>
                    <a:pt x="19932" y="174073"/>
                  </a:cubicBezTo>
                  <a:cubicBezTo>
                    <a:pt x="29645" y="174073"/>
                    <a:pt x="41763" y="169815"/>
                    <a:pt x="44783" y="149683"/>
                  </a:cubicBezTo>
                  <a:cubicBezTo>
                    <a:pt x="50018" y="114787"/>
                    <a:pt x="32570" y="102573"/>
                    <a:pt x="50018" y="81636"/>
                  </a:cubicBezTo>
                  <a:cubicBezTo>
                    <a:pt x="75096" y="51556"/>
                    <a:pt x="115156" y="88033"/>
                    <a:pt x="109340" y="32200"/>
                  </a:cubicBezTo>
                  <a:cubicBezTo>
                    <a:pt x="106707" y="6917"/>
                    <a:pt x="84038" y="0"/>
                    <a:pt x="60018" y="0"/>
                  </a:cubicBezTo>
                  <a:close/>
                </a:path>
              </a:pathLst>
            </a:custGeom>
            <a:solidFill>
              <a:schemeClr val="lt1"/>
            </a:solidFill>
            <a:ln>
              <a:noFill/>
            </a:ln>
          </p:spPr>
          <p:txBody>
            <a:bodyPr spcFirstLastPara="1" wrap="square" lIns="91425" tIns="91425" rIns="91425" bIns="91425" anchor="ctr" anchorCtr="0">
              <a:noAutofit/>
            </a:bodyPr>
            <a:lstStyle/>
            <a:p>
              <a:endParaRPr u="sng"/>
            </a:p>
          </p:txBody>
        </p:sp>
        <p:grpSp>
          <p:nvGrpSpPr>
            <p:cNvPr id="398" name="Google Shape;398;p8"/>
            <p:cNvGrpSpPr/>
            <p:nvPr/>
          </p:nvGrpSpPr>
          <p:grpSpPr>
            <a:xfrm rot="-9722930">
              <a:off x="361684" y="-496866"/>
              <a:ext cx="1890061" cy="3864696"/>
              <a:chOff x="7669813" y="1373938"/>
              <a:chExt cx="1890100" cy="3864775"/>
            </a:xfrm>
          </p:grpSpPr>
          <p:sp>
            <p:nvSpPr>
              <p:cNvPr id="399" name="Google Shape;399;p8"/>
              <p:cNvSpPr/>
              <p:nvPr/>
            </p:nvSpPr>
            <p:spPr>
              <a:xfrm>
                <a:off x="8750747" y="3030638"/>
                <a:ext cx="239650" cy="239700"/>
              </a:xfrm>
              <a:custGeom>
                <a:avLst/>
                <a:gdLst/>
                <a:ahLst/>
                <a:cxnLst/>
                <a:rect l="l" t="t" r="r" b="b"/>
                <a:pathLst>
                  <a:path w="9586" h="9588" extrusionOk="0">
                    <a:moveTo>
                      <a:pt x="5138" y="1"/>
                    </a:moveTo>
                    <a:cubicBezTo>
                      <a:pt x="5108" y="1"/>
                      <a:pt x="5079" y="1"/>
                      <a:pt x="5049" y="2"/>
                    </a:cubicBezTo>
                    <a:cubicBezTo>
                      <a:pt x="4188" y="2"/>
                      <a:pt x="3351" y="211"/>
                      <a:pt x="2583" y="630"/>
                    </a:cubicBezTo>
                    <a:cubicBezTo>
                      <a:pt x="1815" y="1025"/>
                      <a:pt x="1187" y="1607"/>
                      <a:pt x="722" y="2351"/>
                    </a:cubicBezTo>
                    <a:cubicBezTo>
                      <a:pt x="257" y="3049"/>
                      <a:pt x="1" y="3887"/>
                      <a:pt x="1" y="4748"/>
                    </a:cubicBezTo>
                    <a:cubicBezTo>
                      <a:pt x="1" y="6004"/>
                      <a:pt x="489" y="7214"/>
                      <a:pt x="1373" y="8121"/>
                    </a:cubicBezTo>
                    <a:cubicBezTo>
                      <a:pt x="2239" y="9055"/>
                      <a:pt x="3461" y="9587"/>
                      <a:pt x="4735" y="9587"/>
                    </a:cubicBezTo>
                    <a:cubicBezTo>
                      <a:pt x="4762" y="9587"/>
                      <a:pt x="4789" y="9587"/>
                      <a:pt x="4816" y="9586"/>
                    </a:cubicBezTo>
                    <a:cubicBezTo>
                      <a:pt x="4843" y="9587"/>
                      <a:pt x="4870" y="9587"/>
                      <a:pt x="4896" y="9587"/>
                    </a:cubicBezTo>
                    <a:cubicBezTo>
                      <a:pt x="6147" y="9587"/>
                      <a:pt x="7347" y="9055"/>
                      <a:pt x="8213" y="8121"/>
                    </a:cubicBezTo>
                    <a:cubicBezTo>
                      <a:pt x="9097" y="7167"/>
                      <a:pt x="9585" y="5911"/>
                      <a:pt x="9562" y="4608"/>
                    </a:cubicBezTo>
                    <a:cubicBezTo>
                      <a:pt x="9562" y="3189"/>
                      <a:pt x="9120" y="2072"/>
                      <a:pt x="8236" y="1235"/>
                    </a:cubicBezTo>
                    <a:cubicBezTo>
                      <a:pt x="7397" y="441"/>
                      <a:pt x="6292" y="1"/>
                      <a:pt x="513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sp>
            <p:nvSpPr>
              <p:cNvPr id="400" name="Google Shape;400;p8"/>
              <p:cNvSpPr/>
              <p:nvPr/>
            </p:nvSpPr>
            <p:spPr>
              <a:xfrm>
                <a:off x="7669813" y="1373938"/>
                <a:ext cx="1890100" cy="3864775"/>
              </a:xfrm>
              <a:custGeom>
                <a:avLst/>
                <a:gdLst/>
                <a:ahLst/>
                <a:cxnLst/>
                <a:rect l="l" t="t" r="r" b="b"/>
                <a:pathLst>
                  <a:path w="75604" h="154591" extrusionOk="0">
                    <a:moveTo>
                      <a:pt x="54619" y="0"/>
                    </a:moveTo>
                    <a:cubicBezTo>
                      <a:pt x="51138" y="0"/>
                      <a:pt x="47683" y="624"/>
                      <a:pt x="44481" y="2130"/>
                    </a:cubicBezTo>
                    <a:cubicBezTo>
                      <a:pt x="40666" y="3944"/>
                      <a:pt x="37758" y="6899"/>
                      <a:pt x="35269" y="10249"/>
                    </a:cubicBezTo>
                    <a:cubicBezTo>
                      <a:pt x="32384" y="14017"/>
                      <a:pt x="30244" y="18298"/>
                      <a:pt x="28964" y="22881"/>
                    </a:cubicBezTo>
                    <a:cubicBezTo>
                      <a:pt x="26452" y="32024"/>
                      <a:pt x="28383" y="41515"/>
                      <a:pt x="32919" y="49681"/>
                    </a:cubicBezTo>
                    <a:cubicBezTo>
                      <a:pt x="35618" y="54566"/>
                      <a:pt x="39154" y="58707"/>
                      <a:pt x="42899" y="62802"/>
                    </a:cubicBezTo>
                    <a:cubicBezTo>
                      <a:pt x="45691" y="65779"/>
                      <a:pt x="47971" y="69176"/>
                      <a:pt x="49692" y="72898"/>
                    </a:cubicBezTo>
                    <a:cubicBezTo>
                      <a:pt x="52670" y="79389"/>
                      <a:pt x="52949" y="86833"/>
                      <a:pt x="50437" y="93533"/>
                    </a:cubicBezTo>
                    <a:cubicBezTo>
                      <a:pt x="47413" y="101583"/>
                      <a:pt x="41108" y="107980"/>
                      <a:pt x="34245" y="112912"/>
                    </a:cubicBezTo>
                    <a:cubicBezTo>
                      <a:pt x="25917" y="118914"/>
                      <a:pt x="15867" y="122287"/>
                      <a:pt x="8655" y="129802"/>
                    </a:cubicBezTo>
                    <a:cubicBezTo>
                      <a:pt x="4630" y="133989"/>
                      <a:pt x="1653" y="139293"/>
                      <a:pt x="1420" y="145202"/>
                    </a:cubicBezTo>
                    <a:cubicBezTo>
                      <a:pt x="1304" y="148040"/>
                      <a:pt x="1676" y="151623"/>
                      <a:pt x="3211" y="154136"/>
                    </a:cubicBezTo>
                    <a:cubicBezTo>
                      <a:pt x="3281" y="154275"/>
                      <a:pt x="3351" y="154438"/>
                      <a:pt x="3421" y="154578"/>
                    </a:cubicBezTo>
                    <a:cubicBezTo>
                      <a:pt x="3430" y="154587"/>
                      <a:pt x="3444" y="154590"/>
                      <a:pt x="3461" y="154590"/>
                    </a:cubicBezTo>
                    <a:cubicBezTo>
                      <a:pt x="3532" y="154590"/>
                      <a:pt x="3649" y="154527"/>
                      <a:pt x="3630" y="154508"/>
                    </a:cubicBezTo>
                    <a:cubicBezTo>
                      <a:pt x="1" y="148320"/>
                      <a:pt x="1536" y="139968"/>
                      <a:pt x="5282" y="134245"/>
                    </a:cubicBezTo>
                    <a:cubicBezTo>
                      <a:pt x="7422" y="130965"/>
                      <a:pt x="10260" y="128173"/>
                      <a:pt x="13354" y="125777"/>
                    </a:cubicBezTo>
                    <a:cubicBezTo>
                      <a:pt x="17751" y="122404"/>
                      <a:pt x="22706" y="120101"/>
                      <a:pt x="27499" y="117355"/>
                    </a:cubicBezTo>
                    <a:cubicBezTo>
                      <a:pt x="34990" y="113075"/>
                      <a:pt x="42201" y="107585"/>
                      <a:pt x="47087" y="100350"/>
                    </a:cubicBezTo>
                    <a:cubicBezTo>
                      <a:pt x="50925" y="94650"/>
                      <a:pt x="53066" y="87880"/>
                      <a:pt x="52228" y="81017"/>
                    </a:cubicBezTo>
                    <a:cubicBezTo>
                      <a:pt x="51367" y="73712"/>
                      <a:pt x="47413" y="67315"/>
                      <a:pt x="42457" y="62034"/>
                    </a:cubicBezTo>
                    <a:cubicBezTo>
                      <a:pt x="35408" y="54543"/>
                      <a:pt x="29430" y="45470"/>
                      <a:pt x="28243" y="35025"/>
                    </a:cubicBezTo>
                    <a:cubicBezTo>
                      <a:pt x="27173" y="25742"/>
                      <a:pt x="30383" y="16786"/>
                      <a:pt x="36060" y="9504"/>
                    </a:cubicBezTo>
                    <a:cubicBezTo>
                      <a:pt x="39084" y="5596"/>
                      <a:pt x="42737" y="2479"/>
                      <a:pt x="47529" y="1036"/>
                    </a:cubicBezTo>
                    <a:cubicBezTo>
                      <a:pt x="49799" y="353"/>
                      <a:pt x="52157" y="63"/>
                      <a:pt x="54518" y="63"/>
                    </a:cubicBezTo>
                    <a:cubicBezTo>
                      <a:pt x="56175" y="63"/>
                      <a:pt x="57833" y="205"/>
                      <a:pt x="59463" y="455"/>
                    </a:cubicBezTo>
                    <a:cubicBezTo>
                      <a:pt x="64791" y="1339"/>
                      <a:pt x="69909" y="3153"/>
                      <a:pt x="74608" y="5829"/>
                    </a:cubicBezTo>
                    <a:cubicBezTo>
                      <a:pt x="74864" y="5968"/>
                      <a:pt x="75143" y="6131"/>
                      <a:pt x="75376" y="6271"/>
                    </a:cubicBezTo>
                    <a:cubicBezTo>
                      <a:pt x="75385" y="6280"/>
                      <a:pt x="75399" y="6283"/>
                      <a:pt x="75416" y="6283"/>
                    </a:cubicBezTo>
                    <a:cubicBezTo>
                      <a:pt x="75487" y="6283"/>
                      <a:pt x="75604" y="6219"/>
                      <a:pt x="75585" y="6201"/>
                    </a:cubicBezTo>
                    <a:cubicBezTo>
                      <a:pt x="72189" y="4130"/>
                      <a:pt x="68350" y="2595"/>
                      <a:pt x="64535" y="1501"/>
                    </a:cubicBezTo>
                    <a:cubicBezTo>
                      <a:pt x="61341" y="577"/>
                      <a:pt x="57968" y="0"/>
                      <a:pt x="5461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endParaRPr u="sng"/>
              </a:p>
            </p:txBody>
          </p:sp>
        </p:grpSp>
        <p:grpSp>
          <p:nvGrpSpPr>
            <p:cNvPr id="401" name="Google Shape;401;p8"/>
            <p:cNvGrpSpPr/>
            <p:nvPr/>
          </p:nvGrpSpPr>
          <p:grpSpPr>
            <a:xfrm rot="10800000">
              <a:off x="7752718" y="4920981"/>
              <a:ext cx="2158250" cy="1350625"/>
              <a:chOff x="-129562" y="-111337"/>
              <a:chExt cx="2158250" cy="1350625"/>
            </a:xfrm>
          </p:grpSpPr>
          <p:sp>
            <p:nvSpPr>
              <p:cNvPr id="402" name="Google Shape;402;p8"/>
              <p:cNvSpPr/>
              <p:nvPr/>
            </p:nvSpPr>
            <p:spPr>
              <a:xfrm>
                <a:off x="-65437" y="-61112"/>
                <a:ext cx="1917325" cy="1189500"/>
              </a:xfrm>
              <a:custGeom>
                <a:avLst/>
                <a:gdLst/>
                <a:ahLst/>
                <a:cxnLst/>
                <a:rect l="l" t="t" r="r" b="b"/>
                <a:pathLst>
                  <a:path w="76693" h="47580" extrusionOk="0">
                    <a:moveTo>
                      <a:pt x="71047" y="0"/>
                    </a:moveTo>
                    <a:cubicBezTo>
                      <a:pt x="70791" y="0"/>
                      <a:pt x="70451" y="166"/>
                      <a:pt x="70481" y="389"/>
                    </a:cubicBezTo>
                    <a:cubicBezTo>
                      <a:pt x="71179" y="8578"/>
                      <a:pt x="74413" y="16348"/>
                      <a:pt x="74808" y="24537"/>
                    </a:cubicBezTo>
                    <a:cubicBezTo>
                      <a:pt x="74994" y="28515"/>
                      <a:pt x="74320" y="32493"/>
                      <a:pt x="72156" y="35890"/>
                    </a:cubicBezTo>
                    <a:cubicBezTo>
                      <a:pt x="69620" y="39938"/>
                      <a:pt x="65363" y="42939"/>
                      <a:pt x="60966" y="44707"/>
                    </a:cubicBezTo>
                    <a:cubicBezTo>
                      <a:pt x="56925" y="46323"/>
                      <a:pt x="52547" y="47022"/>
                      <a:pt x="48137" y="47022"/>
                    </a:cubicBezTo>
                    <a:cubicBezTo>
                      <a:pt x="43154" y="47022"/>
                      <a:pt x="38131" y="46129"/>
                      <a:pt x="33515" y="44660"/>
                    </a:cubicBezTo>
                    <a:cubicBezTo>
                      <a:pt x="29234" y="43358"/>
                      <a:pt x="25186" y="41380"/>
                      <a:pt x="21511" y="38798"/>
                    </a:cubicBezTo>
                    <a:cubicBezTo>
                      <a:pt x="17277" y="35773"/>
                      <a:pt x="13531" y="31795"/>
                      <a:pt x="10367" y="27701"/>
                    </a:cubicBezTo>
                    <a:cubicBezTo>
                      <a:pt x="7645" y="24258"/>
                      <a:pt x="5459" y="20419"/>
                      <a:pt x="3877" y="16325"/>
                    </a:cubicBezTo>
                    <a:cubicBezTo>
                      <a:pt x="2713" y="13231"/>
                      <a:pt x="1922" y="10044"/>
                      <a:pt x="899" y="6903"/>
                    </a:cubicBezTo>
                    <a:cubicBezTo>
                      <a:pt x="866" y="6780"/>
                      <a:pt x="741" y="6729"/>
                      <a:pt x="597" y="6729"/>
                    </a:cubicBezTo>
                    <a:cubicBezTo>
                      <a:pt x="331" y="6729"/>
                      <a:pt x="1" y="6901"/>
                      <a:pt x="61" y="7112"/>
                    </a:cubicBezTo>
                    <a:cubicBezTo>
                      <a:pt x="1038" y="10090"/>
                      <a:pt x="1783" y="13091"/>
                      <a:pt x="2830" y="16022"/>
                    </a:cubicBezTo>
                    <a:cubicBezTo>
                      <a:pt x="4179" y="19652"/>
                      <a:pt x="5994" y="23095"/>
                      <a:pt x="8250" y="26259"/>
                    </a:cubicBezTo>
                    <a:cubicBezTo>
                      <a:pt x="14020" y="34401"/>
                      <a:pt x="21650" y="41101"/>
                      <a:pt x="31095" y="44544"/>
                    </a:cubicBezTo>
                    <a:cubicBezTo>
                      <a:pt x="36349" y="46445"/>
                      <a:pt x="42097" y="47579"/>
                      <a:pt x="47803" y="47579"/>
                    </a:cubicBezTo>
                    <a:cubicBezTo>
                      <a:pt x="51521" y="47579"/>
                      <a:pt x="55222" y="47098"/>
                      <a:pt x="58756" y="46033"/>
                    </a:cubicBezTo>
                    <a:cubicBezTo>
                      <a:pt x="66898" y="43613"/>
                      <a:pt x="74459" y="37448"/>
                      <a:pt x="75529" y="28608"/>
                    </a:cubicBezTo>
                    <a:cubicBezTo>
                      <a:pt x="76692" y="19024"/>
                      <a:pt x="72156" y="9648"/>
                      <a:pt x="71318" y="180"/>
                    </a:cubicBezTo>
                    <a:cubicBezTo>
                      <a:pt x="71310" y="54"/>
                      <a:pt x="71192" y="0"/>
                      <a:pt x="71047" y="0"/>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sp>
            <p:nvSpPr>
              <p:cNvPr id="403" name="Google Shape;403;p8"/>
              <p:cNvSpPr/>
              <p:nvPr/>
            </p:nvSpPr>
            <p:spPr>
              <a:xfrm>
                <a:off x="-129562" y="-111337"/>
                <a:ext cx="2158250" cy="1350625"/>
              </a:xfrm>
              <a:custGeom>
                <a:avLst/>
                <a:gdLst/>
                <a:ahLst/>
                <a:cxnLst/>
                <a:rect l="l" t="t" r="r" b="b"/>
                <a:pathLst>
                  <a:path w="86330" h="54025" extrusionOk="0">
                    <a:moveTo>
                      <a:pt x="77265" y="1"/>
                    </a:moveTo>
                    <a:cubicBezTo>
                      <a:pt x="77012" y="1"/>
                      <a:pt x="76692" y="181"/>
                      <a:pt x="76722" y="444"/>
                    </a:cubicBezTo>
                    <a:cubicBezTo>
                      <a:pt x="78815" y="15286"/>
                      <a:pt x="86330" y="35154"/>
                      <a:pt x="71813" y="46157"/>
                    </a:cubicBezTo>
                    <a:cubicBezTo>
                      <a:pt x="65181" y="51173"/>
                      <a:pt x="57364" y="53399"/>
                      <a:pt x="49455" y="53399"/>
                    </a:cubicBezTo>
                    <a:cubicBezTo>
                      <a:pt x="37666" y="53399"/>
                      <a:pt x="25673" y="48454"/>
                      <a:pt x="17096" y="40435"/>
                    </a:cubicBezTo>
                    <a:cubicBezTo>
                      <a:pt x="7512" y="31431"/>
                      <a:pt x="3231" y="18822"/>
                      <a:pt x="881" y="6190"/>
                    </a:cubicBezTo>
                    <a:cubicBezTo>
                      <a:pt x="855" y="6042"/>
                      <a:pt x="721" y="5978"/>
                      <a:pt x="566" y="5978"/>
                    </a:cubicBezTo>
                    <a:cubicBezTo>
                      <a:pt x="310" y="5978"/>
                      <a:pt x="0" y="6153"/>
                      <a:pt x="44" y="6400"/>
                    </a:cubicBezTo>
                    <a:cubicBezTo>
                      <a:pt x="2208" y="18031"/>
                      <a:pt x="5953" y="29966"/>
                      <a:pt x="14235" y="38736"/>
                    </a:cubicBezTo>
                    <a:cubicBezTo>
                      <a:pt x="21191" y="46088"/>
                      <a:pt x="30380" y="51276"/>
                      <a:pt x="40337" y="53206"/>
                    </a:cubicBezTo>
                    <a:cubicBezTo>
                      <a:pt x="43112" y="53750"/>
                      <a:pt x="45943" y="54025"/>
                      <a:pt x="48771" y="54025"/>
                    </a:cubicBezTo>
                    <a:cubicBezTo>
                      <a:pt x="55874" y="54025"/>
                      <a:pt x="62964" y="52287"/>
                      <a:pt x="69138" y="48693"/>
                    </a:cubicBezTo>
                    <a:cubicBezTo>
                      <a:pt x="72720" y="46599"/>
                      <a:pt x="75954" y="43878"/>
                      <a:pt x="78141" y="40295"/>
                    </a:cubicBezTo>
                    <a:cubicBezTo>
                      <a:pt x="80118" y="37085"/>
                      <a:pt x="81072" y="33386"/>
                      <a:pt x="81328" y="29640"/>
                    </a:cubicBezTo>
                    <a:cubicBezTo>
                      <a:pt x="81979" y="19753"/>
                      <a:pt x="78932" y="9912"/>
                      <a:pt x="77559" y="211"/>
                    </a:cubicBezTo>
                    <a:cubicBezTo>
                      <a:pt x="77542" y="64"/>
                      <a:pt x="77415" y="1"/>
                      <a:pt x="77265" y="1"/>
                    </a:cubicBezTo>
                    <a:close/>
                  </a:path>
                </a:pathLst>
              </a:custGeom>
              <a:solidFill>
                <a:schemeClr val="accent1"/>
              </a:solidFill>
              <a:ln>
                <a:noFill/>
              </a:ln>
            </p:spPr>
            <p:txBody>
              <a:bodyPr spcFirstLastPara="1" wrap="square" lIns="91425" tIns="91425" rIns="91425" bIns="91425" anchor="ctr" anchorCtr="0">
                <a:noAutofit/>
              </a:bodyPr>
              <a:lstStyle/>
              <a:p>
                <a:endParaRPr u="sng"/>
              </a:p>
            </p:txBody>
          </p:sp>
        </p:grpSp>
        <p:sp>
          <p:nvSpPr>
            <p:cNvPr id="404" name="Google Shape;404;p8"/>
            <p:cNvSpPr/>
            <p:nvPr/>
          </p:nvSpPr>
          <p:spPr>
            <a:xfrm flipH="1">
              <a:off x="6829495" y="-381289"/>
              <a:ext cx="2682010" cy="1100018"/>
            </a:xfrm>
            <a:custGeom>
              <a:avLst/>
              <a:gdLst/>
              <a:ahLst/>
              <a:cxnLst/>
              <a:rect l="l" t="t" r="r" b="b"/>
              <a:pathLst>
                <a:path w="128649" h="52765" extrusionOk="0">
                  <a:moveTo>
                    <a:pt x="11238" y="524"/>
                  </a:moveTo>
                  <a:lnTo>
                    <a:pt x="22520" y="671"/>
                  </a:lnTo>
                  <a:lnTo>
                    <a:pt x="50457" y="1019"/>
                  </a:lnTo>
                  <a:lnTo>
                    <a:pt x="84400" y="1432"/>
                  </a:lnTo>
                  <a:lnTo>
                    <a:pt x="113621" y="1802"/>
                  </a:lnTo>
                  <a:lnTo>
                    <a:pt x="123282" y="1933"/>
                  </a:lnTo>
                  <a:cubicBezTo>
                    <a:pt x="124411" y="1949"/>
                    <a:pt x="125565" y="2037"/>
                    <a:pt x="126707" y="2037"/>
                  </a:cubicBezTo>
                  <a:cubicBezTo>
                    <a:pt x="127073" y="2037"/>
                    <a:pt x="127439" y="2028"/>
                    <a:pt x="127803" y="2004"/>
                  </a:cubicBezTo>
                  <a:lnTo>
                    <a:pt x="127803" y="2004"/>
                  </a:lnTo>
                  <a:cubicBezTo>
                    <a:pt x="126753" y="6330"/>
                    <a:pt x="125034" y="10589"/>
                    <a:pt x="122999" y="14531"/>
                  </a:cubicBezTo>
                  <a:cubicBezTo>
                    <a:pt x="119431" y="21515"/>
                    <a:pt x="113991" y="28630"/>
                    <a:pt x="106006" y="30588"/>
                  </a:cubicBezTo>
                  <a:cubicBezTo>
                    <a:pt x="104451" y="30970"/>
                    <a:pt x="102813" y="31150"/>
                    <a:pt x="101155" y="31150"/>
                  </a:cubicBezTo>
                  <a:cubicBezTo>
                    <a:pt x="97615" y="31150"/>
                    <a:pt x="93988" y="30328"/>
                    <a:pt x="90906" y="28891"/>
                  </a:cubicBezTo>
                  <a:cubicBezTo>
                    <a:pt x="87468" y="27281"/>
                    <a:pt x="84792" y="24713"/>
                    <a:pt x="82050" y="22168"/>
                  </a:cubicBezTo>
                  <a:cubicBezTo>
                    <a:pt x="79744" y="19992"/>
                    <a:pt x="77263" y="17990"/>
                    <a:pt x="74108" y="17207"/>
                  </a:cubicBezTo>
                  <a:cubicBezTo>
                    <a:pt x="72931" y="16911"/>
                    <a:pt x="71714" y="16780"/>
                    <a:pt x="70488" y="16780"/>
                  </a:cubicBezTo>
                  <a:cubicBezTo>
                    <a:pt x="67841" y="16780"/>
                    <a:pt x="65153" y="17389"/>
                    <a:pt x="62729" y="18251"/>
                  </a:cubicBezTo>
                  <a:cubicBezTo>
                    <a:pt x="55418" y="20862"/>
                    <a:pt x="50479" y="26802"/>
                    <a:pt x="45649" y="32546"/>
                  </a:cubicBezTo>
                  <a:cubicBezTo>
                    <a:pt x="39774" y="39553"/>
                    <a:pt x="33421" y="45819"/>
                    <a:pt x="24783" y="49300"/>
                  </a:cubicBezTo>
                  <a:cubicBezTo>
                    <a:pt x="20990" y="50833"/>
                    <a:pt x="16613" y="52312"/>
                    <a:pt x="12402" y="52312"/>
                  </a:cubicBezTo>
                  <a:cubicBezTo>
                    <a:pt x="11950" y="52312"/>
                    <a:pt x="11500" y="52295"/>
                    <a:pt x="11053" y="52259"/>
                  </a:cubicBezTo>
                  <a:cubicBezTo>
                    <a:pt x="8529" y="52063"/>
                    <a:pt x="6158" y="51019"/>
                    <a:pt x="4548" y="48996"/>
                  </a:cubicBezTo>
                  <a:cubicBezTo>
                    <a:pt x="1088" y="44644"/>
                    <a:pt x="1480" y="37964"/>
                    <a:pt x="2067" y="32786"/>
                  </a:cubicBezTo>
                  <a:cubicBezTo>
                    <a:pt x="3329" y="21863"/>
                    <a:pt x="6919" y="11028"/>
                    <a:pt x="11075" y="910"/>
                  </a:cubicBezTo>
                  <a:cubicBezTo>
                    <a:pt x="11129" y="775"/>
                    <a:pt x="11183" y="648"/>
                    <a:pt x="11238" y="524"/>
                  </a:cubicBezTo>
                  <a:close/>
                  <a:moveTo>
                    <a:pt x="12524" y="1"/>
                  </a:moveTo>
                  <a:cubicBezTo>
                    <a:pt x="12119" y="1"/>
                    <a:pt x="11715" y="11"/>
                    <a:pt x="11314" y="40"/>
                  </a:cubicBezTo>
                  <a:lnTo>
                    <a:pt x="11118" y="40"/>
                  </a:lnTo>
                  <a:cubicBezTo>
                    <a:pt x="10944" y="40"/>
                    <a:pt x="10662" y="83"/>
                    <a:pt x="10596" y="257"/>
                  </a:cubicBezTo>
                  <a:cubicBezTo>
                    <a:pt x="6723" y="9309"/>
                    <a:pt x="3612" y="18991"/>
                    <a:pt x="1893" y="28695"/>
                  </a:cubicBezTo>
                  <a:cubicBezTo>
                    <a:pt x="892" y="34418"/>
                    <a:pt x="0" y="41206"/>
                    <a:pt x="2350" y="46733"/>
                  </a:cubicBezTo>
                  <a:cubicBezTo>
                    <a:pt x="4163" y="51070"/>
                    <a:pt x="8025" y="52765"/>
                    <a:pt x="12272" y="52765"/>
                  </a:cubicBezTo>
                  <a:cubicBezTo>
                    <a:pt x="13224" y="52765"/>
                    <a:pt x="14194" y="52680"/>
                    <a:pt x="15166" y="52520"/>
                  </a:cubicBezTo>
                  <a:cubicBezTo>
                    <a:pt x="24957" y="50932"/>
                    <a:pt x="33769" y="46080"/>
                    <a:pt x="40666" y="39030"/>
                  </a:cubicBezTo>
                  <a:cubicBezTo>
                    <a:pt x="46301" y="33308"/>
                    <a:pt x="50697" y="26106"/>
                    <a:pt x="57398" y="21515"/>
                  </a:cubicBezTo>
                  <a:cubicBezTo>
                    <a:pt x="60945" y="19078"/>
                    <a:pt x="65079" y="17620"/>
                    <a:pt x="69387" y="17316"/>
                  </a:cubicBezTo>
                  <a:cubicBezTo>
                    <a:pt x="69671" y="17299"/>
                    <a:pt x="69951" y="17291"/>
                    <a:pt x="70229" y="17291"/>
                  </a:cubicBezTo>
                  <a:cubicBezTo>
                    <a:pt x="73892" y="17291"/>
                    <a:pt x="77040" y="18738"/>
                    <a:pt x="79831" y="21145"/>
                  </a:cubicBezTo>
                  <a:cubicBezTo>
                    <a:pt x="82507" y="23452"/>
                    <a:pt x="84879" y="26084"/>
                    <a:pt x="87881" y="27977"/>
                  </a:cubicBezTo>
                  <a:cubicBezTo>
                    <a:pt x="91913" y="30516"/>
                    <a:pt x="96677" y="31590"/>
                    <a:pt x="101394" y="31590"/>
                  </a:cubicBezTo>
                  <a:cubicBezTo>
                    <a:pt x="101488" y="31590"/>
                    <a:pt x="101582" y="31590"/>
                    <a:pt x="101676" y="31589"/>
                  </a:cubicBezTo>
                  <a:cubicBezTo>
                    <a:pt x="116580" y="31415"/>
                    <a:pt x="124914" y="15227"/>
                    <a:pt x="128373" y="2716"/>
                  </a:cubicBezTo>
                  <a:cubicBezTo>
                    <a:pt x="128460" y="2390"/>
                    <a:pt x="128547" y="2042"/>
                    <a:pt x="128634" y="1715"/>
                  </a:cubicBezTo>
                  <a:cubicBezTo>
                    <a:pt x="128649" y="1657"/>
                    <a:pt x="128639" y="1612"/>
                    <a:pt x="128611" y="1579"/>
                  </a:cubicBezTo>
                  <a:lnTo>
                    <a:pt x="128611" y="1579"/>
                  </a:lnTo>
                  <a:cubicBezTo>
                    <a:pt x="128587" y="1534"/>
                    <a:pt x="128520" y="1503"/>
                    <a:pt x="128395" y="1498"/>
                  </a:cubicBezTo>
                  <a:lnTo>
                    <a:pt x="116711" y="1345"/>
                  </a:lnTo>
                  <a:lnTo>
                    <a:pt x="88752" y="997"/>
                  </a:lnTo>
                  <a:lnTo>
                    <a:pt x="54809" y="584"/>
                  </a:lnTo>
                  <a:lnTo>
                    <a:pt x="25588" y="214"/>
                  </a:lnTo>
                  <a:lnTo>
                    <a:pt x="15927" y="83"/>
                  </a:lnTo>
                  <a:cubicBezTo>
                    <a:pt x="14805" y="83"/>
                    <a:pt x="13659" y="1"/>
                    <a:pt x="12524" y="1"/>
                  </a:cubicBezTo>
                  <a:close/>
                </a:path>
              </a:pathLst>
            </a:custGeom>
            <a:solidFill>
              <a:srgbClr val="6F6F6F"/>
            </a:solidFill>
            <a:ln>
              <a:noFill/>
            </a:ln>
          </p:spPr>
          <p:txBody>
            <a:bodyPr spcFirstLastPara="1" wrap="square" lIns="91425" tIns="91425" rIns="91425" bIns="91425" anchor="ctr" anchorCtr="0">
              <a:noAutofit/>
            </a:bodyPr>
            <a:lstStyle/>
            <a:p>
              <a:endParaRPr u="sng">
                <a:solidFill>
                  <a:srgbClr val="FFFFFF"/>
                </a:solidFill>
              </a:endParaRPr>
            </a:p>
          </p:txBody>
        </p:sp>
      </p:grpSp>
      <p:sp>
        <p:nvSpPr>
          <p:cNvPr id="405" name="Google Shape;405;p8"/>
          <p:cNvSpPr/>
          <p:nvPr/>
        </p:nvSpPr>
        <p:spPr>
          <a:xfrm flipH="1">
            <a:off x="7557895" y="690246"/>
            <a:ext cx="376762" cy="375604"/>
          </a:xfrm>
          <a:custGeom>
            <a:avLst/>
            <a:gdLst/>
            <a:ahLst/>
            <a:cxnLst/>
            <a:rect l="l" t="t" r="r" b="b"/>
            <a:pathLst>
              <a:path w="13469" h="13430" extrusionOk="0">
                <a:moveTo>
                  <a:pt x="7256" y="0"/>
                </a:moveTo>
                <a:cubicBezTo>
                  <a:pt x="7202" y="0"/>
                  <a:pt x="7147" y="1"/>
                  <a:pt x="7093" y="3"/>
                </a:cubicBezTo>
                <a:cubicBezTo>
                  <a:pt x="7053" y="2"/>
                  <a:pt x="7012" y="1"/>
                  <a:pt x="6971" y="1"/>
                </a:cubicBezTo>
                <a:cubicBezTo>
                  <a:pt x="5796" y="1"/>
                  <a:pt x="4664" y="305"/>
                  <a:pt x="3634" y="873"/>
                </a:cubicBezTo>
                <a:cubicBezTo>
                  <a:pt x="2568" y="1439"/>
                  <a:pt x="1654" y="2265"/>
                  <a:pt x="1001" y="3288"/>
                </a:cubicBezTo>
                <a:cubicBezTo>
                  <a:pt x="348" y="4289"/>
                  <a:pt x="0" y="5464"/>
                  <a:pt x="0" y="6661"/>
                </a:cubicBezTo>
                <a:cubicBezTo>
                  <a:pt x="0" y="8423"/>
                  <a:pt x="696" y="10142"/>
                  <a:pt x="1937" y="11404"/>
                </a:cubicBezTo>
                <a:cubicBezTo>
                  <a:pt x="3163" y="12694"/>
                  <a:pt x="4863" y="13429"/>
                  <a:pt x="6636" y="13429"/>
                </a:cubicBezTo>
                <a:cubicBezTo>
                  <a:pt x="6687" y="13429"/>
                  <a:pt x="6738" y="13429"/>
                  <a:pt x="6789" y="13427"/>
                </a:cubicBezTo>
                <a:cubicBezTo>
                  <a:pt x="6838" y="13429"/>
                  <a:pt x="6888" y="13429"/>
                  <a:pt x="6938" y="13429"/>
                </a:cubicBezTo>
                <a:cubicBezTo>
                  <a:pt x="8669" y="13429"/>
                  <a:pt x="10347" y="12694"/>
                  <a:pt x="11532" y="11404"/>
                </a:cubicBezTo>
                <a:cubicBezTo>
                  <a:pt x="12794" y="10077"/>
                  <a:pt x="13468" y="8292"/>
                  <a:pt x="13447" y="6465"/>
                </a:cubicBezTo>
                <a:cubicBezTo>
                  <a:pt x="13447" y="4485"/>
                  <a:pt x="12816" y="2918"/>
                  <a:pt x="11597" y="1743"/>
                </a:cubicBezTo>
                <a:cubicBezTo>
                  <a:pt x="10418" y="627"/>
                  <a:pt x="8872" y="0"/>
                  <a:pt x="725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54977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a:buNone/>
              <a:defRPr sz="3000">
                <a:solidFill>
                  <a:schemeClr val="lt2"/>
                </a:solidFill>
                <a:latin typeface="Marcellus"/>
                <a:ea typeface="Marcellus"/>
                <a:cs typeface="Marcellus"/>
                <a:sym typeface="Marcellus"/>
              </a:defRPr>
            </a:lvl1pPr>
            <a:lvl2pPr lvl="1"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2pPr>
            <a:lvl3pPr lvl="2"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3pPr>
            <a:lvl4pPr lvl="3"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4pPr>
            <a:lvl5pPr lvl="4"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5pPr>
            <a:lvl6pPr lvl="5"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6pPr>
            <a:lvl7pPr lvl="6"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7pPr>
            <a:lvl8pPr lvl="7"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8pPr>
            <a:lvl9pPr lvl="8"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59" r:id="rId4"/>
    <p:sldLayoutId id="2147483667" r:id="rId5"/>
    <p:sldLayoutId id="214748367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299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3000"/>
              <a:buFont typeface="Marcellus"/>
              <a:buNone/>
              <a:defRPr sz="3000">
                <a:solidFill>
                  <a:schemeClr val="lt2"/>
                </a:solidFill>
                <a:latin typeface="Marcellus"/>
                <a:ea typeface="Marcellus"/>
                <a:cs typeface="Marcellus"/>
                <a:sym typeface="Marcellus"/>
              </a:defRPr>
            </a:lvl1pPr>
            <a:lvl2pPr lvl="1"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2pPr>
            <a:lvl3pPr lvl="2"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3pPr>
            <a:lvl4pPr lvl="3"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4pPr>
            <a:lvl5pPr lvl="4"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5pPr>
            <a:lvl6pPr lvl="5"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6pPr>
            <a:lvl7pPr lvl="6"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7pPr>
            <a:lvl8pPr lvl="7"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8pPr>
            <a:lvl9pPr lvl="8" rtl="0">
              <a:spcBef>
                <a:spcPts val="0"/>
              </a:spcBef>
              <a:spcAft>
                <a:spcPts val="0"/>
              </a:spcAft>
              <a:buClr>
                <a:schemeClr val="lt2"/>
              </a:buClr>
              <a:buSzPts val="3000"/>
              <a:buFont typeface="Marcellus"/>
              <a:buNone/>
              <a:defRPr sz="3000" b="1">
                <a:solidFill>
                  <a:schemeClr val="lt2"/>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1pPr>
            <a:lvl2pPr marL="914400" lvl="1"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2pPr>
            <a:lvl3pPr marL="1371600" lvl="2"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3pPr>
            <a:lvl4pPr marL="1828800" lvl="3"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4pPr>
            <a:lvl5pPr marL="2286000" lvl="4"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5pPr>
            <a:lvl6pPr marL="2743200" lvl="5"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6pPr>
            <a:lvl7pPr marL="3200400" lvl="6"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7pPr>
            <a:lvl8pPr marL="3657600" lvl="7"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8pPr>
            <a:lvl9pPr marL="4114800" lvl="8" indent="-317500">
              <a:lnSpc>
                <a:spcPct val="100000"/>
              </a:lnSpc>
              <a:spcBef>
                <a:spcPts val="0"/>
              </a:spcBef>
              <a:spcAft>
                <a:spcPts val="0"/>
              </a:spcAft>
              <a:buClr>
                <a:schemeClr val="lt2"/>
              </a:buClr>
              <a:buSzPts val="1400"/>
              <a:buFont typeface="Montserrat"/>
              <a:buChar char="■"/>
              <a:defRPr>
                <a:solidFill>
                  <a:schemeClr val="lt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695865832"/>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9"/>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973" r="9557"/>
          <a:stretch/>
        </p:blipFill>
        <p:spPr>
          <a:xfrm>
            <a:off x="4479318" y="473898"/>
            <a:ext cx="4665519" cy="44031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84" y="2604227"/>
            <a:ext cx="4188836" cy="2272819"/>
          </a:xfrm>
          <a:prstGeom prst="rect">
            <a:avLst/>
          </a:prstGeom>
        </p:spPr>
      </p:pic>
      <p:pic>
        <p:nvPicPr>
          <p:cNvPr id="9" name="Picture 8"/>
          <p:cNvPicPr>
            <a:picLocks noChangeAspect="1"/>
          </p:cNvPicPr>
          <p:nvPr/>
        </p:nvPicPr>
        <p:blipFill>
          <a:blip r:embed="rId5"/>
          <a:stretch>
            <a:fillRect/>
          </a:stretch>
        </p:blipFill>
        <p:spPr>
          <a:xfrm>
            <a:off x="0" y="708207"/>
            <a:ext cx="4663844" cy="1896020"/>
          </a:xfrm>
          <a:prstGeom prst="rect">
            <a:avLst/>
          </a:prstGeom>
        </p:spPr>
      </p:pic>
    </p:spTree>
    <p:extLst>
      <p:ext uri="{BB962C8B-B14F-4D97-AF65-F5344CB8AC3E}">
        <p14:creationId xmlns:p14="http://schemas.microsoft.com/office/powerpoint/2010/main" val="38054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74" name="Rectangle 73"/>
          <p:cNvSpPr/>
          <p:nvPr/>
        </p:nvSpPr>
        <p:spPr>
          <a:xfrm>
            <a:off x="200495" y="1999786"/>
            <a:ext cx="2407434" cy="1200329"/>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bản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ý </a:t>
            </a:r>
            <a:r>
              <a:rPr lang="en-US" sz="2400" kern="1200" dirty="0" err="1">
                <a:solidFill>
                  <a:prstClr val="black"/>
                </a:solidFill>
                <a:latin typeface="Times New Roman" panose="02020603050405020304" pitchFamily="18" charset="0"/>
                <a:cs typeface="Times New Roman" panose="02020603050405020304" pitchFamily="18" charset="0"/>
              </a:rPr>
              <a:t>nghĩa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dễ</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hiểu</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sp>
        <p:nvSpPr>
          <p:cNvPr id="51" name="Rectangle 50"/>
          <p:cNvSpPr/>
          <p:nvPr/>
        </p:nvSpPr>
        <p:spPr>
          <a:xfrm>
            <a:off x="3518442" y="112069"/>
            <a:ext cx="2310858" cy="584775"/>
          </a:xfrm>
          <a:prstGeom prst="rect">
            <a:avLst/>
          </a:prstGeom>
        </p:spPr>
        <p:txBody>
          <a:bodyPr wrap="square">
            <a:spAutoFit/>
          </a:bodyPr>
          <a:lstStyle/>
          <a:p>
            <a:pPr algn="just" defTabSz="342900">
              <a:buClrTx/>
            </a:pPr>
            <a:r>
              <a:rPr lang="en-US" sz="3200" b="1" kern="1200" dirty="0">
                <a:solidFill>
                  <a:prstClr val="black"/>
                </a:solidFill>
                <a:latin typeface="Times New Roman" panose="02020603050405020304" pitchFamily="18" charset="0"/>
                <a:cs typeface="Times New Roman" panose="02020603050405020304" pitchFamily="18" charset="0"/>
              </a:rPr>
              <a:t>LIÊN KẾT</a:t>
            </a:r>
            <a:endParaRPr lang="vi-VN" sz="3200" kern="1200" dirty="0">
              <a:solidFill>
                <a:prstClr val="black"/>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2239340" y="552024"/>
            <a:ext cx="4681005" cy="830997"/>
          </a:xfrm>
          <a:prstGeom prst="rect">
            <a:avLst/>
          </a:prstGeom>
        </p:spPr>
        <p:txBody>
          <a:bodyPr wrap="square">
            <a:spAutoFit/>
          </a:bodyPr>
          <a:lstStyle/>
          <a:p>
            <a:pPr algn="ctr" defTabSz="342900">
              <a:buClrTx/>
            </a:pPr>
            <a:r>
              <a:rPr lang="en-US" sz="2400" kern="1200" dirty="0">
                <a:solidFill>
                  <a:prstClr val="black"/>
                </a:solidFill>
                <a:latin typeface="Times New Roman" panose="02020603050405020304" pitchFamily="18" charset="0"/>
                <a:cs typeface="Times New Roman" panose="02020603050405020304" pitchFamily="18" charset="0"/>
              </a:rPr>
              <a:t>(</a:t>
            </a:r>
            <a:r>
              <a:rPr lang="en-US" sz="2400" kern="1200" dirty="0" err="1">
                <a:solidFill>
                  <a:prstClr val="black"/>
                </a:solidFill>
                <a:latin typeface="Times New Roman" panose="02020603050405020304" pitchFamily="18" charset="0"/>
                <a:cs typeface="Times New Roman" panose="02020603050405020304" pitchFamily="18" charset="0"/>
              </a:rPr>
              <a:t>Là</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một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trong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những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tính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quan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trọng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của</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văn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bản</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53" name="Google Shape;3796;p76"/>
          <p:cNvGrpSpPr/>
          <p:nvPr/>
        </p:nvGrpSpPr>
        <p:grpSpPr>
          <a:xfrm>
            <a:off x="868574" y="1192545"/>
            <a:ext cx="1071275" cy="815425"/>
            <a:chOff x="2039375" y="367500"/>
            <a:chExt cx="1071275" cy="815425"/>
          </a:xfrm>
        </p:grpSpPr>
        <p:sp>
          <p:nvSpPr>
            <p:cNvPr id="54" name="Google Shape;3797;p76"/>
            <p:cNvSpPr/>
            <p:nvPr/>
          </p:nvSpPr>
          <p:spPr>
            <a:xfrm>
              <a:off x="2259300" y="861600"/>
              <a:ext cx="171850" cy="165175"/>
            </a:xfrm>
            <a:custGeom>
              <a:avLst/>
              <a:gdLst/>
              <a:ahLst/>
              <a:cxnLst/>
              <a:rect l="l" t="t" r="r" b="b"/>
              <a:pathLst>
                <a:path w="6874" h="6607" extrusionOk="0">
                  <a:moveTo>
                    <a:pt x="4503" y="0"/>
                  </a:moveTo>
                  <a:cubicBezTo>
                    <a:pt x="4270" y="0"/>
                    <a:pt x="4037" y="86"/>
                    <a:pt x="3872" y="241"/>
                  </a:cubicBezTo>
                  <a:cubicBezTo>
                    <a:pt x="3329" y="437"/>
                    <a:pt x="2785" y="611"/>
                    <a:pt x="2242" y="893"/>
                  </a:cubicBezTo>
                  <a:lnTo>
                    <a:pt x="2155" y="980"/>
                  </a:lnTo>
                  <a:cubicBezTo>
                    <a:pt x="2068" y="980"/>
                    <a:pt x="1981" y="980"/>
                    <a:pt x="1894" y="1067"/>
                  </a:cubicBezTo>
                  <a:cubicBezTo>
                    <a:pt x="1785" y="1067"/>
                    <a:pt x="1698" y="1067"/>
                    <a:pt x="1698" y="1154"/>
                  </a:cubicBezTo>
                  <a:lnTo>
                    <a:pt x="980" y="1154"/>
                  </a:lnTo>
                  <a:cubicBezTo>
                    <a:pt x="950" y="1151"/>
                    <a:pt x="921" y="1150"/>
                    <a:pt x="892" y="1150"/>
                  </a:cubicBezTo>
                  <a:cubicBezTo>
                    <a:pt x="62" y="1150"/>
                    <a:pt x="1" y="2344"/>
                    <a:pt x="611" y="2785"/>
                  </a:cubicBezTo>
                  <a:lnTo>
                    <a:pt x="611" y="2872"/>
                  </a:lnTo>
                  <a:cubicBezTo>
                    <a:pt x="980" y="3959"/>
                    <a:pt x="1524" y="4872"/>
                    <a:pt x="1698" y="5960"/>
                  </a:cubicBezTo>
                  <a:cubicBezTo>
                    <a:pt x="1774" y="6358"/>
                    <a:pt x="2196" y="6607"/>
                    <a:pt x="2606" y="6607"/>
                  </a:cubicBezTo>
                  <a:cubicBezTo>
                    <a:pt x="2666" y="6607"/>
                    <a:pt x="2726" y="6601"/>
                    <a:pt x="2785" y="6590"/>
                  </a:cubicBezTo>
                  <a:cubicBezTo>
                    <a:pt x="3959" y="6329"/>
                    <a:pt x="4960" y="5590"/>
                    <a:pt x="6047" y="5416"/>
                  </a:cubicBezTo>
                  <a:cubicBezTo>
                    <a:pt x="6503" y="5416"/>
                    <a:pt x="6873" y="4785"/>
                    <a:pt x="6677" y="4329"/>
                  </a:cubicBezTo>
                  <a:cubicBezTo>
                    <a:pt x="6242" y="3068"/>
                    <a:pt x="5873" y="1698"/>
                    <a:pt x="5242" y="437"/>
                  </a:cubicBezTo>
                  <a:cubicBezTo>
                    <a:pt x="5085" y="135"/>
                    <a:pt x="4794" y="0"/>
                    <a:pt x="4503"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5" name="Google Shape;3798;p76"/>
            <p:cNvSpPr/>
            <p:nvPr/>
          </p:nvSpPr>
          <p:spPr>
            <a:xfrm>
              <a:off x="2517000" y="489225"/>
              <a:ext cx="339775" cy="208675"/>
            </a:xfrm>
            <a:custGeom>
              <a:avLst/>
              <a:gdLst/>
              <a:ahLst/>
              <a:cxnLst/>
              <a:rect l="l" t="t" r="r" b="b"/>
              <a:pathLst>
                <a:path w="13591" h="8347" extrusionOk="0">
                  <a:moveTo>
                    <a:pt x="11439" y="0"/>
                  </a:moveTo>
                  <a:cubicBezTo>
                    <a:pt x="11374" y="0"/>
                    <a:pt x="11309" y="8"/>
                    <a:pt x="11242" y="24"/>
                  </a:cubicBezTo>
                  <a:cubicBezTo>
                    <a:pt x="9525" y="372"/>
                    <a:pt x="8068" y="1111"/>
                    <a:pt x="6437" y="1741"/>
                  </a:cubicBezTo>
                  <a:cubicBezTo>
                    <a:pt x="4632" y="2372"/>
                    <a:pt x="2719" y="2742"/>
                    <a:pt x="827" y="3459"/>
                  </a:cubicBezTo>
                  <a:cubicBezTo>
                    <a:pt x="283" y="3633"/>
                    <a:pt x="1" y="4177"/>
                    <a:pt x="283" y="4720"/>
                  </a:cubicBezTo>
                  <a:cubicBezTo>
                    <a:pt x="914" y="5808"/>
                    <a:pt x="1544" y="6895"/>
                    <a:pt x="2175" y="7895"/>
                  </a:cubicBezTo>
                  <a:cubicBezTo>
                    <a:pt x="2360" y="8210"/>
                    <a:pt x="2632" y="8346"/>
                    <a:pt x="2904" y="8346"/>
                  </a:cubicBezTo>
                  <a:cubicBezTo>
                    <a:pt x="3175" y="8346"/>
                    <a:pt x="3447" y="8210"/>
                    <a:pt x="3632" y="7982"/>
                  </a:cubicBezTo>
                  <a:lnTo>
                    <a:pt x="3806" y="7982"/>
                  </a:lnTo>
                  <a:cubicBezTo>
                    <a:pt x="6981" y="7178"/>
                    <a:pt x="10068" y="6177"/>
                    <a:pt x="13047" y="4720"/>
                  </a:cubicBezTo>
                  <a:cubicBezTo>
                    <a:pt x="13330" y="4546"/>
                    <a:pt x="13591" y="4003"/>
                    <a:pt x="13417" y="3720"/>
                  </a:cubicBezTo>
                  <a:cubicBezTo>
                    <a:pt x="13047" y="2633"/>
                    <a:pt x="12678" y="1654"/>
                    <a:pt x="12330" y="654"/>
                  </a:cubicBezTo>
                  <a:cubicBezTo>
                    <a:pt x="12162" y="264"/>
                    <a:pt x="11820" y="0"/>
                    <a:pt x="11439"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6" name="Google Shape;3799;p76"/>
            <p:cNvSpPr/>
            <p:nvPr/>
          </p:nvSpPr>
          <p:spPr>
            <a:xfrm>
              <a:off x="2044500" y="376250"/>
              <a:ext cx="1054725" cy="795625"/>
            </a:xfrm>
            <a:custGeom>
              <a:avLst/>
              <a:gdLst/>
              <a:ahLst/>
              <a:cxnLst/>
              <a:rect l="l" t="t" r="r" b="b"/>
              <a:pathLst>
                <a:path w="42189" h="31825" extrusionOk="0">
                  <a:moveTo>
                    <a:pt x="31491" y="1912"/>
                  </a:moveTo>
                  <a:cubicBezTo>
                    <a:pt x="31578" y="2259"/>
                    <a:pt x="31773" y="2629"/>
                    <a:pt x="31947" y="2999"/>
                  </a:cubicBezTo>
                  <a:cubicBezTo>
                    <a:pt x="32861" y="5347"/>
                    <a:pt x="33578" y="7696"/>
                    <a:pt x="34839" y="9979"/>
                  </a:cubicBezTo>
                  <a:cubicBezTo>
                    <a:pt x="35579" y="11240"/>
                    <a:pt x="36122" y="12697"/>
                    <a:pt x="36840" y="14045"/>
                  </a:cubicBezTo>
                  <a:cubicBezTo>
                    <a:pt x="37209" y="14762"/>
                    <a:pt x="37666" y="15306"/>
                    <a:pt x="38101" y="16045"/>
                  </a:cubicBezTo>
                  <a:cubicBezTo>
                    <a:pt x="38384" y="16502"/>
                    <a:pt x="38644" y="17046"/>
                    <a:pt x="39014" y="17480"/>
                  </a:cubicBezTo>
                  <a:cubicBezTo>
                    <a:pt x="38927" y="17589"/>
                    <a:pt x="38927" y="17676"/>
                    <a:pt x="38927" y="17763"/>
                  </a:cubicBezTo>
                  <a:cubicBezTo>
                    <a:pt x="36840" y="18568"/>
                    <a:pt x="34948" y="19655"/>
                    <a:pt x="32861" y="20481"/>
                  </a:cubicBezTo>
                  <a:cubicBezTo>
                    <a:pt x="31773" y="20851"/>
                    <a:pt x="30773" y="21286"/>
                    <a:pt x="29773" y="21829"/>
                  </a:cubicBezTo>
                  <a:cubicBezTo>
                    <a:pt x="29711" y="21706"/>
                    <a:pt x="29552" y="21583"/>
                    <a:pt x="29402" y="21583"/>
                  </a:cubicBezTo>
                  <a:cubicBezTo>
                    <a:pt x="29340" y="21583"/>
                    <a:pt x="29280" y="21604"/>
                    <a:pt x="29229" y="21655"/>
                  </a:cubicBezTo>
                  <a:cubicBezTo>
                    <a:pt x="27142" y="22656"/>
                    <a:pt x="25163" y="23656"/>
                    <a:pt x="23076" y="24547"/>
                  </a:cubicBezTo>
                  <a:cubicBezTo>
                    <a:pt x="22162" y="24830"/>
                    <a:pt x="21249" y="25200"/>
                    <a:pt x="20358" y="25461"/>
                  </a:cubicBezTo>
                  <a:cubicBezTo>
                    <a:pt x="20271" y="25548"/>
                    <a:pt x="20162" y="25635"/>
                    <a:pt x="20075" y="25743"/>
                  </a:cubicBezTo>
                  <a:cubicBezTo>
                    <a:pt x="17639" y="26548"/>
                    <a:pt x="15095" y="27374"/>
                    <a:pt x="12747" y="28548"/>
                  </a:cubicBezTo>
                  <a:cubicBezTo>
                    <a:pt x="12747" y="28635"/>
                    <a:pt x="12660" y="28635"/>
                    <a:pt x="12660" y="28635"/>
                  </a:cubicBezTo>
                  <a:cubicBezTo>
                    <a:pt x="12377" y="28722"/>
                    <a:pt x="12203" y="28809"/>
                    <a:pt x="11921" y="28896"/>
                  </a:cubicBezTo>
                  <a:cubicBezTo>
                    <a:pt x="11892" y="28867"/>
                    <a:pt x="11863" y="28858"/>
                    <a:pt x="11834" y="28858"/>
                  </a:cubicBezTo>
                  <a:cubicBezTo>
                    <a:pt x="11776" y="28858"/>
                    <a:pt x="11718" y="28896"/>
                    <a:pt x="11660" y="28896"/>
                  </a:cubicBezTo>
                  <a:cubicBezTo>
                    <a:pt x="11464" y="29005"/>
                    <a:pt x="11203" y="29092"/>
                    <a:pt x="11029" y="29179"/>
                  </a:cubicBezTo>
                  <a:cubicBezTo>
                    <a:pt x="10920" y="29266"/>
                    <a:pt x="10834" y="29440"/>
                    <a:pt x="10834" y="29549"/>
                  </a:cubicBezTo>
                  <a:lnTo>
                    <a:pt x="10747" y="29549"/>
                  </a:lnTo>
                  <a:cubicBezTo>
                    <a:pt x="10660" y="29549"/>
                    <a:pt x="10573" y="29549"/>
                    <a:pt x="10486" y="29636"/>
                  </a:cubicBezTo>
                  <a:cubicBezTo>
                    <a:pt x="10377" y="29549"/>
                    <a:pt x="10290" y="29440"/>
                    <a:pt x="10116" y="29440"/>
                  </a:cubicBezTo>
                  <a:cubicBezTo>
                    <a:pt x="9942" y="29440"/>
                    <a:pt x="9746" y="29549"/>
                    <a:pt x="9572" y="29549"/>
                  </a:cubicBezTo>
                  <a:cubicBezTo>
                    <a:pt x="8485" y="26831"/>
                    <a:pt x="7572" y="23917"/>
                    <a:pt x="6485" y="21199"/>
                  </a:cubicBezTo>
                  <a:cubicBezTo>
                    <a:pt x="6028" y="19938"/>
                    <a:pt x="5397" y="18763"/>
                    <a:pt x="4767" y="17589"/>
                  </a:cubicBezTo>
                  <a:cubicBezTo>
                    <a:pt x="4136" y="16219"/>
                    <a:pt x="4049" y="14675"/>
                    <a:pt x="3419" y="13327"/>
                  </a:cubicBezTo>
                  <a:cubicBezTo>
                    <a:pt x="3593" y="12958"/>
                    <a:pt x="3506" y="12588"/>
                    <a:pt x="3223" y="12327"/>
                  </a:cubicBezTo>
                  <a:cubicBezTo>
                    <a:pt x="3223" y="12240"/>
                    <a:pt x="3136" y="12240"/>
                    <a:pt x="3136" y="12240"/>
                  </a:cubicBezTo>
                  <a:cubicBezTo>
                    <a:pt x="3136" y="11957"/>
                    <a:pt x="3049" y="11783"/>
                    <a:pt x="2962" y="11610"/>
                  </a:cubicBezTo>
                  <a:cubicBezTo>
                    <a:pt x="4506" y="11066"/>
                    <a:pt x="5854" y="10327"/>
                    <a:pt x="7398" y="9783"/>
                  </a:cubicBezTo>
                  <a:cubicBezTo>
                    <a:pt x="7659" y="9696"/>
                    <a:pt x="7942" y="9522"/>
                    <a:pt x="8115" y="9435"/>
                  </a:cubicBezTo>
                  <a:cubicBezTo>
                    <a:pt x="8202" y="9609"/>
                    <a:pt x="8398" y="9609"/>
                    <a:pt x="8572" y="9609"/>
                  </a:cubicBezTo>
                  <a:cubicBezTo>
                    <a:pt x="11029" y="8783"/>
                    <a:pt x="13378" y="7804"/>
                    <a:pt x="15813" y="6891"/>
                  </a:cubicBezTo>
                  <a:cubicBezTo>
                    <a:pt x="16813" y="6608"/>
                    <a:pt x="17813" y="6347"/>
                    <a:pt x="18814" y="5978"/>
                  </a:cubicBezTo>
                  <a:cubicBezTo>
                    <a:pt x="18901" y="5978"/>
                    <a:pt x="19075" y="5891"/>
                    <a:pt x="19183" y="5891"/>
                  </a:cubicBezTo>
                  <a:cubicBezTo>
                    <a:pt x="19357" y="5804"/>
                    <a:pt x="19531" y="5717"/>
                    <a:pt x="19727" y="5717"/>
                  </a:cubicBezTo>
                  <a:cubicBezTo>
                    <a:pt x="21358" y="5347"/>
                    <a:pt x="22880" y="4717"/>
                    <a:pt x="24424" y="4173"/>
                  </a:cubicBezTo>
                  <a:cubicBezTo>
                    <a:pt x="24619" y="4086"/>
                    <a:pt x="24619" y="4086"/>
                    <a:pt x="24706" y="3999"/>
                  </a:cubicBezTo>
                  <a:cubicBezTo>
                    <a:pt x="24793" y="3890"/>
                    <a:pt x="24880" y="3890"/>
                    <a:pt x="24967" y="3890"/>
                  </a:cubicBezTo>
                  <a:cubicBezTo>
                    <a:pt x="25163" y="3803"/>
                    <a:pt x="25337" y="3803"/>
                    <a:pt x="25511" y="3716"/>
                  </a:cubicBezTo>
                  <a:cubicBezTo>
                    <a:pt x="25707" y="3716"/>
                    <a:pt x="25794" y="3629"/>
                    <a:pt x="25968" y="3629"/>
                  </a:cubicBezTo>
                  <a:cubicBezTo>
                    <a:pt x="25968" y="3629"/>
                    <a:pt x="26055" y="3629"/>
                    <a:pt x="26055" y="3542"/>
                  </a:cubicBezTo>
                  <a:lnTo>
                    <a:pt x="26337" y="3542"/>
                  </a:lnTo>
                  <a:cubicBezTo>
                    <a:pt x="26381" y="3586"/>
                    <a:pt x="26446" y="3608"/>
                    <a:pt x="26525" y="3608"/>
                  </a:cubicBezTo>
                  <a:cubicBezTo>
                    <a:pt x="26604" y="3608"/>
                    <a:pt x="26696" y="3586"/>
                    <a:pt x="26794" y="3542"/>
                  </a:cubicBezTo>
                  <a:cubicBezTo>
                    <a:pt x="26968" y="3347"/>
                    <a:pt x="27229" y="3260"/>
                    <a:pt x="27511" y="3173"/>
                  </a:cubicBezTo>
                  <a:cubicBezTo>
                    <a:pt x="27598" y="3173"/>
                    <a:pt x="27685" y="3086"/>
                    <a:pt x="27772" y="3086"/>
                  </a:cubicBezTo>
                  <a:cubicBezTo>
                    <a:pt x="27881" y="3086"/>
                    <a:pt x="27968" y="2999"/>
                    <a:pt x="27968" y="2999"/>
                  </a:cubicBezTo>
                  <a:cubicBezTo>
                    <a:pt x="28142" y="2912"/>
                    <a:pt x="28229" y="2803"/>
                    <a:pt x="28316" y="2803"/>
                  </a:cubicBezTo>
                  <a:cubicBezTo>
                    <a:pt x="28599" y="2716"/>
                    <a:pt x="28773" y="2629"/>
                    <a:pt x="28968" y="2629"/>
                  </a:cubicBezTo>
                  <a:cubicBezTo>
                    <a:pt x="29055" y="2716"/>
                    <a:pt x="29142" y="2716"/>
                    <a:pt x="29316" y="2716"/>
                  </a:cubicBezTo>
                  <a:cubicBezTo>
                    <a:pt x="30055" y="2455"/>
                    <a:pt x="30773" y="2172"/>
                    <a:pt x="31491" y="1912"/>
                  </a:cubicBezTo>
                  <a:close/>
                  <a:moveTo>
                    <a:pt x="32816" y="0"/>
                  </a:moveTo>
                  <a:cubicBezTo>
                    <a:pt x="32683" y="0"/>
                    <a:pt x="32543" y="27"/>
                    <a:pt x="32404" y="85"/>
                  </a:cubicBezTo>
                  <a:cubicBezTo>
                    <a:pt x="32121" y="194"/>
                    <a:pt x="31947" y="368"/>
                    <a:pt x="31773" y="455"/>
                  </a:cubicBezTo>
                  <a:cubicBezTo>
                    <a:pt x="30947" y="542"/>
                    <a:pt x="30142" y="824"/>
                    <a:pt x="29316" y="1172"/>
                  </a:cubicBezTo>
                  <a:cubicBezTo>
                    <a:pt x="29229" y="1172"/>
                    <a:pt x="29229" y="1281"/>
                    <a:pt x="29142" y="1368"/>
                  </a:cubicBezTo>
                  <a:cubicBezTo>
                    <a:pt x="28599" y="1542"/>
                    <a:pt x="28055" y="1716"/>
                    <a:pt x="27511" y="1999"/>
                  </a:cubicBezTo>
                  <a:cubicBezTo>
                    <a:pt x="27142" y="2086"/>
                    <a:pt x="26881" y="2086"/>
                    <a:pt x="26598" y="2172"/>
                  </a:cubicBezTo>
                  <a:cubicBezTo>
                    <a:pt x="25794" y="2172"/>
                    <a:pt x="24793" y="2542"/>
                    <a:pt x="24250" y="2716"/>
                  </a:cubicBezTo>
                  <a:cubicBezTo>
                    <a:pt x="22880" y="3086"/>
                    <a:pt x="21532" y="3542"/>
                    <a:pt x="20358" y="4173"/>
                  </a:cubicBezTo>
                  <a:cubicBezTo>
                    <a:pt x="20358" y="4173"/>
                    <a:pt x="20271" y="4173"/>
                    <a:pt x="20271" y="4260"/>
                  </a:cubicBezTo>
                  <a:cubicBezTo>
                    <a:pt x="20075" y="4347"/>
                    <a:pt x="19814" y="4434"/>
                    <a:pt x="19618" y="4434"/>
                  </a:cubicBezTo>
                  <a:cubicBezTo>
                    <a:pt x="19270" y="4630"/>
                    <a:pt x="18901" y="4717"/>
                    <a:pt x="18531" y="4804"/>
                  </a:cubicBezTo>
                  <a:cubicBezTo>
                    <a:pt x="18096" y="4978"/>
                    <a:pt x="17639" y="5086"/>
                    <a:pt x="17270" y="5260"/>
                  </a:cubicBezTo>
                  <a:cubicBezTo>
                    <a:pt x="17183" y="5173"/>
                    <a:pt x="17096" y="5173"/>
                    <a:pt x="16900" y="5173"/>
                  </a:cubicBezTo>
                  <a:cubicBezTo>
                    <a:pt x="16183" y="5434"/>
                    <a:pt x="15552" y="5630"/>
                    <a:pt x="14921" y="5978"/>
                  </a:cubicBezTo>
                  <a:lnTo>
                    <a:pt x="14639" y="5978"/>
                  </a:lnTo>
                  <a:cubicBezTo>
                    <a:pt x="14552" y="6065"/>
                    <a:pt x="14378" y="6173"/>
                    <a:pt x="14291" y="6173"/>
                  </a:cubicBezTo>
                  <a:cubicBezTo>
                    <a:pt x="12834" y="6521"/>
                    <a:pt x="11464" y="6891"/>
                    <a:pt x="10116" y="7522"/>
                  </a:cubicBezTo>
                  <a:cubicBezTo>
                    <a:pt x="9746" y="7609"/>
                    <a:pt x="9290" y="7696"/>
                    <a:pt x="8942" y="7804"/>
                  </a:cubicBezTo>
                  <a:cubicBezTo>
                    <a:pt x="8115" y="8065"/>
                    <a:pt x="7311" y="8522"/>
                    <a:pt x="6485" y="8891"/>
                  </a:cubicBezTo>
                  <a:cubicBezTo>
                    <a:pt x="5941" y="9065"/>
                    <a:pt x="5397" y="9152"/>
                    <a:pt x="4854" y="9326"/>
                  </a:cubicBezTo>
                  <a:cubicBezTo>
                    <a:pt x="4680" y="9326"/>
                    <a:pt x="4593" y="9435"/>
                    <a:pt x="4593" y="9522"/>
                  </a:cubicBezTo>
                  <a:cubicBezTo>
                    <a:pt x="3593" y="9783"/>
                    <a:pt x="2679" y="10066"/>
                    <a:pt x="1679" y="10522"/>
                  </a:cubicBezTo>
                  <a:cubicBezTo>
                    <a:pt x="1592" y="10522"/>
                    <a:pt x="1592" y="10609"/>
                    <a:pt x="1505" y="10609"/>
                  </a:cubicBezTo>
                  <a:cubicBezTo>
                    <a:pt x="1404" y="10556"/>
                    <a:pt x="1291" y="10532"/>
                    <a:pt x="1175" y="10532"/>
                  </a:cubicBezTo>
                  <a:cubicBezTo>
                    <a:pt x="867" y="10532"/>
                    <a:pt x="544" y="10704"/>
                    <a:pt x="418" y="10957"/>
                  </a:cubicBezTo>
                  <a:cubicBezTo>
                    <a:pt x="331" y="11153"/>
                    <a:pt x="331" y="11414"/>
                    <a:pt x="331" y="11610"/>
                  </a:cubicBezTo>
                  <a:cubicBezTo>
                    <a:pt x="1" y="11765"/>
                    <a:pt x="191" y="12354"/>
                    <a:pt x="561" y="12354"/>
                  </a:cubicBezTo>
                  <a:cubicBezTo>
                    <a:pt x="605" y="12354"/>
                    <a:pt x="652" y="12346"/>
                    <a:pt x="701" y="12327"/>
                  </a:cubicBezTo>
                  <a:cubicBezTo>
                    <a:pt x="1679" y="15219"/>
                    <a:pt x="2505" y="18220"/>
                    <a:pt x="3593" y="21112"/>
                  </a:cubicBezTo>
                  <a:cubicBezTo>
                    <a:pt x="4854" y="24460"/>
                    <a:pt x="6137" y="27809"/>
                    <a:pt x="7311" y="31179"/>
                  </a:cubicBezTo>
                  <a:cubicBezTo>
                    <a:pt x="7502" y="31578"/>
                    <a:pt x="7846" y="31825"/>
                    <a:pt x="8230" y="31825"/>
                  </a:cubicBezTo>
                  <a:cubicBezTo>
                    <a:pt x="8370" y="31825"/>
                    <a:pt x="8514" y="31792"/>
                    <a:pt x="8659" y="31723"/>
                  </a:cubicBezTo>
                  <a:cubicBezTo>
                    <a:pt x="8942" y="31527"/>
                    <a:pt x="9203" y="31440"/>
                    <a:pt x="9485" y="31353"/>
                  </a:cubicBezTo>
                  <a:cubicBezTo>
                    <a:pt x="9485" y="31266"/>
                    <a:pt x="9572" y="31266"/>
                    <a:pt x="9572" y="31266"/>
                  </a:cubicBezTo>
                  <a:lnTo>
                    <a:pt x="10029" y="31266"/>
                  </a:lnTo>
                  <a:cubicBezTo>
                    <a:pt x="10486" y="30984"/>
                    <a:pt x="10920" y="30810"/>
                    <a:pt x="11377" y="30527"/>
                  </a:cubicBezTo>
                  <a:cubicBezTo>
                    <a:pt x="11573" y="30527"/>
                    <a:pt x="11573" y="30440"/>
                    <a:pt x="11660" y="30353"/>
                  </a:cubicBezTo>
                  <a:lnTo>
                    <a:pt x="11834" y="30353"/>
                  </a:lnTo>
                  <a:cubicBezTo>
                    <a:pt x="11877" y="30397"/>
                    <a:pt x="11948" y="30418"/>
                    <a:pt x="12029" y="30418"/>
                  </a:cubicBezTo>
                  <a:cubicBezTo>
                    <a:pt x="12111" y="30418"/>
                    <a:pt x="12203" y="30397"/>
                    <a:pt x="12290" y="30353"/>
                  </a:cubicBezTo>
                  <a:cubicBezTo>
                    <a:pt x="13008" y="30092"/>
                    <a:pt x="13747" y="29723"/>
                    <a:pt x="14378" y="29440"/>
                  </a:cubicBezTo>
                  <a:cubicBezTo>
                    <a:pt x="14465" y="29494"/>
                    <a:pt x="14530" y="29521"/>
                    <a:pt x="14598" y="29521"/>
                  </a:cubicBezTo>
                  <a:cubicBezTo>
                    <a:pt x="14666" y="29521"/>
                    <a:pt x="14737" y="29494"/>
                    <a:pt x="14834" y="29440"/>
                  </a:cubicBezTo>
                  <a:cubicBezTo>
                    <a:pt x="16270" y="28722"/>
                    <a:pt x="17813" y="28179"/>
                    <a:pt x="19357" y="27635"/>
                  </a:cubicBezTo>
                  <a:cubicBezTo>
                    <a:pt x="19727" y="27548"/>
                    <a:pt x="19988" y="27374"/>
                    <a:pt x="20358" y="27178"/>
                  </a:cubicBezTo>
                  <a:cubicBezTo>
                    <a:pt x="20358" y="27222"/>
                    <a:pt x="20379" y="27244"/>
                    <a:pt x="20412" y="27244"/>
                  </a:cubicBezTo>
                  <a:cubicBezTo>
                    <a:pt x="20444" y="27244"/>
                    <a:pt x="20488" y="27222"/>
                    <a:pt x="20531" y="27178"/>
                  </a:cubicBezTo>
                  <a:cubicBezTo>
                    <a:pt x="21075" y="27005"/>
                    <a:pt x="21532" y="26722"/>
                    <a:pt x="21988" y="26461"/>
                  </a:cubicBezTo>
                  <a:lnTo>
                    <a:pt x="22249" y="26461"/>
                  </a:lnTo>
                  <a:cubicBezTo>
                    <a:pt x="22619" y="26287"/>
                    <a:pt x="22989" y="26091"/>
                    <a:pt x="23336" y="25917"/>
                  </a:cubicBezTo>
                  <a:cubicBezTo>
                    <a:pt x="23793" y="25743"/>
                    <a:pt x="24337" y="25548"/>
                    <a:pt x="24793" y="25287"/>
                  </a:cubicBezTo>
                  <a:lnTo>
                    <a:pt x="25054" y="25287"/>
                  </a:lnTo>
                  <a:cubicBezTo>
                    <a:pt x="25163" y="25287"/>
                    <a:pt x="25250" y="25200"/>
                    <a:pt x="25337" y="25091"/>
                  </a:cubicBezTo>
                  <a:cubicBezTo>
                    <a:pt x="25337" y="25091"/>
                    <a:pt x="25424" y="25091"/>
                    <a:pt x="25424" y="25004"/>
                  </a:cubicBezTo>
                  <a:cubicBezTo>
                    <a:pt x="25467" y="25048"/>
                    <a:pt x="25538" y="25069"/>
                    <a:pt x="25620" y="25069"/>
                  </a:cubicBezTo>
                  <a:cubicBezTo>
                    <a:pt x="25701" y="25069"/>
                    <a:pt x="25794" y="25048"/>
                    <a:pt x="25881" y="25004"/>
                  </a:cubicBezTo>
                  <a:cubicBezTo>
                    <a:pt x="26424" y="24743"/>
                    <a:pt x="26968" y="24547"/>
                    <a:pt x="27511" y="24373"/>
                  </a:cubicBezTo>
                  <a:cubicBezTo>
                    <a:pt x="27583" y="24409"/>
                    <a:pt x="27641" y="24431"/>
                    <a:pt x="27697" y="24431"/>
                  </a:cubicBezTo>
                  <a:cubicBezTo>
                    <a:pt x="27776" y="24431"/>
                    <a:pt x="27853" y="24388"/>
                    <a:pt x="27968" y="24286"/>
                  </a:cubicBezTo>
                  <a:cubicBezTo>
                    <a:pt x="28316" y="24004"/>
                    <a:pt x="28773" y="23830"/>
                    <a:pt x="29229" y="23569"/>
                  </a:cubicBezTo>
                  <a:cubicBezTo>
                    <a:pt x="29283" y="23676"/>
                    <a:pt x="29411" y="23751"/>
                    <a:pt x="29563" y="23751"/>
                  </a:cubicBezTo>
                  <a:cubicBezTo>
                    <a:pt x="29657" y="23751"/>
                    <a:pt x="29760" y="23722"/>
                    <a:pt x="29860" y="23656"/>
                  </a:cubicBezTo>
                  <a:cubicBezTo>
                    <a:pt x="30055" y="23373"/>
                    <a:pt x="30316" y="23199"/>
                    <a:pt x="30599" y="23112"/>
                  </a:cubicBezTo>
                  <a:cubicBezTo>
                    <a:pt x="30773" y="23025"/>
                    <a:pt x="30860" y="22917"/>
                    <a:pt x="30860" y="22743"/>
                  </a:cubicBezTo>
                  <a:cubicBezTo>
                    <a:pt x="32861" y="22112"/>
                    <a:pt x="34752" y="21568"/>
                    <a:pt x="36579" y="20568"/>
                  </a:cubicBezTo>
                  <a:cubicBezTo>
                    <a:pt x="36753" y="20481"/>
                    <a:pt x="36927" y="20481"/>
                    <a:pt x="37122" y="20394"/>
                  </a:cubicBezTo>
                  <a:cubicBezTo>
                    <a:pt x="38014" y="20025"/>
                    <a:pt x="38927" y="19764"/>
                    <a:pt x="39732" y="19220"/>
                  </a:cubicBezTo>
                  <a:cubicBezTo>
                    <a:pt x="39812" y="19245"/>
                    <a:pt x="39891" y="19256"/>
                    <a:pt x="39970" y="19256"/>
                  </a:cubicBezTo>
                  <a:cubicBezTo>
                    <a:pt x="40165" y="19256"/>
                    <a:pt x="40356" y="19189"/>
                    <a:pt x="40558" y="19111"/>
                  </a:cubicBezTo>
                  <a:cubicBezTo>
                    <a:pt x="40732" y="18937"/>
                    <a:pt x="41102" y="18850"/>
                    <a:pt x="41363" y="18763"/>
                  </a:cubicBezTo>
                  <a:cubicBezTo>
                    <a:pt x="42015" y="18676"/>
                    <a:pt x="42189" y="17763"/>
                    <a:pt x="41732" y="17307"/>
                  </a:cubicBezTo>
                  <a:cubicBezTo>
                    <a:pt x="41363" y="16937"/>
                    <a:pt x="41189" y="16132"/>
                    <a:pt x="40928" y="15676"/>
                  </a:cubicBezTo>
                  <a:cubicBezTo>
                    <a:pt x="40558" y="15132"/>
                    <a:pt x="40101" y="14588"/>
                    <a:pt x="39840" y="13958"/>
                  </a:cubicBezTo>
                  <a:cubicBezTo>
                    <a:pt x="39645" y="13675"/>
                    <a:pt x="39471" y="13327"/>
                    <a:pt x="39297" y="12958"/>
                  </a:cubicBezTo>
                  <a:cubicBezTo>
                    <a:pt x="39014" y="12044"/>
                    <a:pt x="38644" y="11240"/>
                    <a:pt x="38210" y="10327"/>
                  </a:cubicBezTo>
                  <a:cubicBezTo>
                    <a:pt x="38101" y="10153"/>
                    <a:pt x="37927" y="10066"/>
                    <a:pt x="37753" y="9979"/>
                  </a:cubicBezTo>
                  <a:cubicBezTo>
                    <a:pt x="37666" y="9609"/>
                    <a:pt x="37470" y="9152"/>
                    <a:pt x="37383" y="8783"/>
                  </a:cubicBezTo>
                  <a:cubicBezTo>
                    <a:pt x="36927" y="7609"/>
                    <a:pt x="36470" y="6434"/>
                    <a:pt x="35926" y="5260"/>
                  </a:cubicBezTo>
                  <a:cubicBezTo>
                    <a:pt x="35296" y="3890"/>
                    <a:pt x="33861" y="2455"/>
                    <a:pt x="33665" y="824"/>
                  </a:cubicBezTo>
                  <a:cubicBezTo>
                    <a:pt x="33665" y="333"/>
                    <a:pt x="33283" y="0"/>
                    <a:pt x="32816" y="0"/>
                  </a:cubicBezTo>
                  <a:close/>
                </a:path>
              </a:pathLst>
            </a:custGeom>
            <a:solidFill>
              <a:schemeClr val="accent3"/>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7" name="Google Shape;3800;p76"/>
            <p:cNvSpPr/>
            <p:nvPr/>
          </p:nvSpPr>
          <p:spPr>
            <a:xfrm>
              <a:off x="2039375" y="367500"/>
              <a:ext cx="1071275" cy="815425"/>
            </a:xfrm>
            <a:custGeom>
              <a:avLst/>
              <a:gdLst/>
              <a:ahLst/>
              <a:cxnLst/>
              <a:rect l="l" t="t" r="r" b="b"/>
              <a:pathLst>
                <a:path w="42851" h="32617" extrusionOk="0">
                  <a:moveTo>
                    <a:pt x="33198" y="497"/>
                  </a:moveTo>
                  <a:cubicBezTo>
                    <a:pt x="33347" y="497"/>
                    <a:pt x="33416" y="655"/>
                    <a:pt x="33609" y="1087"/>
                  </a:cubicBezTo>
                  <a:cubicBezTo>
                    <a:pt x="34153" y="2262"/>
                    <a:pt x="34696" y="3349"/>
                    <a:pt x="35240" y="4523"/>
                  </a:cubicBezTo>
                  <a:cubicBezTo>
                    <a:pt x="36675" y="7502"/>
                    <a:pt x="38132" y="10503"/>
                    <a:pt x="39589" y="13482"/>
                  </a:cubicBezTo>
                  <a:cubicBezTo>
                    <a:pt x="40132" y="14678"/>
                    <a:pt x="40763" y="15852"/>
                    <a:pt x="41307" y="17026"/>
                  </a:cubicBezTo>
                  <a:cubicBezTo>
                    <a:pt x="41568" y="17396"/>
                    <a:pt x="41763" y="17744"/>
                    <a:pt x="41937" y="18200"/>
                  </a:cubicBezTo>
                  <a:cubicBezTo>
                    <a:pt x="42163" y="18532"/>
                    <a:pt x="42218" y="18596"/>
                    <a:pt x="42267" y="18596"/>
                  </a:cubicBezTo>
                  <a:cubicBezTo>
                    <a:pt x="42298" y="18596"/>
                    <a:pt x="42326" y="18570"/>
                    <a:pt x="42394" y="18570"/>
                  </a:cubicBezTo>
                  <a:cubicBezTo>
                    <a:pt x="41133" y="19026"/>
                    <a:pt x="39937" y="19570"/>
                    <a:pt x="38676" y="20114"/>
                  </a:cubicBezTo>
                  <a:cubicBezTo>
                    <a:pt x="29608" y="23810"/>
                    <a:pt x="20563" y="27528"/>
                    <a:pt x="11408" y="30986"/>
                  </a:cubicBezTo>
                  <a:cubicBezTo>
                    <a:pt x="10321" y="31334"/>
                    <a:pt x="9234" y="31790"/>
                    <a:pt x="8147" y="32160"/>
                  </a:cubicBezTo>
                  <a:cubicBezTo>
                    <a:pt x="8060" y="32160"/>
                    <a:pt x="6342" y="27528"/>
                    <a:pt x="6059" y="26985"/>
                  </a:cubicBezTo>
                  <a:cubicBezTo>
                    <a:pt x="4086" y="21903"/>
                    <a:pt x="2304" y="16715"/>
                    <a:pt x="524" y="11526"/>
                  </a:cubicBezTo>
                  <a:lnTo>
                    <a:pt x="524" y="11526"/>
                  </a:lnTo>
                  <a:cubicBezTo>
                    <a:pt x="10976" y="7383"/>
                    <a:pt x="21792" y="4331"/>
                    <a:pt x="32435" y="805"/>
                  </a:cubicBezTo>
                  <a:cubicBezTo>
                    <a:pt x="32860" y="628"/>
                    <a:pt x="33063" y="497"/>
                    <a:pt x="33198" y="497"/>
                  </a:cubicBezTo>
                  <a:close/>
                  <a:moveTo>
                    <a:pt x="33413" y="0"/>
                  </a:moveTo>
                  <a:cubicBezTo>
                    <a:pt x="22367" y="3805"/>
                    <a:pt x="11039" y="6871"/>
                    <a:pt x="166" y="11133"/>
                  </a:cubicBezTo>
                  <a:cubicBezTo>
                    <a:pt x="1" y="11188"/>
                    <a:pt x="10" y="11392"/>
                    <a:pt x="111" y="11512"/>
                  </a:cubicBezTo>
                  <a:lnTo>
                    <a:pt x="111" y="11512"/>
                  </a:lnTo>
                  <a:cubicBezTo>
                    <a:pt x="1277" y="15003"/>
                    <a:pt x="2548" y="18515"/>
                    <a:pt x="3798" y="22005"/>
                  </a:cubicBezTo>
                  <a:cubicBezTo>
                    <a:pt x="4515" y="24093"/>
                    <a:pt x="5255" y="26093"/>
                    <a:pt x="6059" y="28159"/>
                  </a:cubicBezTo>
                  <a:cubicBezTo>
                    <a:pt x="6603" y="29529"/>
                    <a:pt x="7429" y="30986"/>
                    <a:pt x="7777" y="32421"/>
                  </a:cubicBezTo>
                  <a:cubicBezTo>
                    <a:pt x="7777" y="32508"/>
                    <a:pt x="7864" y="32617"/>
                    <a:pt x="7973" y="32617"/>
                  </a:cubicBezTo>
                  <a:cubicBezTo>
                    <a:pt x="8516" y="32617"/>
                    <a:pt x="9060" y="32334"/>
                    <a:pt x="9495" y="32160"/>
                  </a:cubicBezTo>
                  <a:cubicBezTo>
                    <a:pt x="10778" y="31703"/>
                    <a:pt x="12039" y="31247"/>
                    <a:pt x="13213" y="30790"/>
                  </a:cubicBezTo>
                  <a:cubicBezTo>
                    <a:pt x="17105" y="29246"/>
                    <a:pt x="20910" y="27724"/>
                    <a:pt x="24716" y="26267"/>
                  </a:cubicBezTo>
                  <a:lnTo>
                    <a:pt x="42655" y="18918"/>
                  </a:lnTo>
                  <a:cubicBezTo>
                    <a:pt x="42763" y="18831"/>
                    <a:pt x="42850" y="18744"/>
                    <a:pt x="42763" y="18570"/>
                  </a:cubicBezTo>
                  <a:cubicBezTo>
                    <a:pt x="40937" y="16026"/>
                    <a:pt x="39763" y="12764"/>
                    <a:pt x="38415" y="10046"/>
                  </a:cubicBezTo>
                  <a:cubicBezTo>
                    <a:pt x="36784" y="6697"/>
                    <a:pt x="35240" y="3436"/>
                    <a:pt x="33609" y="87"/>
                  </a:cubicBezTo>
                  <a:cubicBezTo>
                    <a:pt x="33609" y="0"/>
                    <a:pt x="33522" y="0"/>
                    <a:pt x="3341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8" name="Google Shape;3801;p76"/>
            <p:cNvSpPr/>
            <p:nvPr/>
          </p:nvSpPr>
          <p:spPr>
            <a:xfrm>
              <a:off x="2112700" y="421850"/>
              <a:ext cx="916400" cy="697475"/>
            </a:xfrm>
            <a:custGeom>
              <a:avLst/>
              <a:gdLst/>
              <a:ahLst/>
              <a:cxnLst/>
              <a:rect l="l" t="t" r="r" b="b"/>
              <a:pathLst>
                <a:path w="36656" h="27899" extrusionOk="0">
                  <a:moveTo>
                    <a:pt x="28342" y="591"/>
                  </a:moveTo>
                  <a:cubicBezTo>
                    <a:pt x="28716" y="591"/>
                    <a:pt x="28695" y="1038"/>
                    <a:pt x="29045" y="1805"/>
                  </a:cubicBezTo>
                  <a:cubicBezTo>
                    <a:pt x="30393" y="4523"/>
                    <a:pt x="31676" y="7328"/>
                    <a:pt x="33024" y="10046"/>
                  </a:cubicBezTo>
                  <a:cubicBezTo>
                    <a:pt x="33655" y="11308"/>
                    <a:pt x="34286" y="12591"/>
                    <a:pt x="34938" y="13852"/>
                  </a:cubicBezTo>
                  <a:cubicBezTo>
                    <a:pt x="35199" y="14308"/>
                    <a:pt x="35373" y="14765"/>
                    <a:pt x="35656" y="15222"/>
                  </a:cubicBezTo>
                  <a:cubicBezTo>
                    <a:pt x="35743" y="15396"/>
                    <a:pt x="35830" y="15570"/>
                    <a:pt x="35916" y="15765"/>
                  </a:cubicBezTo>
                  <a:cubicBezTo>
                    <a:pt x="35956" y="15814"/>
                    <a:pt x="35987" y="15853"/>
                    <a:pt x="36011" y="15883"/>
                  </a:cubicBezTo>
                  <a:lnTo>
                    <a:pt x="36011" y="15883"/>
                  </a:lnTo>
                  <a:cubicBezTo>
                    <a:pt x="32294" y="17469"/>
                    <a:pt x="28497" y="18955"/>
                    <a:pt x="24783" y="20462"/>
                  </a:cubicBezTo>
                  <a:cubicBezTo>
                    <a:pt x="18978" y="22832"/>
                    <a:pt x="13281" y="25354"/>
                    <a:pt x="7388" y="27268"/>
                  </a:cubicBezTo>
                  <a:cubicBezTo>
                    <a:pt x="7214" y="27355"/>
                    <a:pt x="7018" y="27442"/>
                    <a:pt x="6844" y="27442"/>
                  </a:cubicBezTo>
                  <a:cubicBezTo>
                    <a:pt x="7105" y="27442"/>
                    <a:pt x="6475" y="26094"/>
                    <a:pt x="6388" y="25898"/>
                  </a:cubicBezTo>
                  <a:cubicBezTo>
                    <a:pt x="5583" y="24006"/>
                    <a:pt x="4931" y="22093"/>
                    <a:pt x="4213" y="20201"/>
                  </a:cubicBezTo>
                  <a:cubicBezTo>
                    <a:pt x="2975" y="16720"/>
                    <a:pt x="1715" y="13343"/>
                    <a:pt x="558" y="9866"/>
                  </a:cubicBezTo>
                  <a:lnTo>
                    <a:pt x="558" y="9866"/>
                  </a:lnTo>
                  <a:cubicBezTo>
                    <a:pt x="5746" y="7823"/>
                    <a:pt x="11099" y="6214"/>
                    <a:pt x="16347" y="4436"/>
                  </a:cubicBezTo>
                  <a:cubicBezTo>
                    <a:pt x="19260" y="3523"/>
                    <a:pt x="22239" y="2523"/>
                    <a:pt x="25153" y="1631"/>
                  </a:cubicBezTo>
                  <a:cubicBezTo>
                    <a:pt x="26045" y="1262"/>
                    <a:pt x="26958" y="979"/>
                    <a:pt x="27871" y="718"/>
                  </a:cubicBezTo>
                  <a:cubicBezTo>
                    <a:pt x="28079" y="632"/>
                    <a:pt x="28229" y="591"/>
                    <a:pt x="28342" y="591"/>
                  </a:cubicBezTo>
                  <a:close/>
                  <a:moveTo>
                    <a:pt x="28502" y="1"/>
                  </a:moveTo>
                  <a:cubicBezTo>
                    <a:pt x="19065" y="3262"/>
                    <a:pt x="9475" y="5872"/>
                    <a:pt x="234" y="9503"/>
                  </a:cubicBezTo>
                  <a:cubicBezTo>
                    <a:pt x="205" y="9512"/>
                    <a:pt x="180" y="9524"/>
                    <a:pt x="159" y="9540"/>
                  </a:cubicBezTo>
                  <a:lnTo>
                    <a:pt x="159" y="9540"/>
                  </a:lnTo>
                  <a:cubicBezTo>
                    <a:pt x="66" y="9576"/>
                    <a:pt x="0" y="9662"/>
                    <a:pt x="38" y="9786"/>
                  </a:cubicBezTo>
                  <a:cubicBezTo>
                    <a:pt x="1039" y="12764"/>
                    <a:pt x="2126" y="15765"/>
                    <a:pt x="3126" y="18657"/>
                  </a:cubicBezTo>
                  <a:cubicBezTo>
                    <a:pt x="3844" y="20462"/>
                    <a:pt x="4496" y="22289"/>
                    <a:pt x="5214" y="24093"/>
                  </a:cubicBezTo>
                  <a:cubicBezTo>
                    <a:pt x="5670" y="25267"/>
                    <a:pt x="6301" y="26442"/>
                    <a:pt x="6670" y="27725"/>
                  </a:cubicBezTo>
                  <a:cubicBezTo>
                    <a:pt x="6670" y="27812"/>
                    <a:pt x="6757" y="27899"/>
                    <a:pt x="6844" y="27899"/>
                  </a:cubicBezTo>
                  <a:cubicBezTo>
                    <a:pt x="8192" y="27899"/>
                    <a:pt x="10019" y="26811"/>
                    <a:pt x="11280" y="26355"/>
                  </a:cubicBezTo>
                  <a:cubicBezTo>
                    <a:pt x="14542" y="25094"/>
                    <a:pt x="17803" y="23811"/>
                    <a:pt x="21065" y="22462"/>
                  </a:cubicBezTo>
                  <a:cubicBezTo>
                    <a:pt x="26240" y="20375"/>
                    <a:pt x="31307" y="18375"/>
                    <a:pt x="36460" y="16200"/>
                  </a:cubicBezTo>
                  <a:cubicBezTo>
                    <a:pt x="36569" y="16113"/>
                    <a:pt x="36656" y="16026"/>
                    <a:pt x="36569" y="15852"/>
                  </a:cubicBezTo>
                  <a:cubicBezTo>
                    <a:pt x="34938" y="13678"/>
                    <a:pt x="33938" y="10873"/>
                    <a:pt x="32764" y="8416"/>
                  </a:cubicBezTo>
                  <a:cubicBezTo>
                    <a:pt x="31394" y="5611"/>
                    <a:pt x="30133" y="2893"/>
                    <a:pt x="28763" y="88"/>
                  </a:cubicBezTo>
                  <a:cubicBezTo>
                    <a:pt x="28763" y="1"/>
                    <a:pt x="28589" y="1"/>
                    <a:pt x="28502"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59" name="Google Shape;3802;p76"/>
            <p:cNvSpPr/>
            <p:nvPr/>
          </p:nvSpPr>
          <p:spPr>
            <a:xfrm>
              <a:off x="2449800" y="549650"/>
              <a:ext cx="189925" cy="433325"/>
            </a:xfrm>
            <a:custGeom>
              <a:avLst/>
              <a:gdLst/>
              <a:ahLst/>
              <a:cxnLst/>
              <a:rect l="l" t="t" r="r" b="b"/>
              <a:pathLst>
                <a:path w="7597" h="17333" extrusionOk="0">
                  <a:moveTo>
                    <a:pt x="330" y="1"/>
                  </a:moveTo>
                  <a:cubicBezTo>
                    <a:pt x="177" y="1"/>
                    <a:pt x="1" y="139"/>
                    <a:pt x="58" y="325"/>
                  </a:cubicBezTo>
                  <a:cubicBezTo>
                    <a:pt x="2428" y="5935"/>
                    <a:pt x="4776" y="11545"/>
                    <a:pt x="7124" y="17177"/>
                  </a:cubicBezTo>
                  <a:cubicBezTo>
                    <a:pt x="7160" y="17284"/>
                    <a:pt x="7259" y="17332"/>
                    <a:pt x="7350" y="17332"/>
                  </a:cubicBezTo>
                  <a:cubicBezTo>
                    <a:pt x="7481" y="17332"/>
                    <a:pt x="7596" y="17234"/>
                    <a:pt x="7494" y="17068"/>
                  </a:cubicBezTo>
                  <a:cubicBezTo>
                    <a:pt x="5146" y="11458"/>
                    <a:pt x="2776" y="5848"/>
                    <a:pt x="514" y="129"/>
                  </a:cubicBezTo>
                  <a:cubicBezTo>
                    <a:pt x="484" y="39"/>
                    <a:pt x="410" y="1"/>
                    <a:pt x="33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0" name="Google Shape;3803;p76"/>
            <p:cNvSpPr/>
            <p:nvPr/>
          </p:nvSpPr>
          <p:spPr>
            <a:xfrm>
              <a:off x="2190850" y="627875"/>
              <a:ext cx="244625" cy="113100"/>
            </a:xfrm>
            <a:custGeom>
              <a:avLst/>
              <a:gdLst/>
              <a:ahLst/>
              <a:cxnLst/>
              <a:rect l="l" t="t" r="r" b="b"/>
              <a:pathLst>
                <a:path w="9785" h="4524" extrusionOk="0">
                  <a:moveTo>
                    <a:pt x="9328" y="1"/>
                  </a:moveTo>
                  <a:cubicBezTo>
                    <a:pt x="7524" y="718"/>
                    <a:pt x="1805" y="2262"/>
                    <a:pt x="0" y="3067"/>
                  </a:cubicBezTo>
                  <a:cubicBezTo>
                    <a:pt x="87" y="3523"/>
                    <a:pt x="370" y="4067"/>
                    <a:pt x="370" y="4523"/>
                  </a:cubicBezTo>
                  <a:cubicBezTo>
                    <a:pt x="457" y="4523"/>
                    <a:pt x="8785" y="1892"/>
                    <a:pt x="9785" y="1545"/>
                  </a:cubicBezTo>
                  <a:cubicBezTo>
                    <a:pt x="9611" y="1349"/>
                    <a:pt x="9698" y="1545"/>
                    <a:pt x="932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1" name="Google Shape;3804;p76"/>
            <p:cNvSpPr/>
            <p:nvPr/>
          </p:nvSpPr>
          <p:spPr>
            <a:xfrm>
              <a:off x="2205225" y="699900"/>
              <a:ext cx="259050" cy="89175"/>
            </a:xfrm>
            <a:custGeom>
              <a:avLst/>
              <a:gdLst/>
              <a:ahLst/>
              <a:cxnLst/>
              <a:rect l="l" t="t" r="r" b="b"/>
              <a:pathLst>
                <a:path w="10362" h="3567" extrusionOk="0">
                  <a:moveTo>
                    <a:pt x="9998" y="1"/>
                  </a:moveTo>
                  <a:cubicBezTo>
                    <a:pt x="9976" y="1"/>
                    <a:pt x="9952" y="4"/>
                    <a:pt x="9928" y="12"/>
                  </a:cubicBezTo>
                  <a:cubicBezTo>
                    <a:pt x="8405" y="468"/>
                    <a:pt x="6949" y="1186"/>
                    <a:pt x="5318" y="1729"/>
                  </a:cubicBezTo>
                  <a:cubicBezTo>
                    <a:pt x="3687" y="2360"/>
                    <a:pt x="1969" y="2643"/>
                    <a:pt x="338" y="3099"/>
                  </a:cubicBezTo>
                  <a:cubicBezTo>
                    <a:pt x="1" y="3179"/>
                    <a:pt x="117" y="3567"/>
                    <a:pt x="355" y="3567"/>
                  </a:cubicBezTo>
                  <a:cubicBezTo>
                    <a:pt x="377" y="3567"/>
                    <a:pt x="401" y="3563"/>
                    <a:pt x="425" y="3556"/>
                  </a:cubicBezTo>
                  <a:cubicBezTo>
                    <a:pt x="2056" y="3099"/>
                    <a:pt x="3861" y="2817"/>
                    <a:pt x="5492" y="2186"/>
                  </a:cubicBezTo>
                  <a:cubicBezTo>
                    <a:pt x="7036" y="1642"/>
                    <a:pt x="8492" y="925"/>
                    <a:pt x="10123" y="468"/>
                  </a:cubicBezTo>
                  <a:cubicBezTo>
                    <a:pt x="10362" y="389"/>
                    <a:pt x="10237" y="1"/>
                    <a:pt x="999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2" name="Google Shape;3805;p76"/>
            <p:cNvSpPr/>
            <p:nvPr/>
          </p:nvSpPr>
          <p:spPr>
            <a:xfrm>
              <a:off x="2214700" y="731425"/>
              <a:ext cx="258775" cy="89900"/>
            </a:xfrm>
            <a:custGeom>
              <a:avLst/>
              <a:gdLst/>
              <a:ahLst/>
              <a:cxnLst/>
              <a:rect l="l" t="t" r="r" b="b"/>
              <a:pathLst>
                <a:path w="10351" h="3596" extrusionOk="0">
                  <a:moveTo>
                    <a:pt x="10074" y="1"/>
                  </a:moveTo>
                  <a:cubicBezTo>
                    <a:pt x="10053" y="1"/>
                    <a:pt x="10030" y="4"/>
                    <a:pt x="10005" y="12"/>
                  </a:cubicBezTo>
                  <a:cubicBezTo>
                    <a:pt x="8461" y="664"/>
                    <a:pt x="6939" y="1382"/>
                    <a:pt x="5308" y="1838"/>
                  </a:cubicBezTo>
                  <a:cubicBezTo>
                    <a:pt x="3569" y="2186"/>
                    <a:pt x="1938" y="2556"/>
                    <a:pt x="220" y="3187"/>
                  </a:cubicBezTo>
                  <a:cubicBezTo>
                    <a:pt x="0" y="3260"/>
                    <a:pt x="89" y="3595"/>
                    <a:pt x="292" y="3595"/>
                  </a:cubicBezTo>
                  <a:cubicBezTo>
                    <a:pt x="330" y="3595"/>
                    <a:pt x="371" y="3584"/>
                    <a:pt x="416" y="3556"/>
                  </a:cubicBezTo>
                  <a:cubicBezTo>
                    <a:pt x="2047" y="3013"/>
                    <a:pt x="3678" y="2556"/>
                    <a:pt x="5395" y="2186"/>
                  </a:cubicBezTo>
                  <a:cubicBezTo>
                    <a:pt x="7026" y="1925"/>
                    <a:pt x="8570" y="1099"/>
                    <a:pt x="10092" y="468"/>
                  </a:cubicBezTo>
                  <a:cubicBezTo>
                    <a:pt x="10350" y="389"/>
                    <a:pt x="10300" y="1"/>
                    <a:pt x="1007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3" name="Google Shape;3806;p76"/>
            <p:cNvSpPr/>
            <p:nvPr/>
          </p:nvSpPr>
          <p:spPr>
            <a:xfrm>
              <a:off x="2232225" y="763775"/>
              <a:ext cx="259800" cy="93250"/>
            </a:xfrm>
            <a:custGeom>
              <a:avLst/>
              <a:gdLst/>
              <a:ahLst/>
              <a:cxnLst/>
              <a:rect l="l" t="t" r="r" b="b"/>
              <a:pathLst>
                <a:path w="10392" h="3730" extrusionOk="0">
                  <a:moveTo>
                    <a:pt x="10044" y="1"/>
                  </a:moveTo>
                  <a:cubicBezTo>
                    <a:pt x="6673" y="892"/>
                    <a:pt x="3607" y="2436"/>
                    <a:pt x="259" y="3262"/>
                  </a:cubicBezTo>
                  <a:cubicBezTo>
                    <a:pt x="0" y="3342"/>
                    <a:pt x="51" y="3730"/>
                    <a:pt x="343" y="3730"/>
                  </a:cubicBezTo>
                  <a:cubicBezTo>
                    <a:pt x="371" y="3730"/>
                    <a:pt x="401" y="3727"/>
                    <a:pt x="433" y="3719"/>
                  </a:cubicBezTo>
                  <a:cubicBezTo>
                    <a:pt x="3694" y="2893"/>
                    <a:pt x="6782" y="1349"/>
                    <a:pt x="10130" y="457"/>
                  </a:cubicBezTo>
                  <a:cubicBezTo>
                    <a:pt x="10391" y="349"/>
                    <a:pt x="10304" y="1"/>
                    <a:pt x="1004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4" name="Google Shape;3807;p76"/>
            <p:cNvSpPr/>
            <p:nvPr/>
          </p:nvSpPr>
          <p:spPr>
            <a:xfrm>
              <a:off x="2254700" y="851000"/>
              <a:ext cx="185125" cy="186775"/>
            </a:xfrm>
            <a:custGeom>
              <a:avLst/>
              <a:gdLst/>
              <a:ahLst/>
              <a:cxnLst/>
              <a:rect l="l" t="t" r="r" b="b"/>
              <a:pathLst>
                <a:path w="7405" h="7471" extrusionOk="0">
                  <a:moveTo>
                    <a:pt x="5023" y="538"/>
                  </a:moveTo>
                  <a:cubicBezTo>
                    <a:pt x="5312" y="1628"/>
                    <a:pt x="5905" y="2647"/>
                    <a:pt x="6231" y="3666"/>
                  </a:cubicBezTo>
                  <a:cubicBezTo>
                    <a:pt x="6426" y="4209"/>
                    <a:pt x="6600" y="4753"/>
                    <a:pt x="6861" y="5296"/>
                  </a:cubicBezTo>
                  <a:cubicBezTo>
                    <a:pt x="6861" y="5470"/>
                    <a:pt x="5057" y="6101"/>
                    <a:pt x="4883" y="6210"/>
                  </a:cubicBezTo>
                  <a:cubicBezTo>
                    <a:pt x="4056" y="6471"/>
                    <a:pt x="3339" y="6645"/>
                    <a:pt x="2512" y="6927"/>
                  </a:cubicBezTo>
                  <a:cubicBezTo>
                    <a:pt x="2496" y="6931"/>
                    <a:pt x="2480" y="6932"/>
                    <a:pt x="2464" y="6932"/>
                  </a:cubicBezTo>
                  <a:cubicBezTo>
                    <a:pt x="2063" y="6932"/>
                    <a:pt x="1879" y="5913"/>
                    <a:pt x="1795" y="5557"/>
                  </a:cubicBezTo>
                  <a:cubicBezTo>
                    <a:pt x="1279" y="4444"/>
                    <a:pt x="920" y="3251"/>
                    <a:pt x="513" y="2055"/>
                  </a:cubicBezTo>
                  <a:lnTo>
                    <a:pt x="513" y="2055"/>
                  </a:lnTo>
                  <a:cubicBezTo>
                    <a:pt x="1988" y="1504"/>
                    <a:pt x="3544" y="1146"/>
                    <a:pt x="5023" y="538"/>
                  </a:cubicBezTo>
                  <a:close/>
                  <a:moveTo>
                    <a:pt x="5194" y="1"/>
                  </a:moveTo>
                  <a:cubicBezTo>
                    <a:pt x="5150" y="1"/>
                    <a:pt x="5102" y="11"/>
                    <a:pt x="5057" y="34"/>
                  </a:cubicBezTo>
                  <a:cubicBezTo>
                    <a:pt x="3513" y="774"/>
                    <a:pt x="1795" y="1035"/>
                    <a:pt x="164" y="1665"/>
                  </a:cubicBezTo>
                  <a:cubicBezTo>
                    <a:pt x="0" y="1720"/>
                    <a:pt x="8" y="1920"/>
                    <a:pt x="101" y="2040"/>
                  </a:cubicBezTo>
                  <a:lnTo>
                    <a:pt x="101" y="2040"/>
                  </a:lnTo>
                  <a:cubicBezTo>
                    <a:pt x="558" y="3814"/>
                    <a:pt x="1262" y="5587"/>
                    <a:pt x="1882" y="7297"/>
                  </a:cubicBezTo>
                  <a:cubicBezTo>
                    <a:pt x="1969" y="7471"/>
                    <a:pt x="2078" y="7471"/>
                    <a:pt x="2252" y="7471"/>
                  </a:cubicBezTo>
                  <a:cubicBezTo>
                    <a:pt x="3969" y="7014"/>
                    <a:pt x="5600" y="6384"/>
                    <a:pt x="7231" y="5666"/>
                  </a:cubicBezTo>
                  <a:cubicBezTo>
                    <a:pt x="7405" y="5666"/>
                    <a:pt x="7405" y="5470"/>
                    <a:pt x="7318" y="5383"/>
                  </a:cubicBezTo>
                  <a:cubicBezTo>
                    <a:pt x="7057" y="4579"/>
                    <a:pt x="6774" y="3753"/>
                    <a:pt x="6513" y="3035"/>
                  </a:cubicBezTo>
                  <a:cubicBezTo>
                    <a:pt x="6144" y="2035"/>
                    <a:pt x="5687" y="1122"/>
                    <a:pt x="5426" y="230"/>
                  </a:cubicBezTo>
                  <a:cubicBezTo>
                    <a:pt x="5426" y="86"/>
                    <a:pt x="5320" y="1"/>
                    <a:pt x="519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5" name="Google Shape;3808;p76"/>
            <p:cNvSpPr/>
            <p:nvPr/>
          </p:nvSpPr>
          <p:spPr>
            <a:xfrm>
              <a:off x="2408900" y="817800"/>
              <a:ext cx="103250" cy="41425"/>
            </a:xfrm>
            <a:custGeom>
              <a:avLst/>
              <a:gdLst/>
              <a:ahLst/>
              <a:cxnLst/>
              <a:rect l="l" t="t" r="r" b="b"/>
              <a:pathLst>
                <a:path w="4130" h="1657" extrusionOk="0">
                  <a:moveTo>
                    <a:pt x="3777" y="0"/>
                  </a:moveTo>
                  <a:cubicBezTo>
                    <a:pt x="3750" y="0"/>
                    <a:pt x="3723" y="5"/>
                    <a:pt x="3694" y="14"/>
                  </a:cubicBezTo>
                  <a:cubicBezTo>
                    <a:pt x="2607" y="558"/>
                    <a:pt x="1433" y="1014"/>
                    <a:pt x="258" y="1275"/>
                  </a:cubicBezTo>
                  <a:cubicBezTo>
                    <a:pt x="0" y="1275"/>
                    <a:pt x="50" y="1656"/>
                    <a:pt x="342" y="1656"/>
                  </a:cubicBezTo>
                  <a:cubicBezTo>
                    <a:pt x="370" y="1656"/>
                    <a:pt x="400" y="1653"/>
                    <a:pt x="432" y="1645"/>
                  </a:cubicBezTo>
                  <a:cubicBezTo>
                    <a:pt x="1607" y="1449"/>
                    <a:pt x="2781" y="1014"/>
                    <a:pt x="3955" y="362"/>
                  </a:cubicBezTo>
                  <a:cubicBezTo>
                    <a:pt x="4129" y="285"/>
                    <a:pt x="3993" y="0"/>
                    <a:pt x="377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6" name="Google Shape;3809;p76"/>
            <p:cNvSpPr/>
            <p:nvPr/>
          </p:nvSpPr>
          <p:spPr>
            <a:xfrm>
              <a:off x="2422475" y="851850"/>
              <a:ext cx="101625" cy="45950"/>
            </a:xfrm>
            <a:custGeom>
              <a:avLst/>
              <a:gdLst/>
              <a:ahLst/>
              <a:cxnLst/>
              <a:rect l="l" t="t" r="r" b="b"/>
              <a:pathLst>
                <a:path w="4065" h="1838" extrusionOk="0">
                  <a:moveTo>
                    <a:pt x="3695" y="0"/>
                  </a:moveTo>
                  <a:cubicBezTo>
                    <a:pt x="2434" y="283"/>
                    <a:pt x="1433" y="1088"/>
                    <a:pt x="259" y="1370"/>
                  </a:cubicBezTo>
                  <a:cubicBezTo>
                    <a:pt x="1" y="1450"/>
                    <a:pt x="51" y="1838"/>
                    <a:pt x="277" y="1838"/>
                  </a:cubicBezTo>
                  <a:cubicBezTo>
                    <a:pt x="299" y="1838"/>
                    <a:pt x="322" y="1834"/>
                    <a:pt x="346" y="1827"/>
                  </a:cubicBezTo>
                  <a:cubicBezTo>
                    <a:pt x="1607" y="1544"/>
                    <a:pt x="2607" y="631"/>
                    <a:pt x="3782" y="457"/>
                  </a:cubicBezTo>
                  <a:cubicBezTo>
                    <a:pt x="4064" y="457"/>
                    <a:pt x="3956" y="0"/>
                    <a:pt x="3695"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7" name="Google Shape;3810;p76"/>
            <p:cNvSpPr/>
            <p:nvPr/>
          </p:nvSpPr>
          <p:spPr>
            <a:xfrm>
              <a:off x="2429975" y="885800"/>
              <a:ext cx="109250" cy="42075"/>
            </a:xfrm>
            <a:custGeom>
              <a:avLst/>
              <a:gdLst/>
              <a:ahLst/>
              <a:cxnLst/>
              <a:rect l="l" t="t" r="r" b="b"/>
              <a:pathLst>
                <a:path w="4370" h="1683" extrusionOk="0">
                  <a:moveTo>
                    <a:pt x="4031" y="1"/>
                  </a:moveTo>
                  <a:cubicBezTo>
                    <a:pt x="4002" y="1"/>
                    <a:pt x="3972" y="4"/>
                    <a:pt x="3938" y="12"/>
                  </a:cubicBezTo>
                  <a:cubicBezTo>
                    <a:pt x="3395" y="186"/>
                    <a:pt x="2851" y="556"/>
                    <a:pt x="2220" y="730"/>
                  </a:cubicBezTo>
                  <a:cubicBezTo>
                    <a:pt x="1590" y="904"/>
                    <a:pt x="851" y="1012"/>
                    <a:pt x="220" y="1273"/>
                  </a:cubicBezTo>
                  <a:cubicBezTo>
                    <a:pt x="0" y="1347"/>
                    <a:pt x="151" y="1682"/>
                    <a:pt x="373" y="1682"/>
                  </a:cubicBezTo>
                  <a:cubicBezTo>
                    <a:pt x="414" y="1682"/>
                    <a:pt x="458" y="1670"/>
                    <a:pt x="503" y="1643"/>
                  </a:cubicBezTo>
                  <a:cubicBezTo>
                    <a:pt x="1046" y="1360"/>
                    <a:pt x="1677" y="1360"/>
                    <a:pt x="2307" y="1186"/>
                  </a:cubicBezTo>
                  <a:cubicBezTo>
                    <a:pt x="2938" y="1012"/>
                    <a:pt x="3482" y="643"/>
                    <a:pt x="4112" y="469"/>
                  </a:cubicBezTo>
                  <a:cubicBezTo>
                    <a:pt x="4370" y="370"/>
                    <a:pt x="4321" y="1"/>
                    <a:pt x="4031"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8" name="Google Shape;3811;p76"/>
            <p:cNvSpPr/>
            <p:nvPr/>
          </p:nvSpPr>
          <p:spPr>
            <a:xfrm>
              <a:off x="2445450" y="921700"/>
              <a:ext cx="113950" cy="53700"/>
            </a:xfrm>
            <a:custGeom>
              <a:avLst/>
              <a:gdLst/>
              <a:ahLst/>
              <a:cxnLst/>
              <a:rect l="l" t="t" r="r" b="b"/>
              <a:pathLst>
                <a:path w="4558" h="2148" extrusionOk="0">
                  <a:moveTo>
                    <a:pt x="4296" y="0"/>
                  </a:moveTo>
                  <a:cubicBezTo>
                    <a:pt x="4276" y="0"/>
                    <a:pt x="4255" y="4"/>
                    <a:pt x="4233" y="11"/>
                  </a:cubicBezTo>
                  <a:cubicBezTo>
                    <a:pt x="3493" y="294"/>
                    <a:pt x="2863" y="751"/>
                    <a:pt x="2145" y="1012"/>
                  </a:cubicBezTo>
                  <a:cubicBezTo>
                    <a:pt x="1406" y="1294"/>
                    <a:pt x="775" y="1294"/>
                    <a:pt x="145" y="1751"/>
                  </a:cubicBezTo>
                  <a:cubicBezTo>
                    <a:pt x="1" y="1823"/>
                    <a:pt x="95" y="2147"/>
                    <a:pt x="291" y="2147"/>
                  </a:cubicBezTo>
                  <a:cubicBezTo>
                    <a:pt x="332" y="2147"/>
                    <a:pt x="378" y="2133"/>
                    <a:pt x="427" y="2099"/>
                  </a:cubicBezTo>
                  <a:cubicBezTo>
                    <a:pt x="1058" y="1751"/>
                    <a:pt x="1775" y="1555"/>
                    <a:pt x="2493" y="1381"/>
                  </a:cubicBezTo>
                  <a:cubicBezTo>
                    <a:pt x="3145" y="1099"/>
                    <a:pt x="3689" y="751"/>
                    <a:pt x="4320" y="468"/>
                  </a:cubicBezTo>
                  <a:cubicBezTo>
                    <a:pt x="4558" y="389"/>
                    <a:pt x="4506" y="0"/>
                    <a:pt x="429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69" name="Google Shape;3812;p76"/>
            <p:cNvSpPr/>
            <p:nvPr/>
          </p:nvSpPr>
          <p:spPr>
            <a:xfrm>
              <a:off x="2511225" y="478375"/>
              <a:ext cx="363500" cy="229025"/>
            </a:xfrm>
            <a:custGeom>
              <a:avLst/>
              <a:gdLst/>
              <a:ahLst/>
              <a:cxnLst/>
              <a:rect l="l" t="t" r="r" b="b"/>
              <a:pathLst>
                <a:path w="14540" h="9161" extrusionOk="0">
                  <a:moveTo>
                    <a:pt x="11692" y="681"/>
                  </a:moveTo>
                  <a:cubicBezTo>
                    <a:pt x="12317" y="681"/>
                    <a:pt x="12499" y="1693"/>
                    <a:pt x="12735" y="2262"/>
                  </a:cubicBezTo>
                  <a:cubicBezTo>
                    <a:pt x="13017" y="2806"/>
                    <a:pt x="13191" y="3350"/>
                    <a:pt x="13365" y="3980"/>
                  </a:cubicBezTo>
                  <a:cubicBezTo>
                    <a:pt x="13735" y="4806"/>
                    <a:pt x="13278" y="4980"/>
                    <a:pt x="12648" y="5350"/>
                  </a:cubicBezTo>
                  <a:cubicBezTo>
                    <a:pt x="10017" y="6611"/>
                    <a:pt x="7212" y="7416"/>
                    <a:pt x="4494" y="8242"/>
                  </a:cubicBezTo>
                  <a:cubicBezTo>
                    <a:pt x="4037" y="8329"/>
                    <a:pt x="3580" y="8503"/>
                    <a:pt x="3124" y="8612"/>
                  </a:cubicBezTo>
                  <a:cubicBezTo>
                    <a:pt x="3031" y="8637"/>
                    <a:pt x="2950" y="8649"/>
                    <a:pt x="2878" y="8649"/>
                  </a:cubicBezTo>
                  <a:cubicBezTo>
                    <a:pt x="2464" y="8649"/>
                    <a:pt x="2368" y="8249"/>
                    <a:pt x="2145" y="7785"/>
                  </a:cubicBezTo>
                  <a:cubicBezTo>
                    <a:pt x="1530" y="6678"/>
                    <a:pt x="1108" y="5494"/>
                    <a:pt x="516" y="4360"/>
                  </a:cubicBezTo>
                  <a:lnTo>
                    <a:pt x="516" y="4360"/>
                  </a:lnTo>
                  <a:cubicBezTo>
                    <a:pt x="3453" y="3223"/>
                    <a:pt x="6453" y="2328"/>
                    <a:pt x="9473" y="1349"/>
                  </a:cubicBezTo>
                  <a:cubicBezTo>
                    <a:pt x="10191" y="1175"/>
                    <a:pt x="10843" y="893"/>
                    <a:pt x="11473" y="719"/>
                  </a:cubicBezTo>
                  <a:cubicBezTo>
                    <a:pt x="11552" y="693"/>
                    <a:pt x="11624" y="681"/>
                    <a:pt x="11692" y="681"/>
                  </a:cubicBezTo>
                  <a:close/>
                  <a:moveTo>
                    <a:pt x="12017" y="1"/>
                  </a:moveTo>
                  <a:cubicBezTo>
                    <a:pt x="8150" y="1427"/>
                    <a:pt x="4089" y="2424"/>
                    <a:pt x="305" y="4036"/>
                  </a:cubicBezTo>
                  <a:lnTo>
                    <a:pt x="305" y="4036"/>
                  </a:lnTo>
                  <a:cubicBezTo>
                    <a:pt x="288" y="4029"/>
                    <a:pt x="270" y="4026"/>
                    <a:pt x="251" y="4026"/>
                  </a:cubicBezTo>
                  <a:cubicBezTo>
                    <a:pt x="131" y="4026"/>
                    <a:pt x="1" y="4165"/>
                    <a:pt x="58" y="4350"/>
                  </a:cubicBezTo>
                  <a:cubicBezTo>
                    <a:pt x="514" y="5241"/>
                    <a:pt x="1493" y="9047"/>
                    <a:pt x="2580" y="9155"/>
                  </a:cubicBezTo>
                  <a:cubicBezTo>
                    <a:pt x="2642" y="9159"/>
                    <a:pt x="2705" y="9160"/>
                    <a:pt x="2769" y="9160"/>
                  </a:cubicBezTo>
                  <a:cubicBezTo>
                    <a:pt x="4384" y="9160"/>
                    <a:pt x="6552" y="8134"/>
                    <a:pt x="8016" y="7612"/>
                  </a:cubicBezTo>
                  <a:cubicBezTo>
                    <a:pt x="9299" y="7155"/>
                    <a:pt x="10560" y="6698"/>
                    <a:pt x="11821" y="6155"/>
                  </a:cubicBezTo>
                  <a:cubicBezTo>
                    <a:pt x="12365" y="5981"/>
                    <a:pt x="13735" y="5524"/>
                    <a:pt x="13996" y="5067"/>
                  </a:cubicBezTo>
                  <a:cubicBezTo>
                    <a:pt x="14539" y="4067"/>
                    <a:pt x="12735" y="1088"/>
                    <a:pt x="12278" y="88"/>
                  </a:cubicBezTo>
                  <a:cubicBezTo>
                    <a:pt x="12278" y="88"/>
                    <a:pt x="12104" y="1"/>
                    <a:pt x="1201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0" name="Google Shape;3813;p76"/>
            <p:cNvSpPr/>
            <p:nvPr/>
          </p:nvSpPr>
          <p:spPr>
            <a:xfrm>
              <a:off x="2587550" y="643650"/>
              <a:ext cx="294250" cy="106850"/>
            </a:xfrm>
            <a:custGeom>
              <a:avLst/>
              <a:gdLst/>
              <a:ahLst/>
              <a:cxnLst/>
              <a:rect l="l" t="t" r="r" b="b"/>
              <a:pathLst>
                <a:path w="11770" h="4274" extrusionOk="0">
                  <a:moveTo>
                    <a:pt x="11312" y="0"/>
                  </a:moveTo>
                  <a:cubicBezTo>
                    <a:pt x="9682" y="261"/>
                    <a:pt x="8051" y="1174"/>
                    <a:pt x="6507" y="1718"/>
                  </a:cubicBezTo>
                  <a:cubicBezTo>
                    <a:pt x="4420" y="2436"/>
                    <a:pt x="2528" y="3523"/>
                    <a:pt x="353" y="3806"/>
                  </a:cubicBezTo>
                  <a:cubicBezTo>
                    <a:pt x="95" y="3885"/>
                    <a:pt x="0" y="4273"/>
                    <a:pt x="268" y="4273"/>
                  </a:cubicBezTo>
                  <a:cubicBezTo>
                    <a:pt x="293" y="4273"/>
                    <a:pt x="321" y="4270"/>
                    <a:pt x="353" y="4262"/>
                  </a:cubicBezTo>
                  <a:cubicBezTo>
                    <a:pt x="2158" y="4066"/>
                    <a:pt x="3789" y="3349"/>
                    <a:pt x="5420" y="2631"/>
                  </a:cubicBezTo>
                  <a:cubicBezTo>
                    <a:pt x="6420" y="2262"/>
                    <a:pt x="7420" y="1892"/>
                    <a:pt x="8420" y="1544"/>
                  </a:cubicBezTo>
                  <a:cubicBezTo>
                    <a:pt x="9508" y="1174"/>
                    <a:pt x="10399" y="631"/>
                    <a:pt x="11486" y="457"/>
                  </a:cubicBezTo>
                  <a:cubicBezTo>
                    <a:pt x="11769" y="370"/>
                    <a:pt x="11595" y="0"/>
                    <a:pt x="1131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1" name="Google Shape;3814;p76"/>
            <p:cNvSpPr/>
            <p:nvPr/>
          </p:nvSpPr>
          <p:spPr>
            <a:xfrm>
              <a:off x="2604050" y="690600"/>
              <a:ext cx="292825" cy="105750"/>
            </a:xfrm>
            <a:custGeom>
              <a:avLst/>
              <a:gdLst/>
              <a:ahLst/>
              <a:cxnLst/>
              <a:rect l="l" t="t" r="r" b="b"/>
              <a:pathLst>
                <a:path w="11713" h="4230" extrusionOk="0">
                  <a:moveTo>
                    <a:pt x="11366" y="1"/>
                  </a:moveTo>
                  <a:cubicBezTo>
                    <a:pt x="11340" y="1"/>
                    <a:pt x="11312" y="5"/>
                    <a:pt x="11283" y="14"/>
                  </a:cubicBezTo>
                  <a:cubicBezTo>
                    <a:pt x="7673" y="1558"/>
                    <a:pt x="3868" y="2384"/>
                    <a:pt x="237" y="3819"/>
                  </a:cubicBezTo>
                  <a:cubicBezTo>
                    <a:pt x="0" y="3910"/>
                    <a:pt x="38" y="4230"/>
                    <a:pt x="209" y="4230"/>
                  </a:cubicBezTo>
                  <a:cubicBezTo>
                    <a:pt x="243" y="4230"/>
                    <a:pt x="281" y="4217"/>
                    <a:pt x="324" y="4189"/>
                  </a:cubicBezTo>
                  <a:cubicBezTo>
                    <a:pt x="4042" y="2841"/>
                    <a:pt x="7934" y="2014"/>
                    <a:pt x="11479" y="471"/>
                  </a:cubicBezTo>
                  <a:cubicBezTo>
                    <a:pt x="11713" y="315"/>
                    <a:pt x="11597" y="1"/>
                    <a:pt x="1136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2" name="Google Shape;3815;p76"/>
            <p:cNvSpPr/>
            <p:nvPr/>
          </p:nvSpPr>
          <p:spPr>
            <a:xfrm>
              <a:off x="2628650" y="724175"/>
              <a:ext cx="297200" cy="116700"/>
            </a:xfrm>
            <a:custGeom>
              <a:avLst/>
              <a:gdLst/>
              <a:ahLst/>
              <a:cxnLst/>
              <a:rect l="l" t="t" r="r" b="b"/>
              <a:pathLst>
                <a:path w="11888" h="4668" extrusionOk="0">
                  <a:moveTo>
                    <a:pt x="11521" y="0"/>
                  </a:moveTo>
                  <a:cubicBezTo>
                    <a:pt x="11478" y="0"/>
                    <a:pt x="11432" y="12"/>
                    <a:pt x="11386" y="41"/>
                  </a:cubicBezTo>
                  <a:cubicBezTo>
                    <a:pt x="7777" y="1585"/>
                    <a:pt x="3971" y="2933"/>
                    <a:pt x="253" y="4216"/>
                  </a:cubicBezTo>
                  <a:cubicBezTo>
                    <a:pt x="0" y="4294"/>
                    <a:pt x="43" y="4667"/>
                    <a:pt x="258" y="4667"/>
                  </a:cubicBezTo>
                  <a:cubicBezTo>
                    <a:pt x="283" y="4667"/>
                    <a:pt x="310" y="4662"/>
                    <a:pt x="340" y="4651"/>
                  </a:cubicBezTo>
                  <a:cubicBezTo>
                    <a:pt x="4145" y="3390"/>
                    <a:pt x="7951" y="1933"/>
                    <a:pt x="11669" y="411"/>
                  </a:cubicBezTo>
                  <a:cubicBezTo>
                    <a:pt x="11887" y="320"/>
                    <a:pt x="11740" y="0"/>
                    <a:pt x="11521"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3" name="Google Shape;3816;p76"/>
            <p:cNvSpPr/>
            <p:nvPr/>
          </p:nvSpPr>
          <p:spPr>
            <a:xfrm>
              <a:off x="2649250" y="764950"/>
              <a:ext cx="301625" cy="125850"/>
            </a:xfrm>
            <a:custGeom>
              <a:avLst/>
              <a:gdLst/>
              <a:ahLst/>
              <a:cxnLst/>
              <a:rect l="l" t="t" r="r" b="b"/>
              <a:pathLst>
                <a:path w="12065" h="5034" extrusionOk="0">
                  <a:moveTo>
                    <a:pt x="11747" y="1"/>
                  </a:moveTo>
                  <a:cubicBezTo>
                    <a:pt x="11714" y="1"/>
                    <a:pt x="11681" y="13"/>
                    <a:pt x="11649" y="41"/>
                  </a:cubicBezTo>
                  <a:cubicBezTo>
                    <a:pt x="10019" y="1302"/>
                    <a:pt x="7844" y="1498"/>
                    <a:pt x="6039" y="2302"/>
                  </a:cubicBezTo>
                  <a:cubicBezTo>
                    <a:pt x="4039" y="3020"/>
                    <a:pt x="2060" y="3672"/>
                    <a:pt x="234" y="4564"/>
                  </a:cubicBezTo>
                  <a:cubicBezTo>
                    <a:pt x="1" y="4738"/>
                    <a:pt x="114" y="5034"/>
                    <a:pt x="342" y="5034"/>
                  </a:cubicBezTo>
                  <a:cubicBezTo>
                    <a:pt x="370" y="5034"/>
                    <a:pt x="399" y="5030"/>
                    <a:pt x="429" y="5020"/>
                  </a:cubicBezTo>
                  <a:cubicBezTo>
                    <a:pt x="2604" y="3846"/>
                    <a:pt x="4865" y="3128"/>
                    <a:pt x="7127" y="2302"/>
                  </a:cubicBezTo>
                  <a:cubicBezTo>
                    <a:pt x="8757" y="1759"/>
                    <a:pt x="10475" y="1585"/>
                    <a:pt x="11845" y="497"/>
                  </a:cubicBezTo>
                  <a:cubicBezTo>
                    <a:pt x="12064" y="333"/>
                    <a:pt x="11916" y="1"/>
                    <a:pt x="1174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grpSp>
        <p:nvGrpSpPr>
          <p:cNvPr id="75" name="Google Shape;3935;p76"/>
          <p:cNvGrpSpPr/>
          <p:nvPr/>
        </p:nvGrpSpPr>
        <p:grpSpPr>
          <a:xfrm>
            <a:off x="3670307" y="1954520"/>
            <a:ext cx="761075" cy="703450"/>
            <a:chOff x="4648500" y="4637000"/>
            <a:chExt cx="761075" cy="703450"/>
          </a:xfrm>
        </p:grpSpPr>
        <p:sp>
          <p:nvSpPr>
            <p:cNvPr id="76" name="Google Shape;3936;p76"/>
            <p:cNvSpPr/>
            <p:nvPr/>
          </p:nvSpPr>
          <p:spPr>
            <a:xfrm>
              <a:off x="4926825" y="4733400"/>
              <a:ext cx="342500" cy="207475"/>
            </a:xfrm>
            <a:custGeom>
              <a:avLst/>
              <a:gdLst/>
              <a:ahLst/>
              <a:cxnLst/>
              <a:rect l="l" t="t" r="r" b="b"/>
              <a:pathLst>
                <a:path w="13700" h="8299" extrusionOk="0">
                  <a:moveTo>
                    <a:pt x="2304" y="0"/>
                  </a:moveTo>
                  <a:cubicBezTo>
                    <a:pt x="1965" y="0"/>
                    <a:pt x="1603" y="209"/>
                    <a:pt x="1457" y="580"/>
                  </a:cubicBezTo>
                  <a:cubicBezTo>
                    <a:pt x="1000" y="1754"/>
                    <a:pt x="740" y="2928"/>
                    <a:pt x="283" y="4015"/>
                  </a:cubicBezTo>
                  <a:cubicBezTo>
                    <a:pt x="0" y="4559"/>
                    <a:pt x="283" y="5190"/>
                    <a:pt x="1000" y="5298"/>
                  </a:cubicBezTo>
                  <a:lnTo>
                    <a:pt x="2001" y="5298"/>
                  </a:lnTo>
                  <a:cubicBezTo>
                    <a:pt x="2088" y="5385"/>
                    <a:pt x="2175" y="5472"/>
                    <a:pt x="2283" y="5472"/>
                  </a:cubicBezTo>
                  <a:cubicBezTo>
                    <a:pt x="3371" y="5842"/>
                    <a:pt x="4458" y="6103"/>
                    <a:pt x="5349" y="6647"/>
                  </a:cubicBezTo>
                  <a:cubicBezTo>
                    <a:pt x="5515" y="6748"/>
                    <a:pt x="5643" y="6791"/>
                    <a:pt x="5739" y="6791"/>
                  </a:cubicBezTo>
                  <a:cubicBezTo>
                    <a:pt x="5806" y="6791"/>
                    <a:pt x="5857" y="6770"/>
                    <a:pt x="5893" y="6734"/>
                  </a:cubicBezTo>
                  <a:cubicBezTo>
                    <a:pt x="7719" y="7473"/>
                    <a:pt x="9611" y="7821"/>
                    <a:pt x="11416" y="8277"/>
                  </a:cubicBezTo>
                  <a:cubicBezTo>
                    <a:pt x="11492" y="8292"/>
                    <a:pt x="11570" y="8299"/>
                    <a:pt x="11647" y="8299"/>
                  </a:cubicBezTo>
                  <a:cubicBezTo>
                    <a:pt x="12038" y="8299"/>
                    <a:pt x="12416" y="8115"/>
                    <a:pt x="12416" y="7734"/>
                  </a:cubicBezTo>
                  <a:cubicBezTo>
                    <a:pt x="12612" y="6820"/>
                    <a:pt x="12960" y="6016"/>
                    <a:pt x="13242" y="5103"/>
                  </a:cubicBezTo>
                  <a:cubicBezTo>
                    <a:pt x="13329" y="4929"/>
                    <a:pt x="13329" y="4842"/>
                    <a:pt x="13242" y="4646"/>
                  </a:cubicBezTo>
                  <a:cubicBezTo>
                    <a:pt x="13699" y="4298"/>
                    <a:pt x="13590" y="3385"/>
                    <a:pt x="12960" y="3298"/>
                  </a:cubicBezTo>
                  <a:cubicBezTo>
                    <a:pt x="12612" y="3211"/>
                    <a:pt x="12329" y="3124"/>
                    <a:pt x="11960" y="3015"/>
                  </a:cubicBezTo>
                  <a:cubicBezTo>
                    <a:pt x="10611" y="2385"/>
                    <a:pt x="9155" y="2124"/>
                    <a:pt x="7719" y="1754"/>
                  </a:cubicBezTo>
                  <a:cubicBezTo>
                    <a:pt x="7647" y="1754"/>
                    <a:pt x="7584" y="1715"/>
                    <a:pt x="7525" y="1715"/>
                  </a:cubicBezTo>
                  <a:cubicBezTo>
                    <a:pt x="7495" y="1715"/>
                    <a:pt x="7466" y="1725"/>
                    <a:pt x="7437" y="1754"/>
                  </a:cubicBezTo>
                  <a:cubicBezTo>
                    <a:pt x="6437" y="1384"/>
                    <a:pt x="5349" y="1123"/>
                    <a:pt x="4349" y="754"/>
                  </a:cubicBezTo>
                  <a:cubicBezTo>
                    <a:pt x="4262" y="725"/>
                    <a:pt x="4194" y="715"/>
                    <a:pt x="4136" y="715"/>
                  </a:cubicBezTo>
                  <a:cubicBezTo>
                    <a:pt x="4018" y="715"/>
                    <a:pt x="3936" y="754"/>
                    <a:pt x="3805" y="754"/>
                  </a:cubicBezTo>
                  <a:cubicBezTo>
                    <a:pt x="3545" y="754"/>
                    <a:pt x="3262" y="667"/>
                    <a:pt x="3001" y="667"/>
                  </a:cubicBezTo>
                  <a:lnTo>
                    <a:pt x="3001" y="580"/>
                  </a:lnTo>
                  <a:cubicBezTo>
                    <a:pt x="2917" y="181"/>
                    <a:pt x="2620" y="0"/>
                    <a:pt x="2304"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7" name="Google Shape;3937;p76"/>
            <p:cNvSpPr/>
            <p:nvPr/>
          </p:nvSpPr>
          <p:spPr>
            <a:xfrm>
              <a:off x="5343775" y="4838675"/>
              <a:ext cx="58725" cy="51650"/>
            </a:xfrm>
            <a:custGeom>
              <a:avLst/>
              <a:gdLst/>
              <a:ahLst/>
              <a:cxnLst/>
              <a:rect l="l" t="t" r="r" b="b"/>
              <a:pathLst>
                <a:path w="2349" h="2066" extrusionOk="0">
                  <a:moveTo>
                    <a:pt x="913" y="0"/>
                  </a:moveTo>
                  <a:cubicBezTo>
                    <a:pt x="718" y="87"/>
                    <a:pt x="631" y="174"/>
                    <a:pt x="457" y="261"/>
                  </a:cubicBezTo>
                  <a:cubicBezTo>
                    <a:pt x="457" y="348"/>
                    <a:pt x="370" y="435"/>
                    <a:pt x="283" y="435"/>
                  </a:cubicBezTo>
                  <a:cubicBezTo>
                    <a:pt x="87" y="718"/>
                    <a:pt x="0" y="1174"/>
                    <a:pt x="174" y="1435"/>
                  </a:cubicBezTo>
                  <a:cubicBezTo>
                    <a:pt x="174" y="1522"/>
                    <a:pt x="283" y="1522"/>
                    <a:pt x="283" y="1631"/>
                  </a:cubicBezTo>
                  <a:cubicBezTo>
                    <a:pt x="457" y="1892"/>
                    <a:pt x="718" y="2066"/>
                    <a:pt x="1000" y="2066"/>
                  </a:cubicBezTo>
                  <a:cubicBezTo>
                    <a:pt x="1261" y="2066"/>
                    <a:pt x="1544" y="1979"/>
                    <a:pt x="1718" y="1718"/>
                  </a:cubicBezTo>
                  <a:cubicBezTo>
                    <a:pt x="2175" y="1522"/>
                    <a:pt x="2348" y="1087"/>
                    <a:pt x="2175" y="544"/>
                  </a:cubicBezTo>
                  <a:cubicBezTo>
                    <a:pt x="2088" y="348"/>
                    <a:pt x="1805" y="174"/>
                    <a:pt x="1631" y="174"/>
                  </a:cubicBezTo>
                  <a:cubicBezTo>
                    <a:pt x="1370" y="0"/>
                    <a:pt x="1174" y="0"/>
                    <a:pt x="913" y="0"/>
                  </a:cubicBezTo>
                  <a:close/>
                </a:path>
              </a:pathLst>
            </a:custGeom>
            <a:solidFill>
              <a:schemeClr val="accent4"/>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8" name="Google Shape;3938;p76"/>
            <p:cNvSpPr/>
            <p:nvPr/>
          </p:nvSpPr>
          <p:spPr>
            <a:xfrm>
              <a:off x="4660650" y="4637000"/>
              <a:ext cx="719550" cy="703450"/>
            </a:xfrm>
            <a:custGeom>
              <a:avLst/>
              <a:gdLst/>
              <a:ahLst/>
              <a:cxnLst/>
              <a:rect l="l" t="t" r="r" b="b"/>
              <a:pathLst>
                <a:path w="28782" h="28138" extrusionOk="0">
                  <a:moveTo>
                    <a:pt x="9966" y="459"/>
                  </a:moveTo>
                  <a:cubicBezTo>
                    <a:pt x="10057" y="459"/>
                    <a:pt x="10220" y="547"/>
                    <a:pt x="10647" y="631"/>
                  </a:cubicBezTo>
                  <a:cubicBezTo>
                    <a:pt x="11734" y="892"/>
                    <a:pt x="12822" y="1174"/>
                    <a:pt x="14018" y="1544"/>
                  </a:cubicBezTo>
                  <a:cubicBezTo>
                    <a:pt x="16997" y="2261"/>
                    <a:pt x="19997" y="3066"/>
                    <a:pt x="22976" y="3892"/>
                  </a:cubicBezTo>
                  <a:cubicBezTo>
                    <a:pt x="24150" y="4262"/>
                    <a:pt x="25325" y="4523"/>
                    <a:pt x="26521" y="4893"/>
                  </a:cubicBezTo>
                  <a:cubicBezTo>
                    <a:pt x="26955" y="4979"/>
                    <a:pt x="27325" y="5066"/>
                    <a:pt x="27782" y="5240"/>
                  </a:cubicBezTo>
                  <a:cubicBezTo>
                    <a:pt x="28055" y="5305"/>
                    <a:pt x="28196" y="5394"/>
                    <a:pt x="28265" y="5394"/>
                  </a:cubicBezTo>
                  <a:cubicBezTo>
                    <a:pt x="28311" y="5394"/>
                    <a:pt x="28325" y="5354"/>
                    <a:pt x="28325" y="5241"/>
                  </a:cubicBezTo>
                  <a:lnTo>
                    <a:pt x="28325" y="5241"/>
                  </a:lnTo>
                  <a:cubicBezTo>
                    <a:pt x="28325" y="6698"/>
                    <a:pt x="27325" y="8611"/>
                    <a:pt x="26868" y="9959"/>
                  </a:cubicBezTo>
                  <a:cubicBezTo>
                    <a:pt x="25977" y="12764"/>
                    <a:pt x="24977" y="15569"/>
                    <a:pt x="23976" y="18396"/>
                  </a:cubicBezTo>
                  <a:cubicBezTo>
                    <a:pt x="23063" y="21201"/>
                    <a:pt x="22063" y="24006"/>
                    <a:pt x="21084" y="26724"/>
                  </a:cubicBezTo>
                  <a:cubicBezTo>
                    <a:pt x="20868" y="27340"/>
                    <a:pt x="20817" y="27599"/>
                    <a:pt x="20445" y="27599"/>
                  </a:cubicBezTo>
                  <a:cubicBezTo>
                    <a:pt x="20331" y="27599"/>
                    <a:pt x="20186" y="27574"/>
                    <a:pt x="19997" y="27528"/>
                  </a:cubicBezTo>
                  <a:cubicBezTo>
                    <a:pt x="18714" y="27354"/>
                    <a:pt x="17453" y="26898"/>
                    <a:pt x="16192" y="26550"/>
                  </a:cubicBezTo>
                  <a:cubicBezTo>
                    <a:pt x="10928" y="25031"/>
                    <a:pt x="5833" y="23069"/>
                    <a:pt x="575" y="21536"/>
                  </a:cubicBezTo>
                  <a:lnTo>
                    <a:pt x="575" y="21536"/>
                  </a:lnTo>
                  <a:cubicBezTo>
                    <a:pt x="1123" y="19700"/>
                    <a:pt x="1980" y="17960"/>
                    <a:pt x="2776" y="16221"/>
                  </a:cubicBezTo>
                  <a:cubicBezTo>
                    <a:pt x="4037" y="13221"/>
                    <a:pt x="5407" y="10329"/>
                    <a:pt x="6668" y="7415"/>
                  </a:cubicBezTo>
                  <a:cubicBezTo>
                    <a:pt x="7668" y="5240"/>
                    <a:pt x="8668" y="3066"/>
                    <a:pt x="9669" y="892"/>
                  </a:cubicBezTo>
                  <a:cubicBezTo>
                    <a:pt x="9850" y="563"/>
                    <a:pt x="9866" y="459"/>
                    <a:pt x="9966" y="459"/>
                  </a:cubicBezTo>
                  <a:close/>
                  <a:moveTo>
                    <a:pt x="9843" y="0"/>
                  </a:moveTo>
                  <a:cubicBezTo>
                    <a:pt x="9756" y="0"/>
                    <a:pt x="9669" y="0"/>
                    <a:pt x="9560" y="87"/>
                  </a:cubicBezTo>
                  <a:cubicBezTo>
                    <a:pt x="7755" y="3523"/>
                    <a:pt x="6298" y="7154"/>
                    <a:pt x="4668" y="10785"/>
                  </a:cubicBezTo>
                  <a:cubicBezTo>
                    <a:pt x="3145" y="14221"/>
                    <a:pt x="1145" y="17852"/>
                    <a:pt x="58" y="21549"/>
                  </a:cubicBezTo>
                  <a:cubicBezTo>
                    <a:pt x="1" y="21734"/>
                    <a:pt x="177" y="21873"/>
                    <a:pt x="330" y="21873"/>
                  </a:cubicBezTo>
                  <a:cubicBezTo>
                    <a:pt x="341" y="21873"/>
                    <a:pt x="352" y="21872"/>
                    <a:pt x="362" y="21870"/>
                  </a:cubicBezTo>
                  <a:lnTo>
                    <a:pt x="362" y="21870"/>
                  </a:lnTo>
                  <a:cubicBezTo>
                    <a:pt x="3950" y="22951"/>
                    <a:pt x="7538" y="24281"/>
                    <a:pt x="11191" y="25463"/>
                  </a:cubicBezTo>
                  <a:cubicBezTo>
                    <a:pt x="13474" y="26267"/>
                    <a:pt x="15822" y="26985"/>
                    <a:pt x="18258" y="27637"/>
                  </a:cubicBezTo>
                  <a:cubicBezTo>
                    <a:pt x="18525" y="27700"/>
                    <a:pt x="19734" y="28137"/>
                    <a:pt x="20491" y="28137"/>
                  </a:cubicBezTo>
                  <a:cubicBezTo>
                    <a:pt x="20782" y="28137"/>
                    <a:pt x="21006" y="28073"/>
                    <a:pt x="21084" y="27898"/>
                  </a:cubicBezTo>
                  <a:cubicBezTo>
                    <a:pt x="22802" y="24267"/>
                    <a:pt x="23889" y="20201"/>
                    <a:pt x="25151" y="16395"/>
                  </a:cubicBezTo>
                  <a:cubicBezTo>
                    <a:pt x="26064" y="13938"/>
                    <a:pt x="26868" y="11416"/>
                    <a:pt x="27695" y="8959"/>
                  </a:cubicBezTo>
                  <a:cubicBezTo>
                    <a:pt x="28043" y="7785"/>
                    <a:pt x="28782" y="6436"/>
                    <a:pt x="28782" y="5240"/>
                  </a:cubicBezTo>
                  <a:cubicBezTo>
                    <a:pt x="28782" y="5153"/>
                    <a:pt x="28695" y="5066"/>
                    <a:pt x="28586" y="4979"/>
                  </a:cubicBezTo>
                  <a:cubicBezTo>
                    <a:pt x="25607" y="4066"/>
                    <a:pt x="22520" y="3349"/>
                    <a:pt x="19454" y="2435"/>
                  </a:cubicBezTo>
                  <a:cubicBezTo>
                    <a:pt x="16279" y="1631"/>
                    <a:pt x="13104" y="631"/>
                    <a:pt x="984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79" name="Google Shape;3939;p76"/>
            <p:cNvSpPr/>
            <p:nvPr/>
          </p:nvSpPr>
          <p:spPr>
            <a:xfrm>
              <a:off x="4834400" y="4657650"/>
              <a:ext cx="81575" cy="65600"/>
            </a:xfrm>
            <a:custGeom>
              <a:avLst/>
              <a:gdLst/>
              <a:ahLst/>
              <a:cxnLst/>
              <a:rect l="l" t="t" r="r" b="b"/>
              <a:pathLst>
                <a:path w="3263" h="2624" extrusionOk="0">
                  <a:moveTo>
                    <a:pt x="1666" y="1"/>
                  </a:moveTo>
                  <a:cubicBezTo>
                    <a:pt x="1330" y="1"/>
                    <a:pt x="981" y="99"/>
                    <a:pt x="718" y="261"/>
                  </a:cubicBezTo>
                  <a:cubicBezTo>
                    <a:pt x="1" y="892"/>
                    <a:pt x="262" y="2153"/>
                    <a:pt x="1088" y="2610"/>
                  </a:cubicBezTo>
                  <a:cubicBezTo>
                    <a:pt x="1116" y="2619"/>
                    <a:pt x="1144" y="2623"/>
                    <a:pt x="1170" y="2623"/>
                  </a:cubicBezTo>
                  <a:cubicBezTo>
                    <a:pt x="1382" y="2623"/>
                    <a:pt x="1494" y="2337"/>
                    <a:pt x="1262" y="2240"/>
                  </a:cubicBezTo>
                  <a:cubicBezTo>
                    <a:pt x="805" y="1979"/>
                    <a:pt x="631" y="1153"/>
                    <a:pt x="979" y="718"/>
                  </a:cubicBezTo>
                  <a:cubicBezTo>
                    <a:pt x="1138" y="559"/>
                    <a:pt x="1378" y="490"/>
                    <a:pt x="1624" y="490"/>
                  </a:cubicBezTo>
                  <a:cubicBezTo>
                    <a:pt x="1816" y="490"/>
                    <a:pt x="2013" y="533"/>
                    <a:pt x="2175" y="609"/>
                  </a:cubicBezTo>
                  <a:cubicBezTo>
                    <a:pt x="2610" y="805"/>
                    <a:pt x="2806" y="1261"/>
                    <a:pt x="2806" y="1805"/>
                  </a:cubicBezTo>
                  <a:cubicBezTo>
                    <a:pt x="2806" y="1936"/>
                    <a:pt x="2920" y="2001"/>
                    <a:pt x="3034" y="2001"/>
                  </a:cubicBezTo>
                  <a:cubicBezTo>
                    <a:pt x="3148" y="2001"/>
                    <a:pt x="3262" y="1936"/>
                    <a:pt x="3262" y="1805"/>
                  </a:cubicBezTo>
                  <a:cubicBezTo>
                    <a:pt x="3262" y="1066"/>
                    <a:pt x="2980" y="522"/>
                    <a:pt x="2349" y="174"/>
                  </a:cubicBezTo>
                  <a:cubicBezTo>
                    <a:pt x="2155" y="54"/>
                    <a:pt x="1914" y="1"/>
                    <a:pt x="166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0" name="Google Shape;3940;p76"/>
            <p:cNvSpPr/>
            <p:nvPr/>
          </p:nvSpPr>
          <p:spPr>
            <a:xfrm>
              <a:off x="4804500" y="4734000"/>
              <a:ext cx="81575" cy="64900"/>
            </a:xfrm>
            <a:custGeom>
              <a:avLst/>
              <a:gdLst/>
              <a:ahLst/>
              <a:cxnLst/>
              <a:rect l="l" t="t" r="r" b="b"/>
              <a:pathLst>
                <a:path w="3263" h="2596" extrusionOk="0">
                  <a:moveTo>
                    <a:pt x="1546" y="0"/>
                  </a:moveTo>
                  <a:cubicBezTo>
                    <a:pt x="1225" y="0"/>
                    <a:pt x="926" y="87"/>
                    <a:pt x="740" y="273"/>
                  </a:cubicBezTo>
                  <a:cubicBezTo>
                    <a:pt x="1" y="817"/>
                    <a:pt x="283" y="2100"/>
                    <a:pt x="1001" y="2556"/>
                  </a:cubicBezTo>
                  <a:cubicBezTo>
                    <a:pt x="1046" y="2584"/>
                    <a:pt x="1087" y="2596"/>
                    <a:pt x="1126" y="2596"/>
                  </a:cubicBezTo>
                  <a:cubicBezTo>
                    <a:pt x="1330" y="2596"/>
                    <a:pt x="1430" y="2260"/>
                    <a:pt x="1284" y="2187"/>
                  </a:cubicBezTo>
                  <a:cubicBezTo>
                    <a:pt x="740" y="1904"/>
                    <a:pt x="544" y="1099"/>
                    <a:pt x="914" y="643"/>
                  </a:cubicBezTo>
                  <a:cubicBezTo>
                    <a:pt x="1070" y="499"/>
                    <a:pt x="1304" y="435"/>
                    <a:pt x="1542" y="435"/>
                  </a:cubicBezTo>
                  <a:cubicBezTo>
                    <a:pt x="1736" y="435"/>
                    <a:pt x="1932" y="478"/>
                    <a:pt x="2088" y="556"/>
                  </a:cubicBezTo>
                  <a:cubicBezTo>
                    <a:pt x="2545" y="730"/>
                    <a:pt x="2827" y="1186"/>
                    <a:pt x="2827" y="1730"/>
                  </a:cubicBezTo>
                  <a:cubicBezTo>
                    <a:pt x="2827" y="1871"/>
                    <a:pt x="2936" y="1942"/>
                    <a:pt x="3045" y="1942"/>
                  </a:cubicBezTo>
                  <a:cubicBezTo>
                    <a:pt x="3154" y="1942"/>
                    <a:pt x="3262" y="1871"/>
                    <a:pt x="3262" y="1730"/>
                  </a:cubicBezTo>
                  <a:cubicBezTo>
                    <a:pt x="3262" y="1013"/>
                    <a:pt x="2914" y="469"/>
                    <a:pt x="2371" y="186"/>
                  </a:cubicBezTo>
                  <a:cubicBezTo>
                    <a:pt x="2119" y="65"/>
                    <a:pt x="1824" y="0"/>
                    <a:pt x="154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1" name="Google Shape;3941;p76"/>
            <p:cNvSpPr/>
            <p:nvPr/>
          </p:nvSpPr>
          <p:spPr>
            <a:xfrm>
              <a:off x="4772975" y="4806425"/>
              <a:ext cx="81575" cy="64775"/>
            </a:xfrm>
            <a:custGeom>
              <a:avLst/>
              <a:gdLst/>
              <a:ahLst/>
              <a:cxnLst/>
              <a:rect l="l" t="t" r="r" b="b"/>
              <a:pathLst>
                <a:path w="3263" h="2591" extrusionOk="0">
                  <a:moveTo>
                    <a:pt x="1601" y="1"/>
                  </a:moveTo>
                  <a:cubicBezTo>
                    <a:pt x="1286" y="1"/>
                    <a:pt x="962" y="93"/>
                    <a:pt x="718" y="290"/>
                  </a:cubicBezTo>
                  <a:cubicBezTo>
                    <a:pt x="1" y="834"/>
                    <a:pt x="283" y="2095"/>
                    <a:pt x="1088" y="2551"/>
                  </a:cubicBezTo>
                  <a:cubicBezTo>
                    <a:pt x="1115" y="2579"/>
                    <a:pt x="1145" y="2591"/>
                    <a:pt x="1176" y="2591"/>
                  </a:cubicBezTo>
                  <a:cubicBezTo>
                    <a:pt x="1337" y="2591"/>
                    <a:pt x="1500" y="2255"/>
                    <a:pt x="1262" y="2182"/>
                  </a:cubicBezTo>
                  <a:cubicBezTo>
                    <a:pt x="827" y="1921"/>
                    <a:pt x="544" y="1094"/>
                    <a:pt x="914" y="638"/>
                  </a:cubicBezTo>
                  <a:cubicBezTo>
                    <a:pt x="1057" y="494"/>
                    <a:pt x="1313" y="430"/>
                    <a:pt x="1576" y="430"/>
                  </a:cubicBezTo>
                  <a:cubicBezTo>
                    <a:pt x="1790" y="430"/>
                    <a:pt x="2009" y="473"/>
                    <a:pt x="2175" y="551"/>
                  </a:cubicBezTo>
                  <a:cubicBezTo>
                    <a:pt x="2632" y="747"/>
                    <a:pt x="2806" y="1181"/>
                    <a:pt x="2806" y="1725"/>
                  </a:cubicBezTo>
                  <a:cubicBezTo>
                    <a:pt x="2806" y="1866"/>
                    <a:pt x="2920" y="1937"/>
                    <a:pt x="3034" y="1937"/>
                  </a:cubicBezTo>
                  <a:cubicBezTo>
                    <a:pt x="3148" y="1937"/>
                    <a:pt x="3262" y="1866"/>
                    <a:pt x="3262" y="1725"/>
                  </a:cubicBezTo>
                  <a:cubicBezTo>
                    <a:pt x="3262" y="1008"/>
                    <a:pt x="2893" y="464"/>
                    <a:pt x="2349" y="203"/>
                  </a:cubicBezTo>
                  <a:cubicBezTo>
                    <a:pt x="2146" y="71"/>
                    <a:pt x="1877" y="1"/>
                    <a:pt x="1601"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2" name="Google Shape;3942;p76"/>
            <p:cNvSpPr/>
            <p:nvPr/>
          </p:nvSpPr>
          <p:spPr>
            <a:xfrm>
              <a:off x="4743625" y="4876550"/>
              <a:ext cx="81550" cy="64975"/>
            </a:xfrm>
            <a:custGeom>
              <a:avLst/>
              <a:gdLst/>
              <a:ahLst/>
              <a:cxnLst/>
              <a:rect l="l" t="t" r="r" b="b"/>
              <a:pathLst>
                <a:path w="3262" h="2599" extrusionOk="0">
                  <a:moveTo>
                    <a:pt x="1592" y="1"/>
                  </a:moveTo>
                  <a:cubicBezTo>
                    <a:pt x="1279" y="1"/>
                    <a:pt x="962" y="93"/>
                    <a:pt x="718" y="290"/>
                  </a:cubicBezTo>
                  <a:cubicBezTo>
                    <a:pt x="0" y="921"/>
                    <a:pt x="261" y="2182"/>
                    <a:pt x="1001" y="2551"/>
                  </a:cubicBezTo>
                  <a:cubicBezTo>
                    <a:pt x="1050" y="2584"/>
                    <a:pt x="1101" y="2599"/>
                    <a:pt x="1148" y="2599"/>
                  </a:cubicBezTo>
                  <a:cubicBezTo>
                    <a:pt x="1349" y="2599"/>
                    <a:pt x="1491" y="2340"/>
                    <a:pt x="1262" y="2182"/>
                  </a:cubicBezTo>
                  <a:cubicBezTo>
                    <a:pt x="805" y="1921"/>
                    <a:pt x="544" y="1203"/>
                    <a:pt x="914" y="747"/>
                  </a:cubicBezTo>
                  <a:cubicBezTo>
                    <a:pt x="1068" y="527"/>
                    <a:pt x="1353" y="438"/>
                    <a:pt x="1618" y="438"/>
                  </a:cubicBezTo>
                  <a:cubicBezTo>
                    <a:pt x="1800" y="438"/>
                    <a:pt x="1973" y="480"/>
                    <a:pt x="2088" y="551"/>
                  </a:cubicBezTo>
                  <a:cubicBezTo>
                    <a:pt x="2631" y="834"/>
                    <a:pt x="2805" y="1290"/>
                    <a:pt x="2805" y="1747"/>
                  </a:cubicBezTo>
                  <a:cubicBezTo>
                    <a:pt x="2805" y="1877"/>
                    <a:pt x="2920" y="1943"/>
                    <a:pt x="3034" y="1943"/>
                  </a:cubicBezTo>
                  <a:cubicBezTo>
                    <a:pt x="3148" y="1943"/>
                    <a:pt x="3262" y="1877"/>
                    <a:pt x="3262" y="1747"/>
                  </a:cubicBezTo>
                  <a:cubicBezTo>
                    <a:pt x="3262" y="1094"/>
                    <a:pt x="2892" y="464"/>
                    <a:pt x="2349" y="203"/>
                  </a:cubicBezTo>
                  <a:cubicBezTo>
                    <a:pt x="2136" y="71"/>
                    <a:pt x="1866" y="1"/>
                    <a:pt x="1592"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3" name="Google Shape;3943;p76"/>
            <p:cNvSpPr/>
            <p:nvPr/>
          </p:nvSpPr>
          <p:spPr>
            <a:xfrm>
              <a:off x="4709375" y="4951425"/>
              <a:ext cx="81575" cy="66450"/>
            </a:xfrm>
            <a:custGeom>
              <a:avLst/>
              <a:gdLst/>
              <a:ahLst/>
              <a:cxnLst/>
              <a:rect l="l" t="t" r="r" b="b"/>
              <a:pathLst>
                <a:path w="3263" h="2658" extrusionOk="0">
                  <a:moveTo>
                    <a:pt x="1618" y="1"/>
                  </a:moveTo>
                  <a:cubicBezTo>
                    <a:pt x="1304" y="1"/>
                    <a:pt x="984" y="87"/>
                    <a:pt x="740" y="274"/>
                  </a:cubicBezTo>
                  <a:cubicBezTo>
                    <a:pt x="0" y="926"/>
                    <a:pt x="283" y="2187"/>
                    <a:pt x="1088" y="2644"/>
                  </a:cubicBezTo>
                  <a:cubicBezTo>
                    <a:pt x="1117" y="2653"/>
                    <a:pt x="1145" y="2657"/>
                    <a:pt x="1171" y="2657"/>
                  </a:cubicBezTo>
                  <a:cubicBezTo>
                    <a:pt x="1402" y="2657"/>
                    <a:pt x="1518" y="2344"/>
                    <a:pt x="1283" y="2187"/>
                  </a:cubicBezTo>
                  <a:cubicBezTo>
                    <a:pt x="827" y="1905"/>
                    <a:pt x="544" y="1187"/>
                    <a:pt x="1001" y="731"/>
                  </a:cubicBezTo>
                  <a:cubicBezTo>
                    <a:pt x="1157" y="538"/>
                    <a:pt x="1393" y="479"/>
                    <a:pt x="1632" y="479"/>
                  </a:cubicBezTo>
                  <a:cubicBezTo>
                    <a:pt x="1825" y="479"/>
                    <a:pt x="2019" y="518"/>
                    <a:pt x="2175" y="557"/>
                  </a:cubicBezTo>
                  <a:cubicBezTo>
                    <a:pt x="2632" y="818"/>
                    <a:pt x="2827" y="1274"/>
                    <a:pt x="2827" y="1731"/>
                  </a:cubicBezTo>
                  <a:cubicBezTo>
                    <a:pt x="2827" y="1916"/>
                    <a:pt x="2936" y="2008"/>
                    <a:pt x="3045" y="2008"/>
                  </a:cubicBezTo>
                  <a:cubicBezTo>
                    <a:pt x="3153" y="2008"/>
                    <a:pt x="3262" y="1916"/>
                    <a:pt x="3262" y="1731"/>
                  </a:cubicBezTo>
                  <a:cubicBezTo>
                    <a:pt x="3262" y="1100"/>
                    <a:pt x="3001" y="557"/>
                    <a:pt x="2371" y="187"/>
                  </a:cubicBezTo>
                  <a:cubicBezTo>
                    <a:pt x="2159" y="66"/>
                    <a:pt x="1891" y="1"/>
                    <a:pt x="161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4" name="Google Shape;3944;p76"/>
            <p:cNvSpPr/>
            <p:nvPr/>
          </p:nvSpPr>
          <p:spPr>
            <a:xfrm>
              <a:off x="4668600" y="5028225"/>
              <a:ext cx="84300" cy="65175"/>
            </a:xfrm>
            <a:custGeom>
              <a:avLst/>
              <a:gdLst/>
              <a:ahLst/>
              <a:cxnLst/>
              <a:rect l="l" t="t" r="r" b="b"/>
              <a:pathLst>
                <a:path w="3372" h="2607" extrusionOk="0">
                  <a:moveTo>
                    <a:pt x="1623" y="0"/>
                  </a:moveTo>
                  <a:cubicBezTo>
                    <a:pt x="1320" y="0"/>
                    <a:pt x="1024" y="92"/>
                    <a:pt x="827" y="290"/>
                  </a:cubicBezTo>
                  <a:cubicBezTo>
                    <a:pt x="1" y="920"/>
                    <a:pt x="283" y="2203"/>
                    <a:pt x="1088" y="2551"/>
                  </a:cubicBezTo>
                  <a:cubicBezTo>
                    <a:pt x="1144" y="2590"/>
                    <a:pt x="1197" y="2607"/>
                    <a:pt x="1242" y="2607"/>
                  </a:cubicBezTo>
                  <a:cubicBezTo>
                    <a:pt x="1423" y="2607"/>
                    <a:pt x="1492" y="2342"/>
                    <a:pt x="1284" y="2203"/>
                  </a:cubicBezTo>
                  <a:cubicBezTo>
                    <a:pt x="827" y="1920"/>
                    <a:pt x="653" y="1116"/>
                    <a:pt x="1001" y="746"/>
                  </a:cubicBezTo>
                  <a:cubicBezTo>
                    <a:pt x="1165" y="532"/>
                    <a:pt x="1416" y="442"/>
                    <a:pt x="1665" y="442"/>
                  </a:cubicBezTo>
                  <a:cubicBezTo>
                    <a:pt x="1847" y="442"/>
                    <a:pt x="2029" y="490"/>
                    <a:pt x="2175" y="572"/>
                  </a:cubicBezTo>
                  <a:cubicBezTo>
                    <a:pt x="2632" y="746"/>
                    <a:pt x="2914" y="1290"/>
                    <a:pt x="2827" y="1746"/>
                  </a:cubicBezTo>
                  <a:cubicBezTo>
                    <a:pt x="2827" y="1877"/>
                    <a:pt x="2936" y="1942"/>
                    <a:pt x="3045" y="1942"/>
                  </a:cubicBezTo>
                  <a:cubicBezTo>
                    <a:pt x="3154" y="1942"/>
                    <a:pt x="3262" y="1877"/>
                    <a:pt x="3262" y="1746"/>
                  </a:cubicBezTo>
                  <a:cubicBezTo>
                    <a:pt x="3371" y="1116"/>
                    <a:pt x="3001" y="464"/>
                    <a:pt x="2371" y="203"/>
                  </a:cubicBezTo>
                  <a:cubicBezTo>
                    <a:pt x="2158" y="71"/>
                    <a:pt x="1888" y="0"/>
                    <a:pt x="162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5" name="Google Shape;3945;p76"/>
            <p:cNvSpPr/>
            <p:nvPr/>
          </p:nvSpPr>
          <p:spPr>
            <a:xfrm>
              <a:off x="4648500" y="5096175"/>
              <a:ext cx="81550" cy="66450"/>
            </a:xfrm>
            <a:custGeom>
              <a:avLst/>
              <a:gdLst/>
              <a:ahLst/>
              <a:cxnLst/>
              <a:rect l="l" t="t" r="r" b="b"/>
              <a:pathLst>
                <a:path w="3262" h="2658" extrusionOk="0">
                  <a:moveTo>
                    <a:pt x="1592" y="0"/>
                  </a:moveTo>
                  <a:cubicBezTo>
                    <a:pt x="1279" y="0"/>
                    <a:pt x="961" y="92"/>
                    <a:pt x="718" y="290"/>
                  </a:cubicBezTo>
                  <a:cubicBezTo>
                    <a:pt x="0" y="920"/>
                    <a:pt x="261" y="2203"/>
                    <a:pt x="1000" y="2638"/>
                  </a:cubicBezTo>
                  <a:cubicBezTo>
                    <a:pt x="1033" y="2652"/>
                    <a:pt x="1066" y="2658"/>
                    <a:pt x="1098" y="2658"/>
                  </a:cubicBezTo>
                  <a:cubicBezTo>
                    <a:pt x="1323" y="2658"/>
                    <a:pt x="1509" y="2355"/>
                    <a:pt x="1261" y="2203"/>
                  </a:cubicBezTo>
                  <a:cubicBezTo>
                    <a:pt x="805" y="1920"/>
                    <a:pt x="544" y="1203"/>
                    <a:pt x="913" y="746"/>
                  </a:cubicBezTo>
                  <a:cubicBezTo>
                    <a:pt x="1056" y="544"/>
                    <a:pt x="1310" y="478"/>
                    <a:pt x="1557" y="478"/>
                  </a:cubicBezTo>
                  <a:cubicBezTo>
                    <a:pt x="1761" y="478"/>
                    <a:pt x="1960" y="523"/>
                    <a:pt x="2088" y="572"/>
                  </a:cubicBezTo>
                  <a:cubicBezTo>
                    <a:pt x="2544" y="833"/>
                    <a:pt x="2805" y="1290"/>
                    <a:pt x="2805" y="1747"/>
                  </a:cubicBezTo>
                  <a:cubicBezTo>
                    <a:pt x="2805" y="1920"/>
                    <a:pt x="2919" y="2007"/>
                    <a:pt x="3033" y="2007"/>
                  </a:cubicBezTo>
                  <a:cubicBezTo>
                    <a:pt x="3148" y="2007"/>
                    <a:pt x="3262" y="1920"/>
                    <a:pt x="3262" y="1747"/>
                  </a:cubicBezTo>
                  <a:cubicBezTo>
                    <a:pt x="3262" y="1116"/>
                    <a:pt x="2892" y="572"/>
                    <a:pt x="2348" y="203"/>
                  </a:cubicBezTo>
                  <a:cubicBezTo>
                    <a:pt x="2135" y="71"/>
                    <a:pt x="1866" y="0"/>
                    <a:pt x="159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6" name="Google Shape;3946;p76"/>
            <p:cNvSpPr/>
            <p:nvPr/>
          </p:nvSpPr>
          <p:spPr>
            <a:xfrm>
              <a:off x="5339975" y="4831325"/>
              <a:ext cx="69600" cy="68250"/>
            </a:xfrm>
            <a:custGeom>
              <a:avLst/>
              <a:gdLst/>
              <a:ahLst/>
              <a:cxnLst/>
              <a:rect l="l" t="t" r="r" b="b"/>
              <a:pathLst>
                <a:path w="2784" h="2730" extrusionOk="0">
                  <a:moveTo>
                    <a:pt x="804" y="1"/>
                  </a:moveTo>
                  <a:cubicBezTo>
                    <a:pt x="583" y="1"/>
                    <a:pt x="465" y="389"/>
                    <a:pt x="783" y="468"/>
                  </a:cubicBezTo>
                  <a:cubicBezTo>
                    <a:pt x="1249" y="543"/>
                    <a:pt x="1780" y="617"/>
                    <a:pt x="2265" y="692"/>
                  </a:cubicBezTo>
                  <a:lnTo>
                    <a:pt x="2265" y="692"/>
                  </a:lnTo>
                  <a:cubicBezTo>
                    <a:pt x="2100" y="1229"/>
                    <a:pt x="1846" y="1683"/>
                    <a:pt x="1734" y="2233"/>
                  </a:cubicBezTo>
                  <a:lnTo>
                    <a:pt x="1734" y="2233"/>
                  </a:lnTo>
                  <a:cubicBezTo>
                    <a:pt x="1265" y="2138"/>
                    <a:pt x="795" y="1985"/>
                    <a:pt x="326" y="1816"/>
                  </a:cubicBezTo>
                  <a:cubicBezTo>
                    <a:pt x="304" y="1809"/>
                    <a:pt x="282" y="1805"/>
                    <a:pt x="263" y="1805"/>
                  </a:cubicBezTo>
                  <a:cubicBezTo>
                    <a:pt x="53" y="1805"/>
                    <a:pt x="1" y="2193"/>
                    <a:pt x="239" y="2273"/>
                  </a:cubicBezTo>
                  <a:cubicBezTo>
                    <a:pt x="783" y="2469"/>
                    <a:pt x="1326" y="2643"/>
                    <a:pt x="1870" y="2730"/>
                  </a:cubicBezTo>
                  <a:cubicBezTo>
                    <a:pt x="2066" y="2730"/>
                    <a:pt x="2153" y="2643"/>
                    <a:pt x="2153" y="2469"/>
                  </a:cubicBezTo>
                  <a:cubicBezTo>
                    <a:pt x="2240" y="1816"/>
                    <a:pt x="2609" y="1186"/>
                    <a:pt x="2783" y="555"/>
                  </a:cubicBezTo>
                  <a:cubicBezTo>
                    <a:pt x="2783" y="381"/>
                    <a:pt x="2696" y="294"/>
                    <a:pt x="2500" y="294"/>
                  </a:cubicBezTo>
                  <a:cubicBezTo>
                    <a:pt x="1957" y="185"/>
                    <a:pt x="1413" y="98"/>
                    <a:pt x="870" y="12"/>
                  </a:cubicBezTo>
                  <a:cubicBezTo>
                    <a:pt x="847" y="4"/>
                    <a:pt x="825" y="1"/>
                    <a:pt x="804"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7" name="Google Shape;3947;p76"/>
            <p:cNvSpPr/>
            <p:nvPr/>
          </p:nvSpPr>
          <p:spPr>
            <a:xfrm>
              <a:off x="4920300" y="4726950"/>
              <a:ext cx="357725" cy="226975"/>
            </a:xfrm>
            <a:custGeom>
              <a:avLst/>
              <a:gdLst/>
              <a:ahLst/>
              <a:cxnLst/>
              <a:rect l="l" t="t" r="r" b="b"/>
              <a:pathLst>
                <a:path w="14309" h="9079" extrusionOk="0">
                  <a:moveTo>
                    <a:pt x="2161" y="519"/>
                  </a:moveTo>
                  <a:lnTo>
                    <a:pt x="2161" y="519"/>
                  </a:lnTo>
                  <a:cubicBezTo>
                    <a:pt x="5268" y="1493"/>
                    <a:pt x="8579" y="2204"/>
                    <a:pt x="11786" y="3273"/>
                  </a:cubicBezTo>
                  <a:cubicBezTo>
                    <a:pt x="11960" y="3382"/>
                    <a:pt x="13851" y="3817"/>
                    <a:pt x="13764" y="4273"/>
                  </a:cubicBezTo>
                  <a:cubicBezTo>
                    <a:pt x="13503" y="5100"/>
                    <a:pt x="13134" y="5991"/>
                    <a:pt x="12764" y="6818"/>
                  </a:cubicBezTo>
                  <a:cubicBezTo>
                    <a:pt x="12600" y="7248"/>
                    <a:pt x="12359" y="8550"/>
                    <a:pt x="12021" y="8550"/>
                  </a:cubicBezTo>
                  <a:cubicBezTo>
                    <a:pt x="12001" y="8550"/>
                    <a:pt x="11981" y="8545"/>
                    <a:pt x="11960" y="8535"/>
                  </a:cubicBezTo>
                  <a:cubicBezTo>
                    <a:pt x="11503" y="8448"/>
                    <a:pt x="11133" y="8274"/>
                    <a:pt x="10785" y="8166"/>
                  </a:cubicBezTo>
                  <a:cubicBezTo>
                    <a:pt x="8328" y="7448"/>
                    <a:pt x="5893" y="6731"/>
                    <a:pt x="3523" y="5904"/>
                  </a:cubicBezTo>
                  <a:cubicBezTo>
                    <a:pt x="2544" y="5643"/>
                    <a:pt x="1544" y="5274"/>
                    <a:pt x="631" y="4904"/>
                  </a:cubicBezTo>
                  <a:cubicBezTo>
                    <a:pt x="261" y="4817"/>
                    <a:pt x="914" y="3643"/>
                    <a:pt x="1087" y="3273"/>
                  </a:cubicBezTo>
                  <a:cubicBezTo>
                    <a:pt x="1429" y="2368"/>
                    <a:pt x="1753" y="1444"/>
                    <a:pt x="2161" y="519"/>
                  </a:cubicBezTo>
                  <a:close/>
                  <a:moveTo>
                    <a:pt x="2019" y="1"/>
                  </a:moveTo>
                  <a:cubicBezTo>
                    <a:pt x="1934" y="1"/>
                    <a:pt x="1874" y="55"/>
                    <a:pt x="1846" y="127"/>
                  </a:cubicBezTo>
                  <a:lnTo>
                    <a:pt x="1846" y="127"/>
                  </a:lnTo>
                  <a:cubicBezTo>
                    <a:pt x="1829" y="150"/>
                    <a:pt x="1815" y="176"/>
                    <a:pt x="1805" y="207"/>
                  </a:cubicBezTo>
                  <a:cubicBezTo>
                    <a:pt x="1174" y="1751"/>
                    <a:pt x="457" y="3273"/>
                    <a:pt x="0" y="4904"/>
                  </a:cubicBezTo>
                  <a:cubicBezTo>
                    <a:pt x="0" y="5013"/>
                    <a:pt x="0" y="5187"/>
                    <a:pt x="87" y="5187"/>
                  </a:cubicBezTo>
                  <a:cubicBezTo>
                    <a:pt x="3806" y="7078"/>
                    <a:pt x="8241" y="7622"/>
                    <a:pt x="12134" y="9079"/>
                  </a:cubicBezTo>
                  <a:cubicBezTo>
                    <a:pt x="12221" y="9079"/>
                    <a:pt x="12329" y="9079"/>
                    <a:pt x="12416" y="8992"/>
                  </a:cubicBezTo>
                  <a:cubicBezTo>
                    <a:pt x="13047" y="7361"/>
                    <a:pt x="13764" y="5730"/>
                    <a:pt x="14308" y="4013"/>
                  </a:cubicBezTo>
                  <a:cubicBezTo>
                    <a:pt x="14308" y="3926"/>
                    <a:pt x="14308" y="3730"/>
                    <a:pt x="14221" y="3730"/>
                  </a:cubicBezTo>
                  <a:cubicBezTo>
                    <a:pt x="10329" y="2012"/>
                    <a:pt x="6067" y="1295"/>
                    <a:pt x="2088" y="12"/>
                  </a:cubicBezTo>
                  <a:cubicBezTo>
                    <a:pt x="2063" y="4"/>
                    <a:pt x="2040" y="1"/>
                    <a:pt x="2019"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8" name="Google Shape;3948;p76"/>
            <p:cNvSpPr/>
            <p:nvPr/>
          </p:nvSpPr>
          <p:spPr>
            <a:xfrm>
              <a:off x="4895300" y="4922375"/>
              <a:ext cx="284725" cy="93325"/>
            </a:xfrm>
            <a:custGeom>
              <a:avLst/>
              <a:gdLst/>
              <a:ahLst/>
              <a:cxnLst/>
              <a:rect l="l" t="t" r="r" b="b"/>
              <a:pathLst>
                <a:path w="11389" h="3733" extrusionOk="0">
                  <a:moveTo>
                    <a:pt x="283" y="1"/>
                  </a:moveTo>
                  <a:cubicBezTo>
                    <a:pt x="0" y="1"/>
                    <a:pt x="0" y="457"/>
                    <a:pt x="283" y="457"/>
                  </a:cubicBezTo>
                  <a:cubicBezTo>
                    <a:pt x="2087" y="631"/>
                    <a:pt x="3718" y="1349"/>
                    <a:pt x="5436" y="1980"/>
                  </a:cubicBezTo>
                  <a:cubicBezTo>
                    <a:pt x="7241" y="2632"/>
                    <a:pt x="9241" y="2980"/>
                    <a:pt x="11046" y="3719"/>
                  </a:cubicBezTo>
                  <a:cubicBezTo>
                    <a:pt x="11075" y="3728"/>
                    <a:pt x="11102" y="3732"/>
                    <a:pt x="11127" y="3732"/>
                  </a:cubicBezTo>
                  <a:cubicBezTo>
                    <a:pt x="11343" y="3732"/>
                    <a:pt x="11389" y="3419"/>
                    <a:pt x="11155" y="3262"/>
                  </a:cubicBezTo>
                  <a:cubicBezTo>
                    <a:pt x="9328" y="2523"/>
                    <a:pt x="7437" y="2088"/>
                    <a:pt x="5523" y="1545"/>
                  </a:cubicBezTo>
                  <a:cubicBezTo>
                    <a:pt x="3805" y="1001"/>
                    <a:pt x="2174" y="175"/>
                    <a:pt x="283"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89" name="Google Shape;3949;p76"/>
            <p:cNvSpPr/>
            <p:nvPr/>
          </p:nvSpPr>
          <p:spPr>
            <a:xfrm>
              <a:off x="4873800" y="4966325"/>
              <a:ext cx="276775" cy="98850"/>
            </a:xfrm>
            <a:custGeom>
              <a:avLst/>
              <a:gdLst/>
              <a:ahLst/>
              <a:cxnLst/>
              <a:rect l="l" t="t" r="r" b="b"/>
              <a:pathLst>
                <a:path w="11071" h="3954" extrusionOk="0">
                  <a:moveTo>
                    <a:pt x="343" y="0"/>
                  </a:moveTo>
                  <a:cubicBezTo>
                    <a:pt x="142" y="0"/>
                    <a:pt x="0" y="259"/>
                    <a:pt x="229" y="417"/>
                  </a:cubicBezTo>
                  <a:cubicBezTo>
                    <a:pt x="1773" y="1135"/>
                    <a:pt x="3317" y="1678"/>
                    <a:pt x="4839" y="2135"/>
                  </a:cubicBezTo>
                  <a:cubicBezTo>
                    <a:pt x="6666" y="2766"/>
                    <a:pt x="8927" y="3135"/>
                    <a:pt x="10558" y="3940"/>
                  </a:cubicBezTo>
                  <a:cubicBezTo>
                    <a:pt x="10587" y="3949"/>
                    <a:pt x="10615" y="3954"/>
                    <a:pt x="10644" y="3954"/>
                  </a:cubicBezTo>
                  <a:cubicBezTo>
                    <a:pt x="10874" y="3954"/>
                    <a:pt x="11071" y="3669"/>
                    <a:pt x="10819" y="3592"/>
                  </a:cubicBezTo>
                  <a:cubicBezTo>
                    <a:pt x="9558" y="2940"/>
                    <a:pt x="8014" y="2679"/>
                    <a:pt x="6666" y="2222"/>
                  </a:cubicBezTo>
                  <a:cubicBezTo>
                    <a:pt x="4578" y="1504"/>
                    <a:pt x="2491" y="1048"/>
                    <a:pt x="490" y="48"/>
                  </a:cubicBezTo>
                  <a:cubicBezTo>
                    <a:pt x="441" y="15"/>
                    <a:pt x="390" y="0"/>
                    <a:pt x="34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0" name="Google Shape;3950;p76"/>
            <p:cNvSpPr/>
            <p:nvPr/>
          </p:nvSpPr>
          <p:spPr>
            <a:xfrm>
              <a:off x="4848550" y="5037350"/>
              <a:ext cx="263650" cy="77775"/>
            </a:xfrm>
            <a:custGeom>
              <a:avLst/>
              <a:gdLst/>
              <a:ahLst/>
              <a:cxnLst/>
              <a:rect l="l" t="t" r="r" b="b"/>
              <a:pathLst>
                <a:path w="10546" h="3111" extrusionOk="0">
                  <a:moveTo>
                    <a:pt x="263" y="1"/>
                  </a:moveTo>
                  <a:cubicBezTo>
                    <a:pt x="53" y="1"/>
                    <a:pt x="1" y="389"/>
                    <a:pt x="239" y="468"/>
                  </a:cubicBezTo>
                  <a:cubicBezTo>
                    <a:pt x="3501" y="1555"/>
                    <a:pt x="6849" y="2273"/>
                    <a:pt x="10198" y="3099"/>
                  </a:cubicBezTo>
                  <a:cubicBezTo>
                    <a:pt x="10222" y="3107"/>
                    <a:pt x="10245" y="3110"/>
                    <a:pt x="10267" y="3110"/>
                  </a:cubicBezTo>
                  <a:cubicBezTo>
                    <a:pt x="10493" y="3110"/>
                    <a:pt x="10545" y="2722"/>
                    <a:pt x="10307" y="2643"/>
                  </a:cubicBezTo>
                  <a:cubicBezTo>
                    <a:pt x="7045" y="1838"/>
                    <a:pt x="3588" y="1099"/>
                    <a:pt x="326" y="12"/>
                  </a:cubicBezTo>
                  <a:cubicBezTo>
                    <a:pt x="304" y="4"/>
                    <a:pt x="282" y="1"/>
                    <a:pt x="263"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
        <p:nvSpPr>
          <p:cNvPr id="91" name="Rectangle 90"/>
          <p:cNvSpPr/>
          <p:nvPr/>
        </p:nvSpPr>
        <p:spPr>
          <a:xfrm>
            <a:off x="3029390" y="2730253"/>
            <a:ext cx="2285982" cy="2308324"/>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cho</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nội</a:t>
            </a:r>
            <a:r>
              <a:rPr lang="en-US" sz="2400" kern="1200" dirty="0">
                <a:solidFill>
                  <a:prstClr val="black"/>
                </a:solidFill>
                <a:latin typeface="Times New Roman" panose="02020603050405020304" pitchFamily="18" charset="0"/>
                <a:cs typeface="Times New Roman" panose="02020603050405020304" pitchFamily="18" charset="0"/>
              </a:rPr>
              <a:t> dung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đoạn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thống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nhất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và</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gắn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bó</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chặt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chẽ</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với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nhau</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92" name="Google Shape;3879;p76"/>
          <p:cNvGrpSpPr/>
          <p:nvPr/>
        </p:nvGrpSpPr>
        <p:grpSpPr>
          <a:xfrm>
            <a:off x="6289221" y="1362019"/>
            <a:ext cx="1284550" cy="1163000"/>
            <a:chOff x="5278000" y="2214475"/>
            <a:chExt cx="1284550" cy="1163000"/>
          </a:xfrm>
        </p:grpSpPr>
        <p:sp>
          <p:nvSpPr>
            <p:cNvPr id="93" name="Google Shape;3880;p76"/>
            <p:cNvSpPr/>
            <p:nvPr/>
          </p:nvSpPr>
          <p:spPr>
            <a:xfrm>
              <a:off x="5744950" y="2677350"/>
              <a:ext cx="348475" cy="390500"/>
            </a:xfrm>
            <a:custGeom>
              <a:avLst/>
              <a:gdLst/>
              <a:ahLst/>
              <a:cxnLst/>
              <a:rect l="l" t="t" r="r" b="b"/>
              <a:pathLst>
                <a:path w="13939" h="15620" extrusionOk="0">
                  <a:moveTo>
                    <a:pt x="6257" y="0"/>
                  </a:moveTo>
                  <a:cubicBezTo>
                    <a:pt x="5834" y="0"/>
                    <a:pt x="5398" y="302"/>
                    <a:pt x="5328" y="824"/>
                  </a:cubicBezTo>
                  <a:cubicBezTo>
                    <a:pt x="5328" y="882"/>
                    <a:pt x="5290" y="939"/>
                    <a:pt x="5264" y="1003"/>
                  </a:cubicBezTo>
                  <a:lnTo>
                    <a:pt x="5264" y="1003"/>
                  </a:lnTo>
                  <a:cubicBezTo>
                    <a:pt x="5277" y="998"/>
                    <a:pt x="5297" y="998"/>
                    <a:pt x="5328" y="998"/>
                  </a:cubicBezTo>
                  <a:cubicBezTo>
                    <a:pt x="5298" y="1017"/>
                    <a:pt x="5271" y="1037"/>
                    <a:pt x="5246" y="1059"/>
                  </a:cubicBezTo>
                  <a:lnTo>
                    <a:pt x="5246" y="1059"/>
                  </a:lnTo>
                  <a:cubicBezTo>
                    <a:pt x="5250" y="1040"/>
                    <a:pt x="5257" y="1021"/>
                    <a:pt x="5264" y="1003"/>
                  </a:cubicBezTo>
                  <a:lnTo>
                    <a:pt x="5264" y="1003"/>
                  </a:lnTo>
                  <a:cubicBezTo>
                    <a:pt x="5246" y="1010"/>
                    <a:pt x="5242" y="1026"/>
                    <a:pt x="5241" y="1064"/>
                  </a:cubicBezTo>
                  <a:lnTo>
                    <a:pt x="5241" y="1064"/>
                  </a:lnTo>
                  <a:cubicBezTo>
                    <a:pt x="5243" y="1062"/>
                    <a:pt x="5244" y="1061"/>
                    <a:pt x="5246" y="1059"/>
                  </a:cubicBezTo>
                  <a:lnTo>
                    <a:pt x="5246" y="1059"/>
                  </a:lnTo>
                  <a:cubicBezTo>
                    <a:pt x="5243" y="1075"/>
                    <a:pt x="5241" y="1090"/>
                    <a:pt x="5241" y="1107"/>
                  </a:cubicBezTo>
                  <a:cubicBezTo>
                    <a:pt x="5241" y="1090"/>
                    <a:pt x="5241" y="1076"/>
                    <a:pt x="5241" y="1064"/>
                  </a:cubicBezTo>
                  <a:lnTo>
                    <a:pt x="5241" y="1064"/>
                  </a:lnTo>
                  <a:cubicBezTo>
                    <a:pt x="5125" y="1170"/>
                    <a:pt x="5067" y="1312"/>
                    <a:pt x="5067" y="1455"/>
                  </a:cubicBezTo>
                  <a:cubicBezTo>
                    <a:pt x="4349" y="2194"/>
                    <a:pt x="3893" y="3085"/>
                    <a:pt x="3436" y="3912"/>
                  </a:cubicBezTo>
                  <a:cubicBezTo>
                    <a:pt x="2610" y="5347"/>
                    <a:pt x="1892" y="6891"/>
                    <a:pt x="1175" y="8435"/>
                  </a:cubicBezTo>
                  <a:lnTo>
                    <a:pt x="1175" y="8891"/>
                  </a:lnTo>
                  <a:cubicBezTo>
                    <a:pt x="718" y="9435"/>
                    <a:pt x="435" y="9891"/>
                    <a:pt x="174" y="10522"/>
                  </a:cubicBezTo>
                  <a:cubicBezTo>
                    <a:pt x="0" y="10979"/>
                    <a:pt x="0" y="11435"/>
                    <a:pt x="435" y="11696"/>
                  </a:cubicBezTo>
                  <a:cubicBezTo>
                    <a:pt x="892" y="11979"/>
                    <a:pt x="1436" y="12240"/>
                    <a:pt x="1892" y="12414"/>
                  </a:cubicBezTo>
                  <a:cubicBezTo>
                    <a:pt x="2610" y="13414"/>
                    <a:pt x="3610" y="13958"/>
                    <a:pt x="4697" y="14414"/>
                  </a:cubicBezTo>
                  <a:cubicBezTo>
                    <a:pt x="5241" y="14588"/>
                    <a:pt x="5980" y="15045"/>
                    <a:pt x="6698" y="15241"/>
                  </a:cubicBezTo>
                  <a:lnTo>
                    <a:pt x="6785" y="15241"/>
                  </a:lnTo>
                  <a:cubicBezTo>
                    <a:pt x="6983" y="15502"/>
                    <a:pt x="7265" y="15619"/>
                    <a:pt x="7539" y="15619"/>
                  </a:cubicBezTo>
                  <a:cubicBezTo>
                    <a:pt x="8017" y="15619"/>
                    <a:pt x="8471" y="15263"/>
                    <a:pt x="8415" y="14697"/>
                  </a:cubicBezTo>
                  <a:cubicBezTo>
                    <a:pt x="9329" y="13697"/>
                    <a:pt x="9677" y="12240"/>
                    <a:pt x="10220" y="11066"/>
                  </a:cubicBezTo>
                  <a:cubicBezTo>
                    <a:pt x="11220" y="8978"/>
                    <a:pt x="12308" y="7086"/>
                    <a:pt x="13591" y="5173"/>
                  </a:cubicBezTo>
                  <a:cubicBezTo>
                    <a:pt x="13938" y="4716"/>
                    <a:pt x="13591" y="3999"/>
                    <a:pt x="13047" y="3912"/>
                  </a:cubicBezTo>
                  <a:cubicBezTo>
                    <a:pt x="11851" y="3629"/>
                    <a:pt x="10873" y="2912"/>
                    <a:pt x="9872" y="2194"/>
                  </a:cubicBezTo>
                  <a:cubicBezTo>
                    <a:pt x="8959" y="1455"/>
                    <a:pt x="7872" y="911"/>
                    <a:pt x="6872" y="280"/>
                  </a:cubicBezTo>
                  <a:cubicBezTo>
                    <a:pt x="6711" y="89"/>
                    <a:pt x="6486" y="0"/>
                    <a:pt x="6257"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4" name="Google Shape;3881;p76"/>
            <p:cNvSpPr/>
            <p:nvPr/>
          </p:nvSpPr>
          <p:spPr>
            <a:xfrm>
              <a:off x="5873775" y="2705000"/>
              <a:ext cx="2200" cy="2200"/>
            </a:xfrm>
            <a:custGeom>
              <a:avLst/>
              <a:gdLst/>
              <a:ahLst/>
              <a:cxnLst/>
              <a:rect l="l" t="t" r="r" b="b"/>
              <a:pathLst>
                <a:path w="88" h="88" extrusionOk="0">
                  <a:moveTo>
                    <a:pt x="88" y="1"/>
                  </a:moveTo>
                  <a:cubicBezTo>
                    <a:pt x="1" y="88"/>
                    <a:pt x="1" y="88"/>
                    <a:pt x="8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5" name="Google Shape;3882;p76"/>
            <p:cNvSpPr/>
            <p:nvPr/>
          </p:nvSpPr>
          <p:spPr>
            <a:xfrm>
              <a:off x="5278000" y="2214475"/>
              <a:ext cx="1284550" cy="1163000"/>
            </a:xfrm>
            <a:custGeom>
              <a:avLst/>
              <a:gdLst/>
              <a:ahLst/>
              <a:cxnLst/>
              <a:rect l="l" t="t" r="r" b="b"/>
              <a:pathLst>
                <a:path w="51382" h="46520" extrusionOk="0">
                  <a:moveTo>
                    <a:pt x="11857" y="515"/>
                  </a:moveTo>
                  <a:cubicBezTo>
                    <a:pt x="21450" y="5027"/>
                    <a:pt x="30980" y="9877"/>
                    <a:pt x="40510" y="14621"/>
                  </a:cubicBezTo>
                  <a:cubicBezTo>
                    <a:pt x="43945" y="16360"/>
                    <a:pt x="47381" y="18078"/>
                    <a:pt x="50925" y="19709"/>
                  </a:cubicBezTo>
                  <a:cubicBezTo>
                    <a:pt x="50925" y="19709"/>
                    <a:pt x="48468" y="25862"/>
                    <a:pt x="48207" y="26689"/>
                  </a:cubicBezTo>
                  <a:cubicBezTo>
                    <a:pt x="46837" y="30211"/>
                    <a:pt x="45402" y="33647"/>
                    <a:pt x="44032" y="37191"/>
                  </a:cubicBezTo>
                  <a:cubicBezTo>
                    <a:pt x="42858" y="40083"/>
                    <a:pt x="41684" y="42888"/>
                    <a:pt x="40597" y="45802"/>
                  </a:cubicBezTo>
                  <a:cubicBezTo>
                    <a:pt x="40560" y="45911"/>
                    <a:pt x="40585" y="45974"/>
                    <a:pt x="40600" y="45999"/>
                  </a:cubicBezTo>
                  <a:lnTo>
                    <a:pt x="40600" y="45999"/>
                  </a:lnTo>
                  <a:cubicBezTo>
                    <a:pt x="40581" y="45981"/>
                    <a:pt x="40532" y="45944"/>
                    <a:pt x="40423" y="45889"/>
                  </a:cubicBezTo>
                  <a:cubicBezTo>
                    <a:pt x="40227" y="45802"/>
                    <a:pt x="39966" y="45715"/>
                    <a:pt x="39770" y="45606"/>
                  </a:cubicBezTo>
                  <a:cubicBezTo>
                    <a:pt x="39140" y="45345"/>
                    <a:pt x="38509" y="44976"/>
                    <a:pt x="37879" y="44628"/>
                  </a:cubicBezTo>
                  <a:cubicBezTo>
                    <a:pt x="33247" y="42171"/>
                    <a:pt x="28724" y="39735"/>
                    <a:pt x="24288" y="37191"/>
                  </a:cubicBezTo>
                  <a:cubicBezTo>
                    <a:pt x="18939" y="34299"/>
                    <a:pt x="13677" y="31298"/>
                    <a:pt x="8437" y="28319"/>
                  </a:cubicBezTo>
                  <a:cubicBezTo>
                    <a:pt x="6610" y="27232"/>
                    <a:pt x="4719" y="26232"/>
                    <a:pt x="2805" y="25145"/>
                  </a:cubicBezTo>
                  <a:cubicBezTo>
                    <a:pt x="2261" y="24775"/>
                    <a:pt x="1718" y="24405"/>
                    <a:pt x="1174" y="24145"/>
                  </a:cubicBezTo>
                  <a:cubicBezTo>
                    <a:pt x="1000" y="24058"/>
                    <a:pt x="826" y="23862"/>
                    <a:pt x="631" y="23775"/>
                  </a:cubicBezTo>
                  <a:cubicBezTo>
                    <a:pt x="283" y="23601"/>
                    <a:pt x="457" y="23775"/>
                    <a:pt x="631" y="23514"/>
                  </a:cubicBezTo>
                  <a:cubicBezTo>
                    <a:pt x="4144" y="15690"/>
                    <a:pt x="7999" y="8144"/>
                    <a:pt x="11857" y="515"/>
                  </a:cubicBezTo>
                  <a:close/>
                  <a:moveTo>
                    <a:pt x="11737" y="0"/>
                  </a:moveTo>
                  <a:cubicBezTo>
                    <a:pt x="11657" y="0"/>
                    <a:pt x="11571" y="41"/>
                    <a:pt x="11503" y="139"/>
                  </a:cubicBezTo>
                  <a:cubicBezTo>
                    <a:pt x="7611" y="7923"/>
                    <a:pt x="3544" y="15708"/>
                    <a:pt x="0" y="23688"/>
                  </a:cubicBezTo>
                  <a:cubicBezTo>
                    <a:pt x="0" y="23775"/>
                    <a:pt x="0" y="23971"/>
                    <a:pt x="87" y="24058"/>
                  </a:cubicBezTo>
                  <a:cubicBezTo>
                    <a:pt x="2174" y="25406"/>
                    <a:pt x="4436" y="26580"/>
                    <a:pt x="6610" y="27863"/>
                  </a:cubicBezTo>
                  <a:cubicBezTo>
                    <a:pt x="11155" y="30385"/>
                    <a:pt x="15591" y="32842"/>
                    <a:pt x="20027" y="35386"/>
                  </a:cubicBezTo>
                  <a:cubicBezTo>
                    <a:pt x="24549" y="37909"/>
                    <a:pt x="29094" y="40366"/>
                    <a:pt x="33617" y="42801"/>
                  </a:cubicBezTo>
                  <a:cubicBezTo>
                    <a:pt x="35878" y="44084"/>
                    <a:pt x="38140" y="45606"/>
                    <a:pt x="40597" y="46519"/>
                  </a:cubicBezTo>
                  <a:cubicBezTo>
                    <a:pt x="40684" y="46519"/>
                    <a:pt x="40771" y="46432"/>
                    <a:pt x="40858" y="46345"/>
                  </a:cubicBezTo>
                  <a:cubicBezTo>
                    <a:pt x="44315" y="37452"/>
                    <a:pt x="48207" y="28667"/>
                    <a:pt x="51382" y="19622"/>
                  </a:cubicBezTo>
                  <a:cubicBezTo>
                    <a:pt x="51382" y="19513"/>
                    <a:pt x="51382" y="19426"/>
                    <a:pt x="51295" y="19339"/>
                  </a:cubicBezTo>
                  <a:cubicBezTo>
                    <a:pt x="45033" y="16708"/>
                    <a:pt x="38966" y="13359"/>
                    <a:pt x="32899" y="10380"/>
                  </a:cubicBezTo>
                  <a:cubicBezTo>
                    <a:pt x="25929" y="6928"/>
                    <a:pt x="18958" y="3323"/>
                    <a:pt x="11901" y="65"/>
                  </a:cubicBezTo>
                  <a:lnTo>
                    <a:pt x="11901" y="65"/>
                  </a:lnTo>
                  <a:cubicBezTo>
                    <a:pt x="11858" y="24"/>
                    <a:pt x="11800" y="0"/>
                    <a:pt x="1173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6" name="Google Shape;3883;p76"/>
            <p:cNvSpPr/>
            <p:nvPr/>
          </p:nvSpPr>
          <p:spPr>
            <a:xfrm>
              <a:off x="5549800" y="2345525"/>
              <a:ext cx="146650" cy="124975"/>
            </a:xfrm>
            <a:custGeom>
              <a:avLst/>
              <a:gdLst/>
              <a:ahLst/>
              <a:cxnLst/>
              <a:rect l="l" t="t" r="r" b="b"/>
              <a:pathLst>
                <a:path w="5866" h="4999" extrusionOk="0">
                  <a:moveTo>
                    <a:pt x="1617" y="0"/>
                  </a:moveTo>
                  <a:cubicBezTo>
                    <a:pt x="1121" y="0"/>
                    <a:pt x="705" y="140"/>
                    <a:pt x="457" y="507"/>
                  </a:cubicBezTo>
                  <a:cubicBezTo>
                    <a:pt x="0" y="1224"/>
                    <a:pt x="913" y="2138"/>
                    <a:pt x="1370" y="2594"/>
                  </a:cubicBezTo>
                  <a:cubicBezTo>
                    <a:pt x="2088" y="3508"/>
                    <a:pt x="3001" y="4225"/>
                    <a:pt x="3892" y="4943"/>
                  </a:cubicBezTo>
                  <a:cubicBezTo>
                    <a:pt x="3932" y="4982"/>
                    <a:pt x="3977" y="4998"/>
                    <a:pt x="4022" y="4998"/>
                  </a:cubicBezTo>
                  <a:cubicBezTo>
                    <a:pt x="4203" y="4998"/>
                    <a:pt x="4384" y="4734"/>
                    <a:pt x="4175" y="4595"/>
                  </a:cubicBezTo>
                  <a:cubicBezTo>
                    <a:pt x="3545" y="4138"/>
                    <a:pt x="3001" y="3682"/>
                    <a:pt x="2457" y="3138"/>
                  </a:cubicBezTo>
                  <a:cubicBezTo>
                    <a:pt x="1914" y="2594"/>
                    <a:pt x="739" y="1594"/>
                    <a:pt x="826" y="790"/>
                  </a:cubicBezTo>
                  <a:cubicBezTo>
                    <a:pt x="865" y="568"/>
                    <a:pt x="1087" y="480"/>
                    <a:pt x="1414" y="480"/>
                  </a:cubicBezTo>
                  <a:cubicBezTo>
                    <a:pt x="2562" y="480"/>
                    <a:pt x="5013" y="1565"/>
                    <a:pt x="5436" y="1768"/>
                  </a:cubicBezTo>
                  <a:cubicBezTo>
                    <a:pt x="5466" y="1779"/>
                    <a:pt x="5495" y="1785"/>
                    <a:pt x="5522" y="1785"/>
                  </a:cubicBezTo>
                  <a:cubicBezTo>
                    <a:pt x="5751" y="1785"/>
                    <a:pt x="5865" y="1411"/>
                    <a:pt x="5632" y="1333"/>
                  </a:cubicBezTo>
                  <a:cubicBezTo>
                    <a:pt x="4841" y="1001"/>
                    <a:pt x="2943" y="0"/>
                    <a:pt x="1617"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7" name="Google Shape;3884;p76"/>
            <p:cNvSpPr/>
            <p:nvPr/>
          </p:nvSpPr>
          <p:spPr>
            <a:xfrm>
              <a:off x="5594225" y="2354250"/>
              <a:ext cx="47650" cy="65675"/>
            </a:xfrm>
            <a:custGeom>
              <a:avLst/>
              <a:gdLst/>
              <a:ahLst/>
              <a:cxnLst/>
              <a:rect l="l" t="t" r="r" b="b"/>
              <a:pathLst>
                <a:path w="1906" h="2627" extrusionOk="0">
                  <a:moveTo>
                    <a:pt x="1635" y="0"/>
                  </a:moveTo>
                  <a:cubicBezTo>
                    <a:pt x="1536" y="0"/>
                    <a:pt x="1434" y="49"/>
                    <a:pt x="1398" y="158"/>
                  </a:cubicBezTo>
                  <a:cubicBezTo>
                    <a:pt x="1137" y="984"/>
                    <a:pt x="593" y="1615"/>
                    <a:pt x="137" y="2332"/>
                  </a:cubicBezTo>
                  <a:cubicBezTo>
                    <a:pt x="1" y="2453"/>
                    <a:pt x="137" y="2626"/>
                    <a:pt x="292" y="2626"/>
                  </a:cubicBezTo>
                  <a:cubicBezTo>
                    <a:pt x="360" y="2626"/>
                    <a:pt x="431" y="2593"/>
                    <a:pt x="485" y="2506"/>
                  </a:cubicBezTo>
                  <a:cubicBezTo>
                    <a:pt x="941" y="1789"/>
                    <a:pt x="1572" y="1071"/>
                    <a:pt x="1854" y="245"/>
                  </a:cubicBezTo>
                  <a:cubicBezTo>
                    <a:pt x="1905" y="93"/>
                    <a:pt x="1772" y="0"/>
                    <a:pt x="1635"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8" name="Google Shape;3885;p76"/>
            <p:cNvSpPr/>
            <p:nvPr/>
          </p:nvSpPr>
          <p:spPr>
            <a:xfrm>
              <a:off x="5585175" y="2282500"/>
              <a:ext cx="70500" cy="47325"/>
            </a:xfrm>
            <a:custGeom>
              <a:avLst/>
              <a:gdLst/>
              <a:ahLst/>
              <a:cxnLst/>
              <a:rect l="l" t="t" r="r" b="b"/>
              <a:pathLst>
                <a:path w="2820" h="1893" extrusionOk="0">
                  <a:moveTo>
                    <a:pt x="307" y="1"/>
                  </a:moveTo>
                  <a:cubicBezTo>
                    <a:pt x="141" y="1"/>
                    <a:pt x="0" y="325"/>
                    <a:pt x="216" y="397"/>
                  </a:cubicBezTo>
                  <a:cubicBezTo>
                    <a:pt x="955" y="853"/>
                    <a:pt x="1673" y="1310"/>
                    <a:pt x="2390" y="1854"/>
                  </a:cubicBezTo>
                  <a:cubicBezTo>
                    <a:pt x="2435" y="1881"/>
                    <a:pt x="2477" y="1893"/>
                    <a:pt x="2515" y="1893"/>
                  </a:cubicBezTo>
                  <a:cubicBezTo>
                    <a:pt x="2719" y="1893"/>
                    <a:pt x="2820" y="1557"/>
                    <a:pt x="2673" y="1484"/>
                  </a:cubicBezTo>
                  <a:cubicBezTo>
                    <a:pt x="1934" y="940"/>
                    <a:pt x="1216" y="484"/>
                    <a:pt x="412" y="49"/>
                  </a:cubicBezTo>
                  <a:cubicBezTo>
                    <a:pt x="378" y="15"/>
                    <a:pt x="342" y="1"/>
                    <a:pt x="30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99" name="Google Shape;3886;p76"/>
            <p:cNvSpPr/>
            <p:nvPr/>
          </p:nvSpPr>
          <p:spPr>
            <a:xfrm>
              <a:off x="5600425" y="2275450"/>
              <a:ext cx="39350" cy="56100"/>
            </a:xfrm>
            <a:custGeom>
              <a:avLst/>
              <a:gdLst/>
              <a:ahLst/>
              <a:cxnLst/>
              <a:rect l="l" t="t" r="r" b="b"/>
              <a:pathLst>
                <a:path w="1574" h="2244" extrusionOk="0">
                  <a:moveTo>
                    <a:pt x="1257" y="1"/>
                  </a:moveTo>
                  <a:cubicBezTo>
                    <a:pt x="1220" y="1"/>
                    <a:pt x="1183" y="15"/>
                    <a:pt x="1150" y="48"/>
                  </a:cubicBezTo>
                  <a:cubicBezTo>
                    <a:pt x="693" y="679"/>
                    <a:pt x="345" y="1222"/>
                    <a:pt x="63" y="1853"/>
                  </a:cubicBezTo>
                  <a:cubicBezTo>
                    <a:pt x="1" y="2054"/>
                    <a:pt x="169" y="2243"/>
                    <a:pt x="303" y="2243"/>
                  </a:cubicBezTo>
                  <a:cubicBezTo>
                    <a:pt x="358" y="2243"/>
                    <a:pt x="407" y="2211"/>
                    <a:pt x="432" y="2136"/>
                  </a:cubicBezTo>
                  <a:cubicBezTo>
                    <a:pt x="693" y="1505"/>
                    <a:pt x="1063" y="961"/>
                    <a:pt x="1433" y="418"/>
                  </a:cubicBezTo>
                  <a:cubicBezTo>
                    <a:pt x="1573" y="259"/>
                    <a:pt x="1415" y="1"/>
                    <a:pt x="1257"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0" name="Google Shape;3887;p76"/>
            <p:cNvSpPr/>
            <p:nvPr/>
          </p:nvSpPr>
          <p:spPr>
            <a:xfrm>
              <a:off x="5379475" y="2464725"/>
              <a:ext cx="238300" cy="346300"/>
            </a:xfrm>
            <a:custGeom>
              <a:avLst/>
              <a:gdLst/>
              <a:ahLst/>
              <a:cxnLst/>
              <a:rect l="l" t="t" r="r" b="b"/>
              <a:pathLst>
                <a:path w="9532" h="13852" extrusionOk="0">
                  <a:moveTo>
                    <a:pt x="6856" y="600"/>
                  </a:moveTo>
                  <a:cubicBezTo>
                    <a:pt x="7335" y="600"/>
                    <a:pt x="8409" y="1298"/>
                    <a:pt x="8640" y="1458"/>
                  </a:cubicBezTo>
                  <a:cubicBezTo>
                    <a:pt x="9357" y="1806"/>
                    <a:pt x="5726" y="8068"/>
                    <a:pt x="5378" y="8785"/>
                  </a:cubicBezTo>
                  <a:cubicBezTo>
                    <a:pt x="4726" y="9873"/>
                    <a:pt x="4095" y="10873"/>
                    <a:pt x="3465" y="11960"/>
                  </a:cubicBezTo>
                  <a:cubicBezTo>
                    <a:pt x="3094" y="12472"/>
                    <a:pt x="2909" y="13171"/>
                    <a:pt x="2411" y="13171"/>
                  </a:cubicBezTo>
                  <a:cubicBezTo>
                    <a:pt x="2295" y="13171"/>
                    <a:pt x="2163" y="13133"/>
                    <a:pt x="2008" y="13047"/>
                  </a:cubicBezTo>
                  <a:cubicBezTo>
                    <a:pt x="1522" y="12717"/>
                    <a:pt x="1037" y="12474"/>
                    <a:pt x="552" y="12163"/>
                  </a:cubicBezTo>
                  <a:lnTo>
                    <a:pt x="552" y="12163"/>
                  </a:lnTo>
                  <a:cubicBezTo>
                    <a:pt x="1440" y="9945"/>
                    <a:pt x="2689" y="7930"/>
                    <a:pt x="3834" y="5893"/>
                  </a:cubicBezTo>
                  <a:cubicBezTo>
                    <a:pt x="4465" y="4719"/>
                    <a:pt x="5095" y="3632"/>
                    <a:pt x="5726" y="2436"/>
                  </a:cubicBezTo>
                  <a:cubicBezTo>
                    <a:pt x="6009" y="1892"/>
                    <a:pt x="6357" y="1349"/>
                    <a:pt x="6639" y="718"/>
                  </a:cubicBezTo>
                  <a:cubicBezTo>
                    <a:pt x="6671" y="635"/>
                    <a:pt x="6748" y="600"/>
                    <a:pt x="6856" y="600"/>
                  </a:cubicBezTo>
                  <a:close/>
                  <a:moveTo>
                    <a:pt x="6726" y="1"/>
                  </a:moveTo>
                  <a:cubicBezTo>
                    <a:pt x="6639" y="1"/>
                    <a:pt x="6465" y="1"/>
                    <a:pt x="6465" y="88"/>
                  </a:cubicBezTo>
                  <a:cubicBezTo>
                    <a:pt x="4465" y="4176"/>
                    <a:pt x="1834" y="7981"/>
                    <a:pt x="29" y="12134"/>
                  </a:cubicBezTo>
                  <a:cubicBezTo>
                    <a:pt x="1" y="12198"/>
                    <a:pt x="18" y="12268"/>
                    <a:pt x="62" y="12326"/>
                  </a:cubicBezTo>
                  <a:lnTo>
                    <a:pt x="62" y="12326"/>
                  </a:lnTo>
                  <a:cubicBezTo>
                    <a:pt x="73" y="12358"/>
                    <a:pt x="91" y="12389"/>
                    <a:pt x="116" y="12417"/>
                  </a:cubicBezTo>
                  <a:cubicBezTo>
                    <a:pt x="920" y="12960"/>
                    <a:pt x="1747" y="13417"/>
                    <a:pt x="2551" y="13852"/>
                  </a:cubicBezTo>
                  <a:cubicBezTo>
                    <a:pt x="2660" y="13852"/>
                    <a:pt x="2747" y="13852"/>
                    <a:pt x="2834" y="13765"/>
                  </a:cubicBezTo>
                  <a:cubicBezTo>
                    <a:pt x="5269" y="9873"/>
                    <a:pt x="7813" y="5806"/>
                    <a:pt x="9444" y="1545"/>
                  </a:cubicBezTo>
                  <a:cubicBezTo>
                    <a:pt x="9531" y="1458"/>
                    <a:pt x="9444" y="1349"/>
                    <a:pt x="9357" y="1349"/>
                  </a:cubicBezTo>
                  <a:cubicBezTo>
                    <a:pt x="8531" y="805"/>
                    <a:pt x="7639" y="370"/>
                    <a:pt x="672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1" name="Google Shape;3888;p76"/>
            <p:cNvSpPr/>
            <p:nvPr/>
          </p:nvSpPr>
          <p:spPr>
            <a:xfrm>
              <a:off x="5494450" y="2544500"/>
              <a:ext cx="147425" cy="257400"/>
            </a:xfrm>
            <a:custGeom>
              <a:avLst/>
              <a:gdLst/>
              <a:ahLst/>
              <a:cxnLst/>
              <a:rect l="l" t="t" r="r" b="b"/>
              <a:pathLst>
                <a:path w="5897" h="10296" extrusionOk="0">
                  <a:moveTo>
                    <a:pt x="5626" y="1"/>
                  </a:moveTo>
                  <a:cubicBezTo>
                    <a:pt x="5527" y="1"/>
                    <a:pt x="5425" y="49"/>
                    <a:pt x="5389" y="158"/>
                  </a:cubicBezTo>
                  <a:cubicBezTo>
                    <a:pt x="4041" y="3594"/>
                    <a:pt x="2301" y="6964"/>
                    <a:pt x="127" y="9943"/>
                  </a:cubicBezTo>
                  <a:cubicBezTo>
                    <a:pt x="1" y="10148"/>
                    <a:pt x="160" y="10296"/>
                    <a:pt x="323" y="10296"/>
                  </a:cubicBezTo>
                  <a:cubicBezTo>
                    <a:pt x="385" y="10296"/>
                    <a:pt x="448" y="10274"/>
                    <a:pt x="496" y="10226"/>
                  </a:cubicBezTo>
                  <a:cubicBezTo>
                    <a:pt x="2758" y="7138"/>
                    <a:pt x="4389" y="3703"/>
                    <a:pt x="5845" y="245"/>
                  </a:cubicBezTo>
                  <a:cubicBezTo>
                    <a:pt x="5896" y="94"/>
                    <a:pt x="5763" y="1"/>
                    <a:pt x="562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2" name="Google Shape;3889;p76"/>
            <p:cNvSpPr/>
            <p:nvPr/>
          </p:nvSpPr>
          <p:spPr>
            <a:xfrm>
              <a:off x="5573850" y="2440875"/>
              <a:ext cx="249200" cy="435500"/>
            </a:xfrm>
            <a:custGeom>
              <a:avLst/>
              <a:gdLst/>
              <a:ahLst/>
              <a:cxnLst/>
              <a:rect l="l" t="t" r="r" b="b"/>
              <a:pathLst>
                <a:path w="9968" h="17420" extrusionOk="0">
                  <a:moveTo>
                    <a:pt x="9686" y="0"/>
                  </a:moveTo>
                  <a:cubicBezTo>
                    <a:pt x="9607" y="0"/>
                    <a:pt x="9521" y="39"/>
                    <a:pt x="9454" y="128"/>
                  </a:cubicBezTo>
                  <a:cubicBezTo>
                    <a:pt x="7932" y="3042"/>
                    <a:pt x="6388" y="6108"/>
                    <a:pt x="4757" y="9022"/>
                  </a:cubicBezTo>
                  <a:cubicBezTo>
                    <a:pt x="3213" y="11740"/>
                    <a:pt x="1952" y="14545"/>
                    <a:pt x="125" y="17089"/>
                  </a:cubicBezTo>
                  <a:cubicBezTo>
                    <a:pt x="0" y="17277"/>
                    <a:pt x="202" y="17420"/>
                    <a:pt x="390" y="17420"/>
                  </a:cubicBezTo>
                  <a:cubicBezTo>
                    <a:pt x="463" y="17420"/>
                    <a:pt x="533" y="17399"/>
                    <a:pt x="582" y="17350"/>
                  </a:cubicBezTo>
                  <a:cubicBezTo>
                    <a:pt x="2300" y="14806"/>
                    <a:pt x="3583" y="12001"/>
                    <a:pt x="5105" y="9283"/>
                  </a:cubicBezTo>
                  <a:cubicBezTo>
                    <a:pt x="6736" y="6304"/>
                    <a:pt x="8280" y="3303"/>
                    <a:pt x="9910" y="324"/>
                  </a:cubicBezTo>
                  <a:cubicBezTo>
                    <a:pt x="9967" y="139"/>
                    <a:pt x="9838" y="0"/>
                    <a:pt x="9686"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3" name="Google Shape;3890;p76"/>
            <p:cNvSpPr/>
            <p:nvPr/>
          </p:nvSpPr>
          <p:spPr>
            <a:xfrm>
              <a:off x="5627775" y="2459625"/>
              <a:ext cx="241050" cy="436550"/>
            </a:xfrm>
            <a:custGeom>
              <a:avLst/>
              <a:gdLst/>
              <a:ahLst/>
              <a:cxnLst/>
              <a:rect l="l" t="t" r="r" b="b"/>
              <a:pathLst>
                <a:path w="9642" h="17462" extrusionOk="0">
                  <a:moveTo>
                    <a:pt x="9312" y="0"/>
                  </a:moveTo>
                  <a:cubicBezTo>
                    <a:pt x="9243" y="0"/>
                    <a:pt x="9175" y="34"/>
                    <a:pt x="9123" y="118"/>
                  </a:cubicBezTo>
                  <a:cubicBezTo>
                    <a:pt x="6579" y="6010"/>
                    <a:pt x="3231" y="11534"/>
                    <a:pt x="56" y="17144"/>
                  </a:cubicBezTo>
                  <a:cubicBezTo>
                    <a:pt x="0" y="17325"/>
                    <a:pt x="132" y="17461"/>
                    <a:pt x="280" y="17461"/>
                  </a:cubicBezTo>
                  <a:cubicBezTo>
                    <a:pt x="363" y="17461"/>
                    <a:pt x="450" y="17419"/>
                    <a:pt x="512" y="17318"/>
                  </a:cubicBezTo>
                  <a:cubicBezTo>
                    <a:pt x="3600" y="11794"/>
                    <a:pt x="6949" y="6271"/>
                    <a:pt x="9580" y="379"/>
                  </a:cubicBezTo>
                  <a:cubicBezTo>
                    <a:pt x="9641" y="195"/>
                    <a:pt x="9476" y="0"/>
                    <a:pt x="931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4" name="Google Shape;3891;p76"/>
            <p:cNvSpPr/>
            <p:nvPr/>
          </p:nvSpPr>
          <p:spPr>
            <a:xfrm>
              <a:off x="5675100" y="2477725"/>
              <a:ext cx="247225" cy="442850"/>
            </a:xfrm>
            <a:custGeom>
              <a:avLst/>
              <a:gdLst/>
              <a:ahLst/>
              <a:cxnLst/>
              <a:rect l="l" t="t" r="r" b="b"/>
              <a:pathLst>
                <a:path w="9889" h="17714" extrusionOk="0">
                  <a:moveTo>
                    <a:pt x="9558" y="1"/>
                  </a:moveTo>
                  <a:cubicBezTo>
                    <a:pt x="9492" y="1"/>
                    <a:pt x="9431" y="32"/>
                    <a:pt x="9405" y="111"/>
                  </a:cubicBezTo>
                  <a:cubicBezTo>
                    <a:pt x="6600" y="6004"/>
                    <a:pt x="3599" y="11810"/>
                    <a:pt x="76" y="17420"/>
                  </a:cubicBezTo>
                  <a:cubicBezTo>
                    <a:pt x="1" y="17541"/>
                    <a:pt x="156" y="17714"/>
                    <a:pt x="316" y="17714"/>
                  </a:cubicBezTo>
                  <a:cubicBezTo>
                    <a:pt x="387" y="17714"/>
                    <a:pt x="458" y="17680"/>
                    <a:pt x="511" y="17594"/>
                  </a:cubicBezTo>
                  <a:cubicBezTo>
                    <a:pt x="3969" y="12071"/>
                    <a:pt x="6948" y="6265"/>
                    <a:pt x="9753" y="285"/>
                  </a:cubicBezTo>
                  <a:cubicBezTo>
                    <a:pt x="9889" y="164"/>
                    <a:pt x="9709" y="1"/>
                    <a:pt x="955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5" name="Google Shape;3892;p76"/>
            <p:cNvSpPr/>
            <p:nvPr/>
          </p:nvSpPr>
          <p:spPr>
            <a:xfrm>
              <a:off x="5730375" y="2663100"/>
              <a:ext cx="367950" cy="417575"/>
            </a:xfrm>
            <a:custGeom>
              <a:avLst/>
              <a:gdLst/>
              <a:ahLst/>
              <a:cxnLst/>
              <a:rect l="l" t="t" r="r" b="b"/>
              <a:pathLst>
                <a:path w="14718" h="16703" extrusionOk="0">
                  <a:moveTo>
                    <a:pt x="6666" y="701"/>
                  </a:moveTo>
                  <a:cubicBezTo>
                    <a:pt x="6815" y="701"/>
                    <a:pt x="7007" y="774"/>
                    <a:pt x="7281" y="937"/>
                  </a:cubicBezTo>
                  <a:cubicBezTo>
                    <a:pt x="7998" y="1394"/>
                    <a:pt x="8738" y="1764"/>
                    <a:pt x="9455" y="2220"/>
                  </a:cubicBezTo>
                  <a:cubicBezTo>
                    <a:pt x="10912" y="3112"/>
                    <a:pt x="12434" y="4025"/>
                    <a:pt x="13891" y="4938"/>
                  </a:cubicBezTo>
                  <a:cubicBezTo>
                    <a:pt x="14435" y="5199"/>
                    <a:pt x="14065" y="5286"/>
                    <a:pt x="13804" y="5830"/>
                  </a:cubicBezTo>
                  <a:cubicBezTo>
                    <a:pt x="13434" y="6460"/>
                    <a:pt x="13086" y="7200"/>
                    <a:pt x="12804" y="7830"/>
                  </a:cubicBezTo>
                  <a:cubicBezTo>
                    <a:pt x="11890" y="9548"/>
                    <a:pt x="10999" y="11266"/>
                    <a:pt x="10173" y="12984"/>
                  </a:cubicBezTo>
                  <a:cubicBezTo>
                    <a:pt x="9825" y="13636"/>
                    <a:pt x="9455" y="14354"/>
                    <a:pt x="9085" y="14984"/>
                  </a:cubicBezTo>
                  <a:cubicBezTo>
                    <a:pt x="8802" y="15498"/>
                    <a:pt x="8677" y="16083"/>
                    <a:pt x="8300" y="16083"/>
                  </a:cubicBezTo>
                  <a:cubicBezTo>
                    <a:pt x="8214" y="16083"/>
                    <a:pt x="8115" y="16053"/>
                    <a:pt x="7998" y="15984"/>
                  </a:cubicBezTo>
                  <a:cubicBezTo>
                    <a:pt x="5431" y="14754"/>
                    <a:pt x="2967" y="13171"/>
                    <a:pt x="566" y="11660"/>
                  </a:cubicBezTo>
                  <a:lnTo>
                    <a:pt x="566" y="11660"/>
                  </a:lnTo>
                  <a:cubicBezTo>
                    <a:pt x="2517" y="8438"/>
                    <a:pt x="3875" y="4889"/>
                    <a:pt x="5824" y="1677"/>
                  </a:cubicBezTo>
                  <a:cubicBezTo>
                    <a:pt x="6204" y="1098"/>
                    <a:pt x="6318" y="701"/>
                    <a:pt x="6666" y="701"/>
                  </a:cubicBezTo>
                  <a:close/>
                  <a:moveTo>
                    <a:pt x="6551" y="0"/>
                  </a:moveTo>
                  <a:cubicBezTo>
                    <a:pt x="6463" y="0"/>
                    <a:pt x="6367" y="72"/>
                    <a:pt x="6367" y="133"/>
                  </a:cubicBezTo>
                  <a:cubicBezTo>
                    <a:pt x="3736" y="3655"/>
                    <a:pt x="2301" y="7830"/>
                    <a:pt x="40" y="11636"/>
                  </a:cubicBezTo>
                  <a:cubicBezTo>
                    <a:pt x="1" y="11698"/>
                    <a:pt x="23" y="11774"/>
                    <a:pt x="76" y="11834"/>
                  </a:cubicBezTo>
                  <a:lnTo>
                    <a:pt x="76" y="11834"/>
                  </a:lnTo>
                  <a:cubicBezTo>
                    <a:pt x="89" y="11856"/>
                    <a:pt x="105" y="11878"/>
                    <a:pt x="127" y="11897"/>
                  </a:cubicBezTo>
                  <a:cubicBezTo>
                    <a:pt x="2845" y="13636"/>
                    <a:pt x="5476" y="15267"/>
                    <a:pt x="8368" y="16702"/>
                  </a:cubicBezTo>
                  <a:cubicBezTo>
                    <a:pt x="8455" y="16702"/>
                    <a:pt x="8629" y="16702"/>
                    <a:pt x="8629" y="16615"/>
                  </a:cubicBezTo>
                  <a:cubicBezTo>
                    <a:pt x="10999" y="12984"/>
                    <a:pt x="12630" y="8918"/>
                    <a:pt x="14717" y="5112"/>
                  </a:cubicBezTo>
                  <a:cubicBezTo>
                    <a:pt x="14717" y="5025"/>
                    <a:pt x="14717" y="4830"/>
                    <a:pt x="14608" y="4743"/>
                  </a:cubicBezTo>
                  <a:cubicBezTo>
                    <a:pt x="11999" y="3112"/>
                    <a:pt x="9281" y="1677"/>
                    <a:pt x="6650" y="46"/>
                  </a:cubicBezTo>
                  <a:cubicBezTo>
                    <a:pt x="6624" y="13"/>
                    <a:pt x="6588" y="0"/>
                    <a:pt x="6551"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6" name="Google Shape;3893;p76"/>
            <p:cNvSpPr/>
            <p:nvPr/>
          </p:nvSpPr>
          <p:spPr>
            <a:xfrm>
              <a:off x="5968050" y="2565050"/>
              <a:ext cx="79325" cy="106325"/>
            </a:xfrm>
            <a:custGeom>
              <a:avLst/>
              <a:gdLst/>
              <a:ahLst/>
              <a:cxnLst/>
              <a:rect l="l" t="t" r="r" b="b"/>
              <a:pathLst>
                <a:path w="3173" h="4253" extrusionOk="0">
                  <a:moveTo>
                    <a:pt x="2798" y="0"/>
                  </a:moveTo>
                  <a:cubicBezTo>
                    <a:pt x="2750" y="0"/>
                    <a:pt x="2703" y="17"/>
                    <a:pt x="2666" y="54"/>
                  </a:cubicBezTo>
                  <a:cubicBezTo>
                    <a:pt x="1753" y="1337"/>
                    <a:pt x="1035" y="2685"/>
                    <a:pt x="122" y="3968"/>
                  </a:cubicBezTo>
                  <a:cubicBezTo>
                    <a:pt x="1" y="4089"/>
                    <a:pt x="143" y="4252"/>
                    <a:pt x="300" y="4252"/>
                  </a:cubicBezTo>
                  <a:cubicBezTo>
                    <a:pt x="368" y="4252"/>
                    <a:pt x="439" y="4221"/>
                    <a:pt x="492" y="4142"/>
                  </a:cubicBezTo>
                  <a:cubicBezTo>
                    <a:pt x="1405" y="2968"/>
                    <a:pt x="2036" y="1598"/>
                    <a:pt x="3036" y="424"/>
                  </a:cubicBezTo>
                  <a:cubicBezTo>
                    <a:pt x="3172" y="219"/>
                    <a:pt x="2974" y="0"/>
                    <a:pt x="2798"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7" name="Google Shape;3894;p76"/>
            <p:cNvSpPr/>
            <p:nvPr/>
          </p:nvSpPr>
          <p:spPr>
            <a:xfrm>
              <a:off x="6019850" y="2591825"/>
              <a:ext cx="70800" cy="114825"/>
            </a:xfrm>
            <a:custGeom>
              <a:avLst/>
              <a:gdLst/>
              <a:ahLst/>
              <a:cxnLst/>
              <a:rect l="l" t="t" r="r" b="b"/>
              <a:pathLst>
                <a:path w="2832" h="4593" extrusionOk="0">
                  <a:moveTo>
                    <a:pt x="2520" y="1"/>
                  </a:moveTo>
                  <a:cubicBezTo>
                    <a:pt x="2469" y="1"/>
                    <a:pt x="2423" y="22"/>
                    <a:pt x="2399" y="70"/>
                  </a:cubicBezTo>
                  <a:cubicBezTo>
                    <a:pt x="1681" y="1614"/>
                    <a:pt x="594" y="2788"/>
                    <a:pt x="51" y="4332"/>
                  </a:cubicBezTo>
                  <a:cubicBezTo>
                    <a:pt x="0" y="4495"/>
                    <a:pt x="130" y="4592"/>
                    <a:pt x="266" y="4592"/>
                  </a:cubicBezTo>
                  <a:cubicBezTo>
                    <a:pt x="367" y="4592"/>
                    <a:pt x="470" y="4539"/>
                    <a:pt x="507" y="4419"/>
                  </a:cubicBezTo>
                  <a:cubicBezTo>
                    <a:pt x="1051" y="2984"/>
                    <a:pt x="2138" y="1810"/>
                    <a:pt x="2769" y="353"/>
                  </a:cubicBezTo>
                  <a:cubicBezTo>
                    <a:pt x="2831" y="148"/>
                    <a:pt x="2655" y="1"/>
                    <a:pt x="252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8" name="Google Shape;3895;p76"/>
            <p:cNvSpPr/>
            <p:nvPr/>
          </p:nvSpPr>
          <p:spPr>
            <a:xfrm>
              <a:off x="6069525" y="2621475"/>
              <a:ext cx="68175" cy="103250"/>
            </a:xfrm>
            <a:custGeom>
              <a:avLst/>
              <a:gdLst/>
              <a:ahLst/>
              <a:cxnLst/>
              <a:rect l="l" t="t" r="r" b="b"/>
              <a:pathLst>
                <a:path w="2727" h="4130" extrusionOk="0">
                  <a:moveTo>
                    <a:pt x="2416" y="1"/>
                  </a:moveTo>
                  <a:cubicBezTo>
                    <a:pt x="2353" y="1"/>
                    <a:pt x="2288" y="25"/>
                    <a:pt x="2238" y="80"/>
                  </a:cubicBezTo>
                  <a:cubicBezTo>
                    <a:pt x="1412" y="1254"/>
                    <a:pt x="695" y="2515"/>
                    <a:pt x="64" y="3885"/>
                  </a:cubicBezTo>
                  <a:cubicBezTo>
                    <a:pt x="1" y="4037"/>
                    <a:pt x="129" y="4130"/>
                    <a:pt x="264" y="4130"/>
                  </a:cubicBezTo>
                  <a:cubicBezTo>
                    <a:pt x="361" y="4130"/>
                    <a:pt x="462" y="4082"/>
                    <a:pt x="499" y="3972"/>
                  </a:cubicBezTo>
                  <a:cubicBezTo>
                    <a:pt x="1042" y="2689"/>
                    <a:pt x="1869" y="1515"/>
                    <a:pt x="2586" y="341"/>
                  </a:cubicBezTo>
                  <a:cubicBezTo>
                    <a:pt x="2727" y="154"/>
                    <a:pt x="2577" y="1"/>
                    <a:pt x="2416"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09" name="Google Shape;3896;p76"/>
            <p:cNvSpPr/>
            <p:nvPr/>
          </p:nvSpPr>
          <p:spPr>
            <a:xfrm>
              <a:off x="6008375" y="2660625"/>
              <a:ext cx="254425" cy="453575"/>
            </a:xfrm>
            <a:custGeom>
              <a:avLst/>
              <a:gdLst/>
              <a:ahLst/>
              <a:cxnLst/>
              <a:rect l="l" t="t" r="r" b="b"/>
              <a:pathLst>
                <a:path w="10177" h="18143" extrusionOk="0">
                  <a:moveTo>
                    <a:pt x="9919" y="1"/>
                  </a:moveTo>
                  <a:cubicBezTo>
                    <a:pt x="9850" y="1"/>
                    <a:pt x="9782" y="44"/>
                    <a:pt x="9751" y="145"/>
                  </a:cubicBezTo>
                  <a:cubicBezTo>
                    <a:pt x="8120" y="3211"/>
                    <a:pt x="6750" y="6472"/>
                    <a:pt x="4945" y="9473"/>
                  </a:cubicBezTo>
                  <a:cubicBezTo>
                    <a:pt x="4032" y="11017"/>
                    <a:pt x="3054" y="12452"/>
                    <a:pt x="2227" y="13996"/>
                  </a:cubicBezTo>
                  <a:cubicBezTo>
                    <a:pt x="1510" y="15366"/>
                    <a:pt x="510" y="16453"/>
                    <a:pt x="53" y="17801"/>
                  </a:cubicBezTo>
                  <a:cubicBezTo>
                    <a:pt x="1" y="18023"/>
                    <a:pt x="144" y="18143"/>
                    <a:pt x="285" y="18143"/>
                  </a:cubicBezTo>
                  <a:cubicBezTo>
                    <a:pt x="380" y="18143"/>
                    <a:pt x="475" y="18089"/>
                    <a:pt x="510" y="17975"/>
                  </a:cubicBezTo>
                  <a:cubicBezTo>
                    <a:pt x="966" y="16627"/>
                    <a:pt x="1858" y="15453"/>
                    <a:pt x="2597" y="14279"/>
                  </a:cubicBezTo>
                  <a:cubicBezTo>
                    <a:pt x="3488" y="12735"/>
                    <a:pt x="4402" y="11191"/>
                    <a:pt x="5402" y="9734"/>
                  </a:cubicBezTo>
                  <a:cubicBezTo>
                    <a:pt x="7207" y="6755"/>
                    <a:pt x="8490" y="3494"/>
                    <a:pt x="10120" y="319"/>
                  </a:cubicBezTo>
                  <a:cubicBezTo>
                    <a:pt x="10176" y="138"/>
                    <a:pt x="10044" y="1"/>
                    <a:pt x="9919"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0" name="Google Shape;3897;p76"/>
            <p:cNvSpPr/>
            <p:nvPr/>
          </p:nvSpPr>
          <p:spPr>
            <a:xfrm>
              <a:off x="6065300" y="2691600"/>
              <a:ext cx="278425" cy="478175"/>
            </a:xfrm>
            <a:custGeom>
              <a:avLst/>
              <a:gdLst/>
              <a:ahLst/>
              <a:cxnLst/>
              <a:rect l="l" t="t" r="r" b="b"/>
              <a:pathLst>
                <a:path w="11137" h="19127" extrusionOk="0">
                  <a:moveTo>
                    <a:pt x="10788" y="1"/>
                  </a:moveTo>
                  <a:cubicBezTo>
                    <a:pt x="10728" y="1"/>
                    <a:pt x="10673" y="25"/>
                    <a:pt x="10649" y="80"/>
                  </a:cubicBezTo>
                  <a:cubicBezTo>
                    <a:pt x="8822" y="3059"/>
                    <a:pt x="7561" y="6234"/>
                    <a:pt x="5843" y="9234"/>
                  </a:cubicBezTo>
                  <a:cubicBezTo>
                    <a:pt x="3930" y="12387"/>
                    <a:pt x="1951" y="15562"/>
                    <a:pt x="124" y="18737"/>
                  </a:cubicBezTo>
                  <a:cubicBezTo>
                    <a:pt x="1" y="18937"/>
                    <a:pt x="151" y="19127"/>
                    <a:pt x="311" y="19127"/>
                  </a:cubicBezTo>
                  <a:cubicBezTo>
                    <a:pt x="376" y="19127"/>
                    <a:pt x="443" y="19095"/>
                    <a:pt x="494" y="19019"/>
                  </a:cubicBezTo>
                  <a:cubicBezTo>
                    <a:pt x="2299" y="15758"/>
                    <a:pt x="4386" y="12670"/>
                    <a:pt x="6213" y="9408"/>
                  </a:cubicBezTo>
                  <a:cubicBezTo>
                    <a:pt x="8017" y="6516"/>
                    <a:pt x="9279" y="3342"/>
                    <a:pt x="10996" y="341"/>
                  </a:cubicBezTo>
                  <a:cubicBezTo>
                    <a:pt x="11137" y="154"/>
                    <a:pt x="10942" y="1"/>
                    <a:pt x="10788"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1" name="Google Shape;3898;p76"/>
            <p:cNvSpPr/>
            <p:nvPr/>
          </p:nvSpPr>
          <p:spPr>
            <a:xfrm>
              <a:off x="6160450" y="2725575"/>
              <a:ext cx="252625" cy="509700"/>
            </a:xfrm>
            <a:custGeom>
              <a:avLst/>
              <a:gdLst/>
              <a:ahLst/>
              <a:cxnLst/>
              <a:rect l="l" t="t" r="r" b="b"/>
              <a:pathLst>
                <a:path w="10105" h="20388" extrusionOk="0">
                  <a:moveTo>
                    <a:pt x="9853" y="0"/>
                  </a:moveTo>
                  <a:cubicBezTo>
                    <a:pt x="9767" y="0"/>
                    <a:pt x="9683" y="49"/>
                    <a:pt x="9648" y="156"/>
                  </a:cubicBezTo>
                  <a:cubicBezTo>
                    <a:pt x="7473" y="7223"/>
                    <a:pt x="3298" y="13399"/>
                    <a:pt x="124" y="20009"/>
                  </a:cubicBezTo>
                  <a:cubicBezTo>
                    <a:pt x="1" y="20193"/>
                    <a:pt x="192" y="20387"/>
                    <a:pt x="345" y="20387"/>
                  </a:cubicBezTo>
                  <a:cubicBezTo>
                    <a:pt x="410" y="20387"/>
                    <a:pt x="467" y="20353"/>
                    <a:pt x="493" y="20270"/>
                  </a:cubicBezTo>
                  <a:cubicBezTo>
                    <a:pt x="3668" y="13572"/>
                    <a:pt x="7930" y="7419"/>
                    <a:pt x="10104" y="265"/>
                  </a:cubicBezTo>
                  <a:cubicBezTo>
                    <a:pt x="10104" y="99"/>
                    <a:pt x="9976" y="0"/>
                    <a:pt x="9853"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
        <p:nvSpPr>
          <p:cNvPr id="112" name="Rectangle 111"/>
          <p:cNvSpPr/>
          <p:nvPr/>
        </p:nvSpPr>
        <p:spPr>
          <a:xfrm>
            <a:off x="5917810" y="2604794"/>
            <a:ext cx="3012971" cy="1938992"/>
          </a:xfrm>
          <a:prstGeom prst="rect">
            <a:avLst/>
          </a:prstGeom>
        </p:spPr>
        <p:txBody>
          <a:bodyPr wrap="square">
            <a:spAutoFit/>
          </a:bodyPr>
          <a:lstStyle/>
          <a:p>
            <a:pPr algn="just" defTabSz="342900">
              <a:buClrTx/>
            </a:pPr>
            <a:r>
              <a:rPr lang="en-US" sz="2400" kern="1200" dirty="0" err="1">
                <a:solidFill>
                  <a:prstClr val="black"/>
                </a:solidFill>
                <a:latin typeface="Times New Roman" panose="02020603050405020304" pitchFamily="18" charset="0"/>
                <a:cs typeface="Times New Roman" panose="02020603050405020304" pitchFamily="18" charset="0"/>
              </a:rPr>
              <a:t>Phải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biết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kết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nối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các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đoạn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bằng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những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phương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tiện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ngôn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ngữ</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từ</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câu</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thích</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hợp</a:t>
            </a:r>
            <a:r>
              <a:rPr lang="en-US" sz="2400" kern="1200" dirty="0">
                <a:solidFill>
                  <a:prstClr val="black"/>
                </a:solidFill>
                <a:latin typeface="Times New Roman" panose="02020603050405020304" pitchFamily="18" charset="0"/>
                <a:cs typeface="Times New Roman" panose="02020603050405020304" pitchFamily="18" charset="0"/>
              </a:rPr>
              <a:t>.</a:t>
            </a:r>
            <a:endParaRPr lang="vi-VN" sz="2400" kern="1200" dirty="0">
              <a:solidFill>
                <a:prstClr val="black"/>
              </a:solidFill>
              <a:latin typeface="Times New Roman" panose="02020603050405020304" pitchFamily="18" charset="0"/>
              <a:cs typeface="Times New Roman" panose="02020603050405020304" pitchFamily="18" charset="0"/>
            </a:endParaRPr>
          </a:p>
        </p:txBody>
      </p:sp>
      <p:grpSp>
        <p:nvGrpSpPr>
          <p:cNvPr id="113" name="Google Shape;4074;p76"/>
          <p:cNvGrpSpPr/>
          <p:nvPr/>
        </p:nvGrpSpPr>
        <p:grpSpPr>
          <a:xfrm>
            <a:off x="2483653" y="3124734"/>
            <a:ext cx="436725" cy="253025"/>
            <a:chOff x="3855875" y="3167000"/>
            <a:chExt cx="436725" cy="253025"/>
          </a:xfrm>
        </p:grpSpPr>
        <p:sp>
          <p:nvSpPr>
            <p:cNvPr id="114" name="Google Shape;4075;p76"/>
            <p:cNvSpPr/>
            <p:nvPr/>
          </p:nvSpPr>
          <p:spPr>
            <a:xfrm>
              <a:off x="3855875" y="3273100"/>
              <a:ext cx="163050" cy="38825"/>
            </a:xfrm>
            <a:custGeom>
              <a:avLst/>
              <a:gdLst/>
              <a:ahLst/>
              <a:cxnLst/>
              <a:rect l="l" t="t" r="r" b="b"/>
              <a:pathLst>
                <a:path w="6522" h="1553" extrusionOk="0">
                  <a:moveTo>
                    <a:pt x="830" y="1"/>
                  </a:moveTo>
                  <a:cubicBezTo>
                    <a:pt x="0" y="1"/>
                    <a:pt x="28" y="1268"/>
                    <a:pt x="913" y="1353"/>
                  </a:cubicBezTo>
                  <a:cubicBezTo>
                    <a:pt x="2435" y="1440"/>
                    <a:pt x="4066" y="1548"/>
                    <a:pt x="5610" y="1548"/>
                  </a:cubicBezTo>
                  <a:cubicBezTo>
                    <a:pt x="5638" y="1551"/>
                    <a:pt x="5665" y="1552"/>
                    <a:pt x="5691" y="1552"/>
                  </a:cubicBezTo>
                  <a:cubicBezTo>
                    <a:pt x="6522" y="1552"/>
                    <a:pt x="6495" y="263"/>
                    <a:pt x="5610" y="179"/>
                  </a:cubicBezTo>
                  <a:cubicBezTo>
                    <a:pt x="4066" y="179"/>
                    <a:pt x="2435" y="92"/>
                    <a:pt x="913" y="5"/>
                  </a:cubicBezTo>
                  <a:cubicBezTo>
                    <a:pt x="884" y="2"/>
                    <a:pt x="857" y="1"/>
                    <a:pt x="830"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5" name="Google Shape;4076;p76"/>
            <p:cNvSpPr/>
            <p:nvPr/>
          </p:nvSpPr>
          <p:spPr>
            <a:xfrm>
              <a:off x="3922750" y="3167000"/>
              <a:ext cx="95050" cy="96675"/>
            </a:xfrm>
            <a:custGeom>
              <a:avLst/>
              <a:gdLst/>
              <a:ahLst/>
              <a:cxnLst/>
              <a:rect l="l" t="t" r="r" b="b"/>
              <a:pathLst>
                <a:path w="3802" h="3867" extrusionOk="0">
                  <a:moveTo>
                    <a:pt x="945" y="0"/>
                  </a:moveTo>
                  <a:cubicBezTo>
                    <a:pt x="461" y="0"/>
                    <a:pt x="1" y="705"/>
                    <a:pt x="412" y="1248"/>
                  </a:cubicBezTo>
                  <a:cubicBezTo>
                    <a:pt x="1130" y="1987"/>
                    <a:pt x="1760" y="2792"/>
                    <a:pt x="2391" y="3618"/>
                  </a:cubicBezTo>
                  <a:cubicBezTo>
                    <a:pt x="2524" y="3794"/>
                    <a:pt x="2685" y="3867"/>
                    <a:pt x="2844" y="3867"/>
                  </a:cubicBezTo>
                  <a:cubicBezTo>
                    <a:pt x="3333" y="3867"/>
                    <a:pt x="3801" y="3181"/>
                    <a:pt x="3391" y="2705"/>
                  </a:cubicBezTo>
                  <a:cubicBezTo>
                    <a:pt x="2674" y="1878"/>
                    <a:pt x="2043" y="1074"/>
                    <a:pt x="1391" y="248"/>
                  </a:cubicBezTo>
                  <a:cubicBezTo>
                    <a:pt x="1258" y="73"/>
                    <a:pt x="1100" y="0"/>
                    <a:pt x="945"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6" name="Google Shape;4077;p76"/>
            <p:cNvSpPr/>
            <p:nvPr/>
          </p:nvSpPr>
          <p:spPr>
            <a:xfrm>
              <a:off x="3911400" y="3332125"/>
              <a:ext cx="99725" cy="78975"/>
            </a:xfrm>
            <a:custGeom>
              <a:avLst/>
              <a:gdLst/>
              <a:ahLst/>
              <a:cxnLst/>
              <a:rect l="l" t="t" r="r" b="b"/>
              <a:pathLst>
                <a:path w="3989" h="3159" extrusionOk="0">
                  <a:moveTo>
                    <a:pt x="2933" y="0"/>
                  </a:moveTo>
                  <a:cubicBezTo>
                    <a:pt x="2784" y="0"/>
                    <a:pt x="2632" y="50"/>
                    <a:pt x="2497" y="166"/>
                  </a:cubicBezTo>
                  <a:cubicBezTo>
                    <a:pt x="1845" y="818"/>
                    <a:pt x="1127" y="1362"/>
                    <a:pt x="497" y="1992"/>
                  </a:cubicBezTo>
                  <a:cubicBezTo>
                    <a:pt x="1" y="2488"/>
                    <a:pt x="446" y="3159"/>
                    <a:pt x="976" y="3159"/>
                  </a:cubicBezTo>
                  <a:cubicBezTo>
                    <a:pt x="1120" y="3159"/>
                    <a:pt x="1270" y="3109"/>
                    <a:pt x="1410" y="2993"/>
                  </a:cubicBezTo>
                  <a:cubicBezTo>
                    <a:pt x="2127" y="2340"/>
                    <a:pt x="2758" y="1710"/>
                    <a:pt x="3476" y="1166"/>
                  </a:cubicBezTo>
                  <a:cubicBezTo>
                    <a:pt x="3988" y="670"/>
                    <a:pt x="3480" y="0"/>
                    <a:pt x="2933"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nvGrpSpPr>
            <p:cNvPr id="117" name="Google Shape;4078;p76"/>
            <p:cNvGrpSpPr/>
            <p:nvPr/>
          </p:nvGrpSpPr>
          <p:grpSpPr>
            <a:xfrm>
              <a:off x="4124300" y="3180900"/>
              <a:ext cx="168300" cy="239125"/>
              <a:chOff x="4289200" y="3718775"/>
              <a:chExt cx="168300" cy="239125"/>
            </a:xfrm>
          </p:grpSpPr>
          <p:sp>
            <p:nvSpPr>
              <p:cNvPr id="118" name="Google Shape;4079;p76"/>
              <p:cNvSpPr/>
              <p:nvPr/>
            </p:nvSpPr>
            <p:spPr>
              <a:xfrm>
                <a:off x="4289450" y="3807875"/>
                <a:ext cx="168050" cy="54875"/>
              </a:xfrm>
              <a:custGeom>
                <a:avLst/>
                <a:gdLst/>
                <a:ahLst/>
                <a:cxnLst/>
                <a:rect l="l" t="t" r="r" b="b"/>
                <a:pathLst>
                  <a:path w="6722" h="2195" extrusionOk="0">
                    <a:moveTo>
                      <a:pt x="5578" y="1"/>
                    </a:moveTo>
                    <a:cubicBezTo>
                      <a:pt x="5549" y="1"/>
                      <a:pt x="5520" y="2"/>
                      <a:pt x="5490" y="5"/>
                    </a:cubicBezTo>
                    <a:lnTo>
                      <a:pt x="859" y="809"/>
                    </a:lnTo>
                    <a:cubicBezTo>
                      <a:pt x="1" y="993"/>
                      <a:pt x="275" y="2195"/>
                      <a:pt x="1069" y="2195"/>
                    </a:cubicBezTo>
                    <a:cubicBezTo>
                      <a:pt x="1120" y="2195"/>
                      <a:pt x="1173" y="2190"/>
                      <a:pt x="1229" y="2179"/>
                    </a:cubicBezTo>
                    <a:cubicBezTo>
                      <a:pt x="2772" y="1897"/>
                      <a:pt x="4294" y="1636"/>
                      <a:pt x="5838" y="1353"/>
                    </a:cubicBezTo>
                    <a:cubicBezTo>
                      <a:pt x="6721" y="1185"/>
                      <a:pt x="6405" y="1"/>
                      <a:pt x="5578"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19" name="Google Shape;4080;p76"/>
              <p:cNvSpPr/>
              <p:nvPr/>
            </p:nvSpPr>
            <p:spPr>
              <a:xfrm>
                <a:off x="4308725" y="3876725"/>
                <a:ext cx="99525" cy="81175"/>
              </a:xfrm>
              <a:custGeom>
                <a:avLst/>
                <a:gdLst/>
                <a:ahLst/>
                <a:cxnLst/>
                <a:rect l="l" t="t" r="r" b="b"/>
                <a:pathLst>
                  <a:path w="3981" h="3247" extrusionOk="0">
                    <a:moveTo>
                      <a:pt x="766" y="0"/>
                    </a:moveTo>
                    <a:cubicBezTo>
                      <a:pt x="605" y="0"/>
                      <a:pt x="434" y="68"/>
                      <a:pt x="262" y="230"/>
                    </a:cubicBezTo>
                    <a:cubicBezTo>
                      <a:pt x="88" y="426"/>
                      <a:pt x="1" y="969"/>
                      <a:pt x="262" y="1143"/>
                    </a:cubicBezTo>
                    <a:cubicBezTo>
                      <a:pt x="1088" y="1774"/>
                      <a:pt x="1893" y="2404"/>
                      <a:pt x="2806" y="3035"/>
                    </a:cubicBezTo>
                    <a:cubicBezTo>
                      <a:pt x="2947" y="3176"/>
                      <a:pt x="3105" y="3247"/>
                      <a:pt x="3263" y="3247"/>
                    </a:cubicBezTo>
                    <a:cubicBezTo>
                      <a:pt x="3420" y="3247"/>
                      <a:pt x="3578" y="3176"/>
                      <a:pt x="3719" y="3035"/>
                    </a:cubicBezTo>
                    <a:cubicBezTo>
                      <a:pt x="3980" y="2861"/>
                      <a:pt x="3980" y="2317"/>
                      <a:pt x="3719" y="2143"/>
                    </a:cubicBezTo>
                    <a:cubicBezTo>
                      <a:pt x="2893" y="1513"/>
                      <a:pt x="2088" y="861"/>
                      <a:pt x="1262" y="230"/>
                    </a:cubicBezTo>
                    <a:cubicBezTo>
                      <a:pt x="1122" y="90"/>
                      <a:pt x="952" y="0"/>
                      <a:pt x="766" y="0"/>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0" name="Google Shape;4081;p76"/>
              <p:cNvSpPr/>
              <p:nvPr/>
            </p:nvSpPr>
            <p:spPr>
              <a:xfrm>
                <a:off x="4289200" y="3718775"/>
                <a:ext cx="86325" cy="88650"/>
              </a:xfrm>
              <a:custGeom>
                <a:avLst/>
                <a:gdLst/>
                <a:ahLst/>
                <a:cxnLst/>
                <a:rect l="l" t="t" r="r" b="b"/>
                <a:pathLst>
                  <a:path w="3453" h="3546" extrusionOk="0">
                    <a:moveTo>
                      <a:pt x="2485" y="1"/>
                    </a:moveTo>
                    <a:cubicBezTo>
                      <a:pt x="2286" y="1"/>
                      <a:pt x="2090" y="90"/>
                      <a:pt x="1956" y="307"/>
                    </a:cubicBezTo>
                    <a:cubicBezTo>
                      <a:pt x="1413" y="1112"/>
                      <a:pt x="869" y="1851"/>
                      <a:pt x="325" y="2569"/>
                    </a:cubicBezTo>
                    <a:cubicBezTo>
                      <a:pt x="1" y="3079"/>
                      <a:pt x="501" y="3545"/>
                      <a:pt x="981" y="3545"/>
                    </a:cubicBezTo>
                    <a:cubicBezTo>
                      <a:pt x="1176" y="3545"/>
                      <a:pt x="1368" y="3468"/>
                      <a:pt x="1499" y="3286"/>
                    </a:cubicBezTo>
                    <a:cubicBezTo>
                      <a:pt x="2043" y="2482"/>
                      <a:pt x="2587" y="1742"/>
                      <a:pt x="3130" y="1025"/>
                    </a:cubicBezTo>
                    <a:cubicBezTo>
                      <a:pt x="3453" y="518"/>
                      <a:pt x="2962" y="1"/>
                      <a:pt x="2485" y="1"/>
                    </a:cubicBezTo>
                    <a:close/>
                  </a:path>
                </a:pathLst>
              </a:custGeom>
              <a:solidFill>
                <a:schemeClr val="accent5"/>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grpSp>
      <p:grpSp>
        <p:nvGrpSpPr>
          <p:cNvPr id="121" name="Google Shape;3873;p76"/>
          <p:cNvGrpSpPr/>
          <p:nvPr/>
        </p:nvGrpSpPr>
        <p:grpSpPr>
          <a:xfrm>
            <a:off x="5529347" y="3368834"/>
            <a:ext cx="353025" cy="380950"/>
            <a:chOff x="4714600" y="2397875"/>
            <a:chExt cx="353025" cy="380950"/>
          </a:xfrm>
        </p:grpSpPr>
        <p:sp>
          <p:nvSpPr>
            <p:cNvPr id="122" name="Google Shape;3874;p76"/>
            <p:cNvSpPr/>
            <p:nvPr/>
          </p:nvSpPr>
          <p:spPr>
            <a:xfrm>
              <a:off x="4714600" y="2462800"/>
              <a:ext cx="353025" cy="251425"/>
            </a:xfrm>
            <a:custGeom>
              <a:avLst/>
              <a:gdLst/>
              <a:ahLst/>
              <a:cxnLst/>
              <a:rect l="l" t="t" r="r" b="b"/>
              <a:pathLst>
                <a:path w="14121" h="10057" extrusionOk="0">
                  <a:moveTo>
                    <a:pt x="11142" y="479"/>
                  </a:moveTo>
                  <a:cubicBezTo>
                    <a:pt x="11445" y="479"/>
                    <a:pt x="11743" y="524"/>
                    <a:pt x="12034" y="621"/>
                  </a:cubicBezTo>
                  <a:cubicBezTo>
                    <a:pt x="12038" y="623"/>
                    <a:pt x="12042" y="624"/>
                    <a:pt x="12046" y="625"/>
                  </a:cubicBezTo>
                  <a:lnTo>
                    <a:pt x="12046" y="625"/>
                  </a:lnTo>
                  <a:cubicBezTo>
                    <a:pt x="13125" y="1826"/>
                    <a:pt x="8393" y="5610"/>
                    <a:pt x="8054" y="5970"/>
                  </a:cubicBezTo>
                  <a:cubicBezTo>
                    <a:pt x="6597" y="7058"/>
                    <a:pt x="5054" y="8058"/>
                    <a:pt x="3423" y="8862"/>
                  </a:cubicBezTo>
                  <a:cubicBezTo>
                    <a:pt x="3116" y="9022"/>
                    <a:pt x="1917" y="9576"/>
                    <a:pt x="1172" y="9576"/>
                  </a:cubicBezTo>
                  <a:cubicBezTo>
                    <a:pt x="596" y="9576"/>
                    <a:pt x="291" y="9245"/>
                    <a:pt x="879" y="8145"/>
                  </a:cubicBezTo>
                  <a:cubicBezTo>
                    <a:pt x="1618" y="6862"/>
                    <a:pt x="2966" y="5883"/>
                    <a:pt x="4053" y="4970"/>
                  </a:cubicBezTo>
                  <a:cubicBezTo>
                    <a:pt x="5762" y="3592"/>
                    <a:pt x="8615" y="479"/>
                    <a:pt x="11142" y="479"/>
                  </a:cubicBezTo>
                  <a:close/>
                  <a:moveTo>
                    <a:pt x="11172" y="0"/>
                  </a:moveTo>
                  <a:cubicBezTo>
                    <a:pt x="10017" y="0"/>
                    <a:pt x="8982" y="704"/>
                    <a:pt x="8054" y="1339"/>
                  </a:cubicBezTo>
                  <a:cubicBezTo>
                    <a:pt x="6228" y="2513"/>
                    <a:pt x="4510" y="4057"/>
                    <a:pt x="2792" y="5427"/>
                  </a:cubicBezTo>
                  <a:cubicBezTo>
                    <a:pt x="1705" y="6427"/>
                    <a:pt x="248" y="7601"/>
                    <a:pt x="74" y="9145"/>
                  </a:cubicBezTo>
                  <a:cubicBezTo>
                    <a:pt x="0" y="9828"/>
                    <a:pt x="632" y="10057"/>
                    <a:pt x="1224" y="10057"/>
                  </a:cubicBezTo>
                  <a:cubicBezTo>
                    <a:pt x="1329" y="10057"/>
                    <a:pt x="1433" y="10050"/>
                    <a:pt x="1531" y="10037"/>
                  </a:cubicBezTo>
                  <a:cubicBezTo>
                    <a:pt x="3966" y="9689"/>
                    <a:pt x="6510" y="7688"/>
                    <a:pt x="8315" y="6231"/>
                  </a:cubicBezTo>
                  <a:cubicBezTo>
                    <a:pt x="9142" y="5688"/>
                    <a:pt x="14121" y="1622"/>
                    <a:pt x="12207" y="165"/>
                  </a:cubicBezTo>
                  <a:cubicBezTo>
                    <a:pt x="12158" y="132"/>
                    <a:pt x="12108" y="117"/>
                    <a:pt x="12060" y="117"/>
                  </a:cubicBezTo>
                  <a:cubicBezTo>
                    <a:pt x="12040" y="117"/>
                    <a:pt x="12020" y="120"/>
                    <a:pt x="12001" y="125"/>
                  </a:cubicBezTo>
                  <a:lnTo>
                    <a:pt x="12001" y="125"/>
                  </a:lnTo>
                  <a:cubicBezTo>
                    <a:pt x="11718" y="39"/>
                    <a:pt x="11442" y="0"/>
                    <a:pt x="11172"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3" name="Google Shape;3875;p76"/>
            <p:cNvSpPr/>
            <p:nvPr/>
          </p:nvSpPr>
          <p:spPr>
            <a:xfrm>
              <a:off x="4714750" y="2462700"/>
              <a:ext cx="318650" cy="249850"/>
            </a:xfrm>
            <a:custGeom>
              <a:avLst/>
              <a:gdLst/>
              <a:ahLst/>
              <a:cxnLst/>
              <a:rect l="l" t="t" r="r" b="b"/>
              <a:pathLst>
                <a:path w="12746" h="9994" extrusionOk="0">
                  <a:moveTo>
                    <a:pt x="1243" y="387"/>
                  </a:moveTo>
                  <a:cubicBezTo>
                    <a:pt x="2847" y="387"/>
                    <a:pt x="6390" y="2937"/>
                    <a:pt x="6765" y="3169"/>
                  </a:cubicBezTo>
                  <a:cubicBezTo>
                    <a:pt x="8309" y="4344"/>
                    <a:pt x="9766" y="5692"/>
                    <a:pt x="11027" y="7062"/>
                  </a:cubicBezTo>
                  <a:cubicBezTo>
                    <a:pt x="11397" y="7410"/>
                    <a:pt x="11658" y="7866"/>
                    <a:pt x="11941" y="8323"/>
                  </a:cubicBezTo>
                  <a:cubicBezTo>
                    <a:pt x="12355" y="9085"/>
                    <a:pt x="11658" y="9418"/>
                    <a:pt x="10947" y="9418"/>
                  </a:cubicBezTo>
                  <a:cubicBezTo>
                    <a:pt x="10725" y="9418"/>
                    <a:pt x="10501" y="9385"/>
                    <a:pt x="10310" y="9323"/>
                  </a:cubicBezTo>
                  <a:cubicBezTo>
                    <a:pt x="8853" y="8866"/>
                    <a:pt x="7592" y="7779"/>
                    <a:pt x="6417" y="6866"/>
                  </a:cubicBezTo>
                  <a:cubicBezTo>
                    <a:pt x="4504" y="5431"/>
                    <a:pt x="438" y="3517"/>
                    <a:pt x="525" y="799"/>
                  </a:cubicBezTo>
                  <a:cubicBezTo>
                    <a:pt x="637" y="508"/>
                    <a:pt x="894" y="387"/>
                    <a:pt x="1243" y="387"/>
                  </a:cubicBezTo>
                  <a:close/>
                  <a:moveTo>
                    <a:pt x="1245" y="1"/>
                  </a:moveTo>
                  <a:cubicBezTo>
                    <a:pt x="700" y="1"/>
                    <a:pt x="274" y="202"/>
                    <a:pt x="68" y="712"/>
                  </a:cubicBezTo>
                  <a:cubicBezTo>
                    <a:pt x="53" y="760"/>
                    <a:pt x="54" y="802"/>
                    <a:pt x="66" y="838"/>
                  </a:cubicBezTo>
                  <a:lnTo>
                    <a:pt x="66" y="838"/>
                  </a:lnTo>
                  <a:cubicBezTo>
                    <a:pt x="0" y="2275"/>
                    <a:pt x="1077" y="3351"/>
                    <a:pt x="2069" y="4257"/>
                  </a:cubicBezTo>
                  <a:cubicBezTo>
                    <a:pt x="3699" y="5605"/>
                    <a:pt x="5504" y="6779"/>
                    <a:pt x="7135" y="7953"/>
                  </a:cubicBezTo>
                  <a:cubicBezTo>
                    <a:pt x="8354" y="8858"/>
                    <a:pt x="9893" y="9993"/>
                    <a:pt x="11447" y="9993"/>
                  </a:cubicBezTo>
                  <a:cubicBezTo>
                    <a:pt x="11612" y="9993"/>
                    <a:pt x="11776" y="9981"/>
                    <a:pt x="11941" y="9954"/>
                  </a:cubicBezTo>
                  <a:cubicBezTo>
                    <a:pt x="12658" y="9867"/>
                    <a:pt x="12745" y="9040"/>
                    <a:pt x="12484" y="8497"/>
                  </a:cubicBezTo>
                  <a:cubicBezTo>
                    <a:pt x="11484" y="6148"/>
                    <a:pt x="8940" y="4257"/>
                    <a:pt x="6961" y="2800"/>
                  </a:cubicBezTo>
                  <a:cubicBezTo>
                    <a:pt x="6388" y="2379"/>
                    <a:pt x="3116" y="1"/>
                    <a:pt x="1245"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4" name="Google Shape;3876;p76"/>
            <p:cNvSpPr/>
            <p:nvPr/>
          </p:nvSpPr>
          <p:spPr>
            <a:xfrm>
              <a:off x="4820825" y="2397875"/>
              <a:ext cx="137950" cy="380950"/>
            </a:xfrm>
            <a:custGeom>
              <a:avLst/>
              <a:gdLst/>
              <a:ahLst/>
              <a:cxnLst/>
              <a:rect l="l" t="t" r="r" b="b"/>
              <a:pathLst>
                <a:path w="5518" h="15238" extrusionOk="0">
                  <a:moveTo>
                    <a:pt x="2341" y="478"/>
                  </a:moveTo>
                  <a:cubicBezTo>
                    <a:pt x="3892" y="478"/>
                    <a:pt x="3892" y="6675"/>
                    <a:pt x="3892" y="7285"/>
                  </a:cubicBezTo>
                  <a:cubicBezTo>
                    <a:pt x="3805" y="9198"/>
                    <a:pt x="3523" y="11199"/>
                    <a:pt x="2979" y="13090"/>
                  </a:cubicBezTo>
                  <a:cubicBezTo>
                    <a:pt x="2892" y="13460"/>
                    <a:pt x="2718" y="13917"/>
                    <a:pt x="2522" y="14264"/>
                  </a:cubicBezTo>
                  <a:cubicBezTo>
                    <a:pt x="2364" y="14586"/>
                    <a:pt x="2188" y="14712"/>
                    <a:pt x="2011" y="14712"/>
                  </a:cubicBezTo>
                  <a:cubicBezTo>
                    <a:pt x="1480" y="14712"/>
                    <a:pt x="935" y="13585"/>
                    <a:pt x="805" y="13177"/>
                  </a:cubicBezTo>
                  <a:cubicBezTo>
                    <a:pt x="435" y="11546"/>
                    <a:pt x="631" y="9742"/>
                    <a:pt x="631" y="8111"/>
                  </a:cubicBezTo>
                  <a:cubicBezTo>
                    <a:pt x="716" y="5971"/>
                    <a:pt x="23" y="1978"/>
                    <a:pt x="2073" y="484"/>
                  </a:cubicBezTo>
                  <a:lnTo>
                    <a:pt x="2073" y="484"/>
                  </a:lnTo>
                  <a:cubicBezTo>
                    <a:pt x="2105" y="494"/>
                    <a:pt x="2139" y="500"/>
                    <a:pt x="2174" y="500"/>
                  </a:cubicBezTo>
                  <a:cubicBezTo>
                    <a:pt x="2232" y="485"/>
                    <a:pt x="2287" y="478"/>
                    <a:pt x="2341" y="478"/>
                  </a:cubicBezTo>
                  <a:close/>
                  <a:moveTo>
                    <a:pt x="2310" y="1"/>
                  </a:moveTo>
                  <a:cubicBezTo>
                    <a:pt x="2258" y="1"/>
                    <a:pt x="2205" y="4"/>
                    <a:pt x="2150" y="11"/>
                  </a:cubicBezTo>
                  <a:lnTo>
                    <a:pt x="2150" y="11"/>
                  </a:lnTo>
                  <a:cubicBezTo>
                    <a:pt x="2135" y="7"/>
                    <a:pt x="2120" y="4"/>
                    <a:pt x="2103" y="4"/>
                  </a:cubicBezTo>
                  <a:cubicBezTo>
                    <a:pt x="2065" y="4"/>
                    <a:pt x="2023" y="16"/>
                    <a:pt x="1979" y="44"/>
                  </a:cubicBezTo>
                  <a:cubicBezTo>
                    <a:pt x="1979" y="44"/>
                    <a:pt x="1979" y="44"/>
                    <a:pt x="1979" y="44"/>
                  </a:cubicBezTo>
                  <a:lnTo>
                    <a:pt x="1979" y="44"/>
                  </a:lnTo>
                  <a:cubicBezTo>
                    <a:pt x="1934" y="59"/>
                    <a:pt x="1902" y="82"/>
                    <a:pt x="1881" y="110"/>
                  </a:cubicBezTo>
                  <a:lnTo>
                    <a:pt x="1881" y="110"/>
                  </a:lnTo>
                  <a:cubicBezTo>
                    <a:pt x="703" y="941"/>
                    <a:pt x="430" y="2254"/>
                    <a:pt x="261" y="3588"/>
                  </a:cubicBezTo>
                  <a:cubicBezTo>
                    <a:pt x="87" y="5654"/>
                    <a:pt x="174" y="7828"/>
                    <a:pt x="174" y="10003"/>
                  </a:cubicBezTo>
                  <a:cubicBezTo>
                    <a:pt x="174" y="11285"/>
                    <a:pt x="0" y="13808"/>
                    <a:pt x="1087" y="14808"/>
                  </a:cubicBezTo>
                  <a:cubicBezTo>
                    <a:pt x="1359" y="15080"/>
                    <a:pt x="1653" y="15238"/>
                    <a:pt x="1946" y="15238"/>
                  </a:cubicBezTo>
                  <a:cubicBezTo>
                    <a:pt x="2240" y="15238"/>
                    <a:pt x="2533" y="15080"/>
                    <a:pt x="2805" y="14721"/>
                  </a:cubicBezTo>
                  <a:cubicBezTo>
                    <a:pt x="4110" y="13058"/>
                    <a:pt x="5518" y="1"/>
                    <a:pt x="2310" y="1"/>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sp>
          <p:nvSpPr>
            <p:cNvPr id="125" name="Google Shape;3877;p76"/>
            <p:cNvSpPr/>
            <p:nvPr/>
          </p:nvSpPr>
          <p:spPr>
            <a:xfrm>
              <a:off x="4854525" y="2564700"/>
              <a:ext cx="42950" cy="41550"/>
            </a:xfrm>
            <a:custGeom>
              <a:avLst/>
              <a:gdLst/>
              <a:ahLst/>
              <a:cxnLst/>
              <a:rect l="l" t="t" r="r" b="b"/>
              <a:pathLst>
                <a:path w="1718" h="1662" extrusionOk="0">
                  <a:moveTo>
                    <a:pt x="1010" y="491"/>
                  </a:moveTo>
                  <a:cubicBezTo>
                    <a:pt x="1195" y="491"/>
                    <a:pt x="1250" y="918"/>
                    <a:pt x="1174" y="1068"/>
                  </a:cubicBezTo>
                  <a:cubicBezTo>
                    <a:pt x="1139" y="1149"/>
                    <a:pt x="1054" y="1178"/>
                    <a:pt x="962" y="1178"/>
                  </a:cubicBezTo>
                  <a:cubicBezTo>
                    <a:pt x="830" y="1178"/>
                    <a:pt x="682" y="1119"/>
                    <a:pt x="631" y="1068"/>
                  </a:cubicBezTo>
                  <a:cubicBezTo>
                    <a:pt x="464" y="902"/>
                    <a:pt x="616" y="636"/>
                    <a:pt x="801" y="537"/>
                  </a:cubicBezTo>
                  <a:lnTo>
                    <a:pt x="801" y="537"/>
                  </a:lnTo>
                  <a:cubicBezTo>
                    <a:pt x="809" y="538"/>
                    <a:pt x="818" y="538"/>
                    <a:pt x="826" y="538"/>
                  </a:cubicBezTo>
                  <a:cubicBezTo>
                    <a:pt x="854" y="538"/>
                    <a:pt x="883" y="534"/>
                    <a:pt x="913" y="525"/>
                  </a:cubicBezTo>
                  <a:cubicBezTo>
                    <a:pt x="949" y="501"/>
                    <a:pt x="981" y="491"/>
                    <a:pt x="1010" y="491"/>
                  </a:cubicBezTo>
                  <a:close/>
                  <a:moveTo>
                    <a:pt x="1008" y="0"/>
                  </a:moveTo>
                  <a:cubicBezTo>
                    <a:pt x="914" y="0"/>
                    <a:pt x="816" y="22"/>
                    <a:pt x="718" y="68"/>
                  </a:cubicBezTo>
                  <a:cubicBezTo>
                    <a:pt x="174" y="264"/>
                    <a:pt x="0" y="807"/>
                    <a:pt x="283" y="1264"/>
                  </a:cubicBezTo>
                  <a:cubicBezTo>
                    <a:pt x="385" y="1519"/>
                    <a:pt x="644" y="1662"/>
                    <a:pt x="915" y="1662"/>
                  </a:cubicBezTo>
                  <a:cubicBezTo>
                    <a:pt x="1107" y="1662"/>
                    <a:pt x="1304" y="1591"/>
                    <a:pt x="1457" y="1438"/>
                  </a:cubicBezTo>
                  <a:cubicBezTo>
                    <a:pt x="1718" y="1264"/>
                    <a:pt x="1718" y="807"/>
                    <a:pt x="1631" y="438"/>
                  </a:cubicBezTo>
                  <a:cubicBezTo>
                    <a:pt x="1503" y="166"/>
                    <a:pt x="1270" y="0"/>
                    <a:pt x="1008" y="0"/>
                  </a:cubicBezTo>
                  <a:close/>
                </a:path>
              </a:pathLst>
            </a:custGeom>
            <a:solidFill>
              <a:schemeClr val="accent2"/>
            </a:solidFill>
            <a:ln>
              <a:noFill/>
            </a:ln>
          </p:spPr>
          <p:txBody>
            <a:bodyPr spcFirstLastPara="1" wrap="square" lIns="91425" tIns="91425" rIns="91425" bIns="91425" anchor="ctr" anchorCtr="0">
              <a:noAutofit/>
            </a:bodyPr>
            <a:lstStyle/>
            <a:p>
              <a:pPr defTabSz="342900">
                <a:buClrTx/>
              </a:pPr>
              <a:endParaRPr sz="1800" kern="120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413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barn(inVertical)">
                                      <p:cBhvr>
                                        <p:cTn id="26" dur="500"/>
                                        <p:tgtEl>
                                          <p:spTgt spid="9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barn(inVertical)">
                                      <p:cBhvr>
                                        <p:cTn id="31" dur="500"/>
                                        <p:tgtEl>
                                          <p:spTgt spid="9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barn(inVertical)">
                                      <p:cBhvr>
                                        <p:cTn id="3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51" grpId="0"/>
      <p:bldP spid="52" grpId="0"/>
      <p:bldP spid="91" grpId="0"/>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8829" y="1243175"/>
            <a:ext cx="6920118" cy="1834248"/>
          </a:xfrm>
          <a:prstGeom prst="rect">
            <a:avLst/>
          </a:prstGeom>
        </p:spPr>
      </p:pic>
    </p:spTree>
    <p:extLst>
      <p:ext uri="{BB962C8B-B14F-4D97-AF65-F5344CB8AC3E}">
        <p14:creationId xmlns:p14="http://schemas.microsoft.com/office/powerpoint/2010/main" val="40784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pSp>
        <p:nvGrpSpPr>
          <p:cNvPr id="2624" name="Google Shape;2624;p65"/>
          <p:cNvGrpSpPr/>
          <p:nvPr/>
        </p:nvGrpSpPr>
        <p:grpSpPr>
          <a:xfrm>
            <a:off x="818707" y="1091507"/>
            <a:ext cx="7241531" cy="3956300"/>
            <a:chOff x="4691650" y="1568200"/>
            <a:chExt cx="3209100" cy="2443550"/>
          </a:xfrm>
        </p:grpSpPr>
        <p:sp>
          <p:nvSpPr>
            <p:cNvPr id="2625"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a:endParaRPr/>
            </a:p>
          </p:txBody>
        </p:sp>
        <p:sp>
          <p:nvSpPr>
            <p:cNvPr id="2626"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2627"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endParaRPr/>
            </a:p>
          </p:txBody>
        </p:sp>
        <p:sp>
          <p:nvSpPr>
            <p:cNvPr id="2628"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stretch>
            <a:fillRect/>
          </a:stretch>
        </p:blipFill>
        <p:spPr>
          <a:xfrm>
            <a:off x="-780039" y="114211"/>
            <a:ext cx="4048095" cy="1072989"/>
          </a:xfrm>
          <a:prstGeom prst="rect">
            <a:avLst/>
          </a:prstGeom>
        </p:spPr>
      </p:pic>
      <p:sp>
        <p:nvSpPr>
          <p:cNvPr id="5" name="Rectangle 4"/>
          <p:cNvSpPr/>
          <p:nvPr/>
        </p:nvSpPr>
        <p:spPr>
          <a:xfrm>
            <a:off x="951993" y="1251021"/>
            <a:ext cx="6974958" cy="3046988"/>
          </a:xfrm>
          <a:prstGeom prst="rect">
            <a:avLst/>
          </a:prstGeom>
        </p:spPr>
        <p:txBody>
          <a:bodyPr wrap="square">
            <a:spAutoFit/>
          </a:bodyPr>
          <a:lstStyle/>
          <a:p>
            <a:pPr algn="just"/>
            <a:r>
              <a:rPr lang="vi-VN" sz="2400" b="1" i="1" dirty="0">
                <a:latin typeface="+mj-lt"/>
                <a:ea typeface="Cambria"/>
                <a:cs typeface="Cambria"/>
                <a:sym typeface="Cambria"/>
              </a:rPr>
              <a:t>Phân tích tính mạch lạc của đoạn văn sau:</a:t>
            </a:r>
          </a:p>
          <a:p>
            <a:pPr algn="just"/>
            <a:r>
              <a:rPr lang="vi-VN" sz="2400" i="1" dirty="0">
                <a:latin typeface="+mj-lt"/>
                <a:ea typeface="Cambria"/>
                <a:cs typeface="Cambria"/>
                <a:sym typeface="Cambria"/>
              </a:rPr>
              <a:t>       “Sáu giờ, trời hửng sáng. Cùng với những tia sáng đầu tiên của bình minh, ánh điện của con cá thiết kình cũng phụt tắt. Tới bảy giờ, trời gần sáng rõ. Nhưng sương mù dày đặc đang trải ra ở chân trời, và dùng ống nhòm loại tốt nhất cũng chẳng thấy rõ vật gì. Có thể hình dung được chúng tôi thất vọng và giận dữ đến mức nào!”</a:t>
            </a:r>
          </a:p>
        </p:txBody>
      </p:sp>
    </p:spTree>
    <p:extLst>
      <p:ext uri="{BB962C8B-B14F-4D97-AF65-F5344CB8AC3E}">
        <p14:creationId xmlns:p14="http://schemas.microsoft.com/office/powerpoint/2010/main" val="35620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24"/>
                                        </p:tgtEl>
                                        <p:attrNameLst>
                                          <p:attrName>style.visibility</p:attrName>
                                        </p:attrNameLst>
                                      </p:cBhvr>
                                      <p:to>
                                        <p:strVal val="visible"/>
                                      </p:to>
                                    </p:set>
                                    <p:animEffect transition="in" filter="fade">
                                      <p:cBhvr>
                                        <p:cTn id="17" dur="1000"/>
                                        <p:tgtEl>
                                          <p:spTgt spid="2624"/>
                                        </p:tgtEl>
                                      </p:cBhvr>
                                    </p:animEffect>
                                    <p:anim calcmode="lin" valueType="num">
                                      <p:cBhvr>
                                        <p:cTn id="18" dur="1000" fill="hold"/>
                                        <p:tgtEl>
                                          <p:spTgt spid="2624"/>
                                        </p:tgtEl>
                                        <p:attrNameLst>
                                          <p:attrName>ppt_x</p:attrName>
                                        </p:attrNameLst>
                                      </p:cBhvr>
                                      <p:tavLst>
                                        <p:tav tm="0">
                                          <p:val>
                                            <p:strVal val="#ppt_x"/>
                                          </p:val>
                                        </p:tav>
                                        <p:tav tm="100000">
                                          <p:val>
                                            <p:strVal val="#ppt_x"/>
                                          </p:val>
                                        </p:tav>
                                      </p:tavLst>
                                    </p:anim>
                                    <p:anim calcmode="lin" valueType="num">
                                      <p:cBhvr>
                                        <p:cTn id="19" dur="1000" fill="hold"/>
                                        <p:tgtEl>
                                          <p:spTgt spid="2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0039" y="114211"/>
            <a:ext cx="4048095" cy="10729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64573359"/>
              </p:ext>
            </p:extLst>
          </p:nvPr>
        </p:nvGraphicFramePr>
        <p:xfrm>
          <a:off x="361508" y="1038343"/>
          <a:ext cx="8400059" cy="3430640"/>
        </p:xfrm>
        <a:graphic>
          <a:graphicData uri="http://schemas.openxmlformats.org/drawingml/2006/table">
            <a:tbl>
              <a:tblPr firstRow="1" firstCol="1" bandRow="1">
                <a:tableStyleId>{5C22544A-7EE6-4342-B048-85BDC9FD1C3A}</a:tableStyleId>
              </a:tblPr>
              <a:tblGrid>
                <a:gridCol w="1014189">
                  <a:extLst>
                    <a:ext uri="{9D8B030D-6E8A-4147-A177-3AD203B41FA5}">
                      <a16:colId xmlns:a16="http://schemas.microsoft.com/office/drawing/2014/main" val="2917526505"/>
                    </a:ext>
                  </a:extLst>
                </a:gridCol>
                <a:gridCol w="7385870">
                  <a:extLst>
                    <a:ext uri="{9D8B030D-6E8A-4147-A177-3AD203B41FA5}">
                      <a16:colId xmlns:a16="http://schemas.microsoft.com/office/drawing/2014/main" val="568775114"/>
                    </a:ext>
                  </a:extLst>
                </a:gridCol>
              </a:tblGrid>
              <a:tr h="674780">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400" dirty="0">
                          <a:effectLst/>
                          <a:latin typeface="Times New Roman" panose="02020603050405020304" pitchFamily="18" charset="0"/>
                          <a:cs typeface="Times New Roman" panose="02020603050405020304" pitchFamily="18" charset="0"/>
                        </a:rPr>
                        <a:t>Nội dung câu 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89217396"/>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1</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Đoạn văn kể về sự việc gì?</a:t>
                      </a:r>
                    </a:p>
                    <a:p>
                      <a:pPr algn="ct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411672952"/>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đó diễn ra trong thời gian bao lâu? </a:t>
                      </a:r>
                    </a:p>
                    <a:p>
                      <a:pPr algn="ct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787542761"/>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Sự việc được sắp xếp theo trật tự như thế nào?</a:t>
                      </a:r>
                    </a:p>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2442112720"/>
                  </a:ext>
                </a:extLst>
              </a:tr>
              <a:tr h="674780">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Em thử đảo vị trí của các câu và nêu ý kiến nhận xét của mình.</a:t>
                      </a:r>
                    </a:p>
                    <a:p>
                      <a:pPr>
                        <a:spcAft>
                          <a:spcPts val="0"/>
                        </a:spcAft>
                      </a:pPr>
                      <a:r>
                        <a:rPr lang="en-US" sz="2000" dirty="0">
                          <a:solidFill>
                            <a:schemeClr val="bg1">
                              <a:lumMod val="10000"/>
                            </a:schemeClr>
                          </a:solidFill>
                          <a:effectLst/>
                          <a:latin typeface="Times New Roman" panose="02020603050405020304" pitchFamily="18" charset="0"/>
                          <a:cs typeface="Times New Roman" panose="02020603050405020304" pitchFamily="18" charset="0"/>
                        </a:rPr>
                        <a:t>……………..……………………………………………………</a:t>
                      </a:r>
                      <a:r>
                        <a:rPr lang="vi-VN" sz="20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0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3151981195"/>
                  </a:ext>
                </a:extLst>
              </a:tr>
            </a:tbl>
          </a:graphicData>
        </a:graphic>
      </p:graphicFrame>
    </p:spTree>
    <p:extLst>
      <p:ext uri="{BB962C8B-B14F-4D97-AF65-F5344CB8AC3E}">
        <p14:creationId xmlns:p14="http://schemas.microsoft.com/office/powerpoint/2010/main" val="30474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538281488"/>
              </p:ext>
            </p:extLst>
          </p:nvPr>
        </p:nvGraphicFramePr>
        <p:xfrm>
          <a:off x="276447" y="116952"/>
          <a:ext cx="8612371" cy="4840448"/>
        </p:xfrm>
        <a:graphic>
          <a:graphicData uri="http://schemas.openxmlformats.org/drawingml/2006/table">
            <a:tbl>
              <a:tblPr firstRow="1" firstCol="1" bandRow="1">
                <a:tableStyleId>{5C22544A-7EE6-4342-B048-85BDC9FD1C3A}</a:tableStyleId>
              </a:tblPr>
              <a:tblGrid>
                <a:gridCol w="967562">
                  <a:extLst>
                    <a:ext uri="{9D8B030D-6E8A-4147-A177-3AD203B41FA5}">
                      <a16:colId xmlns:a16="http://schemas.microsoft.com/office/drawing/2014/main" val="2917526505"/>
                    </a:ext>
                  </a:extLst>
                </a:gridCol>
                <a:gridCol w="7644809">
                  <a:extLst>
                    <a:ext uri="{9D8B030D-6E8A-4147-A177-3AD203B41FA5}">
                      <a16:colId xmlns:a16="http://schemas.microsoft.com/office/drawing/2014/main" val="568775114"/>
                    </a:ext>
                  </a:extLst>
                </a:gridCol>
              </a:tblGrid>
              <a:tr h="809272">
                <a:tc>
                  <a:txBody>
                    <a:bodyPr/>
                    <a:lstStyle/>
                    <a:p>
                      <a:pPr algn="ctr">
                        <a:spcAft>
                          <a:spcPts val="0"/>
                        </a:spcAft>
                      </a:pPr>
                      <a:r>
                        <a:rPr lang="en-US" sz="2200" dirty="0" err="1">
                          <a:effectLst/>
                          <a:latin typeface="Times New Roman" panose="02020603050405020304" pitchFamily="18" charset="0"/>
                          <a:cs typeface="Times New Roman" panose="02020603050405020304" pitchFamily="18" charset="0"/>
                        </a:rPr>
                        <a:t>Câu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spcAft>
                          <a:spcPts val="0"/>
                        </a:spcAft>
                      </a:pPr>
                      <a:r>
                        <a:rPr lang="en-US" sz="2200" dirty="0">
                          <a:effectLst/>
                          <a:latin typeface="Times New Roman" panose="02020603050405020304" pitchFamily="18" charset="0"/>
                          <a:cs typeface="Times New Roman" panose="02020603050405020304" pitchFamily="18" charset="0"/>
                        </a:rPr>
                        <a:t>Nội dung câu hỏi</a:t>
                      </a:r>
                      <a:endPar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89217396"/>
                  </a:ext>
                </a:extLst>
              </a:tr>
              <a:tr h="1206316">
                <a:tc>
                  <a:txBody>
                    <a:bodyPr/>
                    <a:lstStyle/>
                    <a:p>
                      <a:pPr algn="ctr">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err="1">
                          <a:solidFill>
                            <a:srgbClr val="FF0000"/>
                          </a:solidFill>
                          <a:effectLst/>
                          <a:latin typeface="Times New Roman" panose="02020603050405020304" pitchFamily="18" charset="0"/>
                          <a:cs typeface="Times New Roman" panose="02020603050405020304" pitchFamily="18" charset="0"/>
                        </a:rPr>
                        <a:t>Đoạn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văn</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kể</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về</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sự</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việc</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gì</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200" dirty="0">
                          <a:solidFill>
                            <a:schemeClr val="bg1">
                              <a:lumMod val="10000"/>
                            </a:schemeClr>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Kể</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về</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những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người</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trên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tàu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chiến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quan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sát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để</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tiếp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cận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“con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cá</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thiết</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kình</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a:t>
                      </a:r>
                    </a:p>
                  </a:txBody>
                  <a:tcPr marL="51435" marR="51435" marT="0" marB="0">
                    <a:solidFill>
                      <a:schemeClr val="accent4"/>
                    </a:solidFill>
                  </a:tcPr>
                </a:tc>
                <a:extLst>
                  <a:ext uri="{0D108BD9-81ED-4DB2-BD59-A6C34878D82A}">
                    <a16:rowId xmlns:a16="http://schemas.microsoft.com/office/drawing/2014/main" val="1411672952"/>
                  </a:ext>
                </a:extLst>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2</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đó diễn ra trong thời gian bao lâu? </a:t>
                      </a:r>
                      <a:endParaRPr lang="vi-VN" sz="2200" dirty="0">
                        <a:solidFill>
                          <a:srgbClr val="FF0000"/>
                        </a:solidFill>
                        <a:effectLst/>
                        <a:latin typeface="Times New Roman" panose="02020603050405020304" pitchFamily="18" charset="0"/>
                        <a:cs typeface="Times New Roman" panose="02020603050405020304" pitchFamily="18" charset="0"/>
                      </a:endParaRPr>
                    </a:p>
                    <a:p>
                      <a:pPr algn="just">
                        <a:spcAft>
                          <a:spcPts val="0"/>
                        </a:spcAft>
                      </a:pPr>
                      <a:r>
                        <a:rPr lang="vi-VN" sz="2200" dirty="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đó</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diễn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ra</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trong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thời</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gian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1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tiếng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đồng</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hồ</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1787542761"/>
                  </a:ext>
                </a:extLst>
              </a:tr>
              <a:tr h="809272">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3</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Sự việc được sắp xếp theo trật tự như thế </a:t>
                      </a:r>
                      <a:r>
                        <a:rPr lang="en-US" sz="2200" dirty="0" err="1">
                          <a:solidFill>
                            <a:srgbClr val="FF0000"/>
                          </a:solidFill>
                          <a:effectLst/>
                          <a:latin typeface="Times New Roman" panose="02020603050405020304" pitchFamily="18" charset="0"/>
                          <a:cs typeface="Times New Roman" panose="02020603050405020304" pitchFamily="18" charset="0"/>
                        </a:rPr>
                        <a:t>nào</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342900" indent="-342900" algn="just">
                        <a:spcAft>
                          <a:spcPts val="0"/>
                        </a:spcAft>
                        <a:buFont typeface="Wingdings" panose="05000000000000000000" pitchFamily="2" charset="2"/>
                        <a:buChar char="à"/>
                      </a:pP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việc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sắp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xếp</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theo</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trật</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tự</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tuyến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tính</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a:solidFill>
                            <a:schemeClr val="bg1">
                              <a:lumMod val="10000"/>
                            </a:schemeClr>
                          </a:solidFill>
                          <a:effectLst/>
                          <a:latin typeface="Times New Roman" panose="02020603050405020304" pitchFamily="18" charset="0"/>
                          <a:ea typeface="Times New Roman" panose="02020603050405020304" pitchFamily="18" charset="0"/>
                        </a:rPr>
                        <a:t>6</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đến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vi-VN" sz="2200" b="1" dirty="0">
                          <a:solidFill>
                            <a:schemeClr val="bg1">
                              <a:lumMod val="10000"/>
                            </a:schemeClr>
                          </a:solidFill>
                          <a:effectLst/>
                          <a:latin typeface="Times New Roman" panose="02020603050405020304" pitchFamily="18" charset="0"/>
                          <a:ea typeface="Times New Roman" panose="02020603050405020304" pitchFamily="18" charset="0"/>
                        </a:rPr>
                        <a:t>7</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giờ</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sáng</a:t>
                      </a:r>
                      <a:endParaRPr lang="en-US" sz="2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2442112720"/>
                  </a:ext>
                </a:extLst>
              </a:tr>
              <a:tr h="1206316">
                <a:tc>
                  <a:txBody>
                    <a:bodyPr/>
                    <a:lstStyle/>
                    <a:p>
                      <a:pPr algn="ctr">
                        <a:spcAft>
                          <a:spcPts val="0"/>
                        </a:spcAft>
                      </a:pPr>
                      <a:r>
                        <a:rPr lang="en-US" sz="2000">
                          <a:effectLst/>
                          <a:latin typeface="Times New Roman" panose="02020603050405020304" pitchFamily="18" charset="0"/>
                          <a:cs typeface="Times New Roman" panose="02020603050405020304" pitchFamily="18" charset="0"/>
                        </a:rPr>
                        <a:t>4</a:t>
                      </a:r>
                      <a:endPar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Em thử đảo vị trí của các câu và nêu ý kiến nhận xét của </a:t>
                      </a:r>
                      <a:r>
                        <a:rPr lang="en-US" sz="2200" dirty="0" err="1">
                          <a:solidFill>
                            <a:srgbClr val="FF0000"/>
                          </a:solidFill>
                          <a:effectLst/>
                          <a:latin typeface="Times New Roman" panose="02020603050405020304" pitchFamily="18" charset="0"/>
                          <a:cs typeface="Times New Roman" panose="02020603050405020304" pitchFamily="18" charset="0"/>
                        </a:rPr>
                        <a:t>mình</a:t>
                      </a:r>
                      <a:r>
                        <a:rPr lang="en-US" sz="2200" dirty="0">
                          <a:solidFill>
                            <a:srgbClr val="FF0000"/>
                          </a:solidFill>
                          <a:effectLst/>
                          <a:latin typeface="Times New Roman" panose="02020603050405020304" pitchFamily="18" charset="0"/>
                          <a:cs typeface="Times New Roman" panose="02020603050405020304" pitchFamily="18" charset="0"/>
                        </a:rPr>
                        <a:t>.</a:t>
                      </a:r>
                      <a:endParaRPr lang="vi-VN" sz="2200" dirty="0">
                        <a:solidFill>
                          <a:srgbClr val="FF0000"/>
                        </a:solidFill>
                        <a:effectLst/>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200" dirty="0">
                          <a:solidFill>
                            <a:schemeClr val="bg1">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Nếu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đảo</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vị</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trí</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giữa</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các</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câu</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thì</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đoạn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dirty="0" err="1">
                          <a:solidFill>
                            <a:schemeClr val="bg1">
                              <a:lumMod val="10000"/>
                            </a:schemeClr>
                          </a:solidFill>
                          <a:effectLst/>
                          <a:latin typeface="Times New Roman" panose="02020603050405020304" pitchFamily="18" charset="0"/>
                          <a:ea typeface="Times New Roman" panose="02020603050405020304" pitchFamily="18" charset="0"/>
                        </a:rPr>
                        <a:t>văn</a:t>
                      </a:r>
                      <a:r>
                        <a:rPr lang="en-US" sz="2200"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thiếu</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mạch</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lạc</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và</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khó</a:t>
                      </a:r>
                      <a:r>
                        <a:rPr lang="en-US" sz="2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2200" b="1" dirty="0" err="1">
                          <a:solidFill>
                            <a:schemeClr val="bg1">
                              <a:lumMod val="10000"/>
                            </a:schemeClr>
                          </a:solidFill>
                          <a:effectLst/>
                          <a:latin typeface="Times New Roman" panose="02020603050405020304" pitchFamily="18" charset="0"/>
                          <a:ea typeface="Times New Roman" panose="02020603050405020304" pitchFamily="18" charset="0"/>
                        </a:rPr>
                        <a:t>hiểu</a:t>
                      </a:r>
                      <a:endParaRPr lang="en-US" sz="2200" b="1" dirty="0">
                        <a:solidFill>
                          <a:schemeClr val="bg1">
                            <a:lumMod val="10000"/>
                          </a:schemeClr>
                        </a:solidFill>
                        <a:effectLst/>
                        <a:latin typeface="Times New Roman" panose="02020603050405020304" pitchFamily="18" charset="0"/>
                        <a:ea typeface="Times New Roman" panose="02020603050405020304" pitchFamily="18" charset="0"/>
                      </a:endParaRPr>
                    </a:p>
                  </a:txBody>
                  <a:tcPr marL="51435" marR="51435" marT="0" marB="0">
                    <a:solidFill>
                      <a:schemeClr val="accent4"/>
                    </a:solidFill>
                  </a:tcPr>
                </a:tc>
                <a:extLst>
                  <a:ext uri="{0D108BD9-81ED-4DB2-BD59-A6C34878D82A}">
                    <a16:rowId xmlns:a16="http://schemas.microsoft.com/office/drawing/2014/main" val="3151981195"/>
                  </a:ext>
                </a:extLst>
              </a:tr>
            </a:tbl>
          </a:graphicData>
        </a:graphic>
      </p:graphicFrame>
    </p:spTree>
    <p:extLst>
      <p:ext uri="{BB962C8B-B14F-4D97-AF65-F5344CB8AC3E}">
        <p14:creationId xmlns:p14="http://schemas.microsoft.com/office/powerpoint/2010/main" val="1843093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3839" y="155085"/>
            <a:ext cx="4048095" cy="1072989"/>
          </a:xfrm>
          <a:prstGeom prst="rect">
            <a:avLst/>
          </a:prstGeom>
        </p:spPr>
      </p:pic>
      <p:grpSp>
        <p:nvGrpSpPr>
          <p:cNvPr id="7" name="Google Shape;2624;p65"/>
          <p:cNvGrpSpPr/>
          <p:nvPr/>
        </p:nvGrpSpPr>
        <p:grpSpPr>
          <a:xfrm>
            <a:off x="818707" y="1091507"/>
            <a:ext cx="7241531" cy="3956300"/>
            <a:chOff x="4691650" y="1568200"/>
            <a:chExt cx="3209100" cy="2443550"/>
          </a:xfrm>
        </p:grpSpPr>
        <p:sp>
          <p:nvSpPr>
            <p:cNvPr id="8" name="Google Shape;2625;p65"/>
            <p:cNvSpPr/>
            <p:nvPr/>
          </p:nvSpPr>
          <p:spPr>
            <a:xfrm>
              <a:off x="4691650" y="1568200"/>
              <a:ext cx="3209100" cy="2006700"/>
            </a:xfrm>
            <a:prstGeom prst="roundRect">
              <a:avLst>
                <a:gd name="adj" fmla="val 6200"/>
              </a:avLst>
            </a:prstGeom>
            <a:solidFill>
              <a:schemeClr val="lt1"/>
            </a:solidFill>
            <a:ln>
              <a:noFill/>
            </a:ln>
          </p:spPr>
          <p:txBody>
            <a:bodyPr spcFirstLastPara="1" wrap="square" lIns="91425" tIns="91425" rIns="91425" bIns="91425" anchor="ctr" anchorCtr="0">
              <a:noAutofit/>
            </a:bodyPr>
            <a:lstStyle/>
            <a:p>
              <a:endParaRPr/>
            </a:p>
          </p:txBody>
        </p:sp>
        <p:sp>
          <p:nvSpPr>
            <p:cNvPr id="9" name="Google Shape;2626;p65"/>
            <p:cNvSpPr/>
            <p:nvPr/>
          </p:nvSpPr>
          <p:spPr>
            <a:xfrm>
              <a:off x="6002800" y="3435200"/>
              <a:ext cx="586800" cy="490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0" name="Google Shape;2627;p65"/>
            <p:cNvSpPr/>
            <p:nvPr/>
          </p:nvSpPr>
          <p:spPr>
            <a:xfrm>
              <a:off x="5607250" y="3837750"/>
              <a:ext cx="1377900" cy="17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endParaRPr/>
            </a:p>
          </p:txBody>
        </p:sp>
        <p:sp>
          <p:nvSpPr>
            <p:cNvPr id="11" name="Google Shape;2628;p65"/>
            <p:cNvSpPr/>
            <p:nvPr/>
          </p:nvSpPr>
          <p:spPr>
            <a:xfrm>
              <a:off x="6226600" y="3409448"/>
              <a:ext cx="139200" cy="1392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grpSp>
      <p:sp>
        <p:nvSpPr>
          <p:cNvPr id="12" name="Rectangle 11"/>
          <p:cNvSpPr/>
          <p:nvPr/>
        </p:nvSpPr>
        <p:spPr>
          <a:xfrm>
            <a:off x="951993" y="1168829"/>
            <a:ext cx="6974958" cy="3231654"/>
          </a:xfrm>
          <a:prstGeom prst="rect">
            <a:avLst/>
          </a:prstGeom>
        </p:spPr>
        <p:txBody>
          <a:bodyPr wrap="square">
            <a:spAutoFit/>
          </a:bodyPr>
          <a:lstStyle/>
          <a:p>
            <a:pPr algn="just"/>
            <a:r>
              <a:rPr lang="vi-VN" sz="2400" b="1" i="1" dirty="0">
                <a:latin typeface="+mj-lt"/>
                <a:ea typeface="Cambria"/>
                <a:cs typeface="Cambria"/>
                <a:sym typeface="Cambria"/>
              </a:rPr>
              <a:t>Chỉ ra các phương tiện liên kết </a:t>
            </a:r>
            <a:r>
              <a:rPr lang="vi-VN" sz="2400" b="1" i="1" dirty="0">
                <a:latin typeface="+mj-lt"/>
                <a:ea typeface="Cambria"/>
                <a:cs typeface="Cambria"/>
                <a:sym typeface="Wingdings" panose="05000000000000000000" pitchFamily="2" charset="2"/>
              </a:rPr>
              <a:t> nêu chức năng:</a:t>
            </a:r>
            <a:endParaRPr lang="vi-VN" sz="2400" b="1" i="1" dirty="0">
              <a:latin typeface="+mj-lt"/>
              <a:ea typeface="Cambria"/>
              <a:cs typeface="Cambria"/>
              <a:sym typeface="Cambria"/>
            </a:endParaRPr>
          </a:p>
          <a:p>
            <a:pPr indent="342900" algn="just">
              <a:buClrTx/>
            </a:pP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hải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í</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rưỡi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đen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nổi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lên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mặt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biển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sủi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bọt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Chưa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đuôi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quẫy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sóng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 vậy</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giờ</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lượn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phía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vệt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lấp</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lánh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gần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bắt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ngắm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ĩ</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cáo</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tàu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Hen-</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vê</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vi-VN"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cường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kích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Theo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mươi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mét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nó</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cân</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lùng</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endParaRPr lang="en-US" sz="20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6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sp>
        <p:nvSpPr>
          <p:cNvPr id="13" name="Google Shape;228;p12"/>
          <p:cNvSpPr/>
          <p:nvPr/>
        </p:nvSpPr>
        <p:spPr>
          <a:xfrm>
            <a:off x="232940" y="351169"/>
            <a:ext cx="3216608" cy="3226950"/>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4" name="Google Shape;229;p12"/>
          <p:cNvSpPr/>
          <p:nvPr/>
        </p:nvSpPr>
        <p:spPr>
          <a:xfrm>
            <a:off x="510405" y="798940"/>
            <a:ext cx="2805854" cy="2285211"/>
          </a:xfrm>
          <a:prstGeom prst="rect">
            <a:avLst/>
          </a:prstGeom>
          <a:noFill/>
          <a:ln>
            <a:noFill/>
          </a:ln>
        </p:spPr>
        <p:txBody>
          <a:bodyPr spcFirstLastPara="1" wrap="square" lIns="68569" tIns="34275" rIns="68569" bIns="34275" anchor="t" anchorCtr="0">
            <a:spAutoFit/>
          </a:bodyPr>
          <a:lstStyle/>
          <a:p>
            <a:pPr algn="ctr"/>
            <a:r>
              <a:rPr lang="en-US" sz="1800" i="1">
                <a:latin typeface="Times New Roman" panose="02020603050405020304" pitchFamily="18" charset="0"/>
                <a:ea typeface="Cambria"/>
                <a:cs typeface="Times New Roman" panose="02020603050405020304" pitchFamily="18" charset="0"/>
                <a:sym typeface="Cambria"/>
              </a:rPr>
              <a:t>Từ ngữ thay thế (nó trong câu văn thứ hai thay cho “vật dài màu đen” trong câu thứ nhất.</a:t>
            </a:r>
            <a:endParaRPr sz="1050">
              <a:latin typeface="Times New Roman" panose="02020603050405020304" pitchFamily="18" charset="0"/>
              <a:cs typeface="Times New Roman" panose="02020603050405020304" pitchFamily="18" charset="0"/>
            </a:endParaRPr>
          </a:p>
          <a:p>
            <a:pPr algn="ctr"/>
            <a:r>
              <a:rPr lang="en-US" sz="1800" i="1">
                <a:latin typeface="Times New Roman" panose="02020603050405020304" pitchFamily="18" charset="0"/>
                <a:ea typeface="Cambria"/>
                <a:cs typeface="Times New Roman" panose="02020603050405020304" pitchFamily="18" charset="0"/>
                <a:sym typeface="Cambria"/>
              </a:rPr>
              <a:t>“Nó” trong câu văn thứ bảy và thứ chin thay cho “con cá” trong câu văn thứ sáu và thứ tám.</a:t>
            </a:r>
            <a:endParaRPr sz="1050">
              <a:latin typeface="Times New Roman" panose="02020603050405020304" pitchFamily="18" charset="0"/>
              <a:cs typeface="Times New Roman" panose="02020603050405020304" pitchFamily="18" charset="0"/>
            </a:endParaRPr>
          </a:p>
        </p:txBody>
      </p:sp>
      <p:sp>
        <p:nvSpPr>
          <p:cNvPr id="15" name="Google Shape;230;p12"/>
          <p:cNvSpPr/>
          <p:nvPr/>
        </p:nvSpPr>
        <p:spPr>
          <a:xfrm>
            <a:off x="3628971" y="244747"/>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6" name="Google Shape;231;p12"/>
          <p:cNvSpPr/>
          <p:nvPr/>
        </p:nvSpPr>
        <p:spPr>
          <a:xfrm>
            <a:off x="3853603" y="797163"/>
            <a:ext cx="2047604" cy="2223655"/>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a:cs typeface="Times New Roman" panose="02020603050405020304" pitchFamily="18" charset="0"/>
                <a:sym typeface="Cambria"/>
              </a:rPr>
              <a:t>Từ ngữ đồng nghĩa trong ngữ cảnh “chiếc tàu” trong câu văn thứ năm thay cho “tàu chiến” trong câu văn thứ nhất.</a:t>
            </a:r>
            <a:endParaRPr sz="2000">
              <a:latin typeface="Times New Roman" panose="02020603050405020304" pitchFamily="18" charset="0"/>
              <a:ea typeface="Cambria"/>
              <a:cs typeface="Times New Roman" panose="02020603050405020304" pitchFamily="18" charset="0"/>
              <a:sym typeface="Cambria"/>
            </a:endParaRPr>
          </a:p>
        </p:txBody>
      </p:sp>
      <p:sp>
        <p:nvSpPr>
          <p:cNvPr id="17" name="Google Shape;232;p12"/>
          <p:cNvSpPr/>
          <p:nvPr/>
        </p:nvSpPr>
        <p:spPr>
          <a:xfrm rot="-5655970">
            <a:off x="480907" y="4143187"/>
            <a:ext cx="450668" cy="391886"/>
          </a:xfrm>
          <a:prstGeom prst="down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rgbClr val="FFFFFF"/>
              </a:solidFill>
              <a:latin typeface="Times New Roman" panose="02020603050405020304" pitchFamily="18" charset="0"/>
              <a:ea typeface="Cambria"/>
              <a:cs typeface="Times New Roman" panose="02020603050405020304" pitchFamily="18" charset="0"/>
              <a:sym typeface="Cambria"/>
            </a:endParaRPr>
          </a:p>
        </p:txBody>
      </p:sp>
      <p:sp>
        <p:nvSpPr>
          <p:cNvPr id="18" name="Google Shape;234;p12"/>
          <p:cNvSpPr/>
          <p:nvPr/>
        </p:nvSpPr>
        <p:spPr>
          <a:xfrm>
            <a:off x="6450548" y="149416"/>
            <a:ext cx="2496869" cy="3153515"/>
          </a:xfrm>
          <a:prstGeom prst="horizontalScroll">
            <a:avLst>
              <a:gd name="adj" fmla="val 12500"/>
            </a:avLst>
          </a:prstGeom>
          <a:solidFill>
            <a:schemeClr val="accent4"/>
          </a:solidFill>
          <a:ln w="12700" cap="flat" cmpd="sng">
            <a:solidFill>
              <a:schemeClr val="accent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100">
              <a:latin typeface="Times New Roman" panose="02020603050405020304" pitchFamily="18" charset="0"/>
              <a:ea typeface="Cambria"/>
              <a:cs typeface="Times New Roman" panose="02020603050405020304" pitchFamily="18" charset="0"/>
              <a:sym typeface="Cambria"/>
            </a:endParaRPr>
          </a:p>
        </p:txBody>
      </p:sp>
      <p:sp>
        <p:nvSpPr>
          <p:cNvPr id="19" name="Google Shape;235;p12"/>
          <p:cNvSpPr/>
          <p:nvPr/>
        </p:nvSpPr>
        <p:spPr>
          <a:xfrm>
            <a:off x="6688627" y="779851"/>
            <a:ext cx="2047604" cy="1915879"/>
          </a:xfrm>
          <a:prstGeom prst="rect">
            <a:avLst/>
          </a:prstGeom>
          <a:noFill/>
          <a:ln>
            <a:noFill/>
          </a:ln>
        </p:spPr>
        <p:txBody>
          <a:bodyPr spcFirstLastPara="1" wrap="square" lIns="68569" tIns="34275" rIns="68569" bIns="34275" anchor="t" anchorCtr="0">
            <a:spAutoFit/>
          </a:bodyPr>
          <a:lstStyle/>
          <a:p>
            <a:pPr algn="ctr"/>
            <a:r>
              <a:rPr lang="en-US" sz="2000" i="1">
                <a:latin typeface="Times New Roman" panose="02020603050405020304" pitchFamily="18" charset="0"/>
                <a:ea typeface="Cambria"/>
                <a:cs typeface="Times New Roman" panose="02020603050405020304" pitchFamily="18" charset="0"/>
                <a:sym typeface="Cambria"/>
              </a:rPr>
              <a:t>Từ ngữ lặp lại “con cá” được lặp lại ba lần trong các câu thứ tư, thứ sáu, thứ tám. </a:t>
            </a:r>
            <a:endParaRPr sz="2000">
              <a:latin typeface="Times New Roman" panose="02020603050405020304" pitchFamily="18" charset="0"/>
              <a:ea typeface="Cambria"/>
              <a:cs typeface="Times New Roman" panose="02020603050405020304" pitchFamily="18" charset="0"/>
              <a:sym typeface="Cambria"/>
            </a:endParaRPr>
          </a:p>
        </p:txBody>
      </p:sp>
      <p:sp>
        <p:nvSpPr>
          <p:cNvPr id="20" name="Google Shape;236;p12"/>
          <p:cNvSpPr/>
          <p:nvPr/>
        </p:nvSpPr>
        <p:spPr>
          <a:xfrm>
            <a:off x="494078" y="3468589"/>
            <a:ext cx="8196822" cy="1300326"/>
          </a:xfrm>
          <a:prstGeom prst="rect">
            <a:avLst/>
          </a:prstGeom>
          <a:noFill/>
          <a:ln>
            <a:noFill/>
          </a:ln>
        </p:spPr>
        <p:txBody>
          <a:bodyPr spcFirstLastPara="1" wrap="square" lIns="68569" tIns="34275" rIns="68569" bIns="34275" anchor="t" anchorCtr="0">
            <a:spAutoFit/>
          </a:bodyPr>
          <a:lstStyle/>
          <a:p>
            <a:pPr algn="just"/>
            <a:r>
              <a:rPr lang="vi-VN" sz="2000" i="1" dirty="0">
                <a:solidFill>
                  <a:srgbClr val="FF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phương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tiện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liên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này</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đảm</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bảo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nối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về</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hình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thức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giữa</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đoạn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văn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liên</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kết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đó</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cùng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với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sự</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mạch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về</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nội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dung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làm</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tạo</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thành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chỉnh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thể</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thống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nhất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chứ</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không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phải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là</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những</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rời</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rạc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được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sắp</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xếp</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cạnh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nhau</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cách</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cơ</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000" i="1" dirty="0" err="1">
                <a:solidFill>
                  <a:srgbClr val="FF0000"/>
                </a:solidFill>
                <a:latin typeface="Times New Roman" panose="02020603050405020304" pitchFamily="18" charset="0"/>
                <a:ea typeface="Cambria"/>
                <a:cs typeface="Times New Roman" panose="02020603050405020304" pitchFamily="18" charset="0"/>
                <a:sym typeface="Cambria"/>
              </a:rPr>
              <a:t>học</a:t>
            </a:r>
            <a:r>
              <a:rPr lang="en-US" sz="20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0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6667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77" name="Google Shape;241;p13"/>
          <p:cNvSpPr/>
          <p:nvPr/>
        </p:nvSpPr>
        <p:spPr>
          <a:xfrm>
            <a:off x="708741" y="840480"/>
            <a:ext cx="7818809" cy="807883"/>
          </a:xfrm>
          <a:prstGeom prst="rect">
            <a:avLst/>
          </a:prstGeom>
          <a:noFill/>
          <a:ln>
            <a:noFill/>
          </a:ln>
        </p:spPr>
        <p:txBody>
          <a:bodyPr spcFirstLastPara="1" wrap="square" lIns="68569" tIns="34275" rIns="68569" bIns="34275" anchor="t" anchorCtr="0">
            <a:spAutoFit/>
          </a:bodyPr>
          <a:lstStyle/>
          <a:p>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Theo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em</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có</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thể</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sắp</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xếp</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các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câu</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trong</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đoạn</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văn</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dưới</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đây</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theo</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một</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trật</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tự</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khác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được</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không</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Vì</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400" dirty="0" err="1">
                <a:solidFill>
                  <a:srgbClr val="FF0000"/>
                </a:solidFill>
                <a:latin typeface="Times New Roman" panose="02020603050405020304" pitchFamily="18" charset="0"/>
                <a:ea typeface="Cambria"/>
                <a:cs typeface="Times New Roman" panose="02020603050405020304" pitchFamily="18" charset="0"/>
                <a:sym typeface="Cambria"/>
              </a:rPr>
              <a:t>sao</a:t>
            </a:r>
            <a:r>
              <a:rPr lang="en-US" sz="2400" dirty="0">
                <a:solidFill>
                  <a:srgbClr val="FF0000"/>
                </a:solidFill>
                <a:latin typeface="Times New Roman" panose="02020603050405020304" pitchFamily="18" charset="0"/>
                <a:ea typeface="Cambria"/>
                <a:cs typeface="Times New Roman" panose="02020603050405020304" pitchFamily="18" charset="0"/>
                <a:sym typeface="Cambria"/>
              </a:rPr>
              <a:t>?</a:t>
            </a:r>
            <a:endParaRPr sz="2400"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78" name="Google Shape;243;p13"/>
          <p:cNvSpPr/>
          <p:nvPr/>
        </p:nvSpPr>
        <p:spPr>
          <a:xfrm>
            <a:off x="708741" y="1725928"/>
            <a:ext cx="7908491" cy="1761991"/>
          </a:xfrm>
          <a:prstGeom prst="rect">
            <a:avLst/>
          </a:prstGeom>
          <a:noFill/>
          <a:ln>
            <a:noFill/>
          </a:ln>
        </p:spPr>
        <p:txBody>
          <a:bodyPr spcFirstLastPara="1" wrap="square" lIns="68569" tIns="34275" rIns="68569" bIns="34275" anchor="t" anchorCtr="0">
            <a:spAutoFit/>
          </a:bodyPr>
          <a:lstStyle/>
          <a:p>
            <a:pPr algn="just"/>
            <a:r>
              <a:rPr lang="en-US" sz="2200" dirty="0">
                <a:latin typeface="Times New Roman" panose="02020603050405020304" pitchFamily="18" charset="0"/>
                <a:ea typeface="Cambria"/>
                <a:cs typeface="Times New Roman" panose="02020603050405020304" pitchFamily="18" charset="0"/>
                <a:sym typeface="Cambria"/>
              </a:rPr>
              <a:t>(1)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con </a:t>
            </a:r>
            <a:r>
              <a:rPr lang="en-US" sz="2200" dirty="0" err="1">
                <a:latin typeface="Times New Roman" panose="02020603050405020304" pitchFamily="18" charset="0"/>
                <a:ea typeface="Cambria"/>
                <a:cs typeface="Times New Roman" panose="02020603050405020304" pitchFamily="18" charset="0"/>
                <a:sym typeface="Cambria"/>
              </a:rPr>
              <a:t>cá</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cũng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với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tốc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độ</a:t>
            </a:r>
            <a:r>
              <a:rPr lang="en-US" sz="2200" dirty="0">
                <a:latin typeface="Times New Roman" panose="02020603050405020304" pitchFamily="18" charset="0"/>
                <a:ea typeface="Cambria"/>
                <a:cs typeface="Times New Roman" panose="02020603050405020304" pitchFamily="18" charset="0"/>
                <a:sym typeface="Cambria"/>
              </a:rPr>
              <a:t> y </a:t>
            </a:r>
            <a:r>
              <a:rPr lang="en-US" sz="2200" dirty="0" err="1">
                <a:latin typeface="Times New Roman" panose="02020603050405020304" pitchFamily="18" charset="0"/>
                <a:ea typeface="Cambria"/>
                <a:cs typeface="Times New Roman" panose="02020603050405020304" pitchFamily="18" charset="0"/>
                <a:sym typeface="Cambria"/>
              </a:rPr>
              <a:t>như</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vậy</a:t>
            </a:r>
            <a:r>
              <a:rPr lang="en-US" sz="2200" dirty="0">
                <a:latin typeface="Times New Roman" panose="02020603050405020304" pitchFamily="18" charset="0"/>
                <a:ea typeface="Cambria"/>
                <a:cs typeface="Times New Roman" panose="02020603050405020304" pitchFamily="18" charset="0"/>
                <a:sym typeface="Cambria"/>
              </a:rPr>
              <a:t>! (2) </a:t>
            </a:r>
            <a:r>
              <a:rPr lang="en-US" sz="2200" dirty="0" err="1">
                <a:latin typeface="Times New Roman" panose="02020603050405020304" pitchFamily="18" charset="0"/>
                <a:ea typeface="Cambria"/>
                <a:cs typeface="Times New Roman" panose="02020603050405020304" pitchFamily="18" charset="0"/>
                <a:sym typeface="Cambria"/>
              </a:rPr>
              <a:t>Trong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suốt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giờ</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tàu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không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tiến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gần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thêm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được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sải</a:t>
            </a:r>
            <a:r>
              <a:rPr lang="en-US" sz="2200" dirty="0">
                <a:latin typeface="Times New Roman" panose="02020603050405020304" pitchFamily="18" charset="0"/>
                <a:ea typeface="Cambria"/>
                <a:cs typeface="Times New Roman" panose="02020603050405020304" pitchFamily="18" charset="0"/>
                <a:sym typeface="Cambria"/>
              </a:rPr>
              <a:t>! (3) </a:t>
            </a:r>
            <a:r>
              <a:rPr lang="en-US" sz="2200" dirty="0" err="1">
                <a:latin typeface="Times New Roman" panose="02020603050405020304" pitchFamily="18" charset="0"/>
                <a:ea typeface="Cambria"/>
                <a:cs typeface="Times New Roman" panose="02020603050405020304" pitchFamily="18" charset="0"/>
                <a:sym typeface="Cambria"/>
              </a:rPr>
              <a:t>Thật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nhục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nhã</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một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trong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những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chiếc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tàu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chạy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hạm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đội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Mỹ</a:t>
            </a:r>
            <a:r>
              <a:rPr lang="en-US" sz="2200" dirty="0">
                <a:latin typeface="Times New Roman" panose="02020603050405020304" pitchFamily="18" charset="0"/>
                <a:ea typeface="Cambria"/>
                <a:cs typeface="Times New Roman" panose="02020603050405020304" pitchFamily="18" charset="0"/>
                <a:sym typeface="Cambria"/>
              </a:rPr>
              <a:t>! (4) </a:t>
            </a:r>
            <a:r>
              <a:rPr lang="en-US" sz="2200" dirty="0" err="1">
                <a:latin typeface="Times New Roman" panose="02020603050405020304" pitchFamily="18" charset="0"/>
                <a:ea typeface="Cambria"/>
                <a:cs typeface="Times New Roman" panose="02020603050405020304" pitchFamily="18" charset="0"/>
                <a:sym typeface="Cambria"/>
              </a:rPr>
              <a:t>Anh</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em</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thủy</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thủ</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tức</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giận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điên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người</a:t>
            </a:r>
            <a:r>
              <a:rPr lang="en-US" sz="2200" dirty="0">
                <a:latin typeface="Times New Roman" panose="02020603050405020304" pitchFamily="18" charset="0"/>
                <a:ea typeface="Cambria"/>
                <a:cs typeface="Times New Roman" panose="02020603050405020304" pitchFamily="18" charset="0"/>
                <a:sym typeface="Cambria"/>
              </a:rPr>
              <a:t>. (5) </a:t>
            </a:r>
            <a:r>
              <a:rPr lang="en-US" sz="2200" dirty="0" err="1">
                <a:latin typeface="Times New Roman" panose="02020603050405020304" pitchFamily="18" charset="0"/>
                <a:ea typeface="Cambria"/>
                <a:cs typeface="Times New Roman" panose="02020603050405020304" pitchFamily="18" charset="0"/>
                <a:sym typeface="Cambria"/>
              </a:rPr>
              <a:t>Họ</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nguyền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rủa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quái</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vật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nhưng</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nó</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vẫn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phớt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lờ</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2321921" y="61515"/>
            <a:ext cx="4048095" cy="1072989"/>
          </a:xfrm>
          <a:prstGeom prst="rect">
            <a:avLst/>
          </a:prstGeom>
        </p:spPr>
      </p:pic>
      <p:sp>
        <p:nvSpPr>
          <p:cNvPr id="80" name="Google Shape;249;p14"/>
          <p:cNvSpPr/>
          <p:nvPr/>
        </p:nvSpPr>
        <p:spPr>
          <a:xfrm>
            <a:off x="708741" y="3676911"/>
            <a:ext cx="7818809" cy="1177215"/>
          </a:xfrm>
          <a:prstGeom prst="rect">
            <a:avLst/>
          </a:prstGeom>
          <a:solidFill>
            <a:schemeClr val="accent3"/>
          </a:solidFill>
          <a:ln>
            <a:noFill/>
          </a:ln>
        </p:spPr>
        <p:txBody>
          <a:bodyPr spcFirstLastPara="1" wrap="square" lIns="68569" tIns="34275" rIns="68569" bIns="34275" anchor="t" anchorCtr="0">
            <a:spAutoFit/>
          </a:bodyPr>
          <a:lstStyle/>
          <a:p>
            <a:pPr algn="just"/>
            <a:r>
              <a:rPr lang="vi-VN" sz="2400" dirty="0">
                <a:solidFill>
                  <a:schemeClr val="accent4"/>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Không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thể</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đảo</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vị</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trí</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câu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Bởi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nếu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đảo</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vị</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trí</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thì</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câu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trong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đoạn</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văn</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sẽ</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mất</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tính</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mạch</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lạc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Người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đọc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không</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hiểu</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được</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nội</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dung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của</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 </a:t>
            </a:r>
            <a:r>
              <a:rPr lang="en-US" sz="2400" dirty="0" err="1">
                <a:solidFill>
                  <a:schemeClr val="accent4"/>
                </a:solidFill>
                <a:latin typeface="Times New Roman" panose="02020603050405020304" pitchFamily="18" charset="0"/>
                <a:ea typeface="Cambria"/>
                <a:cs typeface="Times New Roman" panose="02020603050405020304" pitchFamily="18" charset="0"/>
                <a:sym typeface="Cambria"/>
              </a:rPr>
              <a:t>nó</a:t>
            </a:r>
            <a:r>
              <a:rPr lang="en-US" sz="2400" dirty="0">
                <a:solidFill>
                  <a:schemeClr val="accent4"/>
                </a:solidFill>
                <a:latin typeface="Times New Roman" panose="02020603050405020304" pitchFamily="18" charset="0"/>
                <a:ea typeface="Cambria"/>
                <a:cs typeface="Times New Roman" panose="02020603050405020304" pitchFamily="18" charset="0"/>
                <a:sym typeface="Cambria"/>
              </a:rPr>
              <a:t>.</a:t>
            </a:r>
            <a:endParaRPr sz="2400" dirty="0">
              <a:solidFill>
                <a:schemeClr val="accent4"/>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08695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p:tgtEl>
                                          <p:spTgt spid="7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arn(inVertical)">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9"/>
        <p:cNvGrpSpPr/>
        <p:nvPr/>
      </p:nvGrpSpPr>
      <p:grpSpPr>
        <a:xfrm>
          <a:off x="0" y="0"/>
          <a:ext cx="0" cy="0"/>
          <a:chOff x="0" y="0"/>
          <a:chExt cx="0" cy="0"/>
        </a:xfrm>
      </p:grpSpPr>
      <p:pic>
        <p:nvPicPr>
          <p:cNvPr id="61" name="图片 24">
            <a:extLst>
              <a:ext uri="{FF2B5EF4-FFF2-40B4-BE49-F238E27FC236}">
                <a16:creationId xmlns:a16="http://schemas.microsoft.com/office/drawing/2014/main" id="{5E7ADDA7-8395-4E5C-BFEF-B13FD6A69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6812" y="3823228"/>
            <a:ext cx="5653543" cy="1320272"/>
          </a:xfrm>
          <a:prstGeom prst="rect">
            <a:avLst/>
          </a:prstGeom>
        </p:spPr>
      </p:pic>
      <p:sp>
        <p:nvSpPr>
          <p:cNvPr id="62" name="Google Shape;258;p15"/>
          <p:cNvSpPr txBox="1">
            <a:spLocks noGrp="1"/>
          </p:cNvSpPr>
          <p:nvPr>
            <p:ph type="title"/>
          </p:nvPr>
        </p:nvSpPr>
        <p:spPr>
          <a:xfrm>
            <a:off x="1436812" y="2014781"/>
            <a:ext cx="5996554" cy="994172"/>
          </a:xfrm>
          <a:prstGeom prst="rect">
            <a:avLst/>
          </a:prstGeom>
          <a:noFill/>
          <a:ln>
            <a:noFill/>
          </a:ln>
        </p:spPr>
        <p:txBody>
          <a:bodyPr spcFirstLastPara="1" wrap="square" lIns="68569" tIns="34275" rIns="68569" bIns="34275" anchor="ctr" anchorCtr="0">
            <a:noAutofit/>
          </a:bodyPr>
          <a:lstStyle/>
          <a:p>
            <a:pPr algn="just">
              <a:lnSpc>
                <a:spcPct val="150000"/>
              </a:lnSpc>
              <a:buClr>
                <a:srgbClr val="000000"/>
              </a:buClr>
              <a:buSzPts val="3600"/>
            </a:pP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Viết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đoạn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khoảng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5-7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câu</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kể</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lại</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tình</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huống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cuộc</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chạm</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trên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đại</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dương</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Thuyết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minh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ngắn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gọn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về</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mạch</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lạc</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và</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liên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kết</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của</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đoạn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70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2700" dirty="0">
                <a:solidFill>
                  <a:srgbClr val="000000"/>
                </a:solidFill>
                <a:latin typeface="Times New Roman" panose="02020603050405020304" pitchFamily="18" charset="0"/>
                <a:ea typeface="Cambria"/>
                <a:cs typeface="Times New Roman" panose="02020603050405020304" pitchFamily="18" charset="0"/>
                <a:sym typeface="Cambria"/>
              </a:rPr>
              <a:t>.</a:t>
            </a:r>
            <a:endParaRPr sz="2700" dirty="0">
              <a:solidFill>
                <a:srgbClr val="000000"/>
              </a:solidFill>
              <a:latin typeface="Times New Roman" panose="02020603050405020304" pitchFamily="18" charset="0"/>
              <a:ea typeface="Cambria"/>
              <a:cs typeface="Times New Roman" panose="02020603050405020304" pitchFamily="18" charset="0"/>
              <a:sym typeface="Cambria"/>
            </a:endParaRPr>
          </a:p>
        </p:txBody>
      </p:sp>
      <p:pic>
        <p:nvPicPr>
          <p:cNvPr id="9" name="Picture 8"/>
          <p:cNvPicPr>
            <a:picLocks noChangeAspect="1"/>
          </p:cNvPicPr>
          <p:nvPr/>
        </p:nvPicPr>
        <p:blipFill>
          <a:blip r:embed="rId4"/>
          <a:stretch>
            <a:fillRect/>
          </a:stretch>
        </p:blipFill>
        <p:spPr>
          <a:xfrm>
            <a:off x="1815140" y="102742"/>
            <a:ext cx="4865754" cy="1289718"/>
          </a:xfrm>
          <a:prstGeom prst="rect">
            <a:avLst/>
          </a:prstGeom>
        </p:spPr>
      </p:pic>
    </p:spTree>
    <p:extLst>
      <p:ext uri="{BB962C8B-B14F-4D97-AF65-F5344CB8AC3E}">
        <p14:creationId xmlns:p14="http://schemas.microsoft.com/office/powerpoint/2010/main" val="449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499;p19"/>
          <p:cNvPicPr preferRelativeResize="0"/>
          <p:nvPr/>
        </p:nvPicPr>
        <p:blipFill rotWithShape="1">
          <a:blip r:embed="rId3">
            <a:alphaModFix/>
            <a:duotone>
              <a:prstClr val="black"/>
              <a:schemeClr val="accent3">
                <a:tint val="45000"/>
                <a:satMod val="400000"/>
              </a:schemeClr>
            </a:duotone>
          </a:blip>
          <a:srcRect/>
          <a:stretch/>
        </p:blipFill>
        <p:spPr>
          <a:xfrm>
            <a:off x="-102743" y="-955497"/>
            <a:ext cx="9308387" cy="5250095"/>
          </a:xfrm>
          <a:prstGeom prst="rect">
            <a:avLst/>
          </a:prstGeom>
          <a:noFill/>
          <a:ln>
            <a:noFill/>
          </a:ln>
        </p:spPr>
      </p:pic>
      <p:sp>
        <p:nvSpPr>
          <p:cNvPr id="9" name="Rectangle 8"/>
          <p:cNvSpPr/>
          <p:nvPr/>
        </p:nvSpPr>
        <p:spPr>
          <a:xfrm>
            <a:off x="236305" y="465610"/>
            <a:ext cx="8455631" cy="2308324"/>
          </a:xfrm>
          <a:prstGeom prst="rect">
            <a:avLst/>
          </a:prstGeom>
        </p:spPr>
        <p:txBody>
          <a:bodyPr wrap="square">
            <a:spAutoFit/>
          </a:bodyPr>
          <a:lstStyle/>
          <a:p>
            <a:pPr marL="30480" marR="30480" indent="426720" algn="just"/>
            <a:r>
              <a:rPr lang="vi-VN" sz="2400" dirty="0">
                <a:solidFill>
                  <a:schemeClr val="accent4"/>
                </a:solidFill>
                <a:latin typeface="+mj-lt"/>
              </a:rPr>
              <a:t>Chúng tôi đã nhìn thấy con cá kình. Nó bơi nhanh ngoài sức tưởng tượng của tất cả những người trên tàu cộng lại. Trong vòng một giờ, tàu chiến của chúng tôi không tiến gần vào nó được lấy một sải! Thật là nhục nhã cho chiếc tàu chạy nhanh nhất của hạm đội Mỹ. Chúng tôi còn có thể làm gì hơn ngoài chuyện bực tức? Chúng tôi có thể làm gì hơn ngoài đợi nó đi ngủ và tóm cổ nó?!</a:t>
            </a:r>
          </a:p>
        </p:txBody>
      </p:sp>
      <p:sp>
        <p:nvSpPr>
          <p:cNvPr id="12" name="Rectangle 11"/>
          <p:cNvSpPr/>
          <p:nvPr/>
        </p:nvSpPr>
        <p:spPr>
          <a:xfrm>
            <a:off x="236305" y="2930778"/>
            <a:ext cx="8342615" cy="1785104"/>
          </a:xfrm>
          <a:prstGeom prst="rect">
            <a:avLst/>
          </a:prstGeom>
        </p:spPr>
        <p:txBody>
          <a:bodyPr wrap="square">
            <a:spAutoFit/>
          </a:bodyPr>
          <a:lstStyle/>
          <a:p>
            <a:pPr marL="30480" marR="30480" algn="just"/>
            <a:r>
              <a:rPr lang="vi-VN" sz="2200" dirty="0">
                <a:solidFill>
                  <a:srgbClr val="FF0000"/>
                </a:solidFill>
                <a:latin typeface="+mj-lt"/>
              </a:rPr>
              <a:t>- Mạch lạc và liên kết của đoạn văn:</a:t>
            </a:r>
          </a:p>
          <a:p>
            <a:pPr marL="30480" marR="30480" algn="just"/>
            <a:r>
              <a:rPr lang="vi-VN" sz="2200" dirty="0">
                <a:solidFill>
                  <a:srgbClr val="212529"/>
                </a:solidFill>
                <a:latin typeface="+mj-lt"/>
              </a:rPr>
              <a:t>+ Các câu văn được sắp xếp theo mạch đuổi bắt cá kình và tâm trạng, suy nghĩ của những người đuổi bắt cá kình.</a:t>
            </a:r>
          </a:p>
          <a:p>
            <a:pPr marL="30480" marR="30480" algn="just"/>
            <a:r>
              <a:rPr lang="vi-VN" sz="2200" dirty="0">
                <a:solidFill>
                  <a:srgbClr val="212529"/>
                </a:solidFill>
                <a:latin typeface="+mj-lt"/>
              </a:rPr>
              <a:t>+ Hình thức: Sử dụng phép thế: "nó" thay cho "con cá kình"; "chiếc tàu chạy nhanh nhất của hạm đội Mỹ" thay cho "tàu chiến của chúng tôi".</a:t>
            </a:r>
          </a:p>
        </p:txBody>
      </p:sp>
    </p:spTree>
    <p:extLst>
      <p:ext uri="{BB962C8B-B14F-4D97-AF65-F5344CB8AC3E}">
        <p14:creationId xmlns:p14="http://schemas.microsoft.com/office/powerpoint/2010/main" val="28146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4" name="Google Shape;1724;p39"/>
          <p:cNvSpPr/>
          <p:nvPr/>
        </p:nvSpPr>
        <p:spPr>
          <a:xfrm rot="10800000">
            <a:off x="5920650" y="-104425"/>
            <a:ext cx="3355675" cy="2820150"/>
          </a:xfrm>
          <a:custGeom>
            <a:avLst/>
            <a:gdLst/>
            <a:ahLst/>
            <a:cxnLst/>
            <a:rect l="l" t="t" r="r" b="b"/>
            <a:pathLst>
              <a:path w="134227" h="112806" extrusionOk="0">
                <a:moveTo>
                  <a:pt x="3660" y="0"/>
                </a:moveTo>
                <a:cubicBezTo>
                  <a:pt x="1446" y="0"/>
                  <a:pt x="0" y="207"/>
                  <a:pt x="0" y="207"/>
                </a:cubicBezTo>
                <a:lnTo>
                  <a:pt x="2046" y="112806"/>
                </a:lnTo>
                <a:lnTo>
                  <a:pt x="134226" y="112392"/>
                </a:lnTo>
                <a:cubicBezTo>
                  <a:pt x="134226" y="112392"/>
                  <a:pt x="119574" y="66871"/>
                  <a:pt x="85077" y="66871"/>
                </a:cubicBezTo>
                <a:cubicBezTo>
                  <a:pt x="80117" y="66871"/>
                  <a:pt x="74747" y="67812"/>
                  <a:pt x="68952" y="69964"/>
                </a:cubicBezTo>
                <a:cubicBezTo>
                  <a:pt x="60067" y="73266"/>
                  <a:pt x="52922" y="74724"/>
                  <a:pt x="47194" y="74724"/>
                </a:cubicBezTo>
                <a:cubicBezTo>
                  <a:pt x="22424" y="74724"/>
                  <a:pt x="24131" y="47474"/>
                  <a:pt x="26110" y="24272"/>
                </a:cubicBezTo>
                <a:cubicBezTo>
                  <a:pt x="27981" y="2456"/>
                  <a:pt x="11277" y="0"/>
                  <a:pt x="3660" y="0"/>
                </a:cubicBezTo>
                <a:close/>
              </a:path>
            </a:pathLst>
          </a:custGeom>
          <a:solidFill>
            <a:srgbClr val="F8F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39"/>
          <p:cNvGrpSpPr/>
          <p:nvPr/>
        </p:nvGrpSpPr>
        <p:grpSpPr>
          <a:xfrm>
            <a:off x="7713540" y="612123"/>
            <a:ext cx="1300992" cy="1217275"/>
            <a:chOff x="2067850" y="1617650"/>
            <a:chExt cx="773525" cy="723750"/>
          </a:xfrm>
        </p:grpSpPr>
        <p:sp>
          <p:nvSpPr>
            <p:cNvPr id="1726" name="Google Shape;1726;p39"/>
            <p:cNvSpPr/>
            <p:nvPr/>
          </p:nvSpPr>
          <p:spPr>
            <a:xfrm>
              <a:off x="2226600" y="1739900"/>
              <a:ext cx="481000" cy="479375"/>
            </a:xfrm>
            <a:custGeom>
              <a:avLst/>
              <a:gdLst/>
              <a:ahLst/>
              <a:cxnLst/>
              <a:rect l="l" t="t" r="r" b="b"/>
              <a:pathLst>
                <a:path w="19240" h="19175" extrusionOk="0">
                  <a:moveTo>
                    <a:pt x="10300" y="0"/>
                  </a:moveTo>
                  <a:cubicBezTo>
                    <a:pt x="10240" y="0"/>
                    <a:pt x="10180" y="1"/>
                    <a:pt x="10120" y="2"/>
                  </a:cubicBezTo>
                  <a:cubicBezTo>
                    <a:pt x="8398" y="2"/>
                    <a:pt x="6700" y="421"/>
                    <a:pt x="5188" y="1258"/>
                  </a:cubicBezTo>
                  <a:cubicBezTo>
                    <a:pt x="3676" y="2073"/>
                    <a:pt x="2373" y="3259"/>
                    <a:pt x="1443" y="4701"/>
                  </a:cubicBezTo>
                  <a:cubicBezTo>
                    <a:pt x="512" y="6144"/>
                    <a:pt x="0" y="7795"/>
                    <a:pt x="23" y="9494"/>
                  </a:cubicBezTo>
                  <a:cubicBezTo>
                    <a:pt x="0" y="12029"/>
                    <a:pt x="1000" y="14472"/>
                    <a:pt x="2792" y="16287"/>
                  </a:cubicBezTo>
                  <a:cubicBezTo>
                    <a:pt x="4504" y="18135"/>
                    <a:pt x="6915" y="19175"/>
                    <a:pt x="9433" y="19175"/>
                  </a:cubicBezTo>
                  <a:cubicBezTo>
                    <a:pt x="9515" y="19175"/>
                    <a:pt x="9596" y="19174"/>
                    <a:pt x="9678" y="19171"/>
                  </a:cubicBezTo>
                  <a:cubicBezTo>
                    <a:pt x="9733" y="19172"/>
                    <a:pt x="9788" y="19173"/>
                    <a:pt x="9843" y="19173"/>
                  </a:cubicBezTo>
                  <a:cubicBezTo>
                    <a:pt x="12365" y="19173"/>
                    <a:pt x="14763" y="18131"/>
                    <a:pt x="16471" y="16287"/>
                  </a:cubicBezTo>
                  <a:cubicBezTo>
                    <a:pt x="18262" y="14379"/>
                    <a:pt x="19239" y="11843"/>
                    <a:pt x="19193" y="9238"/>
                  </a:cubicBezTo>
                  <a:cubicBezTo>
                    <a:pt x="19193" y="6423"/>
                    <a:pt x="18309" y="4166"/>
                    <a:pt x="16564" y="2515"/>
                  </a:cubicBezTo>
                  <a:cubicBezTo>
                    <a:pt x="14863" y="881"/>
                    <a:pt x="12631" y="0"/>
                    <a:pt x="10300" y="0"/>
                  </a:cubicBezTo>
                  <a:close/>
                </a:path>
              </a:pathLst>
            </a:custGeom>
            <a:solidFill>
              <a:srgbClr val="9D9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2067850" y="1617650"/>
              <a:ext cx="773525" cy="723750"/>
            </a:xfrm>
            <a:custGeom>
              <a:avLst/>
              <a:gdLst/>
              <a:ahLst/>
              <a:cxnLst/>
              <a:rect l="l" t="t" r="r" b="b"/>
              <a:pathLst>
                <a:path w="30941" h="28950" extrusionOk="0">
                  <a:moveTo>
                    <a:pt x="16805" y="185"/>
                  </a:moveTo>
                  <a:cubicBezTo>
                    <a:pt x="17608" y="185"/>
                    <a:pt x="18414" y="248"/>
                    <a:pt x="19215" y="379"/>
                  </a:cubicBezTo>
                  <a:cubicBezTo>
                    <a:pt x="24775" y="1263"/>
                    <a:pt x="29125" y="5636"/>
                    <a:pt x="30009" y="11220"/>
                  </a:cubicBezTo>
                  <a:cubicBezTo>
                    <a:pt x="30940" y="17036"/>
                    <a:pt x="28800" y="23108"/>
                    <a:pt x="23845" y="26504"/>
                  </a:cubicBezTo>
                  <a:cubicBezTo>
                    <a:pt x="21557" y="28077"/>
                    <a:pt x="18897" y="28818"/>
                    <a:pt x="16235" y="28818"/>
                  </a:cubicBezTo>
                  <a:cubicBezTo>
                    <a:pt x="12402" y="28818"/>
                    <a:pt x="8562" y="27282"/>
                    <a:pt x="5816" y="24481"/>
                  </a:cubicBezTo>
                  <a:lnTo>
                    <a:pt x="5816" y="24481"/>
                  </a:lnTo>
                  <a:cubicBezTo>
                    <a:pt x="5816" y="24481"/>
                    <a:pt x="5815" y="24481"/>
                    <a:pt x="5815" y="24480"/>
                  </a:cubicBezTo>
                  <a:lnTo>
                    <a:pt x="5815" y="24480"/>
                  </a:lnTo>
                  <a:cubicBezTo>
                    <a:pt x="5815" y="24480"/>
                    <a:pt x="5815" y="24480"/>
                    <a:pt x="5815" y="24480"/>
                  </a:cubicBezTo>
                  <a:cubicBezTo>
                    <a:pt x="1814" y="20176"/>
                    <a:pt x="348" y="13825"/>
                    <a:pt x="3093" y="8428"/>
                  </a:cubicBezTo>
                  <a:cubicBezTo>
                    <a:pt x="5679" y="3317"/>
                    <a:pt x="11170" y="185"/>
                    <a:pt x="16805" y="185"/>
                  </a:cubicBezTo>
                  <a:close/>
                  <a:moveTo>
                    <a:pt x="16818" y="1"/>
                  </a:moveTo>
                  <a:cubicBezTo>
                    <a:pt x="12369" y="1"/>
                    <a:pt x="7944" y="1959"/>
                    <a:pt x="5001" y="5311"/>
                  </a:cubicBezTo>
                  <a:cubicBezTo>
                    <a:pt x="0" y="10986"/>
                    <a:pt x="580" y="19149"/>
                    <a:pt x="5626" y="24570"/>
                  </a:cubicBezTo>
                  <a:lnTo>
                    <a:pt x="5626" y="24570"/>
                  </a:lnTo>
                  <a:cubicBezTo>
                    <a:pt x="5627" y="24571"/>
                    <a:pt x="5628" y="24572"/>
                    <a:pt x="5629" y="24573"/>
                  </a:cubicBezTo>
                  <a:cubicBezTo>
                    <a:pt x="5629" y="24573"/>
                    <a:pt x="5629" y="24573"/>
                    <a:pt x="5629" y="24573"/>
                  </a:cubicBezTo>
                  <a:lnTo>
                    <a:pt x="5629" y="24573"/>
                  </a:lnTo>
                  <a:cubicBezTo>
                    <a:pt x="5632" y="24578"/>
                    <a:pt x="5636" y="24582"/>
                    <a:pt x="5641" y="24586"/>
                  </a:cubicBezTo>
                  <a:lnTo>
                    <a:pt x="5641" y="24586"/>
                  </a:lnTo>
                  <a:cubicBezTo>
                    <a:pt x="8444" y="27430"/>
                    <a:pt x="12223" y="28950"/>
                    <a:pt x="16081" y="28950"/>
                  </a:cubicBezTo>
                  <a:cubicBezTo>
                    <a:pt x="17700" y="28950"/>
                    <a:pt x="19333" y="28682"/>
                    <a:pt x="20913" y="28133"/>
                  </a:cubicBezTo>
                  <a:cubicBezTo>
                    <a:pt x="26659" y="26132"/>
                    <a:pt x="30265" y="20386"/>
                    <a:pt x="30428" y="14430"/>
                  </a:cubicBezTo>
                  <a:cubicBezTo>
                    <a:pt x="30591" y="8405"/>
                    <a:pt x="27497" y="2891"/>
                    <a:pt x="21658" y="821"/>
                  </a:cubicBezTo>
                  <a:cubicBezTo>
                    <a:pt x="20089" y="265"/>
                    <a:pt x="18452" y="1"/>
                    <a:pt x="16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9" name="Google Shape;1729;p39"/>
          <p:cNvGrpSpPr/>
          <p:nvPr/>
        </p:nvGrpSpPr>
        <p:grpSpPr>
          <a:xfrm>
            <a:off x="923325" y="3990295"/>
            <a:ext cx="850831" cy="849167"/>
            <a:chOff x="1215725" y="2746483"/>
            <a:chExt cx="850831" cy="849167"/>
          </a:xfrm>
        </p:grpSpPr>
        <p:sp>
          <p:nvSpPr>
            <p:cNvPr id="1730" name="Google Shape;1730;p39"/>
            <p:cNvSpPr/>
            <p:nvPr/>
          </p:nvSpPr>
          <p:spPr>
            <a:xfrm>
              <a:off x="1215733" y="2746483"/>
              <a:ext cx="850806" cy="849167"/>
            </a:xfrm>
            <a:custGeom>
              <a:avLst/>
              <a:gdLst/>
              <a:ahLst/>
              <a:cxnLst/>
              <a:rect l="l" t="t" r="r" b="b"/>
              <a:pathLst>
                <a:path w="22325" h="22282" extrusionOk="0">
                  <a:moveTo>
                    <a:pt x="11772" y="1"/>
                  </a:moveTo>
                  <a:cubicBezTo>
                    <a:pt x="9770" y="1"/>
                    <a:pt x="7812" y="501"/>
                    <a:pt x="6071" y="1459"/>
                  </a:cubicBezTo>
                  <a:cubicBezTo>
                    <a:pt x="4287" y="2394"/>
                    <a:pt x="2786" y="3765"/>
                    <a:pt x="1698" y="5462"/>
                  </a:cubicBezTo>
                  <a:cubicBezTo>
                    <a:pt x="610" y="7116"/>
                    <a:pt x="22" y="9052"/>
                    <a:pt x="44" y="11032"/>
                  </a:cubicBezTo>
                  <a:cubicBezTo>
                    <a:pt x="1" y="13991"/>
                    <a:pt x="1176" y="16820"/>
                    <a:pt x="3243" y="18930"/>
                  </a:cubicBezTo>
                  <a:cubicBezTo>
                    <a:pt x="5397" y="21171"/>
                    <a:pt x="8073" y="22281"/>
                    <a:pt x="11271" y="22281"/>
                  </a:cubicBezTo>
                  <a:cubicBezTo>
                    <a:pt x="14426" y="22281"/>
                    <a:pt x="17037" y="21171"/>
                    <a:pt x="19148" y="18930"/>
                  </a:cubicBezTo>
                  <a:cubicBezTo>
                    <a:pt x="21258" y="16689"/>
                    <a:pt x="22325" y="13948"/>
                    <a:pt x="22325" y="10749"/>
                  </a:cubicBezTo>
                  <a:cubicBezTo>
                    <a:pt x="22303" y="7464"/>
                    <a:pt x="21280" y="4853"/>
                    <a:pt x="19257" y="2895"/>
                  </a:cubicBezTo>
                  <a:cubicBezTo>
                    <a:pt x="17211" y="958"/>
                    <a:pt x="14709" y="1"/>
                    <a:pt x="11772" y="1"/>
                  </a:cubicBezTo>
                  <a:close/>
                </a:path>
              </a:pathLst>
            </a:custGeom>
            <a:solidFill>
              <a:srgbClr val="AFD1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9"/>
            <p:cNvGrpSpPr/>
            <p:nvPr/>
          </p:nvGrpSpPr>
          <p:grpSpPr>
            <a:xfrm>
              <a:off x="1215725" y="2747182"/>
              <a:ext cx="850831" cy="847794"/>
              <a:chOff x="-2874975" y="817713"/>
              <a:chExt cx="588200" cy="586100"/>
            </a:xfrm>
          </p:grpSpPr>
          <p:sp>
            <p:nvSpPr>
              <p:cNvPr id="1732" name="Google Shape;1732;p39"/>
              <p:cNvSpPr/>
              <p:nvPr/>
            </p:nvSpPr>
            <p:spPr>
              <a:xfrm>
                <a:off x="-2740625" y="857213"/>
                <a:ext cx="318775" cy="495075"/>
              </a:xfrm>
              <a:custGeom>
                <a:avLst/>
                <a:gdLst/>
                <a:ahLst/>
                <a:cxnLst/>
                <a:rect l="l" t="t" r="r" b="b"/>
                <a:pathLst>
                  <a:path w="12751" h="19803" extrusionOk="0">
                    <a:moveTo>
                      <a:pt x="177" y="0"/>
                    </a:moveTo>
                    <a:cubicBezTo>
                      <a:pt x="106" y="0"/>
                      <a:pt x="0" y="51"/>
                      <a:pt x="51" y="101"/>
                    </a:cubicBezTo>
                    <a:cubicBezTo>
                      <a:pt x="5512" y="5497"/>
                      <a:pt x="10146" y="12460"/>
                      <a:pt x="12540" y="19771"/>
                    </a:cubicBezTo>
                    <a:cubicBezTo>
                      <a:pt x="12547" y="19793"/>
                      <a:pt x="12574" y="19802"/>
                      <a:pt x="12605" y="19802"/>
                    </a:cubicBezTo>
                    <a:cubicBezTo>
                      <a:pt x="12668" y="19802"/>
                      <a:pt x="12750" y="19764"/>
                      <a:pt x="12736" y="19706"/>
                    </a:cubicBezTo>
                    <a:cubicBezTo>
                      <a:pt x="10321" y="12395"/>
                      <a:pt x="5686" y="5432"/>
                      <a:pt x="225" y="14"/>
                    </a:cubicBezTo>
                    <a:cubicBezTo>
                      <a:pt x="215" y="5"/>
                      <a:pt x="197" y="0"/>
                      <a:pt x="177"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2827800" y="941788"/>
                <a:ext cx="492800" cy="325750"/>
              </a:xfrm>
              <a:custGeom>
                <a:avLst/>
                <a:gdLst/>
                <a:ahLst/>
                <a:cxnLst/>
                <a:rect l="l" t="t" r="r" b="b"/>
                <a:pathLst>
                  <a:path w="19712" h="13030" extrusionOk="0">
                    <a:moveTo>
                      <a:pt x="212" y="0"/>
                    </a:moveTo>
                    <a:cubicBezTo>
                      <a:pt x="148" y="0"/>
                      <a:pt x="1" y="74"/>
                      <a:pt x="78" y="113"/>
                    </a:cubicBezTo>
                    <a:cubicBezTo>
                      <a:pt x="7280" y="2832"/>
                      <a:pt x="14330" y="7315"/>
                      <a:pt x="19486" y="13015"/>
                    </a:cubicBezTo>
                    <a:cubicBezTo>
                      <a:pt x="19496" y="13025"/>
                      <a:pt x="19514" y="13029"/>
                      <a:pt x="19534" y="13029"/>
                    </a:cubicBezTo>
                    <a:cubicBezTo>
                      <a:pt x="19605" y="13029"/>
                      <a:pt x="19711" y="12979"/>
                      <a:pt x="19660" y="12928"/>
                    </a:cubicBezTo>
                    <a:cubicBezTo>
                      <a:pt x="14504" y="7228"/>
                      <a:pt x="7432" y="2724"/>
                      <a:pt x="230" y="4"/>
                    </a:cubicBezTo>
                    <a:cubicBezTo>
                      <a:pt x="226" y="2"/>
                      <a:pt x="219" y="0"/>
                      <a:pt x="212"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2857950" y="999538"/>
                <a:ext cx="553350" cy="209725"/>
              </a:xfrm>
              <a:custGeom>
                <a:avLst/>
                <a:gdLst/>
                <a:ahLst/>
                <a:cxnLst/>
                <a:rect l="l" t="t" r="r" b="b"/>
                <a:pathLst>
                  <a:path w="22134" h="8389" extrusionOk="0">
                    <a:moveTo>
                      <a:pt x="196" y="0"/>
                    </a:moveTo>
                    <a:cubicBezTo>
                      <a:pt x="109" y="0"/>
                      <a:pt x="0" y="131"/>
                      <a:pt x="131" y="153"/>
                    </a:cubicBezTo>
                    <a:cubicBezTo>
                      <a:pt x="7746" y="1197"/>
                      <a:pt x="15623" y="3982"/>
                      <a:pt x="21911" y="8377"/>
                    </a:cubicBezTo>
                    <a:cubicBezTo>
                      <a:pt x="21923" y="8385"/>
                      <a:pt x="21939" y="8389"/>
                      <a:pt x="21956" y="8389"/>
                    </a:cubicBezTo>
                    <a:cubicBezTo>
                      <a:pt x="22032" y="8389"/>
                      <a:pt x="22134" y="8321"/>
                      <a:pt x="22063" y="8268"/>
                    </a:cubicBezTo>
                    <a:cubicBezTo>
                      <a:pt x="15732" y="3851"/>
                      <a:pt x="7833" y="1066"/>
                      <a:pt x="196"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2874975" y="1067613"/>
                <a:ext cx="588200" cy="53350"/>
              </a:xfrm>
              <a:custGeom>
                <a:avLst/>
                <a:gdLst/>
                <a:ahLst/>
                <a:cxnLst/>
                <a:rect l="l" t="t" r="r" b="b"/>
                <a:pathLst>
                  <a:path w="23528" h="2134" extrusionOk="0">
                    <a:moveTo>
                      <a:pt x="14756" y="0"/>
                    </a:moveTo>
                    <a:cubicBezTo>
                      <a:pt x="9787" y="0"/>
                      <a:pt x="4757" y="742"/>
                      <a:pt x="94" y="2064"/>
                    </a:cubicBezTo>
                    <a:cubicBezTo>
                      <a:pt x="0" y="2083"/>
                      <a:pt x="3" y="2134"/>
                      <a:pt x="75" y="2134"/>
                    </a:cubicBezTo>
                    <a:cubicBezTo>
                      <a:pt x="87" y="2134"/>
                      <a:pt x="100" y="2132"/>
                      <a:pt x="116" y="2129"/>
                    </a:cubicBezTo>
                    <a:cubicBezTo>
                      <a:pt x="4718" y="813"/>
                      <a:pt x="9684" y="80"/>
                      <a:pt x="14597" y="80"/>
                    </a:cubicBezTo>
                    <a:cubicBezTo>
                      <a:pt x="17558" y="80"/>
                      <a:pt x="20500" y="346"/>
                      <a:pt x="23332" y="911"/>
                    </a:cubicBezTo>
                    <a:cubicBezTo>
                      <a:pt x="23375" y="911"/>
                      <a:pt x="23527" y="846"/>
                      <a:pt x="23484" y="824"/>
                    </a:cubicBezTo>
                    <a:cubicBezTo>
                      <a:pt x="20657" y="263"/>
                      <a:pt x="17717" y="0"/>
                      <a:pt x="14756"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2855050" y="993488"/>
                <a:ext cx="547350" cy="222450"/>
              </a:xfrm>
              <a:custGeom>
                <a:avLst/>
                <a:gdLst/>
                <a:ahLst/>
                <a:cxnLst/>
                <a:rect l="l" t="t" r="r" b="b"/>
                <a:pathLst>
                  <a:path w="21894" h="8898" extrusionOk="0">
                    <a:moveTo>
                      <a:pt x="21800" y="1"/>
                    </a:moveTo>
                    <a:cubicBezTo>
                      <a:pt x="21792" y="1"/>
                      <a:pt x="21783" y="1"/>
                      <a:pt x="21773" y="3"/>
                    </a:cubicBezTo>
                    <a:cubicBezTo>
                      <a:pt x="14114" y="1069"/>
                      <a:pt x="6412" y="4376"/>
                      <a:pt x="80" y="8793"/>
                    </a:cubicBezTo>
                    <a:cubicBezTo>
                      <a:pt x="1" y="8857"/>
                      <a:pt x="73" y="8897"/>
                      <a:pt x="142" y="8897"/>
                    </a:cubicBezTo>
                    <a:cubicBezTo>
                      <a:pt x="168" y="8897"/>
                      <a:pt x="193" y="8892"/>
                      <a:pt x="211" y="8880"/>
                    </a:cubicBezTo>
                    <a:cubicBezTo>
                      <a:pt x="6499" y="4485"/>
                      <a:pt x="14158" y="1178"/>
                      <a:pt x="21730" y="112"/>
                    </a:cubicBezTo>
                    <a:cubicBezTo>
                      <a:pt x="21830" y="112"/>
                      <a:pt x="21893" y="1"/>
                      <a:pt x="21800"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2590325" y="817713"/>
                <a:ext cx="63450" cy="586100"/>
              </a:xfrm>
              <a:custGeom>
                <a:avLst/>
                <a:gdLst/>
                <a:ahLst/>
                <a:cxnLst/>
                <a:rect l="l" t="t" r="r" b="b"/>
                <a:pathLst>
                  <a:path w="2538" h="23444" extrusionOk="0">
                    <a:moveTo>
                      <a:pt x="1823" y="1"/>
                    </a:moveTo>
                    <a:cubicBezTo>
                      <a:pt x="1765" y="1"/>
                      <a:pt x="1689" y="32"/>
                      <a:pt x="1676" y="71"/>
                    </a:cubicBezTo>
                    <a:cubicBezTo>
                      <a:pt x="0" y="7578"/>
                      <a:pt x="414" y="15955"/>
                      <a:pt x="2329" y="23396"/>
                    </a:cubicBezTo>
                    <a:cubicBezTo>
                      <a:pt x="2337" y="23429"/>
                      <a:pt x="2371" y="23444"/>
                      <a:pt x="2408" y="23444"/>
                    </a:cubicBezTo>
                    <a:cubicBezTo>
                      <a:pt x="2468" y="23444"/>
                      <a:pt x="2538" y="23406"/>
                      <a:pt x="2524" y="23353"/>
                    </a:cubicBezTo>
                    <a:cubicBezTo>
                      <a:pt x="610" y="15911"/>
                      <a:pt x="218" y="7578"/>
                      <a:pt x="1893" y="50"/>
                    </a:cubicBezTo>
                    <a:cubicBezTo>
                      <a:pt x="1893" y="15"/>
                      <a:pt x="1862" y="1"/>
                      <a:pt x="1823"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2805925" y="933638"/>
                <a:ext cx="481325" cy="341875"/>
              </a:xfrm>
              <a:custGeom>
                <a:avLst/>
                <a:gdLst/>
                <a:ahLst/>
                <a:cxnLst/>
                <a:rect l="l" t="t" r="r" b="b"/>
                <a:pathLst>
                  <a:path w="19253" h="13675" extrusionOk="0">
                    <a:moveTo>
                      <a:pt x="19097" y="0"/>
                    </a:moveTo>
                    <a:cubicBezTo>
                      <a:pt x="19087" y="0"/>
                      <a:pt x="19078" y="1"/>
                      <a:pt x="19068" y="4"/>
                    </a:cubicBezTo>
                    <a:cubicBezTo>
                      <a:pt x="11888" y="2810"/>
                      <a:pt x="5165" y="7836"/>
                      <a:pt x="52" y="13602"/>
                    </a:cubicBezTo>
                    <a:cubicBezTo>
                      <a:pt x="1" y="13653"/>
                      <a:pt x="47" y="13674"/>
                      <a:pt x="102" y="13674"/>
                    </a:cubicBezTo>
                    <a:cubicBezTo>
                      <a:pt x="142" y="13674"/>
                      <a:pt x="186" y="13664"/>
                      <a:pt x="204" y="13646"/>
                    </a:cubicBezTo>
                    <a:cubicBezTo>
                      <a:pt x="5295" y="7902"/>
                      <a:pt x="11997" y="2897"/>
                      <a:pt x="19155" y="112"/>
                    </a:cubicBezTo>
                    <a:cubicBezTo>
                      <a:pt x="19252" y="74"/>
                      <a:pt x="19176" y="0"/>
                      <a:pt x="19097" y="0"/>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2669750" y="835313"/>
                <a:ext cx="233875" cy="538375"/>
              </a:xfrm>
              <a:custGeom>
                <a:avLst/>
                <a:gdLst/>
                <a:ahLst/>
                <a:cxnLst/>
                <a:rect l="l" t="t" r="r" b="b"/>
                <a:pathLst>
                  <a:path w="9355" h="21535" extrusionOk="0">
                    <a:moveTo>
                      <a:pt x="9284" y="1"/>
                    </a:moveTo>
                    <a:cubicBezTo>
                      <a:pt x="9233" y="1"/>
                      <a:pt x="9163" y="18"/>
                      <a:pt x="9139" y="42"/>
                    </a:cubicBezTo>
                    <a:cubicBezTo>
                      <a:pt x="4483" y="6156"/>
                      <a:pt x="1350" y="13924"/>
                      <a:pt x="1" y="21495"/>
                    </a:cubicBezTo>
                    <a:cubicBezTo>
                      <a:pt x="1" y="21523"/>
                      <a:pt x="31" y="21535"/>
                      <a:pt x="68" y="21535"/>
                    </a:cubicBezTo>
                    <a:cubicBezTo>
                      <a:pt x="120" y="21535"/>
                      <a:pt x="184" y="21512"/>
                      <a:pt x="197" y="21474"/>
                    </a:cubicBezTo>
                    <a:cubicBezTo>
                      <a:pt x="1546" y="13924"/>
                      <a:pt x="4679" y="6156"/>
                      <a:pt x="9335" y="42"/>
                    </a:cubicBezTo>
                    <a:cubicBezTo>
                      <a:pt x="9355" y="12"/>
                      <a:pt x="9325" y="1"/>
                      <a:pt x="9284" y="1"/>
                    </a:cubicBezTo>
                    <a:close/>
                  </a:path>
                </a:pathLst>
              </a:custGeom>
              <a:solidFill>
                <a:srgbClr val="79B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4"/>
          <p:cNvPicPr>
            <a:picLocks noChangeAspect="1"/>
          </p:cNvPicPr>
          <p:nvPr/>
        </p:nvPicPr>
        <p:blipFill>
          <a:blip r:embed="rId3"/>
          <a:stretch>
            <a:fillRect/>
          </a:stretch>
        </p:blipFill>
        <p:spPr>
          <a:xfrm>
            <a:off x="-709661" y="1018696"/>
            <a:ext cx="9985986" cy="32476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91" name="Rectangle 90"/>
          <p:cNvSpPr/>
          <p:nvPr/>
        </p:nvSpPr>
        <p:spPr>
          <a:xfrm>
            <a:off x="376822" y="458548"/>
            <a:ext cx="8551646" cy="830997"/>
          </a:xfrm>
          <a:prstGeom prst="rect">
            <a:avLst/>
          </a:prstGeom>
        </p:spPr>
        <p:txBody>
          <a:bodyPr wrap="square">
            <a:spAutoFit/>
          </a:bodyPr>
          <a:lstStyle/>
          <a:p>
            <a:pPr algn="just" defTabSz="342900">
              <a:buClrTx/>
            </a:pP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Bài </a:t>
            </a:r>
            <a:r>
              <a:rPr lang="vi-VN"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tập nhanh</a:t>
            </a:r>
            <a:r>
              <a:rPr lang="nl-NL" sz="2400" b="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Sắp xếp những câu văn dưới đây theo một thứ tự hợp lý để tạo thành một đoạn văn có tính liên kết chặt chẽ.</a:t>
            </a:r>
            <a:endParaRPr lang="en-US" sz="2400" b="1" kern="1200" dirty="0">
              <a:solidFill>
                <a:prstClr val="black"/>
              </a:solidFill>
              <a:latin typeface="Times New Roman" panose="02020603050405020304" pitchFamily="18" charset="0"/>
              <a:cs typeface="Times New Roman" panose="02020603050405020304" pitchFamily="18" charset="0"/>
            </a:endParaRPr>
          </a:p>
        </p:txBody>
      </p:sp>
      <p:sp>
        <p:nvSpPr>
          <p:cNvPr id="92" name="Rectangle 91"/>
          <p:cNvSpPr/>
          <p:nvPr/>
        </p:nvSpPr>
        <p:spPr>
          <a:xfrm>
            <a:off x="900716" y="1492038"/>
            <a:ext cx="7578364" cy="3308598"/>
          </a:xfrm>
          <a:prstGeom prst="rect">
            <a:avLst/>
          </a:prstGeom>
        </p:spPr>
        <p:txBody>
          <a:bodyPr wrap="square">
            <a:spAutoFit/>
          </a:bodyPr>
          <a:lstStyle/>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(1) Một quan chức của thành phố đã kết thúc buổi lễ phát thưởng như sau: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(2) Và ông đưa tay chỉ về phía các thầy giáo, cô giáo ngồi trên các hành lang.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(3) Các thầy, các cô đều đứng dậy vẫy mũ, vẫy khăn đáp lại, tất cả đều xúc động về sự biểu lộ lòng mến yêu ấy của học sinh.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(4) “Ra khỏi đây, các con ạ, các con không được quên gửi lời chào và lòng biết ơn đến những người đã vì các con mà không quản bao mệt nhọc, những người đã hiến cả trí thông minh và lòng dũng cảm cho các con, những người sống và chết vì các con, và họ đây này!”. </a:t>
            </a:r>
          </a:p>
          <a:p>
            <a:pPr algn="just" defTabSz="342900">
              <a:buClrTx/>
            </a:pPr>
            <a:r>
              <a:rPr lang="nl-NL" sz="1900" i="1" kern="100"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(5) Nghe lời kêu gọi cảm động, đáp ứng đúng những tình cảm của mình, tất cả học sinh đều đứng dậy, dang tay về phía các thầy, các cô.</a:t>
            </a:r>
            <a:endParaRPr lang="en-US" sz="1900" i="1" kern="1200" dirty="0">
              <a:solidFill>
                <a:prstClr val="black"/>
              </a:solidFill>
              <a:latin typeface="Times New Roman" panose="02020603050405020304" pitchFamily="18" charset="0"/>
              <a:cs typeface="Times New Roman" panose="02020603050405020304" pitchFamily="18" charset="0"/>
            </a:endParaRPr>
          </a:p>
        </p:txBody>
      </p:sp>
      <p:grpSp>
        <p:nvGrpSpPr>
          <p:cNvPr id="93" name="组合 25"/>
          <p:cNvGrpSpPr/>
          <p:nvPr/>
        </p:nvGrpSpPr>
        <p:grpSpPr>
          <a:xfrm>
            <a:off x="322353" y="1431965"/>
            <a:ext cx="540824" cy="503498"/>
            <a:chOff x="477164" y="1358011"/>
            <a:chExt cx="898272" cy="718110"/>
          </a:xfrm>
        </p:grpSpPr>
        <p:pic>
          <p:nvPicPr>
            <p:cNvPr id="94"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95" name="Text Box 70"/>
            <p:cNvSpPr txBox="1">
              <a:spLocks noChangeArrowheads="1"/>
            </p:cNvSpPr>
            <p:nvPr/>
          </p:nvSpPr>
          <p:spPr bwMode="gray">
            <a:xfrm>
              <a:off x="680095" y="1529465"/>
              <a:ext cx="381000" cy="52675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1</a:t>
              </a:r>
            </a:p>
          </p:txBody>
        </p:sp>
      </p:grpSp>
      <p:grpSp>
        <p:nvGrpSpPr>
          <p:cNvPr id="96" name="组合 28"/>
          <p:cNvGrpSpPr/>
          <p:nvPr/>
        </p:nvGrpSpPr>
        <p:grpSpPr>
          <a:xfrm>
            <a:off x="288814" y="1841063"/>
            <a:ext cx="540824" cy="480686"/>
            <a:chOff x="500034" y="2214560"/>
            <a:chExt cx="898272" cy="718110"/>
          </a:xfrm>
        </p:grpSpPr>
        <p:pic>
          <p:nvPicPr>
            <p:cNvPr id="97"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98" name="Text Box 70"/>
            <p:cNvSpPr txBox="1">
              <a:spLocks noChangeArrowheads="1"/>
            </p:cNvSpPr>
            <p:nvPr/>
          </p:nvSpPr>
          <p:spPr bwMode="gray">
            <a:xfrm>
              <a:off x="714346" y="2343716"/>
              <a:ext cx="381000" cy="551755"/>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3</a:t>
              </a:r>
            </a:p>
          </p:txBody>
        </p:sp>
      </p:grpSp>
      <p:grpSp>
        <p:nvGrpSpPr>
          <p:cNvPr id="99" name="组合 31"/>
          <p:cNvGrpSpPr/>
          <p:nvPr/>
        </p:nvGrpSpPr>
        <p:grpSpPr>
          <a:xfrm>
            <a:off x="289252" y="2355974"/>
            <a:ext cx="575925" cy="570715"/>
            <a:chOff x="477164" y="3023248"/>
            <a:chExt cx="898272" cy="718110"/>
          </a:xfrm>
        </p:grpSpPr>
        <p:pic>
          <p:nvPicPr>
            <p:cNvPr id="100"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101" name="Text Box 70"/>
            <p:cNvSpPr txBox="1">
              <a:spLocks noChangeArrowheads="1"/>
            </p:cNvSpPr>
            <p:nvPr/>
          </p:nvSpPr>
          <p:spPr bwMode="gray">
            <a:xfrm>
              <a:off x="666120" y="3181169"/>
              <a:ext cx="381000" cy="46471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5</a:t>
              </a:r>
            </a:p>
          </p:txBody>
        </p:sp>
      </p:grpSp>
      <p:grpSp>
        <p:nvGrpSpPr>
          <p:cNvPr id="102" name="组合 34"/>
          <p:cNvGrpSpPr/>
          <p:nvPr/>
        </p:nvGrpSpPr>
        <p:grpSpPr>
          <a:xfrm>
            <a:off x="288814" y="3033439"/>
            <a:ext cx="665609" cy="618147"/>
            <a:chOff x="477164" y="3855866"/>
            <a:chExt cx="898272" cy="718110"/>
          </a:xfrm>
        </p:grpSpPr>
        <p:pic>
          <p:nvPicPr>
            <p:cNvPr id="103" name="图片 35" descr="未标题-2.png"/>
            <p:cNvPicPr>
              <a:picLocks noChangeAspect="1"/>
            </p:cNvPicPr>
            <p:nvPr/>
          </p:nvPicPr>
          <p:blipFill>
            <a:blip r:embed="rId6" cstate="print"/>
            <a:stretch>
              <a:fillRect/>
            </a:stretch>
          </p:blipFill>
          <p:spPr>
            <a:xfrm>
              <a:off x="477164" y="3855866"/>
              <a:ext cx="898272" cy="718110"/>
            </a:xfrm>
            <a:prstGeom prst="rect">
              <a:avLst/>
            </a:prstGeom>
          </p:spPr>
        </p:pic>
        <p:sp>
          <p:nvSpPr>
            <p:cNvPr id="104" name="Text Box 70"/>
            <p:cNvSpPr txBox="1">
              <a:spLocks noChangeArrowheads="1"/>
            </p:cNvSpPr>
            <p:nvPr/>
          </p:nvSpPr>
          <p:spPr bwMode="gray">
            <a:xfrm>
              <a:off x="659198" y="4030599"/>
              <a:ext cx="380999" cy="429058"/>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2</a:t>
              </a:r>
            </a:p>
          </p:txBody>
        </p:sp>
      </p:grpSp>
      <p:grpSp>
        <p:nvGrpSpPr>
          <p:cNvPr id="105" name="组合 25"/>
          <p:cNvGrpSpPr/>
          <p:nvPr/>
        </p:nvGrpSpPr>
        <p:grpSpPr>
          <a:xfrm>
            <a:off x="376822" y="4125895"/>
            <a:ext cx="540824" cy="606224"/>
            <a:chOff x="477164" y="1358011"/>
            <a:chExt cx="898272" cy="718110"/>
          </a:xfrm>
        </p:grpSpPr>
        <p:pic>
          <p:nvPicPr>
            <p:cNvPr id="106"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107" name="Text Box 70"/>
            <p:cNvSpPr txBox="1">
              <a:spLocks noChangeArrowheads="1"/>
            </p:cNvSpPr>
            <p:nvPr/>
          </p:nvSpPr>
          <p:spPr bwMode="gray">
            <a:xfrm>
              <a:off x="676486" y="1534775"/>
              <a:ext cx="381000" cy="437497"/>
            </a:xfrm>
            <a:prstGeom prst="rect">
              <a:avLst/>
            </a:prstGeom>
            <a:noFill/>
            <a:ln w="9525" algn="ctr">
              <a:noFill/>
              <a:miter lim="800000"/>
              <a:headEnd/>
              <a:tailEnd/>
            </a:ln>
          </p:spPr>
          <p:txBody>
            <a:bodyPr>
              <a:spAutoFit/>
            </a:bodyPr>
            <a:lstStyle/>
            <a:p>
              <a:pPr algn="ctr" defTabSz="685766" eaLnBrk="0" hangingPunct="0">
                <a:buClrTx/>
                <a:defRPr/>
              </a:pPr>
              <a:r>
                <a:rPr lang="en-US" altLang="zh-CN" sz="1800" b="1" dirty="0">
                  <a:latin typeface="Times New Roman" panose="02020603050405020304" pitchFamily="18" charset="0"/>
                  <a:cs typeface="Times New Roman" panose="02020603050405020304" pitchFamily="18"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500" fill="hold"/>
                                        <p:tgtEl>
                                          <p:spTgt spid="93"/>
                                        </p:tgtEl>
                                        <p:attrNameLst>
                                          <p:attrName>ppt_x</p:attrName>
                                        </p:attrNameLst>
                                      </p:cBhvr>
                                      <p:tavLst>
                                        <p:tav tm="0">
                                          <p:val>
                                            <p:strVal val="#ppt_x"/>
                                          </p:val>
                                        </p:tav>
                                        <p:tav tm="100000">
                                          <p:val>
                                            <p:strVal val="#ppt_x"/>
                                          </p:val>
                                        </p:tav>
                                      </p:tavLst>
                                    </p:anim>
                                    <p:anim calcmode="lin" valueType="num">
                                      <p:cBhvr additive="base">
                                        <p:cTn id="1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500" fill="hold"/>
                                        <p:tgtEl>
                                          <p:spTgt spid="102"/>
                                        </p:tgtEl>
                                        <p:attrNameLst>
                                          <p:attrName>ppt_x</p:attrName>
                                        </p:attrNameLst>
                                      </p:cBhvr>
                                      <p:tavLst>
                                        <p:tav tm="0">
                                          <p:val>
                                            <p:strVal val="#ppt_x"/>
                                          </p:val>
                                        </p:tav>
                                        <p:tav tm="100000">
                                          <p:val>
                                            <p:strVal val="#ppt_x"/>
                                          </p:val>
                                        </p:tav>
                                      </p:tavLst>
                                    </p:anim>
                                    <p:anim calcmode="lin" valueType="num">
                                      <p:cBhvr additive="base">
                                        <p:cTn id="2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ppt_x"/>
                                          </p:val>
                                        </p:tav>
                                        <p:tav tm="100000">
                                          <p:val>
                                            <p:strVal val="#ppt_x"/>
                                          </p:val>
                                        </p:tav>
                                      </p:tavLst>
                                    </p:anim>
                                    <p:anim calcmode="lin" valueType="num">
                                      <p:cBhvr additive="base">
                                        <p:cTn id="2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anim calcmode="lin" valueType="num">
                                      <p:cBhvr additive="base">
                                        <p:cTn id="33" dur="500" fill="hold"/>
                                        <p:tgtEl>
                                          <p:spTgt spid="105"/>
                                        </p:tgtEl>
                                        <p:attrNameLst>
                                          <p:attrName>ppt_x</p:attrName>
                                        </p:attrNameLst>
                                      </p:cBhvr>
                                      <p:tavLst>
                                        <p:tav tm="0">
                                          <p:val>
                                            <p:strVal val="#ppt_x"/>
                                          </p:val>
                                        </p:tav>
                                        <p:tav tm="100000">
                                          <p:val>
                                            <p:strVal val="#ppt_x"/>
                                          </p:val>
                                        </p:tav>
                                      </p:tavLst>
                                    </p:anim>
                                    <p:anim calcmode="lin" valueType="num">
                                      <p:cBhvr additive="base">
                                        <p:cTn id="3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ppt_x"/>
                                          </p:val>
                                        </p:tav>
                                        <p:tav tm="100000">
                                          <p:val>
                                            <p:strVal val="#ppt_x"/>
                                          </p:val>
                                        </p:tav>
                                      </p:tavLst>
                                    </p:anim>
                                    <p:anim calcmode="lin" valueType="num">
                                      <p:cBhvr additive="base">
                                        <p:cTn id="4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4"/>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36333" y="990022"/>
            <a:ext cx="5635573" cy="3110837"/>
          </a:xfrm>
          <a:prstGeom prst="rect">
            <a:avLst/>
          </a:prstGeom>
        </p:spPr>
      </p:pic>
    </p:spTree>
    <p:extLst>
      <p:ext uri="{BB962C8B-B14F-4D97-AF65-F5344CB8AC3E}">
        <p14:creationId xmlns:p14="http://schemas.microsoft.com/office/powerpoint/2010/main" val="36625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6"/>
        <p:cNvGrpSpPr/>
        <p:nvPr/>
      </p:nvGrpSpPr>
      <p:grpSpPr>
        <a:xfrm>
          <a:off x="0" y="0"/>
          <a:ext cx="0" cy="0"/>
          <a:chOff x="0" y="0"/>
          <a:chExt cx="0" cy="0"/>
        </a:xfrm>
      </p:grpSpPr>
      <p:grpSp>
        <p:nvGrpSpPr>
          <p:cNvPr id="1930" name="Google Shape;1930;p42"/>
          <p:cNvGrpSpPr/>
          <p:nvPr/>
        </p:nvGrpSpPr>
        <p:grpSpPr>
          <a:xfrm>
            <a:off x="8053477" y="374790"/>
            <a:ext cx="769645" cy="721236"/>
            <a:chOff x="13529150" y="1729613"/>
            <a:chExt cx="945975" cy="886475"/>
          </a:xfrm>
        </p:grpSpPr>
        <p:sp>
          <p:nvSpPr>
            <p:cNvPr id="1931" name="Google Shape;1931;p42"/>
            <p:cNvSpPr/>
            <p:nvPr/>
          </p:nvSpPr>
          <p:spPr>
            <a:xfrm>
              <a:off x="13775025" y="1755163"/>
              <a:ext cx="79450" cy="839350"/>
            </a:xfrm>
            <a:custGeom>
              <a:avLst/>
              <a:gdLst/>
              <a:ahLst/>
              <a:cxnLst/>
              <a:rect l="l" t="t" r="r" b="b"/>
              <a:pathLst>
                <a:path w="3178" h="33574" extrusionOk="0">
                  <a:moveTo>
                    <a:pt x="3177" y="1"/>
                  </a:moveTo>
                  <a:lnTo>
                    <a:pt x="3177" y="1"/>
                  </a:lnTo>
                  <a:cubicBezTo>
                    <a:pt x="2655" y="175"/>
                    <a:pt x="2133" y="327"/>
                    <a:pt x="1654" y="523"/>
                  </a:cubicBezTo>
                  <a:cubicBezTo>
                    <a:pt x="1306" y="11402"/>
                    <a:pt x="718" y="22260"/>
                    <a:pt x="0" y="33117"/>
                  </a:cubicBezTo>
                  <a:cubicBezTo>
                    <a:pt x="349" y="33291"/>
                    <a:pt x="718" y="33443"/>
                    <a:pt x="1110" y="33574"/>
                  </a:cubicBezTo>
                  <a:cubicBezTo>
                    <a:pt x="1524" y="22368"/>
                    <a:pt x="2220" y="11185"/>
                    <a:pt x="3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2" name="Google Shape;1932;p42"/>
            <p:cNvSpPr/>
            <p:nvPr/>
          </p:nvSpPr>
          <p:spPr>
            <a:xfrm>
              <a:off x="13816375" y="1740488"/>
              <a:ext cx="95750" cy="868175"/>
            </a:xfrm>
            <a:custGeom>
              <a:avLst/>
              <a:gdLst/>
              <a:ahLst/>
              <a:cxnLst/>
              <a:rect l="l" t="t" r="r" b="b"/>
              <a:pathLst>
                <a:path w="3830" h="34727" extrusionOk="0">
                  <a:moveTo>
                    <a:pt x="3829" y="0"/>
                  </a:moveTo>
                  <a:lnTo>
                    <a:pt x="3829" y="0"/>
                  </a:lnTo>
                  <a:cubicBezTo>
                    <a:pt x="3220" y="131"/>
                    <a:pt x="2655" y="283"/>
                    <a:pt x="2089" y="436"/>
                  </a:cubicBezTo>
                  <a:cubicBezTo>
                    <a:pt x="1153" y="11706"/>
                    <a:pt x="457" y="23021"/>
                    <a:pt x="0" y="34357"/>
                  </a:cubicBezTo>
                  <a:cubicBezTo>
                    <a:pt x="522" y="34509"/>
                    <a:pt x="1044" y="34639"/>
                    <a:pt x="1567" y="34726"/>
                  </a:cubicBezTo>
                  <a:cubicBezTo>
                    <a:pt x="2546" y="23173"/>
                    <a:pt x="3351" y="11598"/>
                    <a:pt x="38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3" name="Google Shape;1933;p42"/>
            <p:cNvSpPr/>
            <p:nvPr/>
          </p:nvSpPr>
          <p:spPr>
            <a:xfrm>
              <a:off x="13930600" y="1732338"/>
              <a:ext cx="123500" cy="883750"/>
            </a:xfrm>
            <a:custGeom>
              <a:avLst/>
              <a:gdLst/>
              <a:ahLst/>
              <a:cxnLst/>
              <a:rect l="l" t="t" r="r" b="b"/>
              <a:pathLst>
                <a:path w="4940" h="35350" extrusionOk="0">
                  <a:moveTo>
                    <a:pt x="3373" y="0"/>
                  </a:moveTo>
                  <a:cubicBezTo>
                    <a:pt x="2524" y="6484"/>
                    <a:pt x="1871" y="12990"/>
                    <a:pt x="1371" y="19539"/>
                  </a:cubicBezTo>
                  <a:cubicBezTo>
                    <a:pt x="958" y="24804"/>
                    <a:pt x="522" y="30070"/>
                    <a:pt x="0" y="35335"/>
                  </a:cubicBezTo>
                  <a:cubicBezTo>
                    <a:pt x="325" y="35344"/>
                    <a:pt x="657" y="35350"/>
                    <a:pt x="991" y="35350"/>
                  </a:cubicBezTo>
                  <a:cubicBezTo>
                    <a:pt x="1465" y="35350"/>
                    <a:pt x="1944" y="35339"/>
                    <a:pt x="2415" y="35314"/>
                  </a:cubicBezTo>
                  <a:cubicBezTo>
                    <a:pt x="2394" y="30614"/>
                    <a:pt x="2459" y="25892"/>
                    <a:pt x="2764" y="21171"/>
                  </a:cubicBezTo>
                  <a:cubicBezTo>
                    <a:pt x="3242" y="14143"/>
                    <a:pt x="4004" y="7137"/>
                    <a:pt x="4939" y="174"/>
                  </a:cubicBezTo>
                  <a:cubicBezTo>
                    <a:pt x="4352" y="87"/>
                    <a:pt x="3830" y="22"/>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4" name="Google Shape;1934;p42"/>
            <p:cNvSpPr/>
            <p:nvPr/>
          </p:nvSpPr>
          <p:spPr>
            <a:xfrm>
              <a:off x="13735850" y="1771488"/>
              <a:ext cx="71825" cy="807800"/>
            </a:xfrm>
            <a:custGeom>
              <a:avLst/>
              <a:gdLst/>
              <a:ahLst/>
              <a:cxnLst/>
              <a:rect l="l" t="t" r="r" b="b"/>
              <a:pathLst>
                <a:path w="2873" h="32312" extrusionOk="0">
                  <a:moveTo>
                    <a:pt x="2873" y="1"/>
                  </a:moveTo>
                  <a:lnTo>
                    <a:pt x="2873" y="1"/>
                  </a:lnTo>
                  <a:cubicBezTo>
                    <a:pt x="2372" y="197"/>
                    <a:pt x="1894" y="414"/>
                    <a:pt x="1437" y="632"/>
                  </a:cubicBezTo>
                  <a:cubicBezTo>
                    <a:pt x="545" y="10923"/>
                    <a:pt x="153" y="21237"/>
                    <a:pt x="1" y="31572"/>
                  </a:cubicBezTo>
                  <a:cubicBezTo>
                    <a:pt x="392" y="31833"/>
                    <a:pt x="828" y="32072"/>
                    <a:pt x="1241" y="32312"/>
                  </a:cubicBezTo>
                  <a:cubicBezTo>
                    <a:pt x="1959" y="21541"/>
                    <a:pt x="2525" y="10771"/>
                    <a:pt x="2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5" name="Google Shape;1935;p42"/>
            <p:cNvSpPr/>
            <p:nvPr/>
          </p:nvSpPr>
          <p:spPr>
            <a:xfrm>
              <a:off x="14435925" y="2051638"/>
              <a:ext cx="39200" cy="292125"/>
            </a:xfrm>
            <a:custGeom>
              <a:avLst/>
              <a:gdLst/>
              <a:ahLst/>
              <a:cxnLst/>
              <a:rect l="l" t="t" r="r" b="b"/>
              <a:pathLst>
                <a:path w="1568" h="11685" extrusionOk="0">
                  <a:moveTo>
                    <a:pt x="1241" y="0"/>
                  </a:moveTo>
                  <a:cubicBezTo>
                    <a:pt x="806" y="3895"/>
                    <a:pt x="392" y="7768"/>
                    <a:pt x="1" y="11684"/>
                  </a:cubicBezTo>
                  <a:cubicBezTo>
                    <a:pt x="958" y="9421"/>
                    <a:pt x="1502" y="6767"/>
                    <a:pt x="1545" y="3612"/>
                  </a:cubicBezTo>
                  <a:cubicBezTo>
                    <a:pt x="1567" y="2394"/>
                    <a:pt x="1480" y="1197"/>
                    <a:pt x="1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6" name="Google Shape;1936;p42"/>
            <p:cNvSpPr/>
            <p:nvPr/>
          </p:nvSpPr>
          <p:spPr>
            <a:xfrm>
              <a:off x="14008375" y="1739938"/>
              <a:ext cx="97950" cy="873625"/>
            </a:xfrm>
            <a:custGeom>
              <a:avLst/>
              <a:gdLst/>
              <a:ahLst/>
              <a:cxnLst/>
              <a:rect l="l" t="t" r="r" b="b"/>
              <a:pathLst>
                <a:path w="3918" h="34945" extrusionOk="0">
                  <a:moveTo>
                    <a:pt x="2612" y="1"/>
                  </a:moveTo>
                  <a:cubicBezTo>
                    <a:pt x="2285" y="2264"/>
                    <a:pt x="1981" y="4526"/>
                    <a:pt x="1720" y="6789"/>
                  </a:cubicBezTo>
                  <a:cubicBezTo>
                    <a:pt x="784" y="14949"/>
                    <a:pt x="1" y="23195"/>
                    <a:pt x="1" y="31419"/>
                  </a:cubicBezTo>
                  <a:cubicBezTo>
                    <a:pt x="1" y="32594"/>
                    <a:pt x="1" y="33769"/>
                    <a:pt x="22" y="34944"/>
                  </a:cubicBezTo>
                  <a:cubicBezTo>
                    <a:pt x="284" y="34923"/>
                    <a:pt x="545" y="34901"/>
                    <a:pt x="806" y="34879"/>
                  </a:cubicBezTo>
                  <a:cubicBezTo>
                    <a:pt x="2111" y="23369"/>
                    <a:pt x="3199" y="11815"/>
                    <a:pt x="3917" y="218"/>
                  </a:cubicBezTo>
                  <a:cubicBezTo>
                    <a:pt x="3460" y="131"/>
                    <a:pt x="3025" y="66"/>
                    <a:pt x="2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7" name="Google Shape;1937;p42"/>
            <p:cNvSpPr/>
            <p:nvPr/>
          </p:nvSpPr>
          <p:spPr>
            <a:xfrm>
              <a:off x="13591700" y="1892788"/>
              <a:ext cx="45725" cy="561925"/>
            </a:xfrm>
            <a:custGeom>
              <a:avLst/>
              <a:gdLst/>
              <a:ahLst/>
              <a:cxnLst/>
              <a:rect l="l" t="t" r="r" b="b"/>
              <a:pathLst>
                <a:path w="1829" h="22477" extrusionOk="0">
                  <a:moveTo>
                    <a:pt x="1829" y="1"/>
                  </a:moveTo>
                  <a:lnTo>
                    <a:pt x="1829" y="1"/>
                  </a:lnTo>
                  <a:cubicBezTo>
                    <a:pt x="1633" y="197"/>
                    <a:pt x="1480" y="414"/>
                    <a:pt x="1306" y="632"/>
                  </a:cubicBezTo>
                  <a:cubicBezTo>
                    <a:pt x="806" y="6071"/>
                    <a:pt x="436" y="11511"/>
                    <a:pt x="153" y="16994"/>
                  </a:cubicBezTo>
                  <a:cubicBezTo>
                    <a:pt x="110" y="17995"/>
                    <a:pt x="44" y="19017"/>
                    <a:pt x="1" y="20018"/>
                  </a:cubicBezTo>
                  <a:cubicBezTo>
                    <a:pt x="414" y="20867"/>
                    <a:pt x="915" y="21694"/>
                    <a:pt x="1459" y="22477"/>
                  </a:cubicBezTo>
                  <a:cubicBezTo>
                    <a:pt x="1568" y="14970"/>
                    <a:pt x="1720" y="7486"/>
                    <a:pt x="1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8" name="Google Shape;1938;p42"/>
            <p:cNvSpPr/>
            <p:nvPr/>
          </p:nvSpPr>
          <p:spPr>
            <a:xfrm>
              <a:off x="13636850" y="1835138"/>
              <a:ext cx="58225" cy="663650"/>
            </a:xfrm>
            <a:custGeom>
              <a:avLst/>
              <a:gdLst/>
              <a:ahLst/>
              <a:cxnLst/>
              <a:rect l="l" t="t" r="r" b="b"/>
              <a:pathLst>
                <a:path w="2329" h="26546" extrusionOk="0">
                  <a:moveTo>
                    <a:pt x="2329" y="0"/>
                  </a:moveTo>
                  <a:lnTo>
                    <a:pt x="2329" y="0"/>
                  </a:lnTo>
                  <a:cubicBezTo>
                    <a:pt x="1633" y="544"/>
                    <a:pt x="980" y="1175"/>
                    <a:pt x="393" y="1828"/>
                  </a:cubicBezTo>
                  <a:cubicBezTo>
                    <a:pt x="284" y="9639"/>
                    <a:pt x="110" y="17450"/>
                    <a:pt x="1" y="25262"/>
                  </a:cubicBezTo>
                  <a:cubicBezTo>
                    <a:pt x="349" y="25697"/>
                    <a:pt x="697" y="26132"/>
                    <a:pt x="1067" y="26545"/>
                  </a:cubicBezTo>
                  <a:cubicBezTo>
                    <a:pt x="1241" y="17690"/>
                    <a:pt x="1611" y="8834"/>
                    <a:pt x="2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39" name="Google Shape;1939;p42"/>
            <p:cNvSpPr/>
            <p:nvPr/>
          </p:nvSpPr>
          <p:spPr>
            <a:xfrm>
              <a:off x="13682000" y="1797613"/>
              <a:ext cx="70200" cy="750125"/>
            </a:xfrm>
            <a:custGeom>
              <a:avLst/>
              <a:gdLst/>
              <a:ahLst/>
              <a:cxnLst/>
              <a:rect l="l" t="t" r="r" b="b"/>
              <a:pathLst>
                <a:path w="2808" h="30005" extrusionOk="0">
                  <a:moveTo>
                    <a:pt x="2808" y="0"/>
                  </a:moveTo>
                  <a:lnTo>
                    <a:pt x="2808" y="0"/>
                  </a:lnTo>
                  <a:cubicBezTo>
                    <a:pt x="2307" y="283"/>
                    <a:pt x="1807" y="588"/>
                    <a:pt x="1306" y="914"/>
                  </a:cubicBezTo>
                  <a:cubicBezTo>
                    <a:pt x="545" y="10183"/>
                    <a:pt x="175" y="19495"/>
                    <a:pt x="1" y="28786"/>
                  </a:cubicBezTo>
                  <a:cubicBezTo>
                    <a:pt x="436" y="29221"/>
                    <a:pt x="915" y="29635"/>
                    <a:pt x="1415" y="30005"/>
                  </a:cubicBezTo>
                  <a:cubicBezTo>
                    <a:pt x="1567" y="19996"/>
                    <a:pt x="1959" y="9965"/>
                    <a:pt x="2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0" name="Google Shape;1940;p42"/>
            <p:cNvSpPr/>
            <p:nvPr/>
          </p:nvSpPr>
          <p:spPr>
            <a:xfrm>
              <a:off x="14216175" y="1810663"/>
              <a:ext cx="120225" cy="752850"/>
            </a:xfrm>
            <a:custGeom>
              <a:avLst/>
              <a:gdLst/>
              <a:ahLst/>
              <a:cxnLst/>
              <a:rect l="l" t="t" r="r" b="b"/>
              <a:pathLst>
                <a:path w="4809" h="30114" extrusionOk="0">
                  <a:moveTo>
                    <a:pt x="2807" y="0"/>
                  </a:moveTo>
                  <a:cubicBezTo>
                    <a:pt x="2067" y="6006"/>
                    <a:pt x="1480" y="12011"/>
                    <a:pt x="1001" y="18060"/>
                  </a:cubicBezTo>
                  <a:cubicBezTo>
                    <a:pt x="697" y="22085"/>
                    <a:pt x="348" y="26088"/>
                    <a:pt x="0" y="30114"/>
                  </a:cubicBezTo>
                  <a:cubicBezTo>
                    <a:pt x="174" y="30027"/>
                    <a:pt x="370" y="29939"/>
                    <a:pt x="566" y="29831"/>
                  </a:cubicBezTo>
                  <a:cubicBezTo>
                    <a:pt x="1349" y="25436"/>
                    <a:pt x="2089" y="20997"/>
                    <a:pt x="2698" y="16536"/>
                  </a:cubicBezTo>
                  <a:cubicBezTo>
                    <a:pt x="3373" y="11489"/>
                    <a:pt x="3982" y="6375"/>
                    <a:pt x="4809" y="1328"/>
                  </a:cubicBezTo>
                  <a:cubicBezTo>
                    <a:pt x="4178" y="849"/>
                    <a:pt x="3503" y="392"/>
                    <a:pt x="2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1" name="Google Shape;1941;p42"/>
            <p:cNvSpPr/>
            <p:nvPr/>
          </p:nvSpPr>
          <p:spPr>
            <a:xfrm>
              <a:off x="13864775" y="1729613"/>
              <a:ext cx="113700" cy="883950"/>
            </a:xfrm>
            <a:custGeom>
              <a:avLst/>
              <a:gdLst/>
              <a:ahLst/>
              <a:cxnLst/>
              <a:rect l="l" t="t" r="r" b="b"/>
              <a:pathLst>
                <a:path w="4548" h="35358" extrusionOk="0">
                  <a:moveTo>
                    <a:pt x="4243" y="0"/>
                  </a:moveTo>
                  <a:cubicBezTo>
                    <a:pt x="3569" y="109"/>
                    <a:pt x="2916" y="240"/>
                    <a:pt x="2285" y="348"/>
                  </a:cubicBezTo>
                  <a:cubicBezTo>
                    <a:pt x="1785" y="11989"/>
                    <a:pt x="980" y="23608"/>
                    <a:pt x="1" y="35227"/>
                  </a:cubicBezTo>
                  <a:lnTo>
                    <a:pt x="262" y="35249"/>
                  </a:lnTo>
                  <a:cubicBezTo>
                    <a:pt x="544" y="35292"/>
                    <a:pt x="849" y="35314"/>
                    <a:pt x="1154" y="35357"/>
                  </a:cubicBezTo>
                  <a:cubicBezTo>
                    <a:pt x="1676" y="30157"/>
                    <a:pt x="2111" y="24979"/>
                    <a:pt x="2524" y="19778"/>
                  </a:cubicBezTo>
                  <a:cubicBezTo>
                    <a:pt x="3047" y="13164"/>
                    <a:pt x="3699" y="6593"/>
                    <a:pt x="4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2" name="Google Shape;1942;p42"/>
            <p:cNvSpPr/>
            <p:nvPr/>
          </p:nvSpPr>
          <p:spPr>
            <a:xfrm>
              <a:off x="14240100" y="1850363"/>
              <a:ext cx="136025" cy="701175"/>
            </a:xfrm>
            <a:custGeom>
              <a:avLst/>
              <a:gdLst/>
              <a:ahLst/>
              <a:cxnLst/>
              <a:rect l="l" t="t" r="r" b="b"/>
              <a:pathLst>
                <a:path w="5441" h="28047" extrusionOk="0">
                  <a:moveTo>
                    <a:pt x="4178" y="1"/>
                  </a:moveTo>
                  <a:cubicBezTo>
                    <a:pt x="3330" y="5266"/>
                    <a:pt x="2720" y="10575"/>
                    <a:pt x="2002" y="15819"/>
                  </a:cubicBezTo>
                  <a:cubicBezTo>
                    <a:pt x="1437" y="19909"/>
                    <a:pt x="740" y="24000"/>
                    <a:pt x="1" y="28047"/>
                  </a:cubicBezTo>
                  <a:cubicBezTo>
                    <a:pt x="1023" y="27525"/>
                    <a:pt x="2002" y="26894"/>
                    <a:pt x="2916" y="26197"/>
                  </a:cubicBezTo>
                  <a:cubicBezTo>
                    <a:pt x="3482" y="17799"/>
                    <a:pt x="4287" y="9444"/>
                    <a:pt x="5440" y="1110"/>
                  </a:cubicBezTo>
                  <a:cubicBezTo>
                    <a:pt x="5049" y="719"/>
                    <a:pt x="4613" y="349"/>
                    <a:pt x="4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3" name="Google Shape;1943;p42"/>
            <p:cNvSpPr/>
            <p:nvPr/>
          </p:nvSpPr>
          <p:spPr>
            <a:xfrm>
              <a:off x="14389150" y="1944463"/>
              <a:ext cx="68025" cy="481975"/>
            </a:xfrm>
            <a:custGeom>
              <a:avLst/>
              <a:gdLst/>
              <a:ahLst/>
              <a:cxnLst/>
              <a:rect l="l" t="t" r="r" b="b"/>
              <a:pathLst>
                <a:path w="2721" h="19279" extrusionOk="0">
                  <a:moveTo>
                    <a:pt x="1502" y="1"/>
                  </a:moveTo>
                  <a:cubicBezTo>
                    <a:pt x="1067" y="6419"/>
                    <a:pt x="566" y="12838"/>
                    <a:pt x="0" y="19278"/>
                  </a:cubicBezTo>
                  <a:cubicBezTo>
                    <a:pt x="436" y="18691"/>
                    <a:pt x="827" y="18082"/>
                    <a:pt x="1154" y="17451"/>
                  </a:cubicBezTo>
                  <a:cubicBezTo>
                    <a:pt x="1632" y="12555"/>
                    <a:pt x="2154" y="7660"/>
                    <a:pt x="2720" y="2764"/>
                  </a:cubicBezTo>
                  <a:cubicBezTo>
                    <a:pt x="2416" y="1807"/>
                    <a:pt x="2002" y="871"/>
                    <a:pt x="1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4" name="Google Shape;1944;p42"/>
            <p:cNvSpPr/>
            <p:nvPr/>
          </p:nvSpPr>
          <p:spPr>
            <a:xfrm>
              <a:off x="14037750" y="1747563"/>
              <a:ext cx="127325" cy="863825"/>
            </a:xfrm>
            <a:custGeom>
              <a:avLst/>
              <a:gdLst/>
              <a:ahLst/>
              <a:cxnLst/>
              <a:rect l="l" t="t" r="r" b="b"/>
              <a:pathLst>
                <a:path w="5093" h="34553" extrusionOk="0">
                  <a:moveTo>
                    <a:pt x="3112" y="0"/>
                  </a:moveTo>
                  <a:cubicBezTo>
                    <a:pt x="2372" y="11532"/>
                    <a:pt x="1284" y="23064"/>
                    <a:pt x="1" y="34552"/>
                  </a:cubicBezTo>
                  <a:cubicBezTo>
                    <a:pt x="305" y="34509"/>
                    <a:pt x="632" y="34465"/>
                    <a:pt x="936" y="34422"/>
                  </a:cubicBezTo>
                  <a:cubicBezTo>
                    <a:pt x="1415" y="30309"/>
                    <a:pt x="1872" y="26197"/>
                    <a:pt x="2285" y="22063"/>
                  </a:cubicBezTo>
                  <a:cubicBezTo>
                    <a:pt x="3025" y="14839"/>
                    <a:pt x="3939" y="7681"/>
                    <a:pt x="5092" y="501"/>
                  </a:cubicBezTo>
                  <a:cubicBezTo>
                    <a:pt x="4396" y="305"/>
                    <a:pt x="3743" y="153"/>
                    <a:pt x="3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5" name="Google Shape;1945;p42"/>
            <p:cNvSpPr/>
            <p:nvPr/>
          </p:nvSpPr>
          <p:spPr>
            <a:xfrm>
              <a:off x="13529150" y="1941738"/>
              <a:ext cx="74000" cy="415075"/>
            </a:xfrm>
            <a:custGeom>
              <a:avLst/>
              <a:gdLst/>
              <a:ahLst/>
              <a:cxnLst/>
              <a:rect l="l" t="t" r="r" b="b"/>
              <a:pathLst>
                <a:path w="2960" h="16603" extrusionOk="0">
                  <a:moveTo>
                    <a:pt x="2960" y="1"/>
                  </a:moveTo>
                  <a:lnTo>
                    <a:pt x="2960" y="1"/>
                  </a:lnTo>
                  <a:cubicBezTo>
                    <a:pt x="1741" y="2090"/>
                    <a:pt x="1023" y="4440"/>
                    <a:pt x="545" y="6877"/>
                  </a:cubicBezTo>
                  <a:cubicBezTo>
                    <a:pt x="1" y="9749"/>
                    <a:pt x="479" y="13295"/>
                    <a:pt x="1828" y="16602"/>
                  </a:cubicBezTo>
                  <a:cubicBezTo>
                    <a:pt x="1850" y="16102"/>
                    <a:pt x="1872" y="15602"/>
                    <a:pt x="1915" y="15101"/>
                  </a:cubicBezTo>
                  <a:cubicBezTo>
                    <a:pt x="2177" y="10053"/>
                    <a:pt x="2525" y="5027"/>
                    <a:pt x="2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6" name="Google Shape;1946;p42"/>
            <p:cNvSpPr/>
            <p:nvPr/>
          </p:nvSpPr>
          <p:spPr>
            <a:xfrm>
              <a:off x="14332575" y="1896063"/>
              <a:ext cx="87050" cy="592375"/>
            </a:xfrm>
            <a:custGeom>
              <a:avLst/>
              <a:gdLst/>
              <a:ahLst/>
              <a:cxnLst/>
              <a:rect l="l" t="t" r="r" b="b"/>
              <a:pathLst>
                <a:path w="3482" h="23695" extrusionOk="0">
                  <a:moveTo>
                    <a:pt x="2372" y="0"/>
                  </a:moveTo>
                  <a:cubicBezTo>
                    <a:pt x="1306" y="7855"/>
                    <a:pt x="566" y="15775"/>
                    <a:pt x="1" y="23695"/>
                  </a:cubicBezTo>
                  <a:cubicBezTo>
                    <a:pt x="697" y="23086"/>
                    <a:pt x="1328" y="22411"/>
                    <a:pt x="1915" y="21693"/>
                  </a:cubicBezTo>
                  <a:cubicBezTo>
                    <a:pt x="2503" y="14948"/>
                    <a:pt x="3025" y="8203"/>
                    <a:pt x="3482" y="1436"/>
                  </a:cubicBezTo>
                  <a:cubicBezTo>
                    <a:pt x="3134" y="936"/>
                    <a:pt x="2786" y="457"/>
                    <a:pt x="23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7" name="Google Shape;1947;p42"/>
            <p:cNvSpPr/>
            <p:nvPr/>
          </p:nvSpPr>
          <p:spPr>
            <a:xfrm>
              <a:off x="14079650" y="1766063"/>
              <a:ext cx="143075" cy="838800"/>
            </a:xfrm>
            <a:custGeom>
              <a:avLst/>
              <a:gdLst/>
              <a:ahLst/>
              <a:cxnLst/>
              <a:rect l="l" t="t" r="r" b="b"/>
              <a:pathLst>
                <a:path w="5723" h="33552" extrusionOk="0">
                  <a:moveTo>
                    <a:pt x="4091" y="0"/>
                  </a:moveTo>
                  <a:cubicBezTo>
                    <a:pt x="2959" y="7224"/>
                    <a:pt x="2045" y="14448"/>
                    <a:pt x="1305" y="21758"/>
                  </a:cubicBezTo>
                  <a:cubicBezTo>
                    <a:pt x="892" y="25675"/>
                    <a:pt x="457" y="29613"/>
                    <a:pt x="0" y="33551"/>
                  </a:cubicBezTo>
                  <a:cubicBezTo>
                    <a:pt x="522" y="33464"/>
                    <a:pt x="1023" y="33355"/>
                    <a:pt x="1523" y="33247"/>
                  </a:cubicBezTo>
                  <a:cubicBezTo>
                    <a:pt x="3198" y="22389"/>
                    <a:pt x="4569" y="11488"/>
                    <a:pt x="5722" y="566"/>
                  </a:cubicBezTo>
                  <a:cubicBezTo>
                    <a:pt x="5178" y="348"/>
                    <a:pt x="4634" y="152"/>
                    <a:pt x="4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948" name="Google Shape;1948;p42"/>
            <p:cNvSpPr/>
            <p:nvPr/>
          </p:nvSpPr>
          <p:spPr>
            <a:xfrm>
              <a:off x="14127500" y="1784013"/>
              <a:ext cx="124600" cy="810500"/>
            </a:xfrm>
            <a:custGeom>
              <a:avLst/>
              <a:gdLst/>
              <a:ahLst/>
              <a:cxnLst/>
              <a:rect l="l" t="t" r="r" b="b"/>
              <a:pathLst>
                <a:path w="4984" h="32420" extrusionOk="0">
                  <a:moveTo>
                    <a:pt x="4157" y="0"/>
                  </a:moveTo>
                  <a:cubicBezTo>
                    <a:pt x="3003" y="10836"/>
                    <a:pt x="1633" y="21649"/>
                    <a:pt x="1" y="32420"/>
                  </a:cubicBezTo>
                  <a:cubicBezTo>
                    <a:pt x="653" y="32246"/>
                    <a:pt x="1328" y="32050"/>
                    <a:pt x="1981" y="31811"/>
                  </a:cubicBezTo>
                  <a:cubicBezTo>
                    <a:pt x="2372" y="27633"/>
                    <a:pt x="2720" y="23455"/>
                    <a:pt x="3047" y="19278"/>
                  </a:cubicBezTo>
                  <a:cubicBezTo>
                    <a:pt x="3547" y="12946"/>
                    <a:pt x="4178" y="6658"/>
                    <a:pt x="4983" y="370"/>
                  </a:cubicBezTo>
                  <a:cubicBezTo>
                    <a:pt x="4700" y="239"/>
                    <a:pt x="4439" y="109"/>
                    <a:pt x="4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pic>
        <p:nvPicPr>
          <p:cNvPr id="18" name="Picture 17"/>
          <p:cNvPicPr>
            <a:picLocks noChangeAspect="1"/>
          </p:cNvPicPr>
          <p:nvPr/>
        </p:nvPicPr>
        <p:blipFill>
          <a:blip r:embed="rId3"/>
          <a:stretch>
            <a:fillRect/>
          </a:stretch>
        </p:blipFill>
        <p:spPr>
          <a:xfrm>
            <a:off x="-610687" y="-70988"/>
            <a:ext cx="9388654" cy="1072989"/>
          </a:xfrm>
          <a:prstGeom prst="rect">
            <a:avLst/>
          </a:prstGeom>
        </p:spPr>
      </p:pic>
      <p:sp>
        <p:nvSpPr>
          <p:cNvPr id="64" name="Google Shape;1957;p43"/>
          <p:cNvSpPr txBox="1">
            <a:spLocks noGrp="1"/>
          </p:cNvSpPr>
          <p:nvPr>
            <p:ph type="subTitle" idx="1"/>
          </p:nvPr>
        </p:nvSpPr>
        <p:spPr>
          <a:xfrm>
            <a:off x="445150" y="959744"/>
            <a:ext cx="4722752" cy="126399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200" dirty="0">
                <a:solidFill>
                  <a:schemeClr val="bg1">
                    <a:lumMod val="10000"/>
                  </a:schemeClr>
                </a:solidFill>
                <a:latin typeface="Times New Roman" panose="02020603050405020304" pitchFamily="18" charset="0"/>
                <a:cs typeface="Times New Roman" panose="02020603050405020304" pitchFamily="18" charset="0"/>
              </a:rPr>
              <a:t>         Trong gian phòng lớp ngập tràn ánh sáng, những bức tranh của thí sinh treo kín bốn bức tường. Bố, mẹ tôi kéo tôi chen qua đám đông để xem được bức tranh của Kiều Phương đã được đóng khung, lồng kính. Trong tranh, một chú bé đang ngồi nhìn ra ngoài cửa sổ, nơi bầu trời trong xanh. Mặt chú bé tỏa ra một ánh sáng rất lạ. Toát lên từ cặp mắt, tư thế ngồi của chú không chỉ sự suy tư mà còn rất mộng mơ nữa.</a:t>
            </a:r>
            <a:endParaRPr sz="2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65" name="Picture 64"/>
          <p:cNvPicPr>
            <a:picLocks noChangeAspect="1"/>
          </p:cNvPicPr>
          <p:nvPr/>
        </p:nvPicPr>
        <p:blipFill>
          <a:blip r:embed="rId4">
            <a:extLst>
              <a:ext uri="{BEBA8EAE-BF5A-486C-A8C5-ECC9F3942E4B}">
                <a14:imgProps xmlns:a14="http://schemas.microsoft.com/office/drawing/2010/main">
                  <a14:imgLayer r:embed="rId5">
                    <a14:imgEffect>
                      <a14:backgroundRemoval t="2203" b="100000" l="2532" r="100000">
                        <a14:foregroundMark x1="19937" y1="36564" x2="20253" y2="42291"/>
                      </a14:backgroundRemoval>
                    </a14:imgEffect>
                  </a14:imgLayer>
                </a14:imgProps>
              </a:ext>
            </a:extLst>
          </a:blip>
          <a:stretch>
            <a:fillRect/>
          </a:stretch>
        </p:blipFill>
        <p:spPr>
          <a:xfrm>
            <a:off x="5167902" y="1447779"/>
            <a:ext cx="4078473" cy="306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4">
                                            <p:txEl>
                                              <p:pRg st="0" end="0"/>
                                            </p:txEl>
                                          </p:spTgt>
                                        </p:tgtEl>
                                        <p:attrNameLst>
                                          <p:attrName>style.visibility</p:attrName>
                                        </p:attrNameLst>
                                      </p:cBhvr>
                                      <p:to>
                                        <p:strVal val="visible"/>
                                      </p:to>
                                    </p:set>
                                    <p:animEffect transition="in" filter="barn(inVertical)">
                                      <p:cBhvr>
                                        <p:cTn id="12" dur="500"/>
                                        <p:tgtEl>
                                          <p:spTgt spid="6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490" y="142660"/>
            <a:ext cx="6206266" cy="1072989"/>
          </a:xfrm>
          <a:prstGeom prst="rect">
            <a:avLst/>
          </a:prstGeom>
        </p:spPr>
      </p:pic>
      <p:sp>
        <p:nvSpPr>
          <p:cNvPr id="5" name="Rectangle 4"/>
          <p:cNvSpPr/>
          <p:nvPr/>
        </p:nvSpPr>
        <p:spPr>
          <a:xfrm>
            <a:off x="489098" y="992365"/>
            <a:ext cx="8091377" cy="3785652"/>
          </a:xfrm>
          <a:prstGeom prst="rect">
            <a:avLst/>
          </a:prstGeom>
          <a:ln w="12700">
            <a:solidFill>
              <a:schemeClr val="accent1"/>
            </a:solidFill>
            <a:prstDash val="dash"/>
          </a:ln>
        </p:spPr>
        <p:txBody>
          <a:bodyPr wrap="square">
            <a:spAutoFit/>
          </a:bodyPr>
          <a:lstStyle/>
          <a:p>
            <a:pPr>
              <a:buClrTx/>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viết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về</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nội</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dung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b</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bao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nhiêu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c</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gì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là</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m</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cho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en-US" sz="2400" kern="1200" dirty="0">
                <a:solidFill>
                  <a:schemeClr val="bg1">
                    <a:lumMod val="10000"/>
                  </a:schemeClr>
                </a:solidFill>
                <a:latin typeface="Times New Roman" panose="02020603050405020304" pitchFamily="18" charset="0"/>
                <a:cs typeface="Times New Roman" panose="02020603050405020304" pitchFamily="18" charset="0"/>
              </a:rPr>
              <a:t>d</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Nếu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đảo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trật</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tự</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các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câu</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thì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có</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không</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Vì</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400" kern="1200" dirty="0" err="1">
                <a:solidFill>
                  <a:schemeClr val="bg1">
                    <a:lumMod val="10000"/>
                  </a:schemeClr>
                </a:solidFill>
                <a:latin typeface="Times New Roman" panose="02020603050405020304" pitchFamily="18" charset="0"/>
                <a:cs typeface="Times New Roman" panose="02020603050405020304" pitchFamily="18" charset="0"/>
              </a:rPr>
              <a:t>sao</a:t>
            </a:r>
            <a:r>
              <a:rPr lang="en-US" sz="2400" kern="1200" dirty="0">
                <a:solidFill>
                  <a:schemeClr val="bg1">
                    <a:lumMod val="10000"/>
                  </a:schemeClr>
                </a:solidFill>
                <a:latin typeface="Times New Roman" panose="02020603050405020304" pitchFamily="18" charset="0"/>
                <a:cs typeface="Times New Roman" panose="02020603050405020304" pitchFamily="18" charset="0"/>
              </a:rPr>
              <a:t>?</a:t>
            </a: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p>
          <a:p>
            <a:pPr>
              <a:buClrTx/>
              <a:buFontTx/>
              <a:buNone/>
            </a:pPr>
            <a:r>
              <a:rPr lang="vi-VN" sz="2400"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400" kern="1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143"/>
                    </a14:imgEffect>
                  </a14:imgLayer>
                </a14:imgProps>
              </a:ext>
            </a:extLst>
          </a:blip>
          <a:stretch>
            <a:fillRect/>
          </a:stretch>
        </p:blipFill>
        <p:spPr>
          <a:xfrm>
            <a:off x="6820297" y="3451091"/>
            <a:ext cx="1685750" cy="1326926"/>
          </a:xfrm>
          <a:prstGeom prst="rect">
            <a:avLst/>
          </a:prstGeom>
        </p:spPr>
      </p:pic>
    </p:spTree>
    <p:extLst>
      <p:ext uri="{BB962C8B-B14F-4D97-AF65-F5344CB8AC3E}">
        <p14:creationId xmlns:p14="http://schemas.microsoft.com/office/powerpoint/2010/main" val="2217698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1"/>
        <p:cNvGrpSpPr/>
        <p:nvPr/>
      </p:nvGrpSpPr>
      <p:grpSpPr>
        <a:xfrm>
          <a:off x="0" y="0"/>
          <a:ext cx="0" cy="0"/>
          <a:chOff x="0" y="0"/>
          <a:chExt cx="0" cy="0"/>
        </a:xfrm>
      </p:grpSpPr>
      <p:sp>
        <p:nvSpPr>
          <p:cNvPr id="77" name="Rectangle 76"/>
          <p:cNvSpPr/>
          <p:nvPr/>
        </p:nvSpPr>
        <p:spPr>
          <a:xfrm>
            <a:off x="591470" y="529268"/>
            <a:ext cx="8295326" cy="4154984"/>
          </a:xfrm>
          <a:prstGeom prst="rect">
            <a:avLst/>
          </a:prstGeom>
        </p:spPr>
        <p:txBody>
          <a:bodyPr wrap="square">
            <a:spAutoFit/>
          </a:bodyPr>
          <a:lstStyle/>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a</a:t>
            </a:r>
            <a:r>
              <a:rPr lang="vi-VN" sz="2200" b="1" kern="1200" dirty="0">
                <a:solidFill>
                  <a:srgbClr val="FF0000"/>
                </a:solidFill>
                <a:latin typeface="Times New Roman" panose="02020603050405020304" pitchFamily="18" charset="0"/>
                <a:cs typeface="Times New Roman" panose="02020603050405020304" pitchFamily="18" charset="0"/>
              </a:rPr>
              <a:t>.</a:t>
            </a:r>
            <a:r>
              <a:rPr lang="en-US" sz="2200" b="1" kern="1200" dirty="0">
                <a:solidFill>
                  <a:srgbClr val="FF0000"/>
                </a:solidFill>
                <a:latin typeface="Times New Roman" panose="02020603050405020304" pitchFamily="18" charset="0"/>
                <a:cs typeface="Times New Roman" panose="02020603050405020304" pitchFamily="18" charset="0"/>
              </a:rPr>
              <a:t>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N</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ội dung chính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a 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nói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bức tranh của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b</a:t>
            </a:r>
            <a:r>
              <a:rPr lang="vi-VN" sz="2200" b="1" kern="1200" dirty="0">
                <a:solidFill>
                  <a:srgbClr val="FF0000"/>
                </a:solidFill>
                <a:latin typeface="Times New Roman" panose="02020603050405020304" pitchFamily="18" charset="0"/>
                <a:cs typeface="Times New Roman" panose="02020603050405020304" pitchFamily="18" charset="0"/>
              </a:rPr>
              <a:t>.</a:t>
            </a:r>
            <a:r>
              <a:rPr lang="en-US" sz="2200" b="1" kern="1200" dirty="0">
                <a:solidFill>
                  <a:srgbClr val="FF0000"/>
                </a:solidFill>
                <a:latin typeface="Times New Roman" panose="02020603050405020304" pitchFamily="18" charset="0"/>
                <a:cs typeface="Times New Roman" panose="02020603050405020304" pitchFamily="18" charset="0"/>
              </a:rPr>
              <a: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Đoạn văn có  </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5 câu.</a:t>
            </a: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c</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Điều</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đã</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là</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m</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cho các câu tạo thành một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đoạn</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b="1" kern="1200" dirty="0" err="1">
                <a:solidFill>
                  <a:schemeClr val="bg1">
                    <a:lumMod val="10000"/>
                  </a:schemeClr>
                </a:solidFill>
                <a:latin typeface="Times New Roman" panose="02020603050405020304" pitchFamily="18" charset="0"/>
                <a:cs typeface="Times New Roman" panose="02020603050405020304" pitchFamily="18" charset="0"/>
              </a:rPr>
              <a:t>văn</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b="1"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Các câu được s</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ắ</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x</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p theo một trình tự hợp l</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miêu tả sự vật dựa trên nguyên tắc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xa (những bức tranh trong phòng triển lãm)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ầ</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ủa</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Ki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u Phương)</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a:t>
            </a: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Sự thống nh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ấ</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về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tài được nói đ</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(bức tranh) </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Đoạn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ă</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cũng bảo đảm t</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í</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nh li</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ê</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n k</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ế</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t v</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ề</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mặt </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hình</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thức giữa các câu thể hiện qua việc dùng </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đ</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ồ</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ng nghĩa và t</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ừ</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 ngữ lặp l</a:t>
            </a:r>
            <a:r>
              <a:rPr lang="en-US" sz="2200" b="1" kern="1200" dirty="0">
                <a:solidFill>
                  <a:schemeClr val="bg1">
                    <a:lumMod val="10000"/>
                  </a:schemeClr>
                </a:solidFill>
                <a:latin typeface="Times New Roman" panose="02020603050405020304" pitchFamily="18" charset="0"/>
                <a:cs typeface="Times New Roman" panose="02020603050405020304" pitchFamily="18" charset="0"/>
              </a:rPr>
              <a:t>ạ</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i</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(bức tranh, bức tranh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 tranh</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 chú bé, ch</a:t>
            </a:r>
            <a:r>
              <a:rPr lang="en-US" sz="2200" i="1" kern="1200" dirty="0">
                <a:solidFill>
                  <a:schemeClr val="bg1">
                    <a:lumMod val="10000"/>
                  </a:schemeClr>
                </a:solidFill>
                <a:latin typeface="Times New Roman" panose="02020603050405020304" pitchFamily="18" charset="0"/>
                <a:cs typeface="Times New Roman" panose="02020603050405020304" pitchFamily="18" charset="0"/>
              </a:rPr>
              <a:t>ú</a:t>
            </a:r>
            <a:r>
              <a:rPr lang="vi-VN" sz="2200" i="1" kern="1200" dirty="0">
                <a:solidFill>
                  <a:schemeClr val="bg1">
                    <a:lumMod val="10000"/>
                  </a:schemeClr>
                </a:solidFill>
                <a:latin typeface="Times New Roman" panose="02020603050405020304" pitchFamily="18" charset="0"/>
                <a:cs typeface="Times New Roman" panose="02020603050405020304" pitchFamily="18" charset="0"/>
              </a:rPr>
              <a:t>).</a:t>
            </a:r>
            <a:endParaRPr lang="en-US" sz="2200" kern="1200" dirty="0">
              <a:solidFill>
                <a:schemeClr val="bg1">
                  <a:lumMod val="10000"/>
                </a:schemeClr>
              </a:solidFill>
              <a:latin typeface="Times New Roman" panose="02020603050405020304" pitchFamily="18" charset="0"/>
              <a:cs typeface="Times New Roman" panose="02020603050405020304" pitchFamily="18" charset="0"/>
            </a:endParaRPr>
          </a:p>
          <a:p>
            <a:pPr algn="just">
              <a:buClrTx/>
              <a:buFontTx/>
              <a:buNone/>
            </a:pPr>
            <a:r>
              <a:rPr lang="en-US" sz="2200" b="1" kern="1200" dirty="0">
                <a:solidFill>
                  <a:srgbClr val="FF0000"/>
                </a:solidFill>
                <a:latin typeface="Times New Roman" panose="02020603050405020304" pitchFamily="18" charset="0"/>
                <a:cs typeface="Times New Roman" panose="02020603050405020304" pitchFamily="18" charset="0"/>
              </a:rPr>
              <a:t>d</a:t>
            </a:r>
            <a:r>
              <a:rPr lang="vi-VN" sz="2200" b="1" kern="1200" dirty="0">
                <a:solidFill>
                  <a:srgbClr val="FF0000"/>
                </a:solidFill>
                <a:latin typeface="Times New Roman" panose="02020603050405020304" pitchFamily="18" charset="0"/>
                <a:cs typeface="Times New Roman" panose="02020603050405020304" pitchFamily="18" charset="0"/>
              </a:rPr>
              <a:t>. </a:t>
            </a:r>
            <a:r>
              <a:rPr lang="vi-VN" sz="2200" b="1" kern="1200" dirty="0">
                <a:solidFill>
                  <a:schemeClr val="bg1">
                    <a:lumMod val="10000"/>
                  </a:schemeClr>
                </a:solidFill>
                <a:latin typeface="Times New Roman" panose="02020603050405020304" pitchFamily="18" charset="0"/>
                <a:cs typeface="Times New Roman" panose="02020603050405020304" pitchFamily="18" charset="0"/>
              </a:rPr>
              <a:t>Không thể đảo trật tự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các câu</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Vì đảo thì đoạn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văn</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sẽ lủng củng,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thiếu</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mạch</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a:t>
            </a:r>
            <a:r>
              <a:rPr lang="en-US" sz="2200" kern="1200" dirty="0" err="1">
                <a:solidFill>
                  <a:schemeClr val="bg1">
                    <a:lumMod val="10000"/>
                  </a:schemeClr>
                </a:solidFill>
                <a:latin typeface="Times New Roman" panose="02020603050405020304" pitchFamily="18" charset="0"/>
                <a:cs typeface="Times New Roman" panose="02020603050405020304" pitchFamily="18" charset="0"/>
              </a:rPr>
              <a:t>lạc</a:t>
            </a:r>
            <a:r>
              <a:rPr lang="vi-VN" sz="2200" kern="1200" dirty="0">
                <a:solidFill>
                  <a:schemeClr val="bg1">
                    <a:lumMod val="10000"/>
                  </a:schemeClr>
                </a:solidFill>
                <a:latin typeface="Times New Roman" panose="02020603050405020304" pitchFamily="18" charset="0"/>
                <a:cs typeface="Times New Roman" panose="02020603050405020304" pitchFamily="18" charset="0"/>
              </a:rPr>
              <a:t>, thiếu lôgic</a:t>
            </a:r>
            <a:r>
              <a:rPr lang="en-US" sz="2200" kern="1200" dirty="0">
                <a:solidFill>
                  <a:schemeClr val="bg1">
                    <a:lumMod val="10000"/>
                  </a:schemeClr>
                </a:solidFill>
                <a:latin typeface="Times New Roman" panose="02020603050405020304" pitchFamily="18" charset="0"/>
                <a:cs typeface="Times New Roman" panose="02020603050405020304" pitchFamily="18" charset="0"/>
              </a:rPr>
              <a:t>, người đọc không hiểu được nội dung.</a:t>
            </a:r>
          </a:p>
        </p:txBody>
      </p:sp>
    </p:spTree>
    <p:extLst>
      <p:ext uri="{BB962C8B-B14F-4D97-AF65-F5344CB8AC3E}">
        <p14:creationId xmlns:p14="http://schemas.microsoft.com/office/powerpoint/2010/main" val="38146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
                                            <p:txEl>
                                              <p:pRg st="1" end="1"/>
                                            </p:txEl>
                                          </p:spTgt>
                                        </p:tgtEl>
                                        <p:attrNameLst>
                                          <p:attrName>style.visibility</p:attrName>
                                        </p:attrNameLst>
                                      </p:cBhvr>
                                      <p:to>
                                        <p:strVal val="visible"/>
                                      </p:to>
                                    </p:set>
                                    <p:anim calcmode="lin" valueType="num">
                                      <p:cBhvr additive="base">
                                        <p:cTn id="13" dur="500" fill="hold"/>
                                        <p:tgtEl>
                                          <p:spTgt spid="7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
                                            <p:txEl>
                                              <p:pRg st="2" end="2"/>
                                            </p:txEl>
                                          </p:spTgt>
                                        </p:tgtEl>
                                        <p:attrNameLst>
                                          <p:attrName>style.visibility</p:attrName>
                                        </p:attrNameLst>
                                      </p:cBhvr>
                                      <p:to>
                                        <p:strVal val="visible"/>
                                      </p:to>
                                    </p:set>
                                    <p:anim calcmode="lin" valueType="num">
                                      <p:cBhvr additive="base">
                                        <p:cTn id="19" dur="500" fill="hold"/>
                                        <p:tgtEl>
                                          <p:spTgt spid="7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
                                            <p:txEl>
                                              <p:pRg st="3" end="3"/>
                                            </p:txEl>
                                          </p:spTgt>
                                        </p:tgtEl>
                                        <p:attrNameLst>
                                          <p:attrName>style.visibility</p:attrName>
                                        </p:attrNameLst>
                                      </p:cBhvr>
                                      <p:to>
                                        <p:strVal val="visible"/>
                                      </p:to>
                                    </p:set>
                                    <p:anim calcmode="lin" valueType="num">
                                      <p:cBhvr additive="base">
                                        <p:cTn id="25" dur="500" fill="hold"/>
                                        <p:tgtEl>
                                          <p:spTgt spid="7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7">
                                            <p:txEl>
                                              <p:pRg st="4" end="4"/>
                                            </p:txEl>
                                          </p:spTgt>
                                        </p:tgtEl>
                                        <p:attrNameLst>
                                          <p:attrName>style.visibility</p:attrName>
                                        </p:attrNameLst>
                                      </p:cBhvr>
                                      <p:to>
                                        <p:strVal val="visible"/>
                                      </p:to>
                                    </p:set>
                                    <p:anim calcmode="lin" valueType="num">
                                      <p:cBhvr additive="base">
                                        <p:cTn id="31" dur="500" fill="hold"/>
                                        <p:tgtEl>
                                          <p:spTgt spid="7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7">
                                            <p:txEl>
                                              <p:pRg st="5" end="5"/>
                                            </p:txEl>
                                          </p:spTgt>
                                        </p:tgtEl>
                                        <p:attrNameLst>
                                          <p:attrName>style.visibility</p:attrName>
                                        </p:attrNameLst>
                                      </p:cBhvr>
                                      <p:to>
                                        <p:strVal val="visible"/>
                                      </p:to>
                                    </p:set>
                                    <p:anim calcmode="lin" valueType="num">
                                      <p:cBhvr additive="base">
                                        <p:cTn id="37" dur="500" fill="hold"/>
                                        <p:tgtEl>
                                          <p:spTgt spid="7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7">
                                            <p:txEl>
                                              <p:pRg st="6" end="6"/>
                                            </p:txEl>
                                          </p:spTgt>
                                        </p:tgtEl>
                                        <p:attrNameLst>
                                          <p:attrName>style.visibility</p:attrName>
                                        </p:attrNameLst>
                                      </p:cBhvr>
                                      <p:to>
                                        <p:strVal val="visible"/>
                                      </p:to>
                                    </p:set>
                                    <p:anim calcmode="lin" valueType="num">
                                      <p:cBhvr additive="base">
                                        <p:cTn id="43" dur="500" fill="hold"/>
                                        <p:tgtEl>
                                          <p:spTgt spid="7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80775" y="0"/>
            <a:ext cx="2438611" cy="1072989"/>
          </a:xfrm>
          <a:prstGeom prst="rect">
            <a:avLst/>
          </a:prstGeom>
        </p:spPr>
      </p:pic>
      <p:sp>
        <p:nvSpPr>
          <p:cNvPr id="45" name="Google Shape;523;p20"/>
          <p:cNvSpPr txBox="1"/>
          <p:nvPr/>
        </p:nvSpPr>
        <p:spPr>
          <a:xfrm>
            <a:off x="386709" y="721886"/>
            <a:ext cx="5243529" cy="2882020"/>
          </a:xfrm>
          <a:prstGeom prst="rect">
            <a:avLst/>
          </a:prstGeom>
          <a:noFill/>
          <a:ln>
            <a:noFill/>
          </a:ln>
        </p:spPr>
        <p:txBody>
          <a:bodyPr spcFirstLastPara="1" wrap="square" lIns="91425" tIns="91425" rIns="91425" bIns="91425" anchor="t" anchorCtr="0">
            <a:noAutofit/>
          </a:bodyPr>
          <a:lstStyle/>
          <a:p>
            <a:pPr algn="just">
              <a:lnSpc>
                <a:spcPct val="150000"/>
              </a:lnSpc>
              <a:buSzPts val="1100"/>
              <a:buFont typeface="Fira Sans Extra Condensed"/>
              <a:buNone/>
            </a:pPr>
            <a:r>
              <a:rPr lang="vi-VN" sz="2400" b="1" dirty="0">
                <a:latin typeface="Times New Roman" panose="02020603050405020304" pitchFamily="18" charset="0"/>
                <a:ea typeface="Arima Madurai Medium"/>
                <a:cs typeface="Times New Roman" panose="02020603050405020304" pitchFamily="18" charset="0"/>
                <a:sym typeface="Arima Madurai Medium"/>
              </a:rPr>
              <a:t>* Khái niệm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Mạch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lạc</a:t>
            </a:r>
            <a:r>
              <a:rPr lang="vi-VN" sz="2400" b="1" dirty="0">
                <a:latin typeface="Times New Roman" panose="02020603050405020304" pitchFamily="18" charset="0"/>
                <a:ea typeface="Arima Madurai Medium"/>
                <a:cs typeface="Times New Roman" panose="02020603050405020304" pitchFamily="18" charset="0"/>
                <a:sym typeface="Arima Madurai Medium"/>
              </a:rPr>
              <a: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endParaRPr dirty="0">
              <a:latin typeface="Times New Roman" panose="02020603050405020304" pitchFamily="18" charset="0"/>
              <a:cs typeface="Times New Roman" panose="02020603050405020304" pitchFamily="18" charset="0"/>
            </a:endParaRPr>
          </a:p>
          <a:p>
            <a:pPr algn="just">
              <a:lnSpc>
                <a:spcPct val="150000"/>
              </a:lnSpc>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liền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mạch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nội</a:t>
            </a:r>
            <a:r>
              <a:rPr lang="en-US" sz="2400" dirty="0">
                <a:latin typeface="Times New Roman" panose="02020603050405020304" pitchFamily="18" charset="0"/>
                <a:ea typeface="Arima Madurai Medium"/>
                <a:cs typeface="Times New Roman" panose="02020603050405020304" pitchFamily="18" charset="0"/>
                <a:sym typeface="Arima Madurai Medium"/>
              </a:rPr>
              <a:t> dung </a:t>
            </a:r>
            <a:r>
              <a:rPr lang="en-US" sz="2400" dirty="0" err="1">
                <a:latin typeface="Times New Roman" panose="02020603050405020304" pitchFamily="18" charset="0"/>
                <a:ea typeface="Arima Madurai Medium"/>
                <a:cs typeface="Times New Roman" panose="02020603050405020304" pitchFamily="18" charset="0"/>
                <a:sym typeface="Arima Madurai Medium"/>
              </a:rPr>
              <a:t>của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một</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chủ</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yếu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dựa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trên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thống</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nhất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tài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sự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tiếp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nối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theo</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một</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trình</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tự</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hợp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lí</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câu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lnSpc>
                <a:spcPct val="150000"/>
              </a:lnSpc>
              <a:buSzPts val="1100"/>
              <a:buFont typeface="Fira Sans Extra Condensed"/>
              <a:buNone/>
            </a:pP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pic>
        <p:nvPicPr>
          <p:cNvPr id="96" name="Google Shape;521;p20"/>
          <p:cNvPicPr preferRelativeResize="0"/>
          <p:nvPr/>
        </p:nvPicPr>
        <p:blipFill rotWithShape="1">
          <a:blip r:embed="rId4">
            <a:alphaModFix/>
          </a:blip>
          <a:srcRect/>
          <a:stretch/>
        </p:blipFill>
        <p:spPr>
          <a:xfrm>
            <a:off x="5526938" y="1506682"/>
            <a:ext cx="3713840" cy="3713840"/>
          </a:xfrm>
          <a:prstGeom prst="rect">
            <a:avLst/>
          </a:prstGeom>
          <a:noFill/>
          <a:ln>
            <a:noFill/>
          </a:ln>
        </p:spPr>
      </p:pic>
    </p:spTree>
    <p:extLst>
      <p:ext uri="{BB962C8B-B14F-4D97-AF65-F5344CB8AC3E}">
        <p14:creationId xmlns:p14="http://schemas.microsoft.com/office/powerpoint/2010/main" val="367838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pic>
        <p:nvPicPr>
          <p:cNvPr id="160" name="Picture 159">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02" y="355909"/>
            <a:ext cx="2201093" cy="2201093"/>
          </a:xfrm>
          <a:prstGeom prst="rect">
            <a:avLst/>
          </a:prstGeom>
        </p:spPr>
      </p:pic>
      <p:sp>
        <p:nvSpPr>
          <p:cNvPr id="161" name="Rectangle 160"/>
          <p:cNvSpPr/>
          <p:nvPr/>
        </p:nvSpPr>
        <p:spPr>
          <a:xfrm>
            <a:off x="968666" y="1214080"/>
            <a:ext cx="1402948"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câu</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pic>
        <p:nvPicPr>
          <p:cNvPr id="162" name="Picture 161">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935" y="598282"/>
            <a:ext cx="2386415" cy="2201093"/>
          </a:xfrm>
          <a:prstGeom prst="rect">
            <a:avLst/>
          </a:prstGeom>
        </p:spPr>
      </p:pic>
      <p:sp>
        <p:nvSpPr>
          <p:cNvPr id="163" name="Rectangle 162"/>
          <p:cNvSpPr/>
          <p:nvPr/>
        </p:nvSpPr>
        <p:spPr>
          <a:xfrm>
            <a:off x="3841373" y="1437965"/>
            <a:ext cx="1622560"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phần</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pic>
        <p:nvPicPr>
          <p:cNvPr id="164" name="Picture 163">
            <a:extLst>
              <a:ext uri="{FF2B5EF4-FFF2-40B4-BE49-F238E27FC236}">
                <a16:creationId xmlns:a16="http://schemas.microsoft.com/office/drawing/2014/main" id="{C4F9EBC4-BEB6-42A3-9CD5-54DE98DAD3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940" y="355909"/>
            <a:ext cx="2201093" cy="2201093"/>
          </a:xfrm>
          <a:prstGeom prst="rect">
            <a:avLst/>
          </a:prstGeom>
        </p:spPr>
      </p:pic>
      <p:sp>
        <p:nvSpPr>
          <p:cNvPr id="165" name="Rectangle 164"/>
          <p:cNvSpPr/>
          <p:nvPr/>
        </p:nvSpPr>
        <p:spPr>
          <a:xfrm>
            <a:off x="6603403" y="1214080"/>
            <a:ext cx="1619354" cy="507831"/>
          </a:xfrm>
          <a:prstGeom prst="rect">
            <a:avLst/>
          </a:prstGeom>
        </p:spPr>
        <p:txBody>
          <a:bodyPr wrap="none">
            <a:spAutoFit/>
          </a:bodyPr>
          <a:lstStyle/>
          <a:p>
            <a:pPr algn="ctr" defTabSz="342900">
              <a:buClrTx/>
            </a:pPr>
            <a:r>
              <a:rPr lang="en-US" altLang="en-US" sz="2700" b="1" kern="1200" dirty="0" err="1">
                <a:solidFill>
                  <a:prstClr val="black"/>
                </a:solidFill>
                <a:latin typeface="Times New Roman" panose="02020603050405020304" pitchFamily="18" charset="0"/>
                <a:cs typeface="Times New Roman" panose="02020603050405020304" pitchFamily="18" charset="0"/>
              </a:rPr>
              <a:t>Các</a:t>
            </a:r>
            <a:r>
              <a:rPr lang="en-US" altLang="en-US" sz="2700" b="1" kern="1200" dirty="0">
                <a:solidFill>
                  <a:prstClr val="black"/>
                </a:solidFill>
                <a:latin typeface="Times New Roman" panose="02020603050405020304" pitchFamily="18" charset="0"/>
                <a:cs typeface="Times New Roman" panose="02020603050405020304" pitchFamily="18" charset="0"/>
              </a:rPr>
              <a:t> </a:t>
            </a:r>
            <a:r>
              <a:rPr lang="en-US" altLang="en-US" sz="2700" b="1" kern="1200" dirty="0" err="1">
                <a:solidFill>
                  <a:prstClr val="black"/>
                </a:solidFill>
                <a:latin typeface="Times New Roman" panose="02020603050405020304" pitchFamily="18" charset="0"/>
                <a:cs typeface="Times New Roman" panose="02020603050405020304" pitchFamily="18" charset="0"/>
              </a:rPr>
              <a:t>đoạn</a:t>
            </a:r>
            <a:endParaRPr lang="en-US" altLang="en-US" sz="2700" b="1" kern="1200" dirty="0">
              <a:solidFill>
                <a:prstClr val="black"/>
              </a:solidFill>
              <a:latin typeface="Times New Roman" panose="02020603050405020304" pitchFamily="18" charset="0"/>
              <a:cs typeface="Times New Roman" panose="02020603050405020304" pitchFamily="18" charset="0"/>
            </a:endParaRPr>
          </a:p>
        </p:txBody>
      </p:sp>
      <p:sp>
        <p:nvSpPr>
          <p:cNvPr id="166" name="Rectangle 165"/>
          <p:cNvSpPr/>
          <p:nvPr/>
        </p:nvSpPr>
        <p:spPr>
          <a:xfrm>
            <a:off x="1347759" y="2591135"/>
            <a:ext cx="7504637" cy="923330"/>
          </a:xfrm>
          <a:prstGeom prst="rect">
            <a:avLst/>
          </a:prstGeom>
        </p:spPr>
        <p:txBody>
          <a:bodyPr wrap="square">
            <a:spAutoFit/>
          </a:bodyPr>
          <a:lstStyle/>
          <a:p>
            <a:pPr algn="just" defTabSz="342900">
              <a:buClrTx/>
            </a:pPr>
            <a:r>
              <a:rPr lang="en-US" altLang="en-US" sz="2700" kern="1200" dirty="0" err="1">
                <a:solidFill>
                  <a:prstClr val="black"/>
                </a:solidFill>
                <a:latin typeface="Times New Roman" panose="02020603050405020304" pitchFamily="18" charset="0"/>
                <a:cs typeface="Times New Roman" panose="02020603050405020304" pitchFamily="18" charset="0"/>
              </a:rPr>
              <a:t>Đều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nói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về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đề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tài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biểu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hiện</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chủ</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đề</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xuyên</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suốt</a:t>
            </a:r>
            <a:endParaRPr lang="en-US" altLang="en-US" sz="2700" kern="1200" dirty="0">
              <a:solidFill>
                <a:prstClr val="black"/>
              </a:solidFill>
              <a:latin typeface="Times New Roman" panose="02020603050405020304" pitchFamily="18" charset="0"/>
              <a:cs typeface="Times New Roman" panose="02020603050405020304" pitchFamily="18" charset="0"/>
            </a:endParaRPr>
          </a:p>
        </p:txBody>
      </p:sp>
      <p:sp>
        <p:nvSpPr>
          <p:cNvPr id="167" name="Rectangle 166"/>
          <p:cNvSpPr/>
          <p:nvPr/>
        </p:nvSpPr>
        <p:spPr>
          <a:xfrm>
            <a:off x="1347759" y="3501931"/>
            <a:ext cx="7504637" cy="1338828"/>
          </a:xfrm>
          <a:prstGeom prst="rect">
            <a:avLst/>
          </a:prstGeom>
        </p:spPr>
        <p:txBody>
          <a:bodyPr wrap="square">
            <a:spAutoFit/>
          </a:bodyPr>
          <a:lstStyle/>
          <a:p>
            <a:pPr algn="just" defTabSz="342900">
              <a:buClrTx/>
            </a:pPr>
            <a:r>
              <a:rPr lang="en-US" altLang="en-US" sz="2700" kern="1200" dirty="0" err="1">
                <a:solidFill>
                  <a:prstClr val="black"/>
                </a:solidFill>
                <a:latin typeface="Times New Roman" panose="02020603050405020304" pitchFamily="18" charset="0"/>
                <a:cs typeface="Times New Roman" panose="02020603050405020304" pitchFamily="18" charset="0"/>
              </a:rPr>
              <a:t>Được</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tiếp</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nối</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theo</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một</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trình</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tự</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rõ</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ràng</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hợp</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lý</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trước</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sau</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hô</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err="1">
                <a:solidFill>
                  <a:prstClr val="black"/>
                </a:solidFill>
                <a:latin typeface="Times New Roman" panose="02020603050405020304" pitchFamily="18" charset="0"/>
                <a:cs typeface="Times New Roman" panose="02020603050405020304" pitchFamily="18" charset="0"/>
              </a:rPr>
              <a:t>ứng</a:t>
            </a:r>
            <a:r>
              <a:rPr lang="en-US" altLang="en-US" sz="2700" kern="1200" dirty="0">
                <a:solidFill>
                  <a:prstClr val="black"/>
                </a:solidFill>
                <a:latin typeface="Times New Roman" panose="02020603050405020304" pitchFamily="18" charset="0"/>
                <a:cs typeface="Times New Roman" panose="02020603050405020304" pitchFamily="18" charset="0"/>
              </a:rPr>
              <a:t> </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chủ</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đề</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liền</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mạch</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hứng</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đọc</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700" kern="1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nghe</a:t>
            </a:r>
            <a:r>
              <a:rPr lang="en-US" altLang="en-US" sz="2700" kern="1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700" kern="1200" dirty="0">
              <a:solidFill>
                <a:prstClr val="black"/>
              </a:solidFill>
              <a:latin typeface="Times New Roman" panose="02020603050405020304" pitchFamily="18" charset="0"/>
              <a:cs typeface="Times New Roman" panose="02020603050405020304" pitchFamily="18" charset="0"/>
            </a:endParaRPr>
          </a:p>
        </p:txBody>
      </p:sp>
      <p:grpSp>
        <p:nvGrpSpPr>
          <p:cNvPr id="168" name="Google Shape;1671;p55"/>
          <p:cNvGrpSpPr/>
          <p:nvPr/>
        </p:nvGrpSpPr>
        <p:grpSpPr>
          <a:xfrm>
            <a:off x="42981" y="2796682"/>
            <a:ext cx="1350499" cy="1364587"/>
            <a:chOff x="5858316" y="1224583"/>
            <a:chExt cx="1671329" cy="1765051"/>
          </a:xfrm>
        </p:grpSpPr>
        <p:sp>
          <p:nvSpPr>
            <p:cNvPr id="169" name="Google Shape;1672;p55"/>
            <p:cNvSpPr/>
            <p:nvPr/>
          </p:nvSpPr>
          <p:spPr>
            <a:xfrm rot="2192941">
              <a:off x="6585155" y="2147033"/>
              <a:ext cx="283299" cy="253415"/>
            </a:xfrm>
            <a:custGeom>
              <a:avLst/>
              <a:gdLst/>
              <a:ahLst/>
              <a:cxnLst/>
              <a:rect l="l" t="t" r="r" b="b"/>
              <a:pathLst>
                <a:path w="2114" h="1891" extrusionOk="0">
                  <a:moveTo>
                    <a:pt x="1713" y="0"/>
                  </a:moveTo>
                  <a:lnTo>
                    <a:pt x="1624" y="22"/>
                  </a:lnTo>
                  <a:lnTo>
                    <a:pt x="1557" y="45"/>
                  </a:lnTo>
                  <a:lnTo>
                    <a:pt x="1513" y="89"/>
                  </a:lnTo>
                  <a:lnTo>
                    <a:pt x="1446" y="134"/>
                  </a:lnTo>
                  <a:lnTo>
                    <a:pt x="1401" y="200"/>
                  </a:lnTo>
                  <a:lnTo>
                    <a:pt x="1379" y="289"/>
                  </a:lnTo>
                  <a:lnTo>
                    <a:pt x="1379" y="401"/>
                  </a:lnTo>
                  <a:lnTo>
                    <a:pt x="1379" y="534"/>
                  </a:lnTo>
                  <a:lnTo>
                    <a:pt x="1401" y="667"/>
                  </a:lnTo>
                  <a:lnTo>
                    <a:pt x="1468" y="823"/>
                  </a:lnTo>
                  <a:lnTo>
                    <a:pt x="1535" y="979"/>
                  </a:lnTo>
                  <a:lnTo>
                    <a:pt x="1624" y="1157"/>
                  </a:lnTo>
                  <a:lnTo>
                    <a:pt x="1668" y="1246"/>
                  </a:lnTo>
                  <a:lnTo>
                    <a:pt x="1757" y="1335"/>
                  </a:lnTo>
                  <a:lnTo>
                    <a:pt x="1846" y="1224"/>
                  </a:lnTo>
                  <a:lnTo>
                    <a:pt x="1935" y="1090"/>
                  </a:lnTo>
                  <a:lnTo>
                    <a:pt x="2024" y="934"/>
                  </a:lnTo>
                  <a:lnTo>
                    <a:pt x="2091" y="779"/>
                  </a:lnTo>
                  <a:lnTo>
                    <a:pt x="2113" y="601"/>
                  </a:lnTo>
                  <a:lnTo>
                    <a:pt x="2113" y="467"/>
                  </a:lnTo>
                  <a:lnTo>
                    <a:pt x="2091" y="312"/>
                  </a:lnTo>
                  <a:lnTo>
                    <a:pt x="2046" y="200"/>
                  </a:lnTo>
                  <a:lnTo>
                    <a:pt x="1957" y="89"/>
                  </a:lnTo>
                  <a:lnTo>
                    <a:pt x="1891" y="22"/>
                  </a:lnTo>
                  <a:lnTo>
                    <a:pt x="1802" y="0"/>
                  </a:lnTo>
                  <a:close/>
                  <a:moveTo>
                    <a:pt x="67" y="1135"/>
                  </a:moveTo>
                  <a:lnTo>
                    <a:pt x="22" y="1179"/>
                  </a:lnTo>
                  <a:lnTo>
                    <a:pt x="0" y="1224"/>
                  </a:lnTo>
                  <a:lnTo>
                    <a:pt x="0" y="1290"/>
                  </a:lnTo>
                  <a:lnTo>
                    <a:pt x="0" y="1379"/>
                  </a:lnTo>
                  <a:lnTo>
                    <a:pt x="22" y="1513"/>
                  </a:lnTo>
                  <a:lnTo>
                    <a:pt x="89" y="1646"/>
                  </a:lnTo>
                  <a:lnTo>
                    <a:pt x="178" y="1735"/>
                  </a:lnTo>
                  <a:lnTo>
                    <a:pt x="289" y="1824"/>
                  </a:lnTo>
                  <a:lnTo>
                    <a:pt x="445" y="1869"/>
                  </a:lnTo>
                  <a:lnTo>
                    <a:pt x="623" y="1891"/>
                  </a:lnTo>
                  <a:lnTo>
                    <a:pt x="801" y="1869"/>
                  </a:lnTo>
                  <a:lnTo>
                    <a:pt x="956" y="1846"/>
                  </a:lnTo>
                  <a:lnTo>
                    <a:pt x="845" y="1646"/>
                  </a:lnTo>
                  <a:lnTo>
                    <a:pt x="712" y="1490"/>
                  </a:lnTo>
                  <a:lnTo>
                    <a:pt x="556" y="1357"/>
                  </a:lnTo>
                  <a:lnTo>
                    <a:pt x="423" y="1246"/>
                  </a:lnTo>
                  <a:lnTo>
                    <a:pt x="289" y="1179"/>
                  </a:lnTo>
                  <a:lnTo>
                    <a:pt x="200" y="1135"/>
                  </a:lnTo>
                  <a:close/>
                </a:path>
              </a:pathLst>
            </a:custGeom>
            <a:solidFill>
              <a:srgbClr val="F7DE68"/>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0" name="Google Shape;1673;p55"/>
            <p:cNvSpPr/>
            <p:nvPr/>
          </p:nvSpPr>
          <p:spPr>
            <a:xfrm rot="2192941">
              <a:off x="6555151" y="2237892"/>
              <a:ext cx="128249" cy="101446"/>
            </a:xfrm>
            <a:custGeom>
              <a:avLst/>
              <a:gdLst/>
              <a:ahLst/>
              <a:cxnLst/>
              <a:rect l="l" t="t" r="r" b="b"/>
              <a:pathLst>
                <a:path w="957" h="757" fill="none" extrusionOk="0">
                  <a:moveTo>
                    <a:pt x="0" y="245"/>
                  </a:moveTo>
                  <a:lnTo>
                    <a:pt x="0" y="245"/>
                  </a:lnTo>
                  <a:lnTo>
                    <a:pt x="22" y="379"/>
                  </a:lnTo>
                  <a:lnTo>
                    <a:pt x="89" y="512"/>
                  </a:lnTo>
                  <a:lnTo>
                    <a:pt x="89" y="512"/>
                  </a:lnTo>
                  <a:lnTo>
                    <a:pt x="178" y="601"/>
                  </a:lnTo>
                  <a:lnTo>
                    <a:pt x="289" y="690"/>
                  </a:lnTo>
                  <a:lnTo>
                    <a:pt x="445" y="735"/>
                  </a:lnTo>
                  <a:lnTo>
                    <a:pt x="623" y="757"/>
                  </a:lnTo>
                  <a:lnTo>
                    <a:pt x="623" y="757"/>
                  </a:lnTo>
                  <a:lnTo>
                    <a:pt x="801" y="735"/>
                  </a:lnTo>
                  <a:lnTo>
                    <a:pt x="956" y="712"/>
                  </a:lnTo>
                  <a:lnTo>
                    <a:pt x="956" y="712"/>
                  </a:lnTo>
                  <a:lnTo>
                    <a:pt x="845" y="512"/>
                  </a:lnTo>
                  <a:lnTo>
                    <a:pt x="712" y="356"/>
                  </a:lnTo>
                  <a:lnTo>
                    <a:pt x="556" y="223"/>
                  </a:lnTo>
                  <a:lnTo>
                    <a:pt x="423" y="112"/>
                  </a:lnTo>
                  <a:lnTo>
                    <a:pt x="423" y="112"/>
                  </a:lnTo>
                  <a:lnTo>
                    <a:pt x="289" y="45"/>
                  </a:lnTo>
                  <a:lnTo>
                    <a:pt x="200" y="1"/>
                  </a:lnTo>
                  <a:lnTo>
                    <a:pt x="134" y="1"/>
                  </a:lnTo>
                  <a:lnTo>
                    <a:pt x="67" y="1"/>
                  </a:lnTo>
                  <a:lnTo>
                    <a:pt x="67" y="1"/>
                  </a:lnTo>
                  <a:lnTo>
                    <a:pt x="22" y="45"/>
                  </a:lnTo>
                  <a:lnTo>
                    <a:pt x="0" y="90"/>
                  </a:lnTo>
                  <a:lnTo>
                    <a:pt x="0" y="156"/>
                  </a:lnTo>
                  <a:lnTo>
                    <a:pt x="0" y="24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1" name="Google Shape;1674;p55"/>
            <p:cNvSpPr/>
            <p:nvPr/>
          </p:nvSpPr>
          <p:spPr>
            <a:xfrm rot="2192941">
              <a:off x="6773971" y="2209385"/>
              <a:ext cx="98498" cy="178905"/>
            </a:xfrm>
            <a:custGeom>
              <a:avLst/>
              <a:gdLst/>
              <a:ahLst/>
              <a:cxnLst/>
              <a:rect l="l" t="t" r="r" b="b"/>
              <a:pathLst>
                <a:path w="735" h="1335" fill="none" extrusionOk="0">
                  <a:moveTo>
                    <a:pt x="667" y="200"/>
                  </a:moveTo>
                  <a:lnTo>
                    <a:pt x="667" y="200"/>
                  </a:lnTo>
                  <a:lnTo>
                    <a:pt x="578" y="89"/>
                  </a:lnTo>
                  <a:lnTo>
                    <a:pt x="512" y="22"/>
                  </a:lnTo>
                  <a:lnTo>
                    <a:pt x="423" y="0"/>
                  </a:lnTo>
                  <a:lnTo>
                    <a:pt x="334" y="0"/>
                  </a:lnTo>
                  <a:lnTo>
                    <a:pt x="334" y="0"/>
                  </a:lnTo>
                  <a:lnTo>
                    <a:pt x="245" y="22"/>
                  </a:lnTo>
                  <a:lnTo>
                    <a:pt x="178" y="45"/>
                  </a:lnTo>
                  <a:lnTo>
                    <a:pt x="134" y="89"/>
                  </a:lnTo>
                  <a:lnTo>
                    <a:pt x="67" y="134"/>
                  </a:lnTo>
                  <a:lnTo>
                    <a:pt x="67" y="134"/>
                  </a:lnTo>
                  <a:lnTo>
                    <a:pt x="22" y="200"/>
                  </a:lnTo>
                  <a:lnTo>
                    <a:pt x="0" y="289"/>
                  </a:lnTo>
                  <a:lnTo>
                    <a:pt x="0" y="401"/>
                  </a:lnTo>
                  <a:lnTo>
                    <a:pt x="0" y="534"/>
                  </a:lnTo>
                  <a:lnTo>
                    <a:pt x="0" y="534"/>
                  </a:lnTo>
                  <a:lnTo>
                    <a:pt x="22" y="667"/>
                  </a:lnTo>
                  <a:lnTo>
                    <a:pt x="89" y="823"/>
                  </a:lnTo>
                  <a:lnTo>
                    <a:pt x="156" y="979"/>
                  </a:lnTo>
                  <a:lnTo>
                    <a:pt x="245" y="1157"/>
                  </a:lnTo>
                  <a:lnTo>
                    <a:pt x="245" y="1157"/>
                  </a:lnTo>
                  <a:lnTo>
                    <a:pt x="289" y="1246"/>
                  </a:lnTo>
                  <a:lnTo>
                    <a:pt x="378" y="1335"/>
                  </a:lnTo>
                  <a:lnTo>
                    <a:pt x="378" y="1335"/>
                  </a:lnTo>
                  <a:lnTo>
                    <a:pt x="467" y="1224"/>
                  </a:lnTo>
                  <a:lnTo>
                    <a:pt x="556" y="1090"/>
                  </a:lnTo>
                  <a:lnTo>
                    <a:pt x="645" y="934"/>
                  </a:lnTo>
                  <a:lnTo>
                    <a:pt x="712" y="779"/>
                  </a:lnTo>
                  <a:lnTo>
                    <a:pt x="712" y="779"/>
                  </a:lnTo>
                  <a:lnTo>
                    <a:pt x="734" y="601"/>
                  </a:lnTo>
                  <a:lnTo>
                    <a:pt x="734" y="467"/>
                  </a:lnTo>
                  <a:lnTo>
                    <a:pt x="712" y="312"/>
                  </a:lnTo>
                  <a:lnTo>
                    <a:pt x="667" y="200"/>
                  </a:lnTo>
                  <a:lnTo>
                    <a:pt x="667" y="200"/>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2" name="Google Shape;1675;p55"/>
            <p:cNvSpPr/>
            <p:nvPr/>
          </p:nvSpPr>
          <p:spPr>
            <a:xfrm rot="2192941">
              <a:off x="6591195" y="2839941"/>
              <a:ext cx="86571" cy="77592"/>
            </a:xfrm>
            <a:custGeom>
              <a:avLst/>
              <a:gdLst/>
              <a:ahLst/>
              <a:cxnLst/>
              <a:rect l="l" t="t" r="r" b="b"/>
              <a:pathLst>
                <a:path w="646" h="579" extrusionOk="0">
                  <a:moveTo>
                    <a:pt x="579" y="0"/>
                  </a:moveTo>
                  <a:lnTo>
                    <a:pt x="290" y="178"/>
                  </a:lnTo>
                  <a:lnTo>
                    <a:pt x="0" y="312"/>
                  </a:lnTo>
                  <a:lnTo>
                    <a:pt x="45" y="401"/>
                  </a:lnTo>
                  <a:lnTo>
                    <a:pt x="89" y="468"/>
                  </a:lnTo>
                  <a:lnTo>
                    <a:pt x="134" y="534"/>
                  </a:lnTo>
                  <a:lnTo>
                    <a:pt x="201" y="556"/>
                  </a:lnTo>
                  <a:lnTo>
                    <a:pt x="290" y="579"/>
                  </a:lnTo>
                  <a:lnTo>
                    <a:pt x="356" y="579"/>
                  </a:lnTo>
                  <a:lnTo>
                    <a:pt x="423" y="556"/>
                  </a:lnTo>
                  <a:lnTo>
                    <a:pt x="512" y="512"/>
                  </a:lnTo>
                  <a:lnTo>
                    <a:pt x="579" y="468"/>
                  </a:lnTo>
                  <a:lnTo>
                    <a:pt x="623" y="379"/>
                  </a:lnTo>
                  <a:lnTo>
                    <a:pt x="645" y="290"/>
                  </a:lnTo>
                  <a:lnTo>
                    <a:pt x="623" y="156"/>
                  </a:lnTo>
                  <a:lnTo>
                    <a:pt x="579" y="0"/>
                  </a:lnTo>
                  <a:close/>
                </a:path>
              </a:pathLst>
            </a:custGeom>
            <a:solidFill>
              <a:srgbClr val="958888"/>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3" name="Google Shape;1676;p55"/>
            <p:cNvSpPr/>
            <p:nvPr/>
          </p:nvSpPr>
          <p:spPr>
            <a:xfrm rot="2192941">
              <a:off x="6218846" y="1507590"/>
              <a:ext cx="998651" cy="1114972"/>
            </a:xfrm>
            <a:custGeom>
              <a:avLst/>
              <a:gdLst/>
              <a:ahLst/>
              <a:cxnLst/>
              <a:rect l="l" t="t" r="r" b="b"/>
              <a:pathLst>
                <a:path w="7452" h="8320" extrusionOk="0">
                  <a:moveTo>
                    <a:pt x="4315" y="601"/>
                  </a:moveTo>
                  <a:lnTo>
                    <a:pt x="4493" y="624"/>
                  </a:lnTo>
                  <a:lnTo>
                    <a:pt x="4649" y="646"/>
                  </a:lnTo>
                  <a:lnTo>
                    <a:pt x="4805" y="690"/>
                  </a:lnTo>
                  <a:lnTo>
                    <a:pt x="4938" y="757"/>
                  </a:lnTo>
                  <a:lnTo>
                    <a:pt x="5049" y="846"/>
                  </a:lnTo>
                  <a:lnTo>
                    <a:pt x="5161" y="935"/>
                  </a:lnTo>
                  <a:lnTo>
                    <a:pt x="5250" y="1024"/>
                  </a:lnTo>
                  <a:lnTo>
                    <a:pt x="5338" y="1157"/>
                  </a:lnTo>
                  <a:lnTo>
                    <a:pt x="5383" y="1313"/>
                  </a:lnTo>
                  <a:lnTo>
                    <a:pt x="5405" y="1469"/>
                  </a:lnTo>
                  <a:lnTo>
                    <a:pt x="5383" y="1536"/>
                  </a:lnTo>
                  <a:lnTo>
                    <a:pt x="5361" y="1625"/>
                  </a:lnTo>
                  <a:lnTo>
                    <a:pt x="5294" y="1669"/>
                  </a:lnTo>
                  <a:lnTo>
                    <a:pt x="5227" y="1736"/>
                  </a:lnTo>
                  <a:lnTo>
                    <a:pt x="5138" y="1691"/>
                  </a:lnTo>
                  <a:lnTo>
                    <a:pt x="4871" y="1580"/>
                  </a:lnTo>
                  <a:lnTo>
                    <a:pt x="3893" y="1135"/>
                  </a:lnTo>
                  <a:lnTo>
                    <a:pt x="3826" y="1002"/>
                  </a:lnTo>
                  <a:lnTo>
                    <a:pt x="3804" y="891"/>
                  </a:lnTo>
                  <a:lnTo>
                    <a:pt x="3804" y="779"/>
                  </a:lnTo>
                  <a:lnTo>
                    <a:pt x="3848" y="713"/>
                  </a:lnTo>
                  <a:lnTo>
                    <a:pt x="3915" y="646"/>
                  </a:lnTo>
                  <a:lnTo>
                    <a:pt x="4004" y="624"/>
                  </a:lnTo>
                  <a:lnTo>
                    <a:pt x="4160" y="601"/>
                  </a:lnTo>
                  <a:close/>
                  <a:moveTo>
                    <a:pt x="5984" y="1647"/>
                  </a:moveTo>
                  <a:lnTo>
                    <a:pt x="6050" y="1691"/>
                  </a:lnTo>
                  <a:lnTo>
                    <a:pt x="6139" y="1803"/>
                  </a:lnTo>
                  <a:lnTo>
                    <a:pt x="6161" y="1869"/>
                  </a:lnTo>
                  <a:lnTo>
                    <a:pt x="6139" y="1958"/>
                  </a:lnTo>
                  <a:lnTo>
                    <a:pt x="6117" y="2025"/>
                  </a:lnTo>
                  <a:lnTo>
                    <a:pt x="6095" y="2069"/>
                  </a:lnTo>
                  <a:lnTo>
                    <a:pt x="6006" y="2158"/>
                  </a:lnTo>
                  <a:lnTo>
                    <a:pt x="5872" y="2203"/>
                  </a:lnTo>
                  <a:lnTo>
                    <a:pt x="5783" y="2203"/>
                  </a:lnTo>
                  <a:lnTo>
                    <a:pt x="5694" y="2158"/>
                  </a:lnTo>
                  <a:lnTo>
                    <a:pt x="5628" y="2069"/>
                  </a:lnTo>
                  <a:lnTo>
                    <a:pt x="5583" y="1958"/>
                  </a:lnTo>
                  <a:lnTo>
                    <a:pt x="5605" y="1847"/>
                  </a:lnTo>
                  <a:lnTo>
                    <a:pt x="5650" y="1758"/>
                  </a:lnTo>
                  <a:lnTo>
                    <a:pt x="5761" y="1691"/>
                  </a:lnTo>
                  <a:lnTo>
                    <a:pt x="5872" y="1647"/>
                  </a:lnTo>
                  <a:close/>
                  <a:moveTo>
                    <a:pt x="5450" y="4427"/>
                  </a:moveTo>
                  <a:lnTo>
                    <a:pt x="5539" y="4449"/>
                  </a:lnTo>
                  <a:lnTo>
                    <a:pt x="5605" y="4516"/>
                  </a:lnTo>
                  <a:lnTo>
                    <a:pt x="5694" y="4627"/>
                  </a:lnTo>
                  <a:lnTo>
                    <a:pt x="5739" y="4739"/>
                  </a:lnTo>
                  <a:lnTo>
                    <a:pt x="5761" y="4894"/>
                  </a:lnTo>
                  <a:lnTo>
                    <a:pt x="5761" y="5028"/>
                  </a:lnTo>
                  <a:lnTo>
                    <a:pt x="5739" y="5206"/>
                  </a:lnTo>
                  <a:lnTo>
                    <a:pt x="5672" y="5361"/>
                  </a:lnTo>
                  <a:lnTo>
                    <a:pt x="5583" y="5517"/>
                  </a:lnTo>
                  <a:lnTo>
                    <a:pt x="5494" y="5651"/>
                  </a:lnTo>
                  <a:lnTo>
                    <a:pt x="5405" y="5762"/>
                  </a:lnTo>
                  <a:lnTo>
                    <a:pt x="5316" y="5673"/>
                  </a:lnTo>
                  <a:lnTo>
                    <a:pt x="5272" y="5584"/>
                  </a:lnTo>
                  <a:lnTo>
                    <a:pt x="5183" y="5406"/>
                  </a:lnTo>
                  <a:lnTo>
                    <a:pt x="5116" y="5250"/>
                  </a:lnTo>
                  <a:lnTo>
                    <a:pt x="5049" y="5094"/>
                  </a:lnTo>
                  <a:lnTo>
                    <a:pt x="5027" y="4961"/>
                  </a:lnTo>
                  <a:lnTo>
                    <a:pt x="5027" y="4828"/>
                  </a:lnTo>
                  <a:lnTo>
                    <a:pt x="5027" y="4716"/>
                  </a:lnTo>
                  <a:lnTo>
                    <a:pt x="5049" y="4627"/>
                  </a:lnTo>
                  <a:lnTo>
                    <a:pt x="5094" y="4561"/>
                  </a:lnTo>
                  <a:lnTo>
                    <a:pt x="5161" y="4516"/>
                  </a:lnTo>
                  <a:lnTo>
                    <a:pt x="5205" y="4472"/>
                  </a:lnTo>
                  <a:lnTo>
                    <a:pt x="5272" y="4449"/>
                  </a:lnTo>
                  <a:lnTo>
                    <a:pt x="5361" y="4427"/>
                  </a:lnTo>
                  <a:close/>
                  <a:moveTo>
                    <a:pt x="3848" y="5562"/>
                  </a:moveTo>
                  <a:lnTo>
                    <a:pt x="3937" y="5606"/>
                  </a:lnTo>
                  <a:lnTo>
                    <a:pt x="4071" y="5673"/>
                  </a:lnTo>
                  <a:lnTo>
                    <a:pt x="4204" y="5784"/>
                  </a:lnTo>
                  <a:lnTo>
                    <a:pt x="4360" y="5917"/>
                  </a:lnTo>
                  <a:lnTo>
                    <a:pt x="4493" y="6073"/>
                  </a:lnTo>
                  <a:lnTo>
                    <a:pt x="4604" y="6273"/>
                  </a:lnTo>
                  <a:lnTo>
                    <a:pt x="4449" y="6296"/>
                  </a:lnTo>
                  <a:lnTo>
                    <a:pt x="4271" y="6318"/>
                  </a:lnTo>
                  <a:lnTo>
                    <a:pt x="4093" y="6296"/>
                  </a:lnTo>
                  <a:lnTo>
                    <a:pt x="3937" y="6251"/>
                  </a:lnTo>
                  <a:lnTo>
                    <a:pt x="3826" y="6162"/>
                  </a:lnTo>
                  <a:lnTo>
                    <a:pt x="3737" y="6073"/>
                  </a:lnTo>
                  <a:lnTo>
                    <a:pt x="3670" y="5940"/>
                  </a:lnTo>
                  <a:lnTo>
                    <a:pt x="3648" y="5806"/>
                  </a:lnTo>
                  <a:lnTo>
                    <a:pt x="3648" y="5717"/>
                  </a:lnTo>
                  <a:lnTo>
                    <a:pt x="3648" y="5651"/>
                  </a:lnTo>
                  <a:lnTo>
                    <a:pt x="3670" y="5606"/>
                  </a:lnTo>
                  <a:lnTo>
                    <a:pt x="3715" y="5562"/>
                  </a:lnTo>
                  <a:close/>
                  <a:moveTo>
                    <a:pt x="1958" y="6029"/>
                  </a:moveTo>
                  <a:lnTo>
                    <a:pt x="2158" y="6051"/>
                  </a:lnTo>
                  <a:lnTo>
                    <a:pt x="2313" y="6095"/>
                  </a:lnTo>
                  <a:lnTo>
                    <a:pt x="2425" y="6162"/>
                  </a:lnTo>
                  <a:lnTo>
                    <a:pt x="2491" y="6251"/>
                  </a:lnTo>
                  <a:lnTo>
                    <a:pt x="2536" y="6340"/>
                  </a:lnTo>
                  <a:lnTo>
                    <a:pt x="2536" y="6429"/>
                  </a:lnTo>
                  <a:lnTo>
                    <a:pt x="2514" y="6496"/>
                  </a:lnTo>
                  <a:lnTo>
                    <a:pt x="2491" y="6540"/>
                  </a:lnTo>
                  <a:lnTo>
                    <a:pt x="2447" y="6585"/>
                  </a:lnTo>
                  <a:lnTo>
                    <a:pt x="2380" y="6629"/>
                  </a:lnTo>
                  <a:lnTo>
                    <a:pt x="2269" y="6674"/>
                  </a:lnTo>
                  <a:lnTo>
                    <a:pt x="2158" y="6696"/>
                  </a:lnTo>
                  <a:lnTo>
                    <a:pt x="2047" y="6674"/>
                  </a:lnTo>
                  <a:lnTo>
                    <a:pt x="1935" y="6629"/>
                  </a:lnTo>
                  <a:lnTo>
                    <a:pt x="1824" y="6540"/>
                  </a:lnTo>
                  <a:lnTo>
                    <a:pt x="1757" y="6429"/>
                  </a:lnTo>
                  <a:lnTo>
                    <a:pt x="1713" y="6340"/>
                  </a:lnTo>
                  <a:lnTo>
                    <a:pt x="1691" y="6251"/>
                  </a:lnTo>
                  <a:lnTo>
                    <a:pt x="1668" y="6162"/>
                  </a:lnTo>
                  <a:lnTo>
                    <a:pt x="1691" y="6118"/>
                  </a:lnTo>
                  <a:lnTo>
                    <a:pt x="1713" y="6073"/>
                  </a:lnTo>
                  <a:lnTo>
                    <a:pt x="1780" y="6029"/>
                  </a:lnTo>
                  <a:close/>
                  <a:moveTo>
                    <a:pt x="3737" y="1"/>
                  </a:moveTo>
                  <a:lnTo>
                    <a:pt x="3381" y="23"/>
                  </a:lnTo>
                  <a:lnTo>
                    <a:pt x="3047" y="90"/>
                  </a:lnTo>
                  <a:lnTo>
                    <a:pt x="2692" y="179"/>
                  </a:lnTo>
                  <a:lnTo>
                    <a:pt x="2358" y="312"/>
                  </a:lnTo>
                  <a:lnTo>
                    <a:pt x="2024" y="468"/>
                  </a:lnTo>
                  <a:lnTo>
                    <a:pt x="1958" y="512"/>
                  </a:lnTo>
                  <a:lnTo>
                    <a:pt x="1891" y="535"/>
                  </a:lnTo>
                  <a:lnTo>
                    <a:pt x="1579" y="735"/>
                  </a:lnTo>
                  <a:lnTo>
                    <a:pt x="1290" y="957"/>
                  </a:lnTo>
                  <a:lnTo>
                    <a:pt x="1023" y="1202"/>
                  </a:lnTo>
                  <a:lnTo>
                    <a:pt x="801" y="1447"/>
                  </a:lnTo>
                  <a:lnTo>
                    <a:pt x="601" y="1736"/>
                  </a:lnTo>
                  <a:lnTo>
                    <a:pt x="423" y="2047"/>
                  </a:lnTo>
                  <a:lnTo>
                    <a:pt x="267" y="2381"/>
                  </a:lnTo>
                  <a:lnTo>
                    <a:pt x="156" y="2714"/>
                  </a:lnTo>
                  <a:lnTo>
                    <a:pt x="67" y="3093"/>
                  </a:lnTo>
                  <a:lnTo>
                    <a:pt x="22" y="3448"/>
                  </a:lnTo>
                  <a:lnTo>
                    <a:pt x="0" y="3804"/>
                  </a:lnTo>
                  <a:lnTo>
                    <a:pt x="22" y="4138"/>
                  </a:lnTo>
                  <a:lnTo>
                    <a:pt x="89" y="4494"/>
                  </a:lnTo>
                  <a:lnTo>
                    <a:pt x="178" y="4828"/>
                  </a:lnTo>
                  <a:lnTo>
                    <a:pt x="312" y="5161"/>
                  </a:lnTo>
                  <a:lnTo>
                    <a:pt x="467" y="5495"/>
                  </a:lnTo>
                  <a:lnTo>
                    <a:pt x="668" y="5828"/>
                  </a:lnTo>
                  <a:lnTo>
                    <a:pt x="868" y="6095"/>
                  </a:lnTo>
                  <a:lnTo>
                    <a:pt x="1112" y="6362"/>
                  </a:lnTo>
                  <a:lnTo>
                    <a:pt x="1379" y="6585"/>
                  </a:lnTo>
                  <a:lnTo>
                    <a:pt x="1668" y="6785"/>
                  </a:lnTo>
                  <a:lnTo>
                    <a:pt x="1958" y="6963"/>
                  </a:lnTo>
                  <a:lnTo>
                    <a:pt x="2291" y="7119"/>
                  </a:lnTo>
                  <a:lnTo>
                    <a:pt x="2647" y="7230"/>
                  </a:lnTo>
                  <a:lnTo>
                    <a:pt x="2736" y="7274"/>
                  </a:lnTo>
                  <a:lnTo>
                    <a:pt x="3337" y="7474"/>
                  </a:lnTo>
                  <a:lnTo>
                    <a:pt x="3848" y="7652"/>
                  </a:lnTo>
                  <a:lnTo>
                    <a:pt x="4315" y="7830"/>
                  </a:lnTo>
                  <a:lnTo>
                    <a:pt x="4671" y="7986"/>
                  </a:lnTo>
                  <a:lnTo>
                    <a:pt x="4960" y="8142"/>
                  </a:lnTo>
                  <a:lnTo>
                    <a:pt x="5183" y="8320"/>
                  </a:lnTo>
                  <a:lnTo>
                    <a:pt x="5494" y="8253"/>
                  </a:lnTo>
                  <a:lnTo>
                    <a:pt x="5806" y="8119"/>
                  </a:lnTo>
                  <a:lnTo>
                    <a:pt x="6095" y="7964"/>
                  </a:lnTo>
                  <a:lnTo>
                    <a:pt x="6384" y="7786"/>
                  </a:lnTo>
                  <a:lnTo>
                    <a:pt x="6651" y="7586"/>
                  </a:lnTo>
                  <a:lnTo>
                    <a:pt x="6895" y="7385"/>
                  </a:lnTo>
                  <a:lnTo>
                    <a:pt x="6873" y="7230"/>
                  </a:lnTo>
                  <a:lnTo>
                    <a:pt x="6851" y="7096"/>
                  </a:lnTo>
                  <a:lnTo>
                    <a:pt x="6851" y="6941"/>
                  </a:lnTo>
                  <a:lnTo>
                    <a:pt x="6873" y="6785"/>
                  </a:lnTo>
                  <a:lnTo>
                    <a:pt x="6918" y="6385"/>
                  </a:lnTo>
                  <a:lnTo>
                    <a:pt x="7007" y="5895"/>
                  </a:lnTo>
                  <a:lnTo>
                    <a:pt x="7118" y="5361"/>
                  </a:lnTo>
                  <a:lnTo>
                    <a:pt x="7274" y="4761"/>
                  </a:lnTo>
                  <a:lnTo>
                    <a:pt x="7296" y="4672"/>
                  </a:lnTo>
                  <a:lnTo>
                    <a:pt x="7385" y="4294"/>
                  </a:lnTo>
                  <a:lnTo>
                    <a:pt x="7452" y="3938"/>
                  </a:lnTo>
                  <a:lnTo>
                    <a:pt x="7452" y="3582"/>
                  </a:lnTo>
                  <a:lnTo>
                    <a:pt x="7429" y="3248"/>
                  </a:lnTo>
                  <a:lnTo>
                    <a:pt x="7385" y="2892"/>
                  </a:lnTo>
                  <a:lnTo>
                    <a:pt x="7296" y="2559"/>
                  </a:lnTo>
                  <a:lnTo>
                    <a:pt x="7162" y="2225"/>
                  </a:lnTo>
                  <a:lnTo>
                    <a:pt x="6984" y="1891"/>
                  </a:lnTo>
                  <a:lnTo>
                    <a:pt x="6807" y="1580"/>
                  </a:lnTo>
                  <a:lnTo>
                    <a:pt x="6584" y="1291"/>
                  </a:lnTo>
                  <a:lnTo>
                    <a:pt x="6339" y="1024"/>
                  </a:lnTo>
                  <a:lnTo>
                    <a:pt x="6073" y="802"/>
                  </a:lnTo>
                  <a:lnTo>
                    <a:pt x="5806" y="601"/>
                  </a:lnTo>
                  <a:lnTo>
                    <a:pt x="5494" y="423"/>
                  </a:lnTo>
                  <a:lnTo>
                    <a:pt x="5161" y="268"/>
                  </a:lnTo>
                  <a:lnTo>
                    <a:pt x="4805" y="157"/>
                  </a:lnTo>
                  <a:lnTo>
                    <a:pt x="4449" y="68"/>
                  </a:lnTo>
                  <a:lnTo>
                    <a:pt x="4093" y="23"/>
                  </a:lnTo>
                  <a:lnTo>
                    <a:pt x="3737" y="1"/>
                  </a:lnTo>
                  <a:close/>
                </a:path>
              </a:pathLst>
            </a:custGeom>
            <a:solidFill>
              <a:srgbClr val="FFE04F"/>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4" name="Google Shape;1677;p55"/>
            <p:cNvSpPr/>
            <p:nvPr/>
          </p:nvSpPr>
          <p:spPr>
            <a:xfrm rot="2192941">
              <a:off x="6558517" y="2356349"/>
              <a:ext cx="274321" cy="333956"/>
            </a:xfrm>
            <a:custGeom>
              <a:avLst/>
              <a:gdLst/>
              <a:ahLst/>
              <a:cxnLst/>
              <a:rect l="l" t="t" r="r" b="b"/>
              <a:pathLst>
                <a:path w="2047" h="2492" fill="none" extrusionOk="0">
                  <a:moveTo>
                    <a:pt x="2047" y="1825"/>
                  </a:moveTo>
                  <a:lnTo>
                    <a:pt x="801" y="1"/>
                  </a:lnTo>
                  <a:lnTo>
                    <a:pt x="801" y="1"/>
                  </a:lnTo>
                  <a:lnTo>
                    <a:pt x="557" y="223"/>
                  </a:lnTo>
                  <a:lnTo>
                    <a:pt x="290" y="401"/>
                  </a:lnTo>
                  <a:lnTo>
                    <a:pt x="290" y="401"/>
                  </a:lnTo>
                  <a:lnTo>
                    <a:pt x="134" y="468"/>
                  </a:lnTo>
                  <a:lnTo>
                    <a:pt x="0" y="512"/>
                  </a:lnTo>
                  <a:lnTo>
                    <a:pt x="0" y="512"/>
                  </a:lnTo>
                  <a:lnTo>
                    <a:pt x="156" y="757"/>
                  </a:lnTo>
                  <a:lnTo>
                    <a:pt x="156" y="757"/>
                  </a:lnTo>
                  <a:lnTo>
                    <a:pt x="312" y="1068"/>
                  </a:lnTo>
                  <a:lnTo>
                    <a:pt x="512" y="1513"/>
                  </a:lnTo>
                  <a:lnTo>
                    <a:pt x="512" y="1513"/>
                  </a:lnTo>
                  <a:lnTo>
                    <a:pt x="712" y="2003"/>
                  </a:lnTo>
                  <a:lnTo>
                    <a:pt x="890" y="2492"/>
                  </a:lnTo>
                  <a:lnTo>
                    <a:pt x="890" y="2492"/>
                  </a:lnTo>
                  <a:lnTo>
                    <a:pt x="1202" y="2358"/>
                  </a:lnTo>
                  <a:lnTo>
                    <a:pt x="1491" y="2203"/>
                  </a:lnTo>
                  <a:lnTo>
                    <a:pt x="1780" y="2025"/>
                  </a:lnTo>
                  <a:lnTo>
                    <a:pt x="2047" y="182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5" name="Google Shape;1678;p55"/>
            <p:cNvSpPr/>
            <p:nvPr/>
          </p:nvSpPr>
          <p:spPr>
            <a:xfrm rot="2192941">
              <a:off x="6218846" y="1507590"/>
              <a:ext cx="998651" cy="1114972"/>
            </a:xfrm>
            <a:custGeom>
              <a:avLst/>
              <a:gdLst/>
              <a:ahLst/>
              <a:cxnLst/>
              <a:rect l="l" t="t" r="r" b="b"/>
              <a:pathLst>
                <a:path w="7452" h="8320" fill="none" extrusionOk="0">
                  <a:moveTo>
                    <a:pt x="6984" y="1891"/>
                  </a:moveTo>
                  <a:lnTo>
                    <a:pt x="6984" y="1891"/>
                  </a:lnTo>
                  <a:lnTo>
                    <a:pt x="6807" y="1580"/>
                  </a:lnTo>
                  <a:lnTo>
                    <a:pt x="6584" y="1291"/>
                  </a:lnTo>
                  <a:lnTo>
                    <a:pt x="6339" y="1024"/>
                  </a:lnTo>
                  <a:lnTo>
                    <a:pt x="6073" y="802"/>
                  </a:lnTo>
                  <a:lnTo>
                    <a:pt x="5806" y="601"/>
                  </a:lnTo>
                  <a:lnTo>
                    <a:pt x="5494" y="423"/>
                  </a:lnTo>
                  <a:lnTo>
                    <a:pt x="5161" y="268"/>
                  </a:lnTo>
                  <a:lnTo>
                    <a:pt x="4805" y="157"/>
                  </a:lnTo>
                  <a:lnTo>
                    <a:pt x="4805" y="157"/>
                  </a:lnTo>
                  <a:lnTo>
                    <a:pt x="4449" y="68"/>
                  </a:lnTo>
                  <a:lnTo>
                    <a:pt x="4093" y="23"/>
                  </a:lnTo>
                  <a:lnTo>
                    <a:pt x="3737" y="1"/>
                  </a:lnTo>
                  <a:lnTo>
                    <a:pt x="3381" y="23"/>
                  </a:lnTo>
                  <a:lnTo>
                    <a:pt x="3047" y="90"/>
                  </a:lnTo>
                  <a:lnTo>
                    <a:pt x="2692" y="179"/>
                  </a:lnTo>
                  <a:lnTo>
                    <a:pt x="2358" y="312"/>
                  </a:lnTo>
                  <a:lnTo>
                    <a:pt x="2024" y="468"/>
                  </a:lnTo>
                  <a:lnTo>
                    <a:pt x="2024" y="468"/>
                  </a:lnTo>
                  <a:lnTo>
                    <a:pt x="1958" y="512"/>
                  </a:lnTo>
                  <a:lnTo>
                    <a:pt x="1958" y="512"/>
                  </a:lnTo>
                  <a:lnTo>
                    <a:pt x="1891" y="535"/>
                  </a:lnTo>
                  <a:lnTo>
                    <a:pt x="1891" y="535"/>
                  </a:lnTo>
                  <a:lnTo>
                    <a:pt x="1579" y="735"/>
                  </a:lnTo>
                  <a:lnTo>
                    <a:pt x="1290" y="957"/>
                  </a:lnTo>
                  <a:lnTo>
                    <a:pt x="1023" y="1202"/>
                  </a:lnTo>
                  <a:lnTo>
                    <a:pt x="801" y="1447"/>
                  </a:lnTo>
                  <a:lnTo>
                    <a:pt x="601" y="1736"/>
                  </a:lnTo>
                  <a:lnTo>
                    <a:pt x="423" y="2047"/>
                  </a:lnTo>
                  <a:lnTo>
                    <a:pt x="267" y="2381"/>
                  </a:lnTo>
                  <a:lnTo>
                    <a:pt x="156" y="2714"/>
                  </a:lnTo>
                  <a:lnTo>
                    <a:pt x="156" y="2714"/>
                  </a:lnTo>
                  <a:lnTo>
                    <a:pt x="67" y="3093"/>
                  </a:lnTo>
                  <a:lnTo>
                    <a:pt x="22" y="3448"/>
                  </a:lnTo>
                  <a:lnTo>
                    <a:pt x="0" y="3804"/>
                  </a:lnTo>
                  <a:lnTo>
                    <a:pt x="22" y="4138"/>
                  </a:lnTo>
                  <a:lnTo>
                    <a:pt x="89" y="4494"/>
                  </a:lnTo>
                  <a:lnTo>
                    <a:pt x="178" y="4828"/>
                  </a:lnTo>
                  <a:lnTo>
                    <a:pt x="312" y="5161"/>
                  </a:lnTo>
                  <a:lnTo>
                    <a:pt x="467" y="5495"/>
                  </a:lnTo>
                  <a:lnTo>
                    <a:pt x="467" y="5495"/>
                  </a:lnTo>
                  <a:lnTo>
                    <a:pt x="668" y="5828"/>
                  </a:lnTo>
                  <a:lnTo>
                    <a:pt x="868" y="6095"/>
                  </a:lnTo>
                  <a:lnTo>
                    <a:pt x="1112" y="6362"/>
                  </a:lnTo>
                  <a:lnTo>
                    <a:pt x="1379" y="6585"/>
                  </a:lnTo>
                  <a:lnTo>
                    <a:pt x="1668" y="6785"/>
                  </a:lnTo>
                  <a:lnTo>
                    <a:pt x="1958" y="6963"/>
                  </a:lnTo>
                  <a:lnTo>
                    <a:pt x="2291" y="7119"/>
                  </a:lnTo>
                  <a:lnTo>
                    <a:pt x="2647" y="7230"/>
                  </a:lnTo>
                  <a:lnTo>
                    <a:pt x="2647" y="7230"/>
                  </a:lnTo>
                  <a:lnTo>
                    <a:pt x="2736" y="7274"/>
                  </a:lnTo>
                  <a:lnTo>
                    <a:pt x="2736" y="7274"/>
                  </a:lnTo>
                  <a:lnTo>
                    <a:pt x="3337" y="7474"/>
                  </a:lnTo>
                  <a:lnTo>
                    <a:pt x="3848" y="7652"/>
                  </a:lnTo>
                  <a:lnTo>
                    <a:pt x="4315" y="7830"/>
                  </a:lnTo>
                  <a:lnTo>
                    <a:pt x="4671" y="7986"/>
                  </a:lnTo>
                  <a:lnTo>
                    <a:pt x="4671" y="7986"/>
                  </a:lnTo>
                  <a:lnTo>
                    <a:pt x="4960" y="8142"/>
                  </a:lnTo>
                  <a:lnTo>
                    <a:pt x="5183" y="8320"/>
                  </a:lnTo>
                  <a:lnTo>
                    <a:pt x="5183" y="8320"/>
                  </a:lnTo>
                  <a:lnTo>
                    <a:pt x="5494" y="8253"/>
                  </a:lnTo>
                  <a:lnTo>
                    <a:pt x="5494" y="8253"/>
                  </a:lnTo>
                  <a:lnTo>
                    <a:pt x="5316" y="7764"/>
                  </a:lnTo>
                  <a:lnTo>
                    <a:pt x="5116" y="7274"/>
                  </a:lnTo>
                  <a:lnTo>
                    <a:pt x="5116" y="7274"/>
                  </a:lnTo>
                  <a:lnTo>
                    <a:pt x="4916" y="6829"/>
                  </a:lnTo>
                  <a:lnTo>
                    <a:pt x="4760" y="6518"/>
                  </a:lnTo>
                  <a:lnTo>
                    <a:pt x="4760" y="6518"/>
                  </a:lnTo>
                  <a:lnTo>
                    <a:pt x="4604" y="6273"/>
                  </a:lnTo>
                  <a:lnTo>
                    <a:pt x="4604" y="6273"/>
                  </a:lnTo>
                  <a:lnTo>
                    <a:pt x="4449" y="6296"/>
                  </a:lnTo>
                  <a:lnTo>
                    <a:pt x="4271" y="6318"/>
                  </a:lnTo>
                  <a:lnTo>
                    <a:pt x="4271" y="6318"/>
                  </a:lnTo>
                  <a:lnTo>
                    <a:pt x="4093" y="6296"/>
                  </a:lnTo>
                  <a:lnTo>
                    <a:pt x="3937" y="6251"/>
                  </a:lnTo>
                  <a:lnTo>
                    <a:pt x="3826" y="6162"/>
                  </a:lnTo>
                  <a:lnTo>
                    <a:pt x="3737" y="6073"/>
                  </a:lnTo>
                  <a:lnTo>
                    <a:pt x="3737" y="6073"/>
                  </a:lnTo>
                  <a:lnTo>
                    <a:pt x="3670" y="5940"/>
                  </a:lnTo>
                  <a:lnTo>
                    <a:pt x="3648" y="5806"/>
                  </a:lnTo>
                  <a:lnTo>
                    <a:pt x="3648" y="5806"/>
                  </a:lnTo>
                  <a:lnTo>
                    <a:pt x="3648" y="5717"/>
                  </a:lnTo>
                  <a:lnTo>
                    <a:pt x="3648" y="5651"/>
                  </a:lnTo>
                  <a:lnTo>
                    <a:pt x="3670" y="5606"/>
                  </a:lnTo>
                  <a:lnTo>
                    <a:pt x="3715" y="5562"/>
                  </a:lnTo>
                  <a:lnTo>
                    <a:pt x="3715" y="5562"/>
                  </a:lnTo>
                  <a:lnTo>
                    <a:pt x="3782" y="5562"/>
                  </a:lnTo>
                  <a:lnTo>
                    <a:pt x="3848" y="5562"/>
                  </a:lnTo>
                  <a:lnTo>
                    <a:pt x="3937" y="5606"/>
                  </a:lnTo>
                  <a:lnTo>
                    <a:pt x="4071" y="5673"/>
                  </a:lnTo>
                  <a:lnTo>
                    <a:pt x="4071" y="5673"/>
                  </a:lnTo>
                  <a:lnTo>
                    <a:pt x="4204" y="5784"/>
                  </a:lnTo>
                  <a:lnTo>
                    <a:pt x="4360" y="5917"/>
                  </a:lnTo>
                  <a:lnTo>
                    <a:pt x="4493" y="6073"/>
                  </a:lnTo>
                  <a:lnTo>
                    <a:pt x="4604" y="6273"/>
                  </a:lnTo>
                  <a:lnTo>
                    <a:pt x="4604" y="6273"/>
                  </a:lnTo>
                  <a:lnTo>
                    <a:pt x="4738" y="6229"/>
                  </a:lnTo>
                  <a:lnTo>
                    <a:pt x="4894" y="6162"/>
                  </a:lnTo>
                  <a:lnTo>
                    <a:pt x="4894" y="6162"/>
                  </a:lnTo>
                  <a:lnTo>
                    <a:pt x="5161" y="5984"/>
                  </a:lnTo>
                  <a:lnTo>
                    <a:pt x="5405" y="5762"/>
                  </a:lnTo>
                  <a:lnTo>
                    <a:pt x="5405" y="5762"/>
                  </a:lnTo>
                  <a:lnTo>
                    <a:pt x="5316" y="5673"/>
                  </a:lnTo>
                  <a:lnTo>
                    <a:pt x="5272" y="5584"/>
                  </a:lnTo>
                  <a:lnTo>
                    <a:pt x="5272" y="5584"/>
                  </a:lnTo>
                  <a:lnTo>
                    <a:pt x="5183" y="5406"/>
                  </a:lnTo>
                  <a:lnTo>
                    <a:pt x="5116" y="5250"/>
                  </a:lnTo>
                  <a:lnTo>
                    <a:pt x="5049" y="5094"/>
                  </a:lnTo>
                  <a:lnTo>
                    <a:pt x="5027" y="4961"/>
                  </a:lnTo>
                  <a:lnTo>
                    <a:pt x="5027" y="4961"/>
                  </a:lnTo>
                  <a:lnTo>
                    <a:pt x="5027" y="4828"/>
                  </a:lnTo>
                  <a:lnTo>
                    <a:pt x="5027" y="4716"/>
                  </a:lnTo>
                  <a:lnTo>
                    <a:pt x="5049" y="4627"/>
                  </a:lnTo>
                  <a:lnTo>
                    <a:pt x="5094" y="4561"/>
                  </a:lnTo>
                  <a:lnTo>
                    <a:pt x="5094" y="4561"/>
                  </a:lnTo>
                  <a:lnTo>
                    <a:pt x="5161" y="4516"/>
                  </a:lnTo>
                  <a:lnTo>
                    <a:pt x="5205" y="4472"/>
                  </a:lnTo>
                  <a:lnTo>
                    <a:pt x="5272" y="4449"/>
                  </a:lnTo>
                  <a:lnTo>
                    <a:pt x="5361" y="4427"/>
                  </a:lnTo>
                  <a:lnTo>
                    <a:pt x="5361" y="4427"/>
                  </a:lnTo>
                  <a:lnTo>
                    <a:pt x="5450" y="4427"/>
                  </a:lnTo>
                  <a:lnTo>
                    <a:pt x="5539" y="4449"/>
                  </a:lnTo>
                  <a:lnTo>
                    <a:pt x="5605" y="4516"/>
                  </a:lnTo>
                  <a:lnTo>
                    <a:pt x="5694" y="4627"/>
                  </a:lnTo>
                  <a:lnTo>
                    <a:pt x="5694" y="4627"/>
                  </a:lnTo>
                  <a:lnTo>
                    <a:pt x="5739" y="4739"/>
                  </a:lnTo>
                  <a:lnTo>
                    <a:pt x="5761" y="4894"/>
                  </a:lnTo>
                  <a:lnTo>
                    <a:pt x="5761" y="5028"/>
                  </a:lnTo>
                  <a:lnTo>
                    <a:pt x="5739" y="5206"/>
                  </a:lnTo>
                  <a:lnTo>
                    <a:pt x="5739" y="5206"/>
                  </a:lnTo>
                  <a:lnTo>
                    <a:pt x="5672" y="5361"/>
                  </a:lnTo>
                  <a:lnTo>
                    <a:pt x="5583" y="5517"/>
                  </a:lnTo>
                  <a:lnTo>
                    <a:pt x="5494" y="5651"/>
                  </a:lnTo>
                  <a:lnTo>
                    <a:pt x="5405" y="5762"/>
                  </a:lnTo>
                  <a:lnTo>
                    <a:pt x="6651" y="7586"/>
                  </a:lnTo>
                  <a:lnTo>
                    <a:pt x="6651" y="7586"/>
                  </a:lnTo>
                  <a:lnTo>
                    <a:pt x="6895" y="7385"/>
                  </a:lnTo>
                  <a:lnTo>
                    <a:pt x="6895" y="7385"/>
                  </a:lnTo>
                  <a:lnTo>
                    <a:pt x="6873" y="7230"/>
                  </a:lnTo>
                  <a:lnTo>
                    <a:pt x="6851" y="7096"/>
                  </a:lnTo>
                  <a:lnTo>
                    <a:pt x="6851" y="6941"/>
                  </a:lnTo>
                  <a:lnTo>
                    <a:pt x="6873" y="6785"/>
                  </a:lnTo>
                  <a:lnTo>
                    <a:pt x="6873" y="6785"/>
                  </a:lnTo>
                  <a:lnTo>
                    <a:pt x="6918" y="6385"/>
                  </a:lnTo>
                  <a:lnTo>
                    <a:pt x="7007" y="5895"/>
                  </a:lnTo>
                  <a:lnTo>
                    <a:pt x="7118" y="5361"/>
                  </a:lnTo>
                  <a:lnTo>
                    <a:pt x="7274" y="4761"/>
                  </a:lnTo>
                  <a:lnTo>
                    <a:pt x="7274" y="4761"/>
                  </a:lnTo>
                  <a:lnTo>
                    <a:pt x="7296" y="4672"/>
                  </a:lnTo>
                  <a:lnTo>
                    <a:pt x="7296" y="4672"/>
                  </a:lnTo>
                  <a:lnTo>
                    <a:pt x="7385" y="4294"/>
                  </a:lnTo>
                  <a:lnTo>
                    <a:pt x="7452" y="3938"/>
                  </a:lnTo>
                  <a:lnTo>
                    <a:pt x="7452" y="3582"/>
                  </a:lnTo>
                  <a:lnTo>
                    <a:pt x="7429" y="3248"/>
                  </a:lnTo>
                  <a:lnTo>
                    <a:pt x="7385" y="2892"/>
                  </a:lnTo>
                  <a:lnTo>
                    <a:pt x="7296" y="2559"/>
                  </a:lnTo>
                  <a:lnTo>
                    <a:pt x="7162" y="2225"/>
                  </a:lnTo>
                  <a:lnTo>
                    <a:pt x="6984" y="189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6" name="Google Shape;1679;p55"/>
            <p:cNvSpPr/>
            <p:nvPr/>
          </p:nvSpPr>
          <p:spPr>
            <a:xfrm rot="2192941">
              <a:off x="6944075" y="1737077"/>
              <a:ext cx="214820" cy="152103"/>
            </a:xfrm>
            <a:custGeom>
              <a:avLst/>
              <a:gdLst/>
              <a:ahLst/>
              <a:cxnLst/>
              <a:rect l="l" t="t" r="r" b="b"/>
              <a:pathLst>
                <a:path w="1603" h="1135" fill="none" extrusionOk="0">
                  <a:moveTo>
                    <a:pt x="1424" y="1135"/>
                  </a:moveTo>
                  <a:lnTo>
                    <a:pt x="1424" y="1135"/>
                  </a:lnTo>
                  <a:lnTo>
                    <a:pt x="1335" y="1090"/>
                  </a:lnTo>
                  <a:lnTo>
                    <a:pt x="1068" y="979"/>
                  </a:lnTo>
                  <a:lnTo>
                    <a:pt x="90" y="534"/>
                  </a:lnTo>
                  <a:lnTo>
                    <a:pt x="90" y="534"/>
                  </a:lnTo>
                  <a:lnTo>
                    <a:pt x="23" y="401"/>
                  </a:lnTo>
                  <a:lnTo>
                    <a:pt x="1" y="290"/>
                  </a:lnTo>
                  <a:lnTo>
                    <a:pt x="1" y="178"/>
                  </a:lnTo>
                  <a:lnTo>
                    <a:pt x="45" y="112"/>
                  </a:lnTo>
                  <a:lnTo>
                    <a:pt x="112" y="45"/>
                  </a:lnTo>
                  <a:lnTo>
                    <a:pt x="201" y="23"/>
                  </a:lnTo>
                  <a:lnTo>
                    <a:pt x="357" y="0"/>
                  </a:lnTo>
                  <a:lnTo>
                    <a:pt x="512" y="0"/>
                  </a:lnTo>
                  <a:lnTo>
                    <a:pt x="512" y="0"/>
                  </a:lnTo>
                  <a:lnTo>
                    <a:pt x="690" y="23"/>
                  </a:lnTo>
                  <a:lnTo>
                    <a:pt x="846" y="45"/>
                  </a:lnTo>
                  <a:lnTo>
                    <a:pt x="1002" y="89"/>
                  </a:lnTo>
                  <a:lnTo>
                    <a:pt x="1135" y="156"/>
                  </a:lnTo>
                  <a:lnTo>
                    <a:pt x="1246" y="245"/>
                  </a:lnTo>
                  <a:lnTo>
                    <a:pt x="1358" y="334"/>
                  </a:lnTo>
                  <a:lnTo>
                    <a:pt x="1447" y="423"/>
                  </a:lnTo>
                  <a:lnTo>
                    <a:pt x="1535" y="556"/>
                  </a:lnTo>
                  <a:lnTo>
                    <a:pt x="1535" y="556"/>
                  </a:lnTo>
                  <a:lnTo>
                    <a:pt x="1580" y="712"/>
                  </a:lnTo>
                  <a:lnTo>
                    <a:pt x="1602" y="868"/>
                  </a:lnTo>
                  <a:lnTo>
                    <a:pt x="1602" y="868"/>
                  </a:lnTo>
                  <a:lnTo>
                    <a:pt x="1580" y="935"/>
                  </a:lnTo>
                  <a:lnTo>
                    <a:pt x="1558" y="1024"/>
                  </a:lnTo>
                  <a:lnTo>
                    <a:pt x="1491" y="1068"/>
                  </a:lnTo>
                  <a:lnTo>
                    <a:pt x="1424" y="113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7" name="Google Shape;1680;p55"/>
            <p:cNvSpPr/>
            <p:nvPr/>
          </p:nvSpPr>
          <p:spPr>
            <a:xfrm rot="2192941">
              <a:off x="7088866" y="1958388"/>
              <a:ext cx="77592" cy="74644"/>
            </a:xfrm>
            <a:custGeom>
              <a:avLst/>
              <a:gdLst/>
              <a:ahLst/>
              <a:cxnLst/>
              <a:rect l="l" t="t" r="r" b="b"/>
              <a:pathLst>
                <a:path w="579" h="557" fill="none" extrusionOk="0">
                  <a:moveTo>
                    <a:pt x="45" y="423"/>
                  </a:moveTo>
                  <a:lnTo>
                    <a:pt x="45" y="423"/>
                  </a:lnTo>
                  <a:lnTo>
                    <a:pt x="0" y="312"/>
                  </a:lnTo>
                  <a:lnTo>
                    <a:pt x="22" y="201"/>
                  </a:lnTo>
                  <a:lnTo>
                    <a:pt x="67" y="112"/>
                  </a:lnTo>
                  <a:lnTo>
                    <a:pt x="178" y="45"/>
                  </a:lnTo>
                  <a:lnTo>
                    <a:pt x="178" y="45"/>
                  </a:lnTo>
                  <a:lnTo>
                    <a:pt x="289" y="1"/>
                  </a:lnTo>
                  <a:lnTo>
                    <a:pt x="401" y="1"/>
                  </a:lnTo>
                  <a:lnTo>
                    <a:pt x="467" y="45"/>
                  </a:lnTo>
                  <a:lnTo>
                    <a:pt x="556" y="157"/>
                  </a:lnTo>
                  <a:lnTo>
                    <a:pt x="556" y="157"/>
                  </a:lnTo>
                  <a:lnTo>
                    <a:pt x="578" y="223"/>
                  </a:lnTo>
                  <a:lnTo>
                    <a:pt x="556" y="312"/>
                  </a:lnTo>
                  <a:lnTo>
                    <a:pt x="556" y="312"/>
                  </a:lnTo>
                  <a:lnTo>
                    <a:pt x="534" y="379"/>
                  </a:lnTo>
                  <a:lnTo>
                    <a:pt x="512" y="423"/>
                  </a:lnTo>
                  <a:lnTo>
                    <a:pt x="423" y="512"/>
                  </a:lnTo>
                  <a:lnTo>
                    <a:pt x="423" y="512"/>
                  </a:lnTo>
                  <a:lnTo>
                    <a:pt x="289" y="557"/>
                  </a:lnTo>
                  <a:lnTo>
                    <a:pt x="200" y="557"/>
                  </a:lnTo>
                  <a:lnTo>
                    <a:pt x="111" y="512"/>
                  </a:lnTo>
                  <a:lnTo>
                    <a:pt x="45" y="423"/>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8" name="Google Shape;1681;p55"/>
            <p:cNvSpPr/>
            <p:nvPr/>
          </p:nvSpPr>
          <p:spPr>
            <a:xfrm rot="2192941">
              <a:off x="6309444" y="2127775"/>
              <a:ext cx="116322" cy="89519"/>
            </a:xfrm>
            <a:custGeom>
              <a:avLst/>
              <a:gdLst/>
              <a:ahLst/>
              <a:cxnLst/>
              <a:rect l="l" t="t" r="r" b="b"/>
              <a:pathLst>
                <a:path w="868" h="668" fill="none" extrusionOk="0">
                  <a:moveTo>
                    <a:pt x="712" y="601"/>
                  </a:moveTo>
                  <a:lnTo>
                    <a:pt x="712" y="601"/>
                  </a:lnTo>
                  <a:lnTo>
                    <a:pt x="601" y="646"/>
                  </a:lnTo>
                  <a:lnTo>
                    <a:pt x="490" y="668"/>
                  </a:lnTo>
                  <a:lnTo>
                    <a:pt x="379" y="646"/>
                  </a:lnTo>
                  <a:lnTo>
                    <a:pt x="267" y="601"/>
                  </a:lnTo>
                  <a:lnTo>
                    <a:pt x="267" y="601"/>
                  </a:lnTo>
                  <a:lnTo>
                    <a:pt x="156" y="512"/>
                  </a:lnTo>
                  <a:lnTo>
                    <a:pt x="89" y="401"/>
                  </a:lnTo>
                  <a:lnTo>
                    <a:pt x="89" y="401"/>
                  </a:lnTo>
                  <a:lnTo>
                    <a:pt x="45" y="312"/>
                  </a:lnTo>
                  <a:lnTo>
                    <a:pt x="23" y="223"/>
                  </a:lnTo>
                  <a:lnTo>
                    <a:pt x="0" y="134"/>
                  </a:lnTo>
                  <a:lnTo>
                    <a:pt x="23" y="90"/>
                  </a:lnTo>
                  <a:lnTo>
                    <a:pt x="45" y="45"/>
                  </a:lnTo>
                  <a:lnTo>
                    <a:pt x="112" y="1"/>
                  </a:lnTo>
                  <a:lnTo>
                    <a:pt x="178" y="1"/>
                  </a:lnTo>
                  <a:lnTo>
                    <a:pt x="290" y="1"/>
                  </a:lnTo>
                  <a:lnTo>
                    <a:pt x="290" y="1"/>
                  </a:lnTo>
                  <a:lnTo>
                    <a:pt x="490" y="23"/>
                  </a:lnTo>
                  <a:lnTo>
                    <a:pt x="645" y="67"/>
                  </a:lnTo>
                  <a:lnTo>
                    <a:pt x="757" y="134"/>
                  </a:lnTo>
                  <a:lnTo>
                    <a:pt x="823" y="223"/>
                  </a:lnTo>
                  <a:lnTo>
                    <a:pt x="823" y="223"/>
                  </a:lnTo>
                  <a:lnTo>
                    <a:pt x="868" y="312"/>
                  </a:lnTo>
                  <a:lnTo>
                    <a:pt x="868" y="401"/>
                  </a:lnTo>
                  <a:lnTo>
                    <a:pt x="868" y="401"/>
                  </a:lnTo>
                  <a:lnTo>
                    <a:pt x="846" y="468"/>
                  </a:lnTo>
                  <a:lnTo>
                    <a:pt x="823" y="512"/>
                  </a:lnTo>
                  <a:lnTo>
                    <a:pt x="779" y="557"/>
                  </a:lnTo>
                  <a:lnTo>
                    <a:pt x="712" y="601"/>
                  </a:lnTo>
                  <a:lnTo>
                    <a:pt x="712" y="60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79" name="Google Shape;1682;p55"/>
            <p:cNvSpPr/>
            <p:nvPr/>
          </p:nvSpPr>
          <p:spPr>
            <a:xfrm rot="2192941">
              <a:off x="6495592" y="2596528"/>
              <a:ext cx="328059" cy="301257"/>
            </a:xfrm>
            <a:custGeom>
              <a:avLst/>
              <a:gdLst/>
              <a:ahLst/>
              <a:cxnLst/>
              <a:rect l="l" t="t" r="r" b="b"/>
              <a:pathLst>
                <a:path w="2448" h="2248" extrusionOk="0">
                  <a:moveTo>
                    <a:pt x="1713" y="0"/>
                  </a:moveTo>
                  <a:lnTo>
                    <a:pt x="1469" y="201"/>
                  </a:lnTo>
                  <a:lnTo>
                    <a:pt x="1202" y="401"/>
                  </a:lnTo>
                  <a:lnTo>
                    <a:pt x="913" y="579"/>
                  </a:lnTo>
                  <a:lnTo>
                    <a:pt x="624" y="734"/>
                  </a:lnTo>
                  <a:lnTo>
                    <a:pt x="312" y="868"/>
                  </a:lnTo>
                  <a:lnTo>
                    <a:pt x="1" y="935"/>
                  </a:lnTo>
                  <a:lnTo>
                    <a:pt x="1" y="1090"/>
                  </a:lnTo>
                  <a:lnTo>
                    <a:pt x="45" y="1202"/>
                  </a:lnTo>
                  <a:lnTo>
                    <a:pt x="112" y="1313"/>
                  </a:lnTo>
                  <a:lnTo>
                    <a:pt x="223" y="1402"/>
                  </a:lnTo>
                  <a:lnTo>
                    <a:pt x="245" y="1557"/>
                  </a:lnTo>
                  <a:lnTo>
                    <a:pt x="290" y="1691"/>
                  </a:lnTo>
                  <a:lnTo>
                    <a:pt x="379" y="1802"/>
                  </a:lnTo>
                  <a:lnTo>
                    <a:pt x="490" y="1891"/>
                  </a:lnTo>
                  <a:lnTo>
                    <a:pt x="512" y="2025"/>
                  </a:lnTo>
                  <a:lnTo>
                    <a:pt x="557" y="2114"/>
                  </a:lnTo>
                  <a:lnTo>
                    <a:pt x="646" y="2203"/>
                  </a:lnTo>
                  <a:lnTo>
                    <a:pt x="735" y="2247"/>
                  </a:lnTo>
                  <a:lnTo>
                    <a:pt x="1046" y="2158"/>
                  </a:lnTo>
                  <a:lnTo>
                    <a:pt x="1335" y="2047"/>
                  </a:lnTo>
                  <a:lnTo>
                    <a:pt x="1625" y="1913"/>
                  </a:lnTo>
                  <a:lnTo>
                    <a:pt x="1914" y="1735"/>
                  </a:lnTo>
                  <a:lnTo>
                    <a:pt x="2181" y="1535"/>
                  </a:lnTo>
                  <a:lnTo>
                    <a:pt x="2425" y="1313"/>
                  </a:lnTo>
                  <a:lnTo>
                    <a:pt x="2447" y="1179"/>
                  </a:lnTo>
                  <a:lnTo>
                    <a:pt x="2425" y="1068"/>
                  </a:lnTo>
                  <a:lnTo>
                    <a:pt x="2359" y="979"/>
                  </a:lnTo>
                  <a:lnTo>
                    <a:pt x="2247" y="935"/>
                  </a:lnTo>
                  <a:lnTo>
                    <a:pt x="2247" y="779"/>
                  </a:lnTo>
                  <a:lnTo>
                    <a:pt x="2203" y="646"/>
                  </a:lnTo>
                  <a:lnTo>
                    <a:pt x="2114" y="534"/>
                  </a:lnTo>
                  <a:lnTo>
                    <a:pt x="2003" y="445"/>
                  </a:lnTo>
                  <a:lnTo>
                    <a:pt x="1980" y="290"/>
                  </a:lnTo>
                  <a:lnTo>
                    <a:pt x="1914" y="178"/>
                  </a:lnTo>
                  <a:lnTo>
                    <a:pt x="1825" y="89"/>
                  </a:lnTo>
                  <a:lnTo>
                    <a:pt x="1713" y="0"/>
                  </a:lnTo>
                  <a:close/>
                </a:path>
              </a:pathLst>
            </a:custGeom>
            <a:solidFill>
              <a:srgbClr val="DBC7C7"/>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0" name="Google Shape;1683;p55"/>
            <p:cNvSpPr/>
            <p:nvPr/>
          </p:nvSpPr>
          <p:spPr>
            <a:xfrm rot="2192941">
              <a:off x="6495592" y="2596528"/>
              <a:ext cx="328059" cy="301257"/>
            </a:xfrm>
            <a:custGeom>
              <a:avLst/>
              <a:gdLst/>
              <a:ahLst/>
              <a:cxnLst/>
              <a:rect l="l" t="t" r="r" b="b"/>
              <a:pathLst>
                <a:path w="2448" h="2248" fill="none" extrusionOk="0">
                  <a:moveTo>
                    <a:pt x="1713" y="0"/>
                  </a:moveTo>
                  <a:lnTo>
                    <a:pt x="1713" y="0"/>
                  </a:lnTo>
                  <a:lnTo>
                    <a:pt x="1469" y="201"/>
                  </a:lnTo>
                  <a:lnTo>
                    <a:pt x="1469" y="201"/>
                  </a:lnTo>
                  <a:lnTo>
                    <a:pt x="1202" y="401"/>
                  </a:lnTo>
                  <a:lnTo>
                    <a:pt x="913" y="579"/>
                  </a:lnTo>
                  <a:lnTo>
                    <a:pt x="624" y="734"/>
                  </a:lnTo>
                  <a:lnTo>
                    <a:pt x="312" y="868"/>
                  </a:lnTo>
                  <a:lnTo>
                    <a:pt x="312" y="868"/>
                  </a:lnTo>
                  <a:lnTo>
                    <a:pt x="1" y="935"/>
                  </a:lnTo>
                  <a:lnTo>
                    <a:pt x="1" y="935"/>
                  </a:lnTo>
                  <a:lnTo>
                    <a:pt x="1" y="1090"/>
                  </a:lnTo>
                  <a:lnTo>
                    <a:pt x="45" y="1202"/>
                  </a:lnTo>
                  <a:lnTo>
                    <a:pt x="112" y="1313"/>
                  </a:lnTo>
                  <a:lnTo>
                    <a:pt x="223" y="1402"/>
                  </a:lnTo>
                  <a:lnTo>
                    <a:pt x="223" y="1402"/>
                  </a:lnTo>
                  <a:lnTo>
                    <a:pt x="646" y="1246"/>
                  </a:lnTo>
                  <a:lnTo>
                    <a:pt x="646" y="1246"/>
                  </a:lnTo>
                  <a:lnTo>
                    <a:pt x="223" y="1402"/>
                  </a:lnTo>
                  <a:lnTo>
                    <a:pt x="223" y="1402"/>
                  </a:lnTo>
                  <a:lnTo>
                    <a:pt x="245" y="1557"/>
                  </a:lnTo>
                  <a:lnTo>
                    <a:pt x="290" y="1691"/>
                  </a:lnTo>
                  <a:lnTo>
                    <a:pt x="379" y="1802"/>
                  </a:lnTo>
                  <a:lnTo>
                    <a:pt x="490" y="1891"/>
                  </a:lnTo>
                  <a:lnTo>
                    <a:pt x="490" y="1891"/>
                  </a:lnTo>
                  <a:lnTo>
                    <a:pt x="824" y="1758"/>
                  </a:lnTo>
                  <a:lnTo>
                    <a:pt x="1224" y="1557"/>
                  </a:lnTo>
                  <a:lnTo>
                    <a:pt x="1224" y="1557"/>
                  </a:lnTo>
                  <a:lnTo>
                    <a:pt x="824" y="1758"/>
                  </a:lnTo>
                  <a:lnTo>
                    <a:pt x="490" y="1891"/>
                  </a:lnTo>
                  <a:lnTo>
                    <a:pt x="490" y="1891"/>
                  </a:lnTo>
                  <a:lnTo>
                    <a:pt x="512" y="2025"/>
                  </a:lnTo>
                  <a:lnTo>
                    <a:pt x="557" y="2114"/>
                  </a:lnTo>
                  <a:lnTo>
                    <a:pt x="646" y="2203"/>
                  </a:lnTo>
                  <a:lnTo>
                    <a:pt x="735" y="2247"/>
                  </a:lnTo>
                  <a:lnTo>
                    <a:pt x="735" y="2247"/>
                  </a:lnTo>
                  <a:lnTo>
                    <a:pt x="1046" y="2158"/>
                  </a:lnTo>
                  <a:lnTo>
                    <a:pt x="1335" y="2047"/>
                  </a:lnTo>
                  <a:lnTo>
                    <a:pt x="1335" y="2047"/>
                  </a:lnTo>
                  <a:lnTo>
                    <a:pt x="1625" y="1913"/>
                  </a:lnTo>
                  <a:lnTo>
                    <a:pt x="1914" y="1735"/>
                  </a:lnTo>
                  <a:lnTo>
                    <a:pt x="1914" y="1735"/>
                  </a:lnTo>
                  <a:lnTo>
                    <a:pt x="2181" y="1535"/>
                  </a:lnTo>
                  <a:lnTo>
                    <a:pt x="2425" y="1313"/>
                  </a:lnTo>
                  <a:lnTo>
                    <a:pt x="2425" y="1313"/>
                  </a:lnTo>
                  <a:lnTo>
                    <a:pt x="2447" y="1179"/>
                  </a:lnTo>
                  <a:lnTo>
                    <a:pt x="2425" y="1068"/>
                  </a:lnTo>
                  <a:lnTo>
                    <a:pt x="2359" y="979"/>
                  </a:lnTo>
                  <a:lnTo>
                    <a:pt x="2247" y="935"/>
                  </a:lnTo>
                  <a:lnTo>
                    <a:pt x="2247" y="935"/>
                  </a:lnTo>
                  <a:lnTo>
                    <a:pt x="1980" y="1090"/>
                  </a:lnTo>
                  <a:lnTo>
                    <a:pt x="1980" y="1090"/>
                  </a:lnTo>
                  <a:lnTo>
                    <a:pt x="2247" y="935"/>
                  </a:lnTo>
                  <a:lnTo>
                    <a:pt x="2247" y="935"/>
                  </a:lnTo>
                  <a:lnTo>
                    <a:pt x="2247" y="779"/>
                  </a:lnTo>
                  <a:lnTo>
                    <a:pt x="2203" y="646"/>
                  </a:lnTo>
                  <a:lnTo>
                    <a:pt x="2114" y="534"/>
                  </a:lnTo>
                  <a:lnTo>
                    <a:pt x="2003" y="445"/>
                  </a:lnTo>
                  <a:lnTo>
                    <a:pt x="2003" y="445"/>
                  </a:lnTo>
                  <a:lnTo>
                    <a:pt x="1558" y="734"/>
                  </a:lnTo>
                  <a:lnTo>
                    <a:pt x="1157" y="979"/>
                  </a:lnTo>
                  <a:lnTo>
                    <a:pt x="1157" y="979"/>
                  </a:lnTo>
                  <a:lnTo>
                    <a:pt x="1558" y="734"/>
                  </a:lnTo>
                  <a:lnTo>
                    <a:pt x="2003" y="445"/>
                  </a:lnTo>
                  <a:lnTo>
                    <a:pt x="2003" y="445"/>
                  </a:lnTo>
                  <a:lnTo>
                    <a:pt x="1980" y="290"/>
                  </a:lnTo>
                  <a:lnTo>
                    <a:pt x="1914" y="178"/>
                  </a:lnTo>
                  <a:lnTo>
                    <a:pt x="1825" y="89"/>
                  </a:lnTo>
                  <a:lnTo>
                    <a:pt x="1713" y="0"/>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1" name="Google Shape;1684;p55"/>
            <p:cNvSpPr/>
            <p:nvPr/>
          </p:nvSpPr>
          <p:spPr>
            <a:xfrm rot="2192941">
              <a:off x="6680511" y="2797011"/>
              <a:ext cx="15009" cy="9113"/>
            </a:xfrm>
            <a:custGeom>
              <a:avLst/>
              <a:gdLst/>
              <a:ahLst/>
              <a:cxnLst/>
              <a:rect l="l" t="t" r="r" b="b"/>
              <a:pathLst>
                <a:path w="112" h="68" fill="none" extrusionOk="0">
                  <a:moveTo>
                    <a:pt x="0" y="67"/>
                  </a:moveTo>
                  <a:lnTo>
                    <a:pt x="0" y="67"/>
                  </a:lnTo>
                  <a:lnTo>
                    <a:pt x="111" y="1"/>
                  </a:lnTo>
                  <a:lnTo>
                    <a:pt x="111" y="1"/>
                  </a:lnTo>
                  <a:lnTo>
                    <a:pt x="0" y="67"/>
                  </a:lnTo>
                  <a:lnTo>
                    <a:pt x="0" y="67"/>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2" name="Google Shape;1685;p55"/>
            <p:cNvSpPr/>
            <p:nvPr/>
          </p:nvSpPr>
          <p:spPr>
            <a:xfrm rot="2192941">
              <a:off x="6478216" y="1616694"/>
              <a:ext cx="602246" cy="816798"/>
            </a:xfrm>
            <a:custGeom>
              <a:avLst/>
              <a:gdLst/>
              <a:ahLst/>
              <a:cxnLst/>
              <a:rect l="l" t="t" r="r" b="b"/>
              <a:pathLst>
                <a:path w="4494" h="6095" extrusionOk="0">
                  <a:moveTo>
                    <a:pt x="2492" y="0"/>
                  </a:moveTo>
                  <a:lnTo>
                    <a:pt x="2336" y="23"/>
                  </a:lnTo>
                  <a:lnTo>
                    <a:pt x="2247" y="45"/>
                  </a:lnTo>
                  <a:lnTo>
                    <a:pt x="2180" y="112"/>
                  </a:lnTo>
                  <a:lnTo>
                    <a:pt x="2136" y="178"/>
                  </a:lnTo>
                  <a:lnTo>
                    <a:pt x="2136" y="290"/>
                  </a:lnTo>
                  <a:lnTo>
                    <a:pt x="2158" y="401"/>
                  </a:lnTo>
                  <a:lnTo>
                    <a:pt x="2225" y="534"/>
                  </a:lnTo>
                  <a:lnTo>
                    <a:pt x="3203" y="979"/>
                  </a:lnTo>
                  <a:lnTo>
                    <a:pt x="3470" y="1090"/>
                  </a:lnTo>
                  <a:lnTo>
                    <a:pt x="3559" y="1135"/>
                  </a:lnTo>
                  <a:lnTo>
                    <a:pt x="3626" y="1068"/>
                  </a:lnTo>
                  <a:lnTo>
                    <a:pt x="3693" y="1024"/>
                  </a:lnTo>
                  <a:lnTo>
                    <a:pt x="3715" y="935"/>
                  </a:lnTo>
                  <a:lnTo>
                    <a:pt x="3737" y="868"/>
                  </a:lnTo>
                  <a:lnTo>
                    <a:pt x="3715" y="712"/>
                  </a:lnTo>
                  <a:lnTo>
                    <a:pt x="3670" y="556"/>
                  </a:lnTo>
                  <a:lnTo>
                    <a:pt x="3582" y="423"/>
                  </a:lnTo>
                  <a:lnTo>
                    <a:pt x="3493" y="334"/>
                  </a:lnTo>
                  <a:lnTo>
                    <a:pt x="3381" y="245"/>
                  </a:lnTo>
                  <a:lnTo>
                    <a:pt x="3270" y="156"/>
                  </a:lnTo>
                  <a:lnTo>
                    <a:pt x="3137" y="89"/>
                  </a:lnTo>
                  <a:lnTo>
                    <a:pt x="2981" y="45"/>
                  </a:lnTo>
                  <a:lnTo>
                    <a:pt x="2825" y="23"/>
                  </a:lnTo>
                  <a:lnTo>
                    <a:pt x="2647" y="0"/>
                  </a:lnTo>
                  <a:close/>
                  <a:moveTo>
                    <a:pt x="4204" y="1046"/>
                  </a:moveTo>
                  <a:lnTo>
                    <a:pt x="4093" y="1090"/>
                  </a:lnTo>
                  <a:lnTo>
                    <a:pt x="3982" y="1157"/>
                  </a:lnTo>
                  <a:lnTo>
                    <a:pt x="3937" y="1246"/>
                  </a:lnTo>
                  <a:lnTo>
                    <a:pt x="3915" y="1357"/>
                  </a:lnTo>
                  <a:lnTo>
                    <a:pt x="3960" y="1468"/>
                  </a:lnTo>
                  <a:lnTo>
                    <a:pt x="4026" y="1557"/>
                  </a:lnTo>
                  <a:lnTo>
                    <a:pt x="4115" y="1602"/>
                  </a:lnTo>
                  <a:lnTo>
                    <a:pt x="4204" y="1602"/>
                  </a:lnTo>
                  <a:lnTo>
                    <a:pt x="4338" y="1557"/>
                  </a:lnTo>
                  <a:lnTo>
                    <a:pt x="4427" y="1468"/>
                  </a:lnTo>
                  <a:lnTo>
                    <a:pt x="4449" y="1424"/>
                  </a:lnTo>
                  <a:lnTo>
                    <a:pt x="4471" y="1357"/>
                  </a:lnTo>
                  <a:lnTo>
                    <a:pt x="4493" y="1268"/>
                  </a:lnTo>
                  <a:lnTo>
                    <a:pt x="4471" y="1202"/>
                  </a:lnTo>
                  <a:lnTo>
                    <a:pt x="4382" y="1090"/>
                  </a:lnTo>
                  <a:lnTo>
                    <a:pt x="4316" y="1046"/>
                  </a:lnTo>
                  <a:close/>
                  <a:moveTo>
                    <a:pt x="112" y="5428"/>
                  </a:moveTo>
                  <a:lnTo>
                    <a:pt x="45" y="5472"/>
                  </a:lnTo>
                  <a:lnTo>
                    <a:pt x="23" y="5517"/>
                  </a:lnTo>
                  <a:lnTo>
                    <a:pt x="0" y="5561"/>
                  </a:lnTo>
                  <a:lnTo>
                    <a:pt x="23" y="5650"/>
                  </a:lnTo>
                  <a:lnTo>
                    <a:pt x="45" y="5739"/>
                  </a:lnTo>
                  <a:lnTo>
                    <a:pt x="89" y="5828"/>
                  </a:lnTo>
                  <a:lnTo>
                    <a:pt x="156" y="5939"/>
                  </a:lnTo>
                  <a:lnTo>
                    <a:pt x="267" y="6028"/>
                  </a:lnTo>
                  <a:lnTo>
                    <a:pt x="379" y="6073"/>
                  </a:lnTo>
                  <a:lnTo>
                    <a:pt x="490" y="6095"/>
                  </a:lnTo>
                  <a:lnTo>
                    <a:pt x="601" y="6073"/>
                  </a:lnTo>
                  <a:lnTo>
                    <a:pt x="712" y="6028"/>
                  </a:lnTo>
                  <a:lnTo>
                    <a:pt x="779" y="5984"/>
                  </a:lnTo>
                  <a:lnTo>
                    <a:pt x="823" y="5939"/>
                  </a:lnTo>
                  <a:lnTo>
                    <a:pt x="846" y="5895"/>
                  </a:lnTo>
                  <a:lnTo>
                    <a:pt x="868" y="5828"/>
                  </a:lnTo>
                  <a:lnTo>
                    <a:pt x="868" y="5739"/>
                  </a:lnTo>
                  <a:lnTo>
                    <a:pt x="823" y="5650"/>
                  </a:lnTo>
                  <a:lnTo>
                    <a:pt x="757" y="5561"/>
                  </a:lnTo>
                  <a:lnTo>
                    <a:pt x="645" y="5494"/>
                  </a:lnTo>
                  <a:lnTo>
                    <a:pt x="490" y="5450"/>
                  </a:lnTo>
                  <a:lnTo>
                    <a:pt x="290" y="5428"/>
                  </a:lnTo>
                  <a:close/>
                </a:path>
              </a:pathLst>
            </a:custGeom>
            <a:solidFill>
              <a:srgbClr val="FFFFFF"/>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3" name="Google Shape;1686;p55"/>
            <p:cNvSpPr/>
            <p:nvPr/>
          </p:nvSpPr>
          <p:spPr>
            <a:xfrm rot="2192941">
              <a:off x="6309444" y="2127775"/>
              <a:ext cx="116322" cy="89519"/>
            </a:xfrm>
            <a:custGeom>
              <a:avLst/>
              <a:gdLst/>
              <a:ahLst/>
              <a:cxnLst/>
              <a:rect l="l" t="t" r="r" b="b"/>
              <a:pathLst>
                <a:path w="868" h="668" fill="none" extrusionOk="0">
                  <a:moveTo>
                    <a:pt x="267" y="601"/>
                  </a:moveTo>
                  <a:lnTo>
                    <a:pt x="267" y="601"/>
                  </a:lnTo>
                  <a:lnTo>
                    <a:pt x="379" y="646"/>
                  </a:lnTo>
                  <a:lnTo>
                    <a:pt x="490" y="668"/>
                  </a:lnTo>
                  <a:lnTo>
                    <a:pt x="601" y="646"/>
                  </a:lnTo>
                  <a:lnTo>
                    <a:pt x="712" y="601"/>
                  </a:lnTo>
                  <a:lnTo>
                    <a:pt x="712" y="601"/>
                  </a:lnTo>
                  <a:lnTo>
                    <a:pt x="779" y="557"/>
                  </a:lnTo>
                  <a:lnTo>
                    <a:pt x="823" y="512"/>
                  </a:lnTo>
                  <a:lnTo>
                    <a:pt x="846" y="468"/>
                  </a:lnTo>
                  <a:lnTo>
                    <a:pt x="868" y="401"/>
                  </a:lnTo>
                  <a:lnTo>
                    <a:pt x="868" y="401"/>
                  </a:lnTo>
                  <a:lnTo>
                    <a:pt x="868" y="312"/>
                  </a:lnTo>
                  <a:lnTo>
                    <a:pt x="823" y="223"/>
                  </a:lnTo>
                  <a:lnTo>
                    <a:pt x="823" y="223"/>
                  </a:lnTo>
                  <a:lnTo>
                    <a:pt x="757" y="134"/>
                  </a:lnTo>
                  <a:lnTo>
                    <a:pt x="645" y="67"/>
                  </a:lnTo>
                  <a:lnTo>
                    <a:pt x="490" y="23"/>
                  </a:lnTo>
                  <a:lnTo>
                    <a:pt x="290" y="1"/>
                  </a:lnTo>
                  <a:lnTo>
                    <a:pt x="290" y="1"/>
                  </a:lnTo>
                  <a:lnTo>
                    <a:pt x="178" y="1"/>
                  </a:lnTo>
                  <a:lnTo>
                    <a:pt x="112" y="1"/>
                  </a:lnTo>
                  <a:lnTo>
                    <a:pt x="45" y="45"/>
                  </a:lnTo>
                  <a:lnTo>
                    <a:pt x="23" y="90"/>
                  </a:lnTo>
                  <a:lnTo>
                    <a:pt x="0" y="134"/>
                  </a:lnTo>
                  <a:lnTo>
                    <a:pt x="23" y="223"/>
                  </a:lnTo>
                  <a:lnTo>
                    <a:pt x="45" y="312"/>
                  </a:lnTo>
                  <a:lnTo>
                    <a:pt x="89" y="401"/>
                  </a:lnTo>
                  <a:lnTo>
                    <a:pt x="89" y="401"/>
                  </a:lnTo>
                  <a:lnTo>
                    <a:pt x="156" y="512"/>
                  </a:lnTo>
                  <a:lnTo>
                    <a:pt x="267" y="601"/>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4" name="Google Shape;1687;p55"/>
            <p:cNvSpPr/>
            <p:nvPr/>
          </p:nvSpPr>
          <p:spPr>
            <a:xfrm rot="2192941">
              <a:off x="7088866" y="1958388"/>
              <a:ext cx="77592" cy="74644"/>
            </a:xfrm>
            <a:custGeom>
              <a:avLst/>
              <a:gdLst/>
              <a:ahLst/>
              <a:cxnLst/>
              <a:rect l="l" t="t" r="r" b="b"/>
              <a:pathLst>
                <a:path w="579" h="557" fill="none" extrusionOk="0">
                  <a:moveTo>
                    <a:pt x="178" y="45"/>
                  </a:moveTo>
                  <a:lnTo>
                    <a:pt x="178" y="45"/>
                  </a:lnTo>
                  <a:lnTo>
                    <a:pt x="67" y="112"/>
                  </a:lnTo>
                  <a:lnTo>
                    <a:pt x="22" y="201"/>
                  </a:lnTo>
                  <a:lnTo>
                    <a:pt x="0" y="312"/>
                  </a:lnTo>
                  <a:lnTo>
                    <a:pt x="45" y="423"/>
                  </a:lnTo>
                  <a:lnTo>
                    <a:pt x="45" y="423"/>
                  </a:lnTo>
                  <a:lnTo>
                    <a:pt x="111" y="512"/>
                  </a:lnTo>
                  <a:lnTo>
                    <a:pt x="200" y="557"/>
                  </a:lnTo>
                  <a:lnTo>
                    <a:pt x="289" y="557"/>
                  </a:lnTo>
                  <a:lnTo>
                    <a:pt x="423" y="512"/>
                  </a:lnTo>
                  <a:lnTo>
                    <a:pt x="423" y="512"/>
                  </a:lnTo>
                  <a:lnTo>
                    <a:pt x="512" y="423"/>
                  </a:lnTo>
                  <a:lnTo>
                    <a:pt x="534" y="379"/>
                  </a:lnTo>
                  <a:lnTo>
                    <a:pt x="556" y="312"/>
                  </a:lnTo>
                  <a:lnTo>
                    <a:pt x="556" y="312"/>
                  </a:lnTo>
                  <a:lnTo>
                    <a:pt x="578" y="223"/>
                  </a:lnTo>
                  <a:lnTo>
                    <a:pt x="556" y="157"/>
                  </a:lnTo>
                  <a:lnTo>
                    <a:pt x="556" y="157"/>
                  </a:lnTo>
                  <a:lnTo>
                    <a:pt x="467" y="45"/>
                  </a:lnTo>
                  <a:lnTo>
                    <a:pt x="401" y="1"/>
                  </a:lnTo>
                  <a:lnTo>
                    <a:pt x="289" y="1"/>
                  </a:lnTo>
                  <a:lnTo>
                    <a:pt x="178" y="45"/>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5" name="Google Shape;1688;p55"/>
            <p:cNvSpPr/>
            <p:nvPr/>
          </p:nvSpPr>
          <p:spPr>
            <a:xfrm rot="2192941">
              <a:off x="6944075" y="1737077"/>
              <a:ext cx="214820" cy="152103"/>
            </a:xfrm>
            <a:custGeom>
              <a:avLst/>
              <a:gdLst/>
              <a:ahLst/>
              <a:cxnLst/>
              <a:rect l="l" t="t" r="r" b="b"/>
              <a:pathLst>
                <a:path w="1603" h="1135" fill="none" extrusionOk="0">
                  <a:moveTo>
                    <a:pt x="90" y="534"/>
                  </a:moveTo>
                  <a:lnTo>
                    <a:pt x="90" y="534"/>
                  </a:lnTo>
                  <a:lnTo>
                    <a:pt x="1068" y="979"/>
                  </a:lnTo>
                  <a:lnTo>
                    <a:pt x="1335" y="1090"/>
                  </a:lnTo>
                  <a:lnTo>
                    <a:pt x="1424" y="1135"/>
                  </a:lnTo>
                  <a:lnTo>
                    <a:pt x="1424" y="1135"/>
                  </a:lnTo>
                  <a:lnTo>
                    <a:pt x="1491" y="1068"/>
                  </a:lnTo>
                  <a:lnTo>
                    <a:pt x="1558" y="1024"/>
                  </a:lnTo>
                  <a:lnTo>
                    <a:pt x="1580" y="935"/>
                  </a:lnTo>
                  <a:lnTo>
                    <a:pt x="1602" y="868"/>
                  </a:lnTo>
                  <a:lnTo>
                    <a:pt x="1602" y="868"/>
                  </a:lnTo>
                  <a:lnTo>
                    <a:pt x="1580" y="712"/>
                  </a:lnTo>
                  <a:lnTo>
                    <a:pt x="1535" y="556"/>
                  </a:lnTo>
                  <a:lnTo>
                    <a:pt x="1535" y="556"/>
                  </a:lnTo>
                  <a:lnTo>
                    <a:pt x="1447" y="423"/>
                  </a:lnTo>
                  <a:lnTo>
                    <a:pt x="1358" y="334"/>
                  </a:lnTo>
                  <a:lnTo>
                    <a:pt x="1246" y="245"/>
                  </a:lnTo>
                  <a:lnTo>
                    <a:pt x="1135" y="156"/>
                  </a:lnTo>
                  <a:lnTo>
                    <a:pt x="1002" y="89"/>
                  </a:lnTo>
                  <a:lnTo>
                    <a:pt x="846" y="45"/>
                  </a:lnTo>
                  <a:lnTo>
                    <a:pt x="690" y="23"/>
                  </a:lnTo>
                  <a:lnTo>
                    <a:pt x="512" y="0"/>
                  </a:lnTo>
                  <a:lnTo>
                    <a:pt x="512" y="0"/>
                  </a:lnTo>
                  <a:lnTo>
                    <a:pt x="357" y="0"/>
                  </a:lnTo>
                  <a:lnTo>
                    <a:pt x="201" y="23"/>
                  </a:lnTo>
                  <a:lnTo>
                    <a:pt x="112" y="45"/>
                  </a:lnTo>
                  <a:lnTo>
                    <a:pt x="45" y="112"/>
                  </a:lnTo>
                  <a:lnTo>
                    <a:pt x="1" y="178"/>
                  </a:lnTo>
                  <a:lnTo>
                    <a:pt x="1" y="290"/>
                  </a:lnTo>
                  <a:lnTo>
                    <a:pt x="23" y="401"/>
                  </a:lnTo>
                  <a:lnTo>
                    <a:pt x="90" y="534"/>
                  </a:lnTo>
                  <a:lnTo>
                    <a:pt x="90" y="534"/>
                  </a:lnTo>
                </a:path>
              </a:pathLst>
            </a:custGeom>
            <a:no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6" name="Google Shape;1689;p55"/>
            <p:cNvSpPr/>
            <p:nvPr/>
          </p:nvSpPr>
          <p:spPr>
            <a:xfrm rot="2192941">
              <a:off x="7240189" y="1540964"/>
              <a:ext cx="32967" cy="65665"/>
            </a:xfrm>
            <a:custGeom>
              <a:avLst/>
              <a:gdLst/>
              <a:ahLst/>
              <a:cxnLst/>
              <a:rect l="l" t="t" r="r" b="b"/>
              <a:pathLst>
                <a:path w="246" h="490" extrusionOk="0">
                  <a:moveTo>
                    <a:pt x="179" y="0"/>
                  </a:moveTo>
                  <a:lnTo>
                    <a:pt x="112" y="23"/>
                  </a:lnTo>
                  <a:lnTo>
                    <a:pt x="68" y="45"/>
                  </a:lnTo>
                  <a:lnTo>
                    <a:pt x="68" y="89"/>
                  </a:lnTo>
                  <a:lnTo>
                    <a:pt x="23" y="245"/>
                  </a:lnTo>
                  <a:lnTo>
                    <a:pt x="1" y="423"/>
                  </a:lnTo>
                  <a:lnTo>
                    <a:pt x="23" y="445"/>
                  </a:lnTo>
                  <a:lnTo>
                    <a:pt x="45" y="490"/>
                  </a:lnTo>
                  <a:lnTo>
                    <a:pt x="90" y="490"/>
                  </a:lnTo>
                  <a:lnTo>
                    <a:pt x="157" y="467"/>
                  </a:lnTo>
                  <a:lnTo>
                    <a:pt x="179" y="445"/>
                  </a:lnTo>
                  <a:lnTo>
                    <a:pt x="201" y="401"/>
                  </a:lnTo>
                  <a:lnTo>
                    <a:pt x="223" y="267"/>
                  </a:lnTo>
                  <a:lnTo>
                    <a:pt x="246" y="112"/>
                  </a:lnTo>
                  <a:lnTo>
                    <a:pt x="246" y="67"/>
                  </a:lnTo>
                  <a:lnTo>
                    <a:pt x="223" y="45"/>
                  </a:lnTo>
                  <a:lnTo>
                    <a:pt x="201" y="23"/>
                  </a:lnTo>
                  <a:lnTo>
                    <a:pt x="179"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7" name="Google Shape;1690;p55"/>
            <p:cNvSpPr/>
            <p:nvPr/>
          </p:nvSpPr>
          <p:spPr>
            <a:xfrm rot="2192941">
              <a:off x="7326533" y="1447148"/>
              <a:ext cx="44894" cy="104395"/>
            </a:xfrm>
            <a:custGeom>
              <a:avLst/>
              <a:gdLst/>
              <a:ahLst/>
              <a:cxnLst/>
              <a:rect l="l" t="t" r="r" b="b"/>
              <a:pathLst>
                <a:path w="335" h="779" extrusionOk="0">
                  <a:moveTo>
                    <a:pt x="246" y="0"/>
                  </a:moveTo>
                  <a:lnTo>
                    <a:pt x="179" y="23"/>
                  </a:lnTo>
                  <a:lnTo>
                    <a:pt x="157" y="45"/>
                  </a:lnTo>
                  <a:lnTo>
                    <a:pt x="157" y="89"/>
                  </a:lnTo>
                  <a:lnTo>
                    <a:pt x="134" y="223"/>
                  </a:lnTo>
                  <a:lnTo>
                    <a:pt x="90" y="379"/>
                  </a:lnTo>
                  <a:lnTo>
                    <a:pt x="1" y="668"/>
                  </a:lnTo>
                  <a:lnTo>
                    <a:pt x="1" y="712"/>
                  </a:lnTo>
                  <a:lnTo>
                    <a:pt x="23" y="734"/>
                  </a:lnTo>
                  <a:lnTo>
                    <a:pt x="45" y="757"/>
                  </a:lnTo>
                  <a:lnTo>
                    <a:pt x="68" y="779"/>
                  </a:lnTo>
                  <a:lnTo>
                    <a:pt x="134" y="757"/>
                  </a:lnTo>
                  <a:lnTo>
                    <a:pt x="157" y="734"/>
                  </a:lnTo>
                  <a:lnTo>
                    <a:pt x="179" y="690"/>
                  </a:lnTo>
                  <a:lnTo>
                    <a:pt x="268" y="401"/>
                  </a:lnTo>
                  <a:lnTo>
                    <a:pt x="312" y="223"/>
                  </a:lnTo>
                  <a:lnTo>
                    <a:pt x="335" y="67"/>
                  </a:lnTo>
                  <a:lnTo>
                    <a:pt x="335" y="45"/>
                  </a:lnTo>
                  <a:lnTo>
                    <a:pt x="312"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8" name="Google Shape;1691;p55"/>
            <p:cNvSpPr/>
            <p:nvPr/>
          </p:nvSpPr>
          <p:spPr>
            <a:xfrm rot="2192941">
              <a:off x="6149548" y="1484595"/>
              <a:ext cx="1046359" cy="1323628"/>
            </a:xfrm>
            <a:custGeom>
              <a:avLst/>
              <a:gdLst/>
              <a:ahLst/>
              <a:cxnLst/>
              <a:rect l="l" t="t" r="r" b="b"/>
              <a:pathLst>
                <a:path w="7808" h="9877" extrusionOk="0">
                  <a:moveTo>
                    <a:pt x="3959" y="201"/>
                  </a:moveTo>
                  <a:lnTo>
                    <a:pt x="4293" y="223"/>
                  </a:lnTo>
                  <a:lnTo>
                    <a:pt x="4605" y="268"/>
                  </a:lnTo>
                  <a:lnTo>
                    <a:pt x="4916" y="357"/>
                  </a:lnTo>
                  <a:lnTo>
                    <a:pt x="5227" y="446"/>
                  </a:lnTo>
                  <a:lnTo>
                    <a:pt x="5516" y="579"/>
                  </a:lnTo>
                  <a:lnTo>
                    <a:pt x="5806" y="735"/>
                  </a:lnTo>
                  <a:lnTo>
                    <a:pt x="6050" y="913"/>
                  </a:lnTo>
                  <a:lnTo>
                    <a:pt x="6295" y="1113"/>
                  </a:lnTo>
                  <a:lnTo>
                    <a:pt x="6517" y="1335"/>
                  </a:lnTo>
                  <a:lnTo>
                    <a:pt x="6695" y="1580"/>
                  </a:lnTo>
                  <a:lnTo>
                    <a:pt x="6873" y="1847"/>
                  </a:lnTo>
                  <a:lnTo>
                    <a:pt x="7029" y="2114"/>
                  </a:lnTo>
                  <a:lnTo>
                    <a:pt x="7162" y="2403"/>
                  </a:lnTo>
                  <a:lnTo>
                    <a:pt x="7296" y="2737"/>
                  </a:lnTo>
                  <a:lnTo>
                    <a:pt x="7363" y="3070"/>
                  </a:lnTo>
                  <a:lnTo>
                    <a:pt x="7407" y="3404"/>
                  </a:lnTo>
                  <a:lnTo>
                    <a:pt x="7407" y="3738"/>
                  </a:lnTo>
                  <a:lnTo>
                    <a:pt x="7385" y="4071"/>
                  </a:lnTo>
                  <a:lnTo>
                    <a:pt x="7340" y="4405"/>
                  </a:lnTo>
                  <a:lnTo>
                    <a:pt x="7274" y="4739"/>
                  </a:lnTo>
                  <a:lnTo>
                    <a:pt x="7185" y="5094"/>
                  </a:lnTo>
                  <a:lnTo>
                    <a:pt x="7051" y="5628"/>
                  </a:lnTo>
                  <a:lnTo>
                    <a:pt x="6918" y="6207"/>
                  </a:lnTo>
                  <a:lnTo>
                    <a:pt x="6873" y="6496"/>
                  </a:lnTo>
                  <a:lnTo>
                    <a:pt x="6851" y="6785"/>
                  </a:lnTo>
                  <a:lnTo>
                    <a:pt x="6829" y="7074"/>
                  </a:lnTo>
                  <a:lnTo>
                    <a:pt x="6851" y="7341"/>
                  </a:lnTo>
                  <a:lnTo>
                    <a:pt x="6873" y="7474"/>
                  </a:lnTo>
                  <a:lnTo>
                    <a:pt x="6918" y="7563"/>
                  </a:lnTo>
                  <a:lnTo>
                    <a:pt x="7051" y="7719"/>
                  </a:lnTo>
                  <a:lnTo>
                    <a:pt x="7162" y="7897"/>
                  </a:lnTo>
                  <a:lnTo>
                    <a:pt x="7207" y="7986"/>
                  </a:lnTo>
                  <a:lnTo>
                    <a:pt x="7318" y="8208"/>
                  </a:lnTo>
                  <a:lnTo>
                    <a:pt x="7385" y="8320"/>
                  </a:lnTo>
                  <a:lnTo>
                    <a:pt x="7429" y="8453"/>
                  </a:lnTo>
                  <a:lnTo>
                    <a:pt x="7474" y="8475"/>
                  </a:lnTo>
                  <a:lnTo>
                    <a:pt x="7496" y="8609"/>
                  </a:lnTo>
                  <a:lnTo>
                    <a:pt x="7496" y="8720"/>
                  </a:lnTo>
                  <a:lnTo>
                    <a:pt x="7474" y="8787"/>
                  </a:lnTo>
                  <a:lnTo>
                    <a:pt x="7452" y="8876"/>
                  </a:lnTo>
                  <a:lnTo>
                    <a:pt x="7385" y="8943"/>
                  </a:lnTo>
                  <a:lnTo>
                    <a:pt x="7318" y="9009"/>
                  </a:lnTo>
                  <a:lnTo>
                    <a:pt x="7140" y="9143"/>
                  </a:lnTo>
                  <a:lnTo>
                    <a:pt x="7096" y="9187"/>
                  </a:lnTo>
                  <a:lnTo>
                    <a:pt x="7073" y="9209"/>
                  </a:lnTo>
                  <a:lnTo>
                    <a:pt x="7073" y="9254"/>
                  </a:lnTo>
                  <a:lnTo>
                    <a:pt x="7118" y="9321"/>
                  </a:lnTo>
                  <a:lnTo>
                    <a:pt x="7118" y="9365"/>
                  </a:lnTo>
                  <a:lnTo>
                    <a:pt x="7118" y="9410"/>
                  </a:lnTo>
                  <a:lnTo>
                    <a:pt x="7096" y="9454"/>
                  </a:lnTo>
                  <a:lnTo>
                    <a:pt x="7051" y="9476"/>
                  </a:lnTo>
                  <a:lnTo>
                    <a:pt x="6896" y="9499"/>
                  </a:lnTo>
                  <a:lnTo>
                    <a:pt x="6673" y="9476"/>
                  </a:lnTo>
                  <a:lnTo>
                    <a:pt x="6629" y="9432"/>
                  </a:lnTo>
                  <a:lnTo>
                    <a:pt x="6584" y="9432"/>
                  </a:lnTo>
                  <a:lnTo>
                    <a:pt x="6339" y="9543"/>
                  </a:lnTo>
                  <a:lnTo>
                    <a:pt x="6250" y="9565"/>
                  </a:lnTo>
                  <a:lnTo>
                    <a:pt x="6162" y="9565"/>
                  </a:lnTo>
                  <a:lnTo>
                    <a:pt x="6095" y="9543"/>
                  </a:lnTo>
                  <a:lnTo>
                    <a:pt x="6006" y="9499"/>
                  </a:lnTo>
                  <a:lnTo>
                    <a:pt x="5917" y="9410"/>
                  </a:lnTo>
                  <a:lnTo>
                    <a:pt x="5806" y="9298"/>
                  </a:lnTo>
                  <a:lnTo>
                    <a:pt x="5717" y="9143"/>
                  </a:lnTo>
                  <a:lnTo>
                    <a:pt x="5561" y="8876"/>
                  </a:lnTo>
                  <a:lnTo>
                    <a:pt x="5427" y="8587"/>
                  </a:lnTo>
                  <a:lnTo>
                    <a:pt x="5383" y="8475"/>
                  </a:lnTo>
                  <a:lnTo>
                    <a:pt x="5368" y="8431"/>
                  </a:lnTo>
                  <a:lnTo>
                    <a:pt x="5383" y="8409"/>
                  </a:lnTo>
                  <a:lnTo>
                    <a:pt x="5361" y="8364"/>
                  </a:lnTo>
                  <a:lnTo>
                    <a:pt x="5339" y="8342"/>
                  </a:lnTo>
                  <a:lnTo>
                    <a:pt x="5316" y="8320"/>
                  </a:lnTo>
                  <a:lnTo>
                    <a:pt x="5311" y="8320"/>
                  </a:lnTo>
                  <a:lnTo>
                    <a:pt x="5116" y="8164"/>
                  </a:lnTo>
                  <a:lnTo>
                    <a:pt x="4894" y="8031"/>
                  </a:lnTo>
                  <a:lnTo>
                    <a:pt x="4649" y="7897"/>
                  </a:lnTo>
                  <a:lnTo>
                    <a:pt x="4404" y="7786"/>
                  </a:lnTo>
                  <a:lnTo>
                    <a:pt x="3871" y="7586"/>
                  </a:lnTo>
                  <a:lnTo>
                    <a:pt x="3359" y="7430"/>
                  </a:lnTo>
                  <a:lnTo>
                    <a:pt x="2825" y="7252"/>
                  </a:lnTo>
                  <a:lnTo>
                    <a:pt x="2314" y="7052"/>
                  </a:lnTo>
                  <a:lnTo>
                    <a:pt x="2047" y="6941"/>
                  </a:lnTo>
                  <a:lnTo>
                    <a:pt x="1824" y="6807"/>
                  </a:lnTo>
                  <a:lnTo>
                    <a:pt x="1580" y="6651"/>
                  </a:lnTo>
                  <a:lnTo>
                    <a:pt x="1379" y="6474"/>
                  </a:lnTo>
                  <a:lnTo>
                    <a:pt x="1135" y="6229"/>
                  </a:lnTo>
                  <a:lnTo>
                    <a:pt x="912" y="5984"/>
                  </a:lnTo>
                  <a:lnTo>
                    <a:pt x="734" y="5717"/>
                  </a:lnTo>
                  <a:lnTo>
                    <a:pt x="579" y="5428"/>
                  </a:lnTo>
                  <a:lnTo>
                    <a:pt x="445" y="5117"/>
                  </a:lnTo>
                  <a:lnTo>
                    <a:pt x="334" y="4805"/>
                  </a:lnTo>
                  <a:lnTo>
                    <a:pt x="267" y="4494"/>
                  </a:lnTo>
                  <a:lnTo>
                    <a:pt x="223" y="4183"/>
                  </a:lnTo>
                  <a:lnTo>
                    <a:pt x="200" y="3849"/>
                  </a:lnTo>
                  <a:lnTo>
                    <a:pt x="200" y="3537"/>
                  </a:lnTo>
                  <a:lnTo>
                    <a:pt x="245" y="3204"/>
                  </a:lnTo>
                  <a:lnTo>
                    <a:pt x="312" y="2892"/>
                  </a:lnTo>
                  <a:lnTo>
                    <a:pt x="401" y="2581"/>
                  </a:lnTo>
                  <a:lnTo>
                    <a:pt x="534" y="2270"/>
                  </a:lnTo>
                  <a:lnTo>
                    <a:pt x="690" y="1980"/>
                  </a:lnTo>
                  <a:lnTo>
                    <a:pt x="868" y="1691"/>
                  </a:lnTo>
                  <a:lnTo>
                    <a:pt x="1090" y="1424"/>
                  </a:lnTo>
                  <a:lnTo>
                    <a:pt x="1313" y="1202"/>
                  </a:lnTo>
                  <a:lnTo>
                    <a:pt x="1557" y="1002"/>
                  </a:lnTo>
                  <a:lnTo>
                    <a:pt x="1824" y="802"/>
                  </a:lnTo>
                  <a:lnTo>
                    <a:pt x="2113" y="646"/>
                  </a:lnTo>
                  <a:lnTo>
                    <a:pt x="2402" y="512"/>
                  </a:lnTo>
                  <a:lnTo>
                    <a:pt x="2692" y="401"/>
                  </a:lnTo>
                  <a:lnTo>
                    <a:pt x="3003" y="312"/>
                  </a:lnTo>
                  <a:lnTo>
                    <a:pt x="3314" y="246"/>
                  </a:lnTo>
                  <a:lnTo>
                    <a:pt x="3648" y="201"/>
                  </a:lnTo>
                  <a:close/>
                  <a:moveTo>
                    <a:pt x="3715" y="1"/>
                  </a:moveTo>
                  <a:lnTo>
                    <a:pt x="3337" y="23"/>
                  </a:lnTo>
                  <a:lnTo>
                    <a:pt x="2959" y="112"/>
                  </a:lnTo>
                  <a:lnTo>
                    <a:pt x="2580" y="223"/>
                  </a:lnTo>
                  <a:lnTo>
                    <a:pt x="2225" y="379"/>
                  </a:lnTo>
                  <a:lnTo>
                    <a:pt x="1891" y="557"/>
                  </a:lnTo>
                  <a:lnTo>
                    <a:pt x="1557" y="779"/>
                  </a:lnTo>
                  <a:lnTo>
                    <a:pt x="1268" y="1024"/>
                  </a:lnTo>
                  <a:lnTo>
                    <a:pt x="1001" y="1291"/>
                  </a:lnTo>
                  <a:lnTo>
                    <a:pt x="757" y="1602"/>
                  </a:lnTo>
                  <a:lnTo>
                    <a:pt x="534" y="1914"/>
                  </a:lnTo>
                  <a:lnTo>
                    <a:pt x="356" y="2270"/>
                  </a:lnTo>
                  <a:lnTo>
                    <a:pt x="200" y="2626"/>
                  </a:lnTo>
                  <a:lnTo>
                    <a:pt x="89" y="2981"/>
                  </a:lnTo>
                  <a:lnTo>
                    <a:pt x="23" y="3382"/>
                  </a:lnTo>
                  <a:lnTo>
                    <a:pt x="0" y="3782"/>
                  </a:lnTo>
                  <a:lnTo>
                    <a:pt x="0" y="4005"/>
                  </a:lnTo>
                  <a:lnTo>
                    <a:pt x="0" y="4227"/>
                  </a:lnTo>
                  <a:lnTo>
                    <a:pt x="45" y="4427"/>
                  </a:lnTo>
                  <a:lnTo>
                    <a:pt x="89" y="4650"/>
                  </a:lnTo>
                  <a:lnTo>
                    <a:pt x="200" y="5094"/>
                  </a:lnTo>
                  <a:lnTo>
                    <a:pt x="378" y="5495"/>
                  </a:lnTo>
                  <a:lnTo>
                    <a:pt x="601" y="5873"/>
                  </a:lnTo>
                  <a:lnTo>
                    <a:pt x="868" y="6251"/>
                  </a:lnTo>
                  <a:lnTo>
                    <a:pt x="1023" y="6407"/>
                  </a:lnTo>
                  <a:lnTo>
                    <a:pt x="1179" y="6563"/>
                  </a:lnTo>
                  <a:lnTo>
                    <a:pt x="1335" y="6718"/>
                  </a:lnTo>
                  <a:lnTo>
                    <a:pt x="1513" y="6852"/>
                  </a:lnTo>
                  <a:lnTo>
                    <a:pt x="1735" y="6985"/>
                  </a:lnTo>
                  <a:lnTo>
                    <a:pt x="1958" y="7119"/>
                  </a:lnTo>
                  <a:lnTo>
                    <a:pt x="2180" y="7230"/>
                  </a:lnTo>
                  <a:lnTo>
                    <a:pt x="2402" y="7319"/>
                  </a:lnTo>
                  <a:lnTo>
                    <a:pt x="2892" y="7474"/>
                  </a:lnTo>
                  <a:lnTo>
                    <a:pt x="3381" y="7630"/>
                  </a:lnTo>
                  <a:lnTo>
                    <a:pt x="3871" y="7786"/>
                  </a:lnTo>
                  <a:lnTo>
                    <a:pt x="4338" y="7964"/>
                  </a:lnTo>
                  <a:lnTo>
                    <a:pt x="4560" y="8075"/>
                  </a:lnTo>
                  <a:lnTo>
                    <a:pt x="4782" y="8186"/>
                  </a:lnTo>
                  <a:lnTo>
                    <a:pt x="5005" y="8320"/>
                  </a:lnTo>
                  <a:lnTo>
                    <a:pt x="5183" y="8458"/>
                  </a:lnTo>
                  <a:lnTo>
                    <a:pt x="5183" y="8542"/>
                  </a:lnTo>
                  <a:lnTo>
                    <a:pt x="5205" y="8653"/>
                  </a:lnTo>
                  <a:lnTo>
                    <a:pt x="5294" y="8876"/>
                  </a:lnTo>
                  <a:lnTo>
                    <a:pt x="5405" y="9076"/>
                  </a:lnTo>
                  <a:lnTo>
                    <a:pt x="5516" y="9276"/>
                  </a:lnTo>
                  <a:lnTo>
                    <a:pt x="5605" y="9454"/>
                  </a:lnTo>
                  <a:lnTo>
                    <a:pt x="5717" y="9610"/>
                  </a:lnTo>
                  <a:lnTo>
                    <a:pt x="5783" y="9699"/>
                  </a:lnTo>
                  <a:lnTo>
                    <a:pt x="5850" y="9743"/>
                  </a:lnTo>
                  <a:lnTo>
                    <a:pt x="5939" y="9788"/>
                  </a:lnTo>
                  <a:lnTo>
                    <a:pt x="6028" y="9810"/>
                  </a:lnTo>
                  <a:lnTo>
                    <a:pt x="6073" y="9810"/>
                  </a:lnTo>
                  <a:lnTo>
                    <a:pt x="6139" y="9788"/>
                  </a:lnTo>
                  <a:lnTo>
                    <a:pt x="6250" y="9743"/>
                  </a:lnTo>
                  <a:lnTo>
                    <a:pt x="6362" y="9699"/>
                  </a:lnTo>
                  <a:lnTo>
                    <a:pt x="6428" y="9677"/>
                  </a:lnTo>
                  <a:lnTo>
                    <a:pt x="6473" y="9677"/>
                  </a:lnTo>
                  <a:lnTo>
                    <a:pt x="6562" y="9699"/>
                  </a:lnTo>
                  <a:lnTo>
                    <a:pt x="6562" y="9721"/>
                  </a:lnTo>
                  <a:lnTo>
                    <a:pt x="6651" y="9788"/>
                  </a:lnTo>
                  <a:lnTo>
                    <a:pt x="6807" y="9854"/>
                  </a:lnTo>
                  <a:lnTo>
                    <a:pt x="6873" y="9877"/>
                  </a:lnTo>
                  <a:lnTo>
                    <a:pt x="6984" y="9877"/>
                  </a:lnTo>
                  <a:lnTo>
                    <a:pt x="7051" y="9854"/>
                  </a:lnTo>
                  <a:lnTo>
                    <a:pt x="7140" y="9810"/>
                  </a:lnTo>
                  <a:lnTo>
                    <a:pt x="7207" y="9765"/>
                  </a:lnTo>
                  <a:lnTo>
                    <a:pt x="7274" y="9699"/>
                  </a:lnTo>
                  <a:lnTo>
                    <a:pt x="7296" y="9654"/>
                  </a:lnTo>
                  <a:lnTo>
                    <a:pt x="7318" y="9610"/>
                  </a:lnTo>
                  <a:lnTo>
                    <a:pt x="7318" y="9499"/>
                  </a:lnTo>
                  <a:lnTo>
                    <a:pt x="7296" y="9410"/>
                  </a:lnTo>
                  <a:lnTo>
                    <a:pt x="7318" y="9321"/>
                  </a:lnTo>
                  <a:lnTo>
                    <a:pt x="7385" y="9187"/>
                  </a:lnTo>
                  <a:lnTo>
                    <a:pt x="7452" y="9098"/>
                  </a:lnTo>
                  <a:lnTo>
                    <a:pt x="7652" y="8943"/>
                  </a:lnTo>
                  <a:lnTo>
                    <a:pt x="7741" y="8854"/>
                  </a:lnTo>
                  <a:lnTo>
                    <a:pt x="7785" y="8765"/>
                  </a:lnTo>
                  <a:lnTo>
                    <a:pt x="7807" y="8653"/>
                  </a:lnTo>
                  <a:lnTo>
                    <a:pt x="7763" y="8498"/>
                  </a:lnTo>
                  <a:lnTo>
                    <a:pt x="7696" y="8364"/>
                  </a:lnTo>
                  <a:lnTo>
                    <a:pt x="7607" y="8253"/>
                  </a:lnTo>
                  <a:lnTo>
                    <a:pt x="7474" y="7942"/>
                  </a:lnTo>
                  <a:lnTo>
                    <a:pt x="7318" y="7675"/>
                  </a:lnTo>
                  <a:lnTo>
                    <a:pt x="7229" y="7541"/>
                  </a:lnTo>
                  <a:lnTo>
                    <a:pt x="7140" y="7452"/>
                  </a:lnTo>
                  <a:lnTo>
                    <a:pt x="7073" y="7319"/>
                  </a:lnTo>
                  <a:lnTo>
                    <a:pt x="7029" y="7163"/>
                  </a:lnTo>
                  <a:lnTo>
                    <a:pt x="7029" y="7007"/>
                  </a:lnTo>
                  <a:lnTo>
                    <a:pt x="7051" y="6852"/>
                  </a:lnTo>
                  <a:lnTo>
                    <a:pt x="7096" y="6518"/>
                  </a:lnTo>
                  <a:lnTo>
                    <a:pt x="7185" y="5984"/>
                  </a:lnTo>
                  <a:lnTo>
                    <a:pt x="7318" y="5473"/>
                  </a:lnTo>
                  <a:lnTo>
                    <a:pt x="7429" y="4961"/>
                  </a:lnTo>
                  <a:lnTo>
                    <a:pt x="7563" y="4449"/>
                  </a:lnTo>
                  <a:lnTo>
                    <a:pt x="7607" y="4027"/>
                  </a:lnTo>
                  <a:lnTo>
                    <a:pt x="7630" y="3626"/>
                  </a:lnTo>
                  <a:lnTo>
                    <a:pt x="7585" y="3226"/>
                  </a:lnTo>
                  <a:lnTo>
                    <a:pt x="7518" y="2848"/>
                  </a:lnTo>
                  <a:lnTo>
                    <a:pt x="7407" y="2470"/>
                  </a:lnTo>
                  <a:lnTo>
                    <a:pt x="7251" y="2114"/>
                  </a:lnTo>
                  <a:lnTo>
                    <a:pt x="7051" y="1780"/>
                  </a:lnTo>
                  <a:lnTo>
                    <a:pt x="6829" y="1447"/>
                  </a:lnTo>
                  <a:lnTo>
                    <a:pt x="6584" y="1158"/>
                  </a:lnTo>
                  <a:lnTo>
                    <a:pt x="6295" y="891"/>
                  </a:lnTo>
                  <a:lnTo>
                    <a:pt x="5984" y="668"/>
                  </a:lnTo>
                  <a:lnTo>
                    <a:pt x="5650" y="446"/>
                  </a:lnTo>
                  <a:lnTo>
                    <a:pt x="5294" y="290"/>
                  </a:lnTo>
                  <a:lnTo>
                    <a:pt x="4916" y="157"/>
                  </a:lnTo>
                  <a:lnTo>
                    <a:pt x="4538" y="45"/>
                  </a:lnTo>
                  <a:lnTo>
                    <a:pt x="4115"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89" name="Google Shape;1692;p55"/>
            <p:cNvSpPr/>
            <p:nvPr/>
          </p:nvSpPr>
          <p:spPr>
            <a:xfrm rot="2192941">
              <a:off x="6479318" y="2151196"/>
              <a:ext cx="459122" cy="548641"/>
            </a:xfrm>
            <a:custGeom>
              <a:avLst/>
              <a:gdLst/>
              <a:ahLst/>
              <a:cxnLst/>
              <a:rect l="l" t="t" r="r" b="b"/>
              <a:pathLst>
                <a:path w="3426" h="4094" extrusionOk="0">
                  <a:moveTo>
                    <a:pt x="1646" y="646"/>
                  </a:moveTo>
                  <a:lnTo>
                    <a:pt x="1713" y="668"/>
                  </a:lnTo>
                  <a:lnTo>
                    <a:pt x="1802" y="713"/>
                  </a:lnTo>
                  <a:lnTo>
                    <a:pt x="2069" y="868"/>
                  </a:lnTo>
                  <a:lnTo>
                    <a:pt x="2024" y="1002"/>
                  </a:lnTo>
                  <a:lnTo>
                    <a:pt x="1957" y="1135"/>
                  </a:lnTo>
                  <a:lnTo>
                    <a:pt x="1868" y="1269"/>
                  </a:lnTo>
                  <a:lnTo>
                    <a:pt x="1846" y="1297"/>
                  </a:lnTo>
                  <a:lnTo>
                    <a:pt x="1846" y="1297"/>
                  </a:lnTo>
                  <a:lnTo>
                    <a:pt x="1824" y="1269"/>
                  </a:lnTo>
                  <a:lnTo>
                    <a:pt x="1735" y="1113"/>
                  </a:lnTo>
                  <a:lnTo>
                    <a:pt x="1646" y="980"/>
                  </a:lnTo>
                  <a:lnTo>
                    <a:pt x="1624" y="824"/>
                  </a:lnTo>
                  <a:lnTo>
                    <a:pt x="1579" y="757"/>
                  </a:lnTo>
                  <a:lnTo>
                    <a:pt x="1579" y="690"/>
                  </a:lnTo>
                  <a:lnTo>
                    <a:pt x="1602" y="668"/>
                  </a:lnTo>
                  <a:lnTo>
                    <a:pt x="1646" y="646"/>
                  </a:lnTo>
                  <a:close/>
                  <a:moveTo>
                    <a:pt x="423" y="1425"/>
                  </a:moveTo>
                  <a:lnTo>
                    <a:pt x="445" y="1447"/>
                  </a:lnTo>
                  <a:lnTo>
                    <a:pt x="489" y="1469"/>
                  </a:lnTo>
                  <a:lnTo>
                    <a:pt x="534" y="1513"/>
                  </a:lnTo>
                  <a:lnTo>
                    <a:pt x="601" y="1536"/>
                  </a:lnTo>
                  <a:lnTo>
                    <a:pt x="667" y="1602"/>
                  </a:lnTo>
                  <a:lnTo>
                    <a:pt x="779" y="1736"/>
                  </a:lnTo>
                  <a:lnTo>
                    <a:pt x="887" y="1898"/>
                  </a:lnTo>
                  <a:lnTo>
                    <a:pt x="887" y="1898"/>
                  </a:lnTo>
                  <a:lnTo>
                    <a:pt x="823" y="1914"/>
                  </a:lnTo>
                  <a:lnTo>
                    <a:pt x="712" y="1914"/>
                  </a:lnTo>
                  <a:lnTo>
                    <a:pt x="601" y="1892"/>
                  </a:lnTo>
                  <a:lnTo>
                    <a:pt x="512" y="1869"/>
                  </a:lnTo>
                  <a:lnTo>
                    <a:pt x="423" y="1825"/>
                  </a:lnTo>
                  <a:lnTo>
                    <a:pt x="334" y="1758"/>
                  </a:lnTo>
                  <a:lnTo>
                    <a:pt x="245" y="1691"/>
                  </a:lnTo>
                  <a:lnTo>
                    <a:pt x="311" y="1536"/>
                  </a:lnTo>
                  <a:lnTo>
                    <a:pt x="334" y="1491"/>
                  </a:lnTo>
                  <a:lnTo>
                    <a:pt x="378" y="1447"/>
                  </a:lnTo>
                  <a:lnTo>
                    <a:pt x="423" y="1425"/>
                  </a:lnTo>
                  <a:close/>
                  <a:moveTo>
                    <a:pt x="1868" y="1"/>
                  </a:moveTo>
                  <a:lnTo>
                    <a:pt x="1757" y="23"/>
                  </a:lnTo>
                  <a:lnTo>
                    <a:pt x="1646" y="68"/>
                  </a:lnTo>
                  <a:lnTo>
                    <a:pt x="1557" y="112"/>
                  </a:lnTo>
                  <a:lnTo>
                    <a:pt x="1468" y="179"/>
                  </a:lnTo>
                  <a:lnTo>
                    <a:pt x="1424" y="268"/>
                  </a:lnTo>
                  <a:lnTo>
                    <a:pt x="1379" y="357"/>
                  </a:lnTo>
                  <a:lnTo>
                    <a:pt x="1357" y="446"/>
                  </a:lnTo>
                  <a:lnTo>
                    <a:pt x="1357" y="557"/>
                  </a:lnTo>
                  <a:lnTo>
                    <a:pt x="1379" y="757"/>
                  </a:lnTo>
                  <a:lnTo>
                    <a:pt x="1468" y="980"/>
                  </a:lnTo>
                  <a:lnTo>
                    <a:pt x="1557" y="1202"/>
                  </a:lnTo>
                  <a:lnTo>
                    <a:pt x="1668" y="1380"/>
                  </a:lnTo>
                  <a:lnTo>
                    <a:pt x="1713" y="1447"/>
                  </a:lnTo>
                  <a:lnTo>
                    <a:pt x="1624" y="1536"/>
                  </a:lnTo>
                  <a:lnTo>
                    <a:pt x="1446" y="1669"/>
                  </a:lnTo>
                  <a:lnTo>
                    <a:pt x="1357" y="1736"/>
                  </a:lnTo>
                  <a:lnTo>
                    <a:pt x="1246" y="1780"/>
                  </a:lnTo>
                  <a:lnTo>
                    <a:pt x="1045" y="1780"/>
                  </a:lnTo>
                  <a:lnTo>
                    <a:pt x="957" y="1647"/>
                  </a:lnTo>
                  <a:lnTo>
                    <a:pt x="868" y="1536"/>
                  </a:lnTo>
                  <a:lnTo>
                    <a:pt x="734" y="1402"/>
                  </a:lnTo>
                  <a:lnTo>
                    <a:pt x="601" y="1291"/>
                  </a:lnTo>
                  <a:lnTo>
                    <a:pt x="423" y="1180"/>
                  </a:lnTo>
                  <a:lnTo>
                    <a:pt x="334" y="1158"/>
                  </a:lnTo>
                  <a:lnTo>
                    <a:pt x="156" y="1158"/>
                  </a:lnTo>
                  <a:lnTo>
                    <a:pt x="89" y="1202"/>
                  </a:lnTo>
                  <a:lnTo>
                    <a:pt x="45" y="1269"/>
                  </a:lnTo>
                  <a:lnTo>
                    <a:pt x="0" y="1336"/>
                  </a:lnTo>
                  <a:lnTo>
                    <a:pt x="0" y="1402"/>
                  </a:lnTo>
                  <a:lnTo>
                    <a:pt x="0" y="1491"/>
                  </a:lnTo>
                  <a:lnTo>
                    <a:pt x="22" y="1669"/>
                  </a:lnTo>
                  <a:lnTo>
                    <a:pt x="89" y="1803"/>
                  </a:lnTo>
                  <a:lnTo>
                    <a:pt x="156" y="1892"/>
                  </a:lnTo>
                  <a:lnTo>
                    <a:pt x="267" y="1981"/>
                  </a:lnTo>
                  <a:lnTo>
                    <a:pt x="378" y="2047"/>
                  </a:lnTo>
                  <a:lnTo>
                    <a:pt x="534" y="2092"/>
                  </a:lnTo>
                  <a:lnTo>
                    <a:pt x="801" y="2092"/>
                  </a:lnTo>
                  <a:lnTo>
                    <a:pt x="957" y="2070"/>
                  </a:lnTo>
                  <a:lnTo>
                    <a:pt x="979" y="2047"/>
                  </a:lnTo>
                  <a:lnTo>
                    <a:pt x="1045" y="2092"/>
                  </a:lnTo>
                  <a:lnTo>
                    <a:pt x="1090" y="2181"/>
                  </a:lnTo>
                  <a:lnTo>
                    <a:pt x="1223" y="2425"/>
                  </a:lnTo>
                  <a:lnTo>
                    <a:pt x="1401" y="2848"/>
                  </a:lnTo>
                  <a:lnTo>
                    <a:pt x="1602" y="3337"/>
                  </a:lnTo>
                  <a:lnTo>
                    <a:pt x="1691" y="3515"/>
                  </a:lnTo>
                  <a:lnTo>
                    <a:pt x="1757" y="3671"/>
                  </a:lnTo>
                  <a:lnTo>
                    <a:pt x="1779" y="3760"/>
                  </a:lnTo>
                  <a:lnTo>
                    <a:pt x="1757" y="3827"/>
                  </a:lnTo>
                  <a:lnTo>
                    <a:pt x="1713" y="3871"/>
                  </a:lnTo>
                  <a:lnTo>
                    <a:pt x="1602" y="3916"/>
                  </a:lnTo>
                  <a:lnTo>
                    <a:pt x="1579" y="3938"/>
                  </a:lnTo>
                  <a:lnTo>
                    <a:pt x="1557" y="3960"/>
                  </a:lnTo>
                  <a:lnTo>
                    <a:pt x="1535" y="4027"/>
                  </a:lnTo>
                  <a:lnTo>
                    <a:pt x="1557" y="4071"/>
                  </a:lnTo>
                  <a:lnTo>
                    <a:pt x="1579" y="4094"/>
                  </a:lnTo>
                  <a:lnTo>
                    <a:pt x="1646" y="4094"/>
                  </a:lnTo>
                  <a:lnTo>
                    <a:pt x="1935" y="4027"/>
                  </a:lnTo>
                  <a:lnTo>
                    <a:pt x="2002" y="3982"/>
                  </a:lnTo>
                  <a:lnTo>
                    <a:pt x="2024" y="3938"/>
                  </a:lnTo>
                  <a:lnTo>
                    <a:pt x="2024" y="3893"/>
                  </a:lnTo>
                  <a:lnTo>
                    <a:pt x="1824" y="3382"/>
                  </a:lnTo>
                  <a:lnTo>
                    <a:pt x="1624" y="2870"/>
                  </a:lnTo>
                  <a:lnTo>
                    <a:pt x="1379" y="2381"/>
                  </a:lnTo>
                  <a:lnTo>
                    <a:pt x="1183" y="1989"/>
                  </a:lnTo>
                  <a:lnTo>
                    <a:pt x="1183" y="1989"/>
                  </a:lnTo>
                  <a:lnTo>
                    <a:pt x="1290" y="1936"/>
                  </a:lnTo>
                  <a:lnTo>
                    <a:pt x="1513" y="1825"/>
                  </a:lnTo>
                  <a:lnTo>
                    <a:pt x="1713" y="1691"/>
                  </a:lnTo>
                  <a:lnTo>
                    <a:pt x="1811" y="1593"/>
                  </a:lnTo>
                  <a:lnTo>
                    <a:pt x="3003" y="3337"/>
                  </a:lnTo>
                  <a:lnTo>
                    <a:pt x="3047" y="3360"/>
                  </a:lnTo>
                  <a:lnTo>
                    <a:pt x="3114" y="3360"/>
                  </a:lnTo>
                  <a:lnTo>
                    <a:pt x="3159" y="3337"/>
                  </a:lnTo>
                  <a:lnTo>
                    <a:pt x="3381" y="3137"/>
                  </a:lnTo>
                  <a:lnTo>
                    <a:pt x="3403" y="3093"/>
                  </a:lnTo>
                  <a:lnTo>
                    <a:pt x="3425" y="3070"/>
                  </a:lnTo>
                  <a:lnTo>
                    <a:pt x="3403" y="3026"/>
                  </a:lnTo>
                  <a:lnTo>
                    <a:pt x="3403" y="3004"/>
                  </a:lnTo>
                  <a:lnTo>
                    <a:pt x="3336" y="2982"/>
                  </a:lnTo>
                  <a:lnTo>
                    <a:pt x="3292" y="2982"/>
                  </a:lnTo>
                  <a:lnTo>
                    <a:pt x="3270" y="3004"/>
                  </a:lnTo>
                  <a:lnTo>
                    <a:pt x="3115" y="3130"/>
                  </a:lnTo>
                  <a:lnTo>
                    <a:pt x="3115" y="3130"/>
                  </a:lnTo>
                  <a:lnTo>
                    <a:pt x="2469" y="2181"/>
                  </a:lnTo>
                  <a:lnTo>
                    <a:pt x="2224" y="1869"/>
                  </a:lnTo>
                  <a:lnTo>
                    <a:pt x="2113" y="1714"/>
                  </a:lnTo>
                  <a:lnTo>
                    <a:pt x="2024" y="1558"/>
                  </a:lnTo>
                  <a:lnTo>
                    <a:pt x="1980" y="1491"/>
                  </a:lnTo>
                  <a:lnTo>
                    <a:pt x="1935" y="1447"/>
                  </a:lnTo>
                  <a:lnTo>
                    <a:pt x="1935" y="1402"/>
                  </a:lnTo>
                  <a:lnTo>
                    <a:pt x="1980" y="1380"/>
                  </a:lnTo>
                  <a:lnTo>
                    <a:pt x="2069" y="1269"/>
                  </a:lnTo>
                  <a:lnTo>
                    <a:pt x="2180" y="1069"/>
                  </a:lnTo>
                  <a:lnTo>
                    <a:pt x="2247" y="913"/>
                  </a:lnTo>
                  <a:lnTo>
                    <a:pt x="2269" y="713"/>
                  </a:lnTo>
                  <a:lnTo>
                    <a:pt x="2247" y="513"/>
                  </a:lnTo>
                  <a:lnTo>
                    <a:pt x="2224" y="312"/>
                  </a:lnTo>
                  <a:lnTo>
                    <a:pt x="2180" y="246"/>
                  </a:lnTo>
                  <a:lnTo>
                    <a:pt x="2135" y="157"/>
                  </a:lnTo>
                  <a:lnTo>
                    <a:pt x="2091" y="90"/>
                  </a:lnTo>
                  <a:lnTo>
                    <a:pt x="2024" y="45"/>
                  </a:lnTo>
                  <a:lnTo>
                    <a:pt x="1957" y="23"/>
                  </a:lnTo>
                  <a:lnTo>
                    <a:pt x="1868"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0" name="Google Shape;1693;p55"/>
            <p:cNvSpPr/>
            <p:nvPr/>
          </p:nvSpPr>
          <p:spPr>
            <a:xfrm rot="2192941">
              <a:off x="7448105" y="2042316"/>
              <a:ext cx="68748" cy="65665"/>
            </a:xfrm>
            <a:custGeom>
              <a:avLst/>
              <a:gdLst/>
              <a:ahLst/>
              <a:cxnLst/>
              <a:rect l="l" t="t" r="r" b="b"/>
              <a:pathLst>
                <a:path w="513" h="490" extrusionOk="0">
                  <a:moveTo>
                    <a:pt x="379" y="0"/>
                  </a:moveTo>
                  <a:lnTo>
                    <a:pt x="356" y="22"/>
                  </a:lnTo>
                  <a:lnTo>
                    <a:pt x="201" y="178"/>
                  </a:lnTo>
                  <a:lnTo>
                    <a:pt x="23" y="312"/>
                  </a:lnTo>
                  <a:lnTo>
                    <a:pt x="1" y="356"/>
                  </a:lnTo>
                  <a:lnTo>
                    <a:pt x="1" y="401"/>
                  </a:lnTo>
                  <a:lnTo>
                    <a:pt x="23" y="445"/>
                  </a:lnTo>
                  <a:lnTo>
                    <a:pt x="90" y="490"/>
                  </a:lnTo>
                  <a:lnTo>
                    <a:pt x="134" y="467"/>
                  </a:lnTo>
                  <a:lnTo>
                    <a:pt x="156" y="445"/>
                  </a:lnTo>
                  <a:lnTo>
                    <a:pt x="312" y="312"/>
                  </a:lnTo>
                  <a:lnTo>
                    <a:pt x="468" y="156"/>
                  </a:lnTo>
                  <a:lnTo>
                    <a:pt x="490" y="111"/>
                  </a:lnTo>
                  <a:lnTo>
                    <a:pt x="512" y="67"/>
                  </a:lnTo>
                  <a:lnTo>
                    <a:pt x="468" y="22"/>
                  </a:lnTo>
                  <a:lnTo>
                    <a:pt x="445"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1" name="Google Shape;1694;p55"/>
            <p:cNvSpPr/>
            <p:nvPr/>
          </p:nvSpPr>
          <p:spPr>
            <a:xfrm rot="2192941">
              <a:off x="7315888" y="2043486"/>
              <a:ext cx="92468" cy="77726"/>
            </a:xfrm>
            <a:custGeom>
              <a:avLst/>
              <a:gdLst/>
              <a:ahLst/>
              <a:cxnLst/>
              <a:rect l="l" t="t" r="r" b="b"/>
              <a:pathLst>
                <a:path w="690" h="580" extrusionOk="0">
                  <a:moveTo>
                    <a:pt x="601" y="1"/>
                  </a:moveTo>
                  <a:lnTo>
                    <a:pt x="556" y="23"/>
                  </a:lnTo>
                  <a:lnTo>
                    <a:pt x="45" y="401"/>
                  </a:lnTo>
                  <a:lnTo>
                    <a:pt x="0" y="446"/>
                  </a:lnTo>
                  <a:lnTo>
                    <a:pt x="0" y="468"/>
                  </a:lnTo>
                  <a:lnTo>
                    <a:pt x="0" y="535"/>
                  </a:lnTo>
                  <a:lnTo>
                    <a:pt x="22" y="579"/>
                  </a:lnTo>
                  <a:lnTo>
                    <a:pt x="89" y="579"/>
                  </a:lnTo>
                  <a:lnTo>
                    <a:pt x="134" y="557"/>
                  </a:lnTo>
                  <a:lnTo>
                    <a:pt x="645" y="179"/>
                  </a:lnTo>
                  <a:lnTo>
                    <a:pt x="667" y="157"/>
                  </a:lnTo>
                  <a:lnTo>
                    <a:pt x="690" y="112"/>
                  </a:lnTo>
                  <a:lnTo>
                    <a:pt x="667" y="45"/>
                  </a:lnTo>
                  <a:lnTo>
                    <a:pt x="645" y="23"/>
                  </a:lnTo>
                  <a:lnTo>
                    <a:pt x="623"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2" name="Google Shape;1695;p55"/>
            <p:cNvSpPr/>
            <p:nvPr/>
          </p:nvSpPr>
          <p:spPr>
            <a:xfrm rot="2192941">
              <a:off x="6992895" y="2627234"/>
              <a:ext cx="92468" cy="41811"/>
            </a:xfrm>
            <a:custGeom>
              <a:avLst/>
              <a:gdLst/>
              <a:ahLst/>
              <a:cxnLst/>
              <a:rect l="l" t="t" r="r" b="b"/>
              <a:pathLst>
                <a:path w="690" h="312" extrusionOk="0">
                  <a:moveTo>
                    <a:pt x="45" y="0"/>
                  </a:moveTo>
                  <a:lnTo>
                    <a:pt x="0" y="67"/>
                  </a:lnTo>
                  <a:lnTo>
                    <a:pt x="0" y="134"/>
                  </a:lnTo>
                  <a:lnTo>
                    <a:pt x="23" y="156"/>
                  </a:lnTo>
                  <a:lnTo>
                    <a:pt x="45" y="178"/>
                  </a:lnTo>
                  <a:lnTo>
                    <a:pt x="556" y="312"/>
                  </a:lnTo>
                  <a:lnTo>
                    <a:pt x="645" y="312"/>
                  </a:lnTo>
                  <a:lnTo>
                    <a:pt x="690" y="245"/>
                  </a:lnTo>
                  <a:lnTo>
                    <a:pt x="690" y="178"/>
                  </a:lnTo>
                  <a:lnTo>
                    <a:pt x="668" y="156"/>
                  </a:lnTo>
                  <a:lnTo>
                    <a:pt x="623" y="134"/>
                  </a:lnTo>
                  <a:lnTo>
                    <a:pt x="112"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3" name="Google Shape;1696;p55"/>
            <p:cNvSpPr/>
            <p:nvPr/>
          </p:nvSpPr>
          <p:spPr>
            <a:xfrm rot="2192941">
              <a:off x="7101740" y="2749180"/>
              <a:ext cx="53872" cy="41945"/>
            </a:xfrm>
            <a:custGeom>
              <a:avLst/>
              <a:gdLst/>
              <a:ahLst/>
              <a:cxnLst/>
              <a:rect l="l" t="t" r="r" b="b"/>
              <a:pathLst>
                <a:path w="402" h="313" extrusionOk="0">
                  <a:moveTo>
                    <a:pt x="67" y="1"/>
                  </a:moveTo>
                  <a:lnTo>
                    <a:pt x="45" y="23"/>
                  </a:lnTo>
                  <a:lnTo>
                    <a:pt x="1" y="68"/>
                  </a:lnTo>
                  <a:lnTo>
                    <a:pt x="1" y="156"/>
                  </a:lnTo>
                  <a:lnTo>
                    <a:pt x="23" y="179"/>
                  </a:lnTo>
                  <a:lnTo>
                    <a:pt x="45" y="201"/>
                  </a:lnTo>
                  <a:lnTo>
                    <a:pt x="156" y="245"/>
                  </a:lnTo>
                  <a:lnTo>
                    <a:pt x="268" y="290"/>
                  </a:lnTo>
                  <a:lnTo>
                    <a:pt x="290" y="312"/>
                  </a:lnTo>
                  <a:lnTo>
                    <a:pt x="334" y="312"/>
                  </a:lnTo>
                  <a:lnTo>
                    <a:pt x="379" y="245"/>
                  </a:lnTo>
                  <a:lnTo>
                    <a:pt x="401" y="179"/>
                  </a:lnTo>
                  <a:lnTo>
                    <a:pt x="401" y="156"/>
                  </a:lnTo>
                  <a:lnTo>
                    <a:pt x="357" y="134"/>
                  </a:lnTo>
                  <a:lnTo>
                    <a:pt x="245" y="68"/>
                  </a:lnTo>
                  <a:lnTo>
                    <a:pt x="112" y="23"/>
                  </a:lnTo>
                  <a:lnTo>
                    <a:pt x="67"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4" name="Google Shape;1697;p55"/>
            <p:cNvSpPr/>
            <p:nvPr/>
          </p:nvSpPr>
          <p:spPr>
            <a:xfrm rot="2192941">
              <a:off x="6666108" y="2783249"/>
              <a:ext cx="38863" cy="32967"/>
            </a:xfrm>
            <a:custGeom>
              <a:avLst/>
              <a:gdLst/>
              <a:ahLst/>
              <a:cxnLst/>
              <a:rect l="l" t="t" r="r" b="b"/>
              <a:pathLst>
                <a:path w="290" h="246" extrusionOk="0">
                  <a:moveTo>
                    <a:pt x="157" y="1"/>
                  </a:moveTo>
                  <a:lnTo>
                    <a:pt x="45" y="90"/>
                  </a:lnTo>
                  <a:lnTo>
                    <a:pt x="23" y="112"/>
                  </a:lnTo>
                  <a:lnTo>
                    <a:pt x="1" y="156"/>
                  </a:lnTo>
                  <a:lnTo>
                    <a:pt x="23" y="179"/>
                  </a:lnTo>
                  <a:lnTo>
                    <a:pt x="23" y="223"/>
                  </a:lnTo>
                  <a:lnTo>
                    <a:pt x="90" y="245"/>
                  </a:lnTo>
                  <a:lnTo>
                    <a:pt x="134" y="245"/>
                  </a:lnTo>
                  <a:lnTo>
                    <a:pt x="179" y="223"/>
                  </a:lnTo>
                  <a:lnTo>
                    <a:pt x="245" y="156"/>
                  </a:lnTo>
                  <a:lnTo>
                    <a:pt x="290" y="134"/>
                  </a:lnTo>
                  <a:lnTo>
                    <a:pt x="290" y="112"/>
                  </a:lnTo>
                  <a:lnTo>
                    <a:pt x="290" y="45"/>
                  </a:lnTo>
                  <a:lnTo>
                    <a:pt x="245"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5" name="Google Shape;1698;p55"/>
            <p:cNvSpPr/>
            <p:nvPr/>
          </p:nvSpPr>
          <p:spPr>
            <a:xfrm rot="2192941">
              <a:off x="6659516" y="2679665"/>
              <a:ext cx="140176" cy="101446"/>
            </a:xfrm>
            <a:custGeom>
              <a:avLst/>
              <a:gdLst/>
              <a:ahLst/>
              <a:cxnLst/>
              <a:rect l="l" t="t" r="r" b="b"/>
              <a:pathLst>
                <a:path w="1046" h="757" extrusionOk="0">
                  <a:moveTo>
                    <a:pt x="957" y="0"/>
                  </a:moveTo>
                  <a:lnTo>
                    <a:pt x="912" y="22"/>
                  </a:lnTo>
                  <a:lnTo>
                    <a:pt x="490" y="312"/>
                  </a:lnTo>
                  <a:lnTo>
                    <a:pt x="45" y="578"/>
                  </a:lnTo>
                  <a:lnTo>
                    <a:pt x="22" y="601"/>
                  </a:lnTo>
                  <a:lnTo>
                    <a:pt x="0" y="623"/>
                  </a:lnTo>
                  <a:lnTo>
                    <a:pt x="22" y="690"/>
                  </a:lnTo>
                  <a:lnTo>
                    <a:pt x="22" y="734"/>
                  </a:lnTo>
                  <a:lnTo>
                    <a:pt x="67" y="734"/>
                  </a:lnTo>
                  <a:lnTo>
                    <a:pt x="89" y="756"/>
                  </a:lnTo>
                  <a:lnTo>
                    <a:pt x="134" y="734"/>
                  </a:lnTo>
                  <a:lnTo>
                    <a:pt x="579" y="467"/>
                  </a:lnTo>
                  <a:lnTo>
                    <a:pt x="1001" y="178"/>
                  </a:lnTo>
                  <a:lnTo>
                    <a:pt x="1023" y="156"/>
                  </a:lnTo>
                  <a:lnTo>
                    <a:pt x="1046" y="134"/>
                  </a:lnTo>
                  <a:lnTo>
                    <a:pt x="1023" y="45"/>
                  </a:lnTo>
                  <a:lnTo>
                    <a:pt x="1001" y="22"/>
                  </a:lnTo>
                  <a:lnTo>
                    <a:pt x="979" y="22"/>
                  </a:lnTo>
                  <a:lnTo>
                    <a:pt x="957"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6" name="Google Shape;1699;p55"/>
            <p:cNvSpPr/>
            <p:nvPr/>
          </p:nvSpPr>
          <p:spPr>
            <a:xfrm rot="2192941">
              <a:off x="6735329" y="2781074"/>
              <a:ext cx="59769" cy="47842"/>
            </a:xfrm>
            <a:custGeom>
              <a:avLst/>
              <a:gdLst/>
              <a:ahLst/>
              <a:cxnLst/>
              <a:rect l="l" t="t" r="r" b="b"/>
              <a:pathLst>
                <a:path w="446" h="357" extrusionOk="0">
                  <a:moveTo>
                    <a:pt x="356" y="0"/>
                  </a:moveTo>
                  <a:lnTo>
                    <a:pt x="312" y="23"/>
                  </a:lnTo>
                  <a:lnTo>
                    <a:pt x="45" y="178"/>
                  </a:lnTo>
                  <a:lnTo>
                    <a:pt x="23" y="223"/>
                  </a:lnTo>
                  <a:lnTo>
                    <a:pt x="0" y="245"/>
                  </a:lnTo>
                  <a:lnTo>
                    <a:pt x="0" y="312"/>
                  </a:lnTo>
                  <a:lnTo>
                    <a:pt x="23" y="334"/>
                  </a:lnTo>
                  <a:lnTo>
                    <a:pt x="67" y="356"/>
                  </a:lnTo>
                  <a:lnTo>
                    <a:pt x="134" y="356"/>
                  </a:lnTo>
                  <a:lnTo>
                    <a:pt x="401" y="178"/>
                  </a:lnTo>
                  <a:lnTo>
                    <a:pt x="423" y="156"/>
                  </a:lnTo>
                  <a:lnTo>
                    <a:pt x="445" y="112"/>
                  </a:lnTo>
                  <a:lnTo>
                    <a:pt x="445" y="45"/>
                  </a:lnTo>
                  <a:lnTo>
                    <a:pt x="423" y="23"/>
                  </a:lnTo>
                  <a:lnTo>
                    <a:pt x="401"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7" name="Google Shape;1700;p55"/>
            <p:cNvSpPr/>
            <p:nvPr/>
          </p:nvSpPr>
          <p:spPr>
            <a:xfrm rot="2192941">
              <a:off x="6711424" y="1232078"/>
              <a:ext cx="41945" cy="50790"/>
            </a:xfrm>
            <a:custGeom>
              <a:avLst/>
              <a:gdLst/>
              <a:ahLst/>
              <a:cxnLst/>
              <a:rect l="l" t="t" r="r" b="b"/>
              <a:pathLst>
                <a:path w="313" h="379" extrusionOk="0">
                  <a:moveTo>
                    <a:pt x="90" y="1"/>
                  </a:moveTo>
                  <a:lnTo>
                    <a:pt x="23" y="45"/>
                  </a:lnTo>
                  <a:lnTo>
                    <a:pt x="1" y="112"/>
                  </a:lnTo>
                  <a:lnTo>
                    <a:pt x="1" y="156"/>
                  </a:lnTo>
                  <a:lnTo>
                    <a:pt x="1" y="179"/>
                  </a:lnTo>
                  <a:lnTo>
                    <a:pt x="134" y="334"/>
                  </a:lnTo>
                  <a:lnTo>
                    <a:pt x="157" y="357"/>
                  </a:lnTo>
                  <a:lnTo>
                    <a:pt x="201" y="379"/>
                  </a:lnTo>
                  <a:lnTo>
                    <a:pt x="268" y="357"/>
                  </a:lnTo>
                  <a:lnTo>
                    <a:pt x="312" y="290"/>
                  </a:lnTo>
                  <a:lnTo>
                    <a:pt x="312" y="268"/>
                  </a:lnTo>
                  <a:lnTo>
                    <a:pt x="290" y="223"/>
                  </a:lnTo>
                  <a:lnTo>
                    <a:pt x="157" y="45"/>
                  </a:lnTo>
                  <a:lnTo>
                    <a:pt x="112" y="23"/>
                  </a:lnTo>
                  <a:lnTo>
                    <a:pt x="90"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8" name="Google Shape;1701;p55"/>
            <p:cNvSpPr/>
            <p:nvPr/>
          </p:nvSpPr>
          <p:spPr>
            <a:xfrm rot="2192941">
              <a:off x="6037870" y="1623620"/>
              <a:ext cx="50790" cy="27070"/>
            </a:xfrm>
            <a:custGeom>
              <a:avLst/>
              <a:gdLst/>
              <a:ahLst/>
              <a:cxnLst/>
              <a:rect l="l" t="t" r="r" b="b"/>
              <a:pathLst>
                <a:path w="379" h="202" extrusionOk="0">
                  <a:moveTo>
                    <a:pt x="89" y="1"/>
                  </a:moveTo>
                  <a:lnTo>
                    <a:pt x="45" y="23"/>
                  </a:lnTo>
                  <a:lnTo>
                    <a:pt x="0" y="68"/>
                  </a:lnTo>
                  <a:lnTo>
                    <a:pt x="0" y="112"/>
                  </a:lnTo>
                  <a:lnTo>
                    <a:pt x="0" y="134"/>
                  </a:lnTo>
                  <a:lnTo>
                    <a:pt x="22" y="157"/>
                  </a:lnTo>
                  <a:lnTo>
                    <a:pt x="67" y="179"/>
                  </a:lnTo>
                  <a:lnTo>
                    <a:pt x="267" y="201"/>
                  </a:lnTo>
                  <a:lnTo>
                    <a:pt x="312" y="201"/>
                  </a:lnTo>
                  <a:lnTo>
                    <a:pt x="334" y="179"/>
                  </a:lnTo>
                  <a:lnTo>
                    <a:pt x="378" y="112"/>
                  </a:lnTo>
                  <a:lnTo>
                    <a:pt x="378" y="90"/>
                  </a:lnTo>
                  <a:lnTo>
                    <a:pt x="378" y="45"/>
                  </a:lnTo>
                  <a:lnTo>
                    <a:pt x="356" y="23"/>
                  </a:lnTo>
                  <a:lnTo>
                    <a:pt x="312" y="23"/>
                  </a:lnTo>
                  <a:lnTo>
                    <a:pt x="134"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199" name="Google Shape;1702;p55"/>
            <p:cNvSpPr/>
            <p:nvPr/>
          </p:nvSpPr>
          <p:spPr>
            <a:xfrm rot="2192941">
              <a:off x="6109261" y="1705384"/>
              <a:ext cx="98498" cy="26936"/>
            </a:xfrm>
            <a:custGeom>
              <a:avLst/>
              <a:gdLst/>
              <a:ahLst/>
              <a:cxnLst/>
              <a:rect l="l" t="t" r="r" b="b"/>
              <a:pathLst>
                <a:path w="735" h="201" extrusionOk="0">
                  <a:moveTo>
                    <a:pt x="67" y="1"/>
                  </a:moveTo>
                  <a:lnTo>
                    <a:pt x="45" y="23"/>
                  </a:lnTo>
                  <a:lnTo>
                    <a:pt x="0" y="90"/>
                  </a:lnTo>
                  <a:lnTo>
                    <a:pt x="23" y="156"/>
                  </a:lnTo>
                  <a:lnTo>
                    <a:pt x="45" y="179"/>
                  </a:lnTo>
                  <a:lnTo>
                    <a:pt x="89" y="179"/>
                  </a:lnTo>
                  <a:lnTo>
                    <a:pt x="312" y="201"/>
                  </a:lnTo>
                  <a:lnTo>
                    <a:pt x="468" y="179"/>
                  </a:lnTo>
                  <a:lnTo>
                    <a:pt x="668" y="179"/>
                  </a:lnTo>
                  <a:lnTo>
                    <a:pt x="712" y="112"/>
                  </a:lnTo>
                  <a:lnTo>
                    <a:pt x="734" y="67"/>
                  </a:lnTo>
                  <a:lnTo>
                    <a:pt x="712" y="45"/>
                  </a:lnTo>
                  <a:lnTo>
                    <a:pt x="690" y="23"/>
                  </a:lnTo>
                  <a:lnTo>
                    <a:pt x="668"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0" name="Google Shape;1703;p55"/>
            <p:cNvSpPr/>
            <p:nvPr/>
          </p:nvSpPr>
          <p:spPr>
            <a:xfrm rot="2192941">
              <a:off x="6701766" y="1361710"/>
              <a:ext cx="65799" cy="65799"/>
            </a:xfrm>
            <a:custGeom>
              <a:avLst/>
              <a:gdLst/>
              <a:ahLst/>
              <a:cxnLst/>
              <a:rect l="l" t="t" r="r" b="b"/>
              <a:pathLst>
                <a:path w="491" h="491" extrusionOk="0">
                  <a:moveTo>
                    <a:pt x="112" y="1"/>
                  </a:moveTo>
                  <a:lnTo>
                    <a:pt x="45" y="23"/>
                  </a:lnTo>
                  <a:lnTo>
                    <a:pt x="1" y="68"/>
                  </a:lnTo>
                  <a:lnTo>
                    <a:pt x="1" y="112"/>
                  </a:lnTo>
                  <a:lnTo>
                    <a:pt x="23" y="134"/>
                  </a:lnTo>
                  <a:lnTo>
                    <a:pt x="156" y="312"/>
                  </a:lnTo>
                  <a:lnTo>
                    <a:pt x="312" y="468"/>
                  </a:lnTo>
                  <a:lnTo>
                    <a:pt x="357" y="490"/>
                  </a:lnTo>
                  <a:lnTo>
                    <a:pt x="379" y="490"/>
                  </a:lnTo>
                  <a:lnTo>
                    <a:pt x="446" y="468"/>
                  </a:lnTo>
                  <a:lnTo>
                    <a:pt x="490" y="401"/>
                  </a:lnTo>
                  <a:lnTo>
                    <a:pt x="490" y="357"/>
                  </a:lnTo>
                  <a:lnTo>
                    <a:pt x="468" y="335"/>
                  </a:lnTo>
                  <a:lnTo>
                    <a:pt x="312" y="201"/>
                  </a:lnTo>
                  <a:lnTo>
                    <a:pt x="179" y="23"/>
                  </a:lnTo>
                  <a:lnTo>
                    <a:pt x="156"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1" name="Google Shape;1704;p55"/>
            <p:cNvSpPr/>
            <p:nvPr/>
          </p:nvSpPr>
          <p:spPr>
            <a:xfrm rot="2192941">
              <a:off x="6301375" y="2519096"/>
              <a:ext cx="35915" cy="62717"/>
            </a:xfrm>
            <a:custGeom>
              <a:avLst/>
              <a:gdLst/>
              <a:ahLst/>
              <a:cxnLst/>
              <a:rect l="l" t="t" r="r" b="b"/>
              <a:pathLst>
                <a:path w="268" h="468" extrusionOk="0">
                  <a:moveTo>
                    <a:pt x="179" y="1"/>
                  </a:moveTo>
                  <a:lnTo>
                    <a:pt x="112" y="23"/>
                  </a:lnTo>
                  <a:lnTo>
                    <a:pt x="90" y="45"/>
                  </a:lnTo>
                  <a:lnTo>
                    <a:pt x="68" y="68"/>
                  </a:lnTo>
                  <a:lnTo>
                    <a:pt x="23" y="357"/>
                  </a:lnTo>
                  <a:lnTo>
                    <a:pt x="1" y="401"/>
                  </a:lnTo>
                  <a:lnTo>
                    <a:pt x="23" y="423"/>
                  </a:lnTo>
                  <a:lnTo>
                    <a:pt x="45" y="446"/>
                  </a:lnTo>
                  <a:lnTo>
                    <a:pt x="90" y="468"/>
                  </a:lnTo>
                  <a:lnTo>
                    <a:pt x="157" y="446"/>
                  </a:lnTo>
                  <a:lnTo>
                    <a:pt x="179" y="423"/>
                  </a:lnTo>
                  <a:lnTo>
                    <a:pt x="201" y="379"/>
                  </a:lnTo>
                  <a:lnTo>
                    <a:pt x="268" y="112"/>
                  </a:lnTo>
                  <a:lnTo>
                    <a:pt x="268" y="68"/>
                  </a:lnTo>
                  <a:lnTo>
                    <a:pt x="246" y="45"/>
                  </a:lnTo>
                  <a:lnTo>
                    <a:pt x="223" y="23"/>
                  </a:lnTo>
                  <a:lnTo>
                    <a:pt x="179"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2" name="Google Shape;1705;p55"/>
            <p:cNvSpPr/>
            <p:nvPr/>
          </p:nvSpPr>
          <p:spPr>
            <a:xfrm rot="2192941">
              <a:off x="5942464" y="2179552"/>
              <a:ext cx="62717" cy="77592"/>
            </a:xfrm>
            <a:custGeom>
              <a:avLst/>
              <a:gdLst/>
              <a:ahLst/>
              <a:cxnLst/>
              <a:rect l="l" t="t" r="r" b="b"/>
              <a:pathLst>
                <a:path w="468" h="579" extrusionOk="0">
                  <a:moveTo>
                    <a:pt x="356" y="0"/>
                  </a:moveTo>
                  <a:lnTo>
                    <a:pt x="311" y="45"/>
                  </a:lnTo>
                  <a:lnTo>
                    <a:pt x="22" y="423"/>
                  </a:lnTo>
                  <a:lnTo>
                    <a:pt x="0" y="445"/>
                  </a:lnTo>
                  <a:lnTo>
                    <a:pt x="0" y="490"/>
                  </a:lnTo>
                  <a:lnTo>
                    <a:pt x="22" y="556"/>
                  </a:lnTo>
                  <a:lnTo>
                    <a:pt x="67" y="579"/>
                  </a:lnTo>
                  <a:lnTo>
                    <a:pt x="89" y="579"/>
                  </a:lnTo>
                  <a:lnTo>
                    <a:pt x="134" y="556"/>
                  </a:lnTo>
                  <a:lnTo>
                    <a:pt x="156" y="534"/>
                  </a:lnTo>
                  <a:lnTo>
                    <a:pt x="445" y="156"/>
                  </a:lnTo>
                  <a:lnTo>
                    <a:pt x="467" y="134"/>
                  </a:lnTo>
                  <a:lnTo>
                    <a:pt x="467" y="89"/>
                  </a:lnTo>
                  <a:lnTo>
                    <a:pt x="445" y="22"/>
                  </a:lnTo>
                  <a:lnTo>
                    <a:pt x="423"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3" name="Google Shape;1706;p55"/>
            <p:cNvSpPr/>
            <p:nvPr/>
          </p:nvSpPr>
          <p:spPr>
            <a:xfrm rot="2192941">
              <a:off x="6073776" y="2151002"/>
              <a:ext cx="74644" cy="74644"/>
            </a:xfrm>
            <a:custGeom>
              <a:avLst/>
              <a:gdLst/>
              <a:ahLst/>
              <a:cxnLst/>
              <a:rect l="l" t="t" r="r" b="b"/>
              <a:pathLst>
                <a:path w="557" h="557" extrusionOk="0">
                  <a:moveTo>
                    <a:pt x="467" y="1"/>
                  </a:moveTo>
                  <a:lnTo>
                    <a:pt x="445" y="23"/>
                  </a:lnTo>
                  <a:lnTo>
                    <a:pt x="312" y="112"/>
                  </a:lnTo>
                  <a:lnTo>
                    <a:pt x="223" y="201"/>
                  </a:lnTo>
                  <a:lnTo>
                    <a:pt x="22" y="401"/>
                  </a:lnTo>
                  <a:lnTo>
                    <a:pt x="0" y="446"/>
                  </a:lnTo>
                  <a:lnTo>
                    <a:pt x="0" y="468"/>
                  </a:lnTo>
                  <a:lnTo>
                    <a:pt x="22" y="535"/>
                  </a:lnTo>
                  <a:lnTo>
                    <a:pt x="45" y="557"/>
                  </a:lnTo>
                  <a:lnTo>
                    <a:pt x="111" y="557"/>
                  </a:lnTo>
                  <a:lnTo>
                    <a:pt x="156" y="535"/>
                  </a:lnTo>
                  <a:lnTo>
                    <a:pt x="334" y="334"/>
                  </a:lnTo>
                  <a:lnTo>
                    <a:pt x="423" y="268"/>
                  </a:lnTo>
                  <a:lnTo>
                    <a:pt x="512" y="179"/>
                  </a:lnTo>
                  <a:lnTo>
                    <a:pt x="556" y="156"/>
                  </a:lnTo>
                  <a:lnTo>
                    <a:pt x="556" y="112"/>
                  </a:lnTo>
                  <a:lnTo>
                    <a:pt x="556" y="45"/>
                  </a:lnTo>
                  <a:lnTo>
                    <a:pt x="534" y="23"/>
                  </a:lnTo>
                  <a:lnTo>
                    <a:pt x="512"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4" name="Google Shape;1707;p55"/>
            <p:cNvSpPr/>
            <p:nvPr/>
          </p:nvSpPr>
          <p:spPr>
            <a:xfrm rot="2192941">
              <a:off x="6192148" y="2571583"/>
              <a:ext cx="50924" cy="137227"/>
            </a:xfrm>
            <a:custGeom>
              <a:avLst/>
              <a:gdLst/>
              <a:ahLst/>
              <a:cxnLst/>
              <a:rect l="l" t="t" r="r" b="b"/>
              <a:pathLst>
                <a:path w="380" h="1024" extrusionOk="0">
                  <a:moveTo>
                    <a:pt x="312" y="1"/>
                  </a:moveTo>
                  <a:lnTo>
                    <a:pt x="246" y="23"/>
                  </a:lnTo>
                  <a:lnTo>
                    <a:pt x="201" y="45"/>
                  </a:lnTo>
                  <a:lnTo>
                    <a:pt x="201" y="67"/>
                  </a:lnTo>
                  <a:lnTo>
                    <a:pt x="1" y="913"/>
                  </a:lnTo>
                  <a:lnTo>
                    <a:pt x="1" y="957"/>
                  </a:lnTo>
                  <a:lnTo>
                    <a:pt x="23" y="1002"/>
                  </a:lnTo>
                  <a:lnTo>
                    <a:pt x="45" y="1024"/>
                  </a:lnTo>
                  <a:lnTo>
                    <a:pt x="134" y="1024"/>
                  </a:lnTo>
                  <a:lnTo>
                    <a:pt x="157" y="1002"/>
                  </a:lnTo>
                  <a:lnTo>
                    <a:pt x="179" y="957"/>
                  </a:lnTo>
                  <a:lnTo>
                    <a:pt x="268" y="534"/>
                  </a:lnTo>
                  <a:lnTo>
                    <a:pt x="379" y="112"/>
                  </a:lnTo>
                  <a:lnTo>
                    <a:pt x="379" y="67"/>
                  </a:lnTo>
                  <a:lnTo>
                    <a:pt x="357" y="45"/>
                  </a:lnTo>
                  <a:lnTo>
                    <a:pt x="335" y="23"/>
                  </a:lnTo>
                  <a:lnTo>
                    <a:pt x="312"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5" name="Google Shape;1708;p55"/>
            <p:cNvSpPr/>
            <p:nvPr/>
          </p:nvSpPr>
          <p:spPr>
            <a:xfrm rot="2192941">
              <a:off x="6515736" y="2682424"/>
              <a:ext cx="83489" cy="44760"/>
            </a:xfrm>
            <a:custGeom>
              <a:avLst/>
              <a:gdLst/>
              <a:ahLst/>
              <a:cxnLst/>
              <a:rect l="l" t="t" r="r" b="b"/>
              <a:pathLst>
                <a:path w="623" h="334" extrusionOk="0">
                  <a:moveTo>
                    <a:pt x="512" y="0"/>
                  </a:moveTo>
                  <a:lnTo>
                    <a:pt x="89" y="156"/>
                  </a:lnTo>
                  <a:lnTo>
                    <a:pt x="44" y="178"/>
                  </a:lnTo>
                  <a:lnTo>
                    <a:pt x="22" y="200"/>
                  </a:lnTo>
                  <a:lnTo>
                    <a:pt x="0" y="267"/>
                  </a:lnTo>
                  <a:lnTo>
                    <a:pt x="22" y="289"/>
                  </a:lnTo>
                  <a:lnTo>
                    <a:pt x="44" y="312"/>
                  </a:lnTo>
                  <a:lnTo>
                    <a:pt x="89" y="334"/>
                  </a:lnTo>
                  <a:lnTo>
                    <a:pt x="111" y="334"/>
                  </a:lnTo>
                  <a:lnTo>
                    <a:pt x="556" y="178"/>
                  </a:lnTo>
                  <a:lnTo>
                    <a:pt x="578" y="156"/>
                  </a:lnTo>
                  <a:lnTo>
                    <a:pt x="601" y="134"/>
                  </a:lnTo>
                  <a:lnTo>
                    <a:pt x="623" y="45"/>
                  </a:lnTo>
                  <a:lnTo>
                    <a:pt x="601" y="22"/>
                  </a:lnTo>
                  <a:lnTo>
                    <a:pt x="578"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6" name="Google Shape;1709;p55"/>
            <p:cNvSpPr/>
            <p:nvPr/>
          </p:nvSpPr>
          <p:spPr>
            <a:xfrm rot="2192941">
              <a:off x="6589887" y="2828556"/>
              <a:ext cx="101446" cy="68748"/>
            </a:xfrm>
            <a:custGeom>
              <a:avLst/>
              <a:gdLst/>
              <a:ahLst/>
              <a:cxnLst/>
              <a:rect l="l" t="t" r="r" b="b"/>
              <a:pathLst>
                <a:path w="757" h="513" extrusionOk="0">
                  <a:moveTo>
                    <a:pt x="645" y="0"/>
                  </a:moveTo>
                  <a:lnTo>
                    <a:pt x="623" y="23"/>
                  </a:lnTo>
                  <a:lnTo>
                    <a:pt x="334" y="178"/>
                  </a:lnTo>
                  <a:lnTo>
                    <a:pt x="67" y="312"/>
                  </a:lnTo>
                  <a:lnTo>
                    <a:pt x="23" y="334"/>
                  </a:lnTo>
                  <a:lnTo>
                    <a:pt x="0" y="379"/>
                  </a:lnTo>
                  <a:lnTo>
                    <a:pt x="0" y="445"/>
                  </a:lnTo>
                  <a:lnTo>
                    <a:pt x="0" y="468"/>
                  </a:lnTo>
                  <a:lnTo>
                    <a:pt x="23" y="490"/>
                  </a:lnTo>
                  <a:lnTo>
                    <a:pt x="67" y="512"/>
                  </a:lnTo>
                  <a:lnTo>
                    <a:pt x="89" y="490"/>
                  </a:lnTo>
                  <a:lnTo>
                    <a:pt x="401" y="356"/>
                  </a:lnTo>
                  <a:lnTo>
                    <a:pt x="712" y="178"/>
                  </a:lnTo>
                  <a:lnTo>
                    <a:pt x="734" y="156"/>
                  </a:lnTo>
                  <a:lnTo>
                    <a:pt x="757" y="112"/>
                  </a:lnTo>
                  <a:lnTo>
                    <a:pt x="734" y="45"/>
                  </a:lnTo>
                  <a:lnTo>
                    <a:pt x="712" y="23"/>
                  </a:lnTo>
                  <a:lnTo>
                    <a:pt x="690"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7" name="Google Shape;1710;p55"/>
            <p:cNvSpPr/>
            <p:nvPr/>
          </p:nvSpPr>
          <p:spPr>
            <a:xfrm rot="2192941">
              <a:off x="6581351" y="2600337"/>
              <a:ext cx="178905" cy="113373"/>
            </a:xfrm>
            <a:custGeom>
              <a:avLst/>
              <a:gdLst/>
              <a:ahLst/>
              <a:cxnLst/>
              <a:rect l="l" t="t" r="r" b="b"/>
              <a:pathLst>
                <a:path w="1335" h="846" extrusionOk="0">
                  <a:moveTo>
                    <a:pt x="1246" y="1"/>
                  </a:moveTo>
                  <a:lnTo>
                    <a:pt x="1201" y="23"/>
                  </a:lnTo>
                  <a:lnTo>
                    <a:pt x="934" y="201"/>
                  </a:lnTo>
                  <a:lnTo>
                    <a:pt x="668" y="379"/>
                  </a:lnTo>
                  <a:lnTo>
                    <a:pt x="356" y="535"/>
                  </a:lnTo>
                  <a:lnTo>
                    <a:pt x="67" y="668"/>
                  </a:lnTo>
                  <a:lnTo>
                    <a:pt x="22" y="690"/>
                  </a:lnTo>
                  <a:lnTo>
                    <a:pt x="0" y="712"/>
                  </a:lnTo>
                  <a:lnTo>
                    <a:pt x="0" y="779"/>
                  </a:lnTo>
                  <a:lnTo>
                    <a:pt x="0" y="801"/>
                  </a:lnTo>
                  <a:lnTo>
                    <a:pt x="22" y="846"/>
                  </a:lnTo>
                  <a:lnTo>
                    <a:pt x="89" y="846"/>
                  </a:lnTo>
                  <a:lnTo>
                    <a:pt x="423" y="712"/>
                  </a:lnTo>
                  <a:lnTo>
                    <a:pt x="712" y="557"/>
                  </a:lnTo>
                  <a:lnTo>
                    <a:pt x="1023" y="379"/>
                  </a:lnTo>
                  <a:lnTo>
                    <a:pt x="1290" y="179"/>
                  </a:lnTo>
                  <a:lnTo>
                    <a:pt x="1313" y="134"/>
                  </a:lnTo>
                  <a:lnTo>
                    <a:pt x="1335" y="112"/>
                  </a:lnTo>
                  <a:lnTo>
                    <a:pt x="1313" y="45"/>
                  </a:lnTo>
                  <a:lnTo>
                    <a:pt x="1313" y="1"/>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sp>
          <p:nvSpPr>
            <p:cNvPr id="208" name="Google Shape;1711;p55"/>
            <p:cNvSpPr/>
            <p:nvPr/>
          </p:nvSpPr>
          <p:spPr>
            <a:xfrm rot="2192941">
              <a:off x="6511944" y="2745524"/>
              <a:ext cx="122352" cy="71696"/>
            </a:xfrm>
            <a:custGeom>
              <a:avLst/>
              <a:gdLst/>
              <a:ahLst/>
              <a:cxnLst/>
              <a:rect l="l" t="t" r="r" b="b"/>
              <a:pathLst>
                <a:path w="913" h="535" extrusionOk="0">
                  <a:moveTo>
                    <a:pt x="823" y="0"/>
                  </a:moveTo>
                  <a:lnTo>
                    <a:pt x="779" y="23"/>
                  </a:lnTo>
                  <a:lnTo>
                    <a:pt x="423" y="200"/>
                  </a:lnTo>
                  <a:lnTo>
                    <a:pt x="67" y="356"/>
                  </a:lnTo>
                  <a:lnTo>
                    <a:pt x="22" y="378"/>
                  </a:lnTo>
                  <a:lnTo>
                    <a:pt x="0" y="401"/>
                  </a:lnTo>
                  <a:lnTo>
                    <a:pt x="0" y="467"/>
                  </a:lnTo>
                  <a:lnTo>
                    <a:pt x="0" y="512"/>
                  </a:lnTo>
                  <a:lnTo>
                    <a:pt x="22" y="534"/>
                  </a:lnTo>
                  <a:lnTo>
                    <a:pt x="111" y="534"/>
                  </a:lnTo>
                  <a:lnTo>
                    <a:pt x="490" y="378"/>
                  </a:lnTo>
                  <a:lnTo>
                    <a:pt x="868" y="178"/>
                  </a:lnTo>
                  <a:lnTo>
                    <a:pt x="890" y="156"/>
                  </a:lnTo>
                  <a:lnTo>
                    <a:pt x="912" y="111"/>
                  </a:lnTo>
                  <a:lnTo>
                    <a:pt x="912" y="45"/>
                  </a:lnTo>
                  <a:lnTo>
                    <a:pt x="890" y="23"/>
                  </a:lnTo>
                  <a:lnTo>
                    <a:pt x="845" y="0"/>
                  </a:lnTo>
                  <a:close/>
                </a:path>
              </a:pathLst>
            </a:custGeom>
            <a:solidFill>
              <a:srgbClr val="010202"/>
            </a:solidFill>
            <a:ln>
              <a:noFill/>
            </a:ln>
          </p:spPr>
          <p:txBody>
            <a:bodyPr spcFirstLastPara="1" wrap="square" lIns="68569" tIns="68569" rIns="68569" bIns="68569" anchor="ctr" anchorCtr="0">
              <a:noAutofit/>
            </a:bodyPr>
            <a:lstStyle/>
            <a:p>
              <a:pPr defTabSz="342900">
                <a:buClrTx/>
              </a:pPr>
              <a:endParaRPr sz="1350" kern="1200">
                <a:solidFill>
                  <a:prstClr val="black"/>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626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par>
                                <p:cTn id="8" presetID="16" presetClass="entr" presetSubtype="21"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barn(inVertical)">
                                      <p:cBhvr>
                                        <p:cTn id="10" dur="500"/>
                                        <p:tgtEl>
                                          <p:spTgt spid="16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3"/>
                                        </p:tgtEl>
                                        <p:attrNameLst>
                                          <p:attrName>style.visibility</p:attrName>
                                        </p:attrNameLst>
                                      </p:cBhvr>
                                      <p:to>
                                        <p:strVal val="visible"/>
                                      </p:to>
                                    </p:set>
                                    <p:animEffect transition="in" filter="barn(inVertical)">
                                      <p:cBhvr>
                                        <p:cTn id="13" dur="500"/>
                                        <p:tgtEl>
                                          <p:spTgt spid="163"/>
                                        </p:tgtEl>
                                      </p:cBhvr>
                                    </p:animEffect>
                                  </p:childTnLst>
                                </p:cTn>
                              </p:par>
                              <p:par>
                                <p:cTn id="14" presetID="16" presetClass="entr" presetSubtype="21" fill="hold"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barn(inVertical)">
                                      <p:cBhvr>
                                        <p:cTn id="16" dur="500"/>
                                        <p:tgtEl>
                                          <p:spTgt spid="16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barn(inVertical)">
                                      <p:cBhvr>
                                        <p:cTn id="19" dur="500"/>
                                        <p:tgtEl>
                                          <p:spTgt spid="165"/>
                                        </p:tgtEl>
                                      </p:cBhvr>
                                    </p:animEffect>
                                  </p:childTnLst>
                                </p:cTn>
                              </p:par>
                              <p:par>
                                <p:cTn id="20" presetID="16" presetClass="entr" presetSubtype="21" fill="hold" nodeType="with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barn(inVertical)">
                                      <p:cBhvr>
                                        <p:cTn id="22" dur="500"/>
                                        <p:tgtEl>
                                          <p:spTgt spid="16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 calcmode="lin" valueType="num">
                                      <p:cBhvr additive="base">
                                        <p:cTn id="27" dur="500" fill="hold"/>
                                        <p:tgtEl>
                                          <p:spTgt spid="168"/>
                                        </p:tgtEl>
                                        <p:attrNameLst>
                                          <p:attrName>ppt_x</p:attrName>
                                        </p:attrNameLst>
                                      </p:cBhvr>
                                      <p:tavLst>
                                        <p:tav tm="0">
                                          <p:val>
                                            <p:strVal val="#ppt_x"/>
                                          </p:val>
                                        </p:tav>
                                        <p:tav tm="100000">
                                          <p:val>
                                            <p:strVal val="#ppt_x"/>
                                          </p:val>
                                        </p:tav>
                                      </p:tavLst>
                                    </p:anim>
                                    <p:anim calcmode="lin" valueType="num">
                                      <p:cBhvr additive="base">
                                        <p:cTn id="28" dur="500" fill="hold"/>
                                        <p:tgtEl>
                                          <p:spTgt spid="16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500" fill="hold"/>
                                        <p:tgtEl>
                                          <p:spTgt spid="166"/>
                                        </p:tgtEl>
                                        <p:attrNameLst>
                                          <p:attrName>ppt_x</p:attrName>
                                        </p:attrNameLst>
                                      </p:cBhvr>
                                      <p:tavLst>
                                        <p:tav tm="0">
                                          <p:val>
                                            <p:strVal val="#ppt_x"/>
                                          </p:val>
                                        </p:tav>
                                        <p:tav tm="100000">
                                          <p:val>
                                            <p:strVal val="#ppt_x"/>
                                          </p:val>
                                        </p:tav>
                                      </p:tavLst>
                                    </p:anim>
                                    <p:anim calcmode="lin" valueType="num">
                                      <p:cBhvr additive="base">
                                        <p:cTn id="32"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7"/>
                                        </p:tgtEl>
                                        <p:attrNameLst>
                                          <p:attrName>style.visibility</p:attrName>
                                        </p:attrNameLst>
                                      </p:cBhvr>
                                      <p:to>
                                        <p:strVal val="visible"/>
                                      </p:to>
                                    </p:set>
                                    <p:anim calcmode="lin" valueType="num">
                                      <p:cBhvr additive="base">
                                        <p:cTn id="37" dur="500" fill="hold"/>
                                        <p:tgtEl>
                                          <p:spTgt spid="167"/>
                                        </p:tgtEl>
                                        <p:attrNameLst>
                                          <p:attrName>ppt_x</p:attrName>
                                        </p:attrNameLst>
                                      </p:cBhvr>
                                      <p:tavLst>
                                        <p:tav tm="0">
                                          <p:val>
                                            <p:strVal val="#ppt_x"/>
                                          </p:val>
                                        </p:tav>
                                        <p:tav tm="100000">
                                          <p:val>
                                            <p:strVal val="#ppt_x"/>
                                          </p:val>
                                        </p:tav>
                                      </p:tavLst>
                                    </p:anim>
                                    <p:anim calcmode="lin" valueType="num">
                                      <p:cBhvr additive="base">
                                        <p:cTn id="38" dur="500" fill="hold"/>
                                        <p:tgtEl>
                                          <p:spTgt spid="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P spid="165" grpId="0"/>
      <p:bldP spid="166" grpId="0"/>
      <p:bldP spid="1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80775" y="0"/>
            <a:ext cx="2438611" cy="1072989"/>
          </a:xfrm>
          <a:prstGeom prst="rect">
            <a:avLst/>
          </a:prstGeom>
        </p:spPr>
      </p:pic>
      <p:pic>
        <p:nvPicPr>
          <p:cNvPr id="96" name="Google Shape;521;p20"/>
          <p:cNvPicPr preferRelativeResize="0"/>
          <p:nvPr/>
        </p:nvPicPr>
        <p:blipFill rotWithShape="1">
          <a:blip r:embed="rId4">
            <a:alphaModFix/>
          </a:blip>
          <a:srcRect/>
          <a:stretch/>
        </p:blipFill>
        <p:spPr>
          <a:xfrm>
            <a:off x="5526938" y="1506682"/>
            <a:ext cx="3713840" cy="3713840"/>
          </a:xfrm>
          <a:prstGeom prst="rect">
            <a:avLst/>
          </a:prstGeom>
          <a:noFill/>
          <a:ln>
            <a:noFill/>
          </a:ln>
        </p:spPr>
      </p:pic>
      <p:sp>
        <p:nvSpPr>
          <p:cNvPr id="6" name="Google Shape;544;p23"/>
          <p:cNvSpPr txBox="1"/>
          <p:nvPr/>
        </p:nvSpPr>
        <p:spPr>
          <a:xfrm>
            <a:off x="411863" y="917094"/>
            <a:ext cx="5307523" cy="3110620"/>
          </a:xfrm>
          <a:prstGeom prst="rect">
            <a:avLst/>
          </a:prstGeom>
          <a:noFill/>
          <a:ln>
            <a:noFill/>
          </a:ln>
        </p:spPr>
        <p:txBody>
          <a:bodyPr spcFirstLastPara="1" wrap="square" lIns="91425" tIns="91425" rIns="91425" bIns="91425" anchor="t" anchorCtr="0">
            <a:noAutofit/>
          </a:bodyPr>
          <a:lstStyle/>
          <a:p>
            <a:pPr algn="just">
              <a:buSzPts val="1100"/>
              <a:buFont typeface="Fira Sans Extra Condensed"/>
              <a:buNone/>
            </a:pPr>
            <a:r>
              <a:rPr lang="vi-VN" sz="2400" b="1" dirty="0">
                <a:latin typeface="Times New Roman" panose="02020603050405020304" pitchFamily="18" charset="0"/>
                <a:ea typeface="Arima Madurai Medium"/>
                <a:cs typeface="Times New Roman" panose="02020603050405020304" pitchFamily="18" charset="0"/>
                <a:sym typeface="Arima Madurai Medium"/>
              </a:rPr>
              <a:t>* Khái niệm </a:t>
            </a:r>
            <a:r>
              <a:rPr lang="en-US" sz="2400" b="1" dirty="0" err="1">
                <a:latin typeface="Times New Roman" panose="02020603050405020304" pitchFamily="18" charset="0"/>
                <a:ea typeface="Arima Madurai Medium"/>
                <a:cs typeface="Times New Roman" panose="02020603050405020304" pitchFamily="18" charset="0"/>
                <a:sym typeface="Arima Madurai Medium"/>
              </a:rPr>
              <a:t>Liên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kết</a:t>
            </a:r>
            <a:r>
              <a:rPr lang="vi-VN" sz="2400" b="1" dirty="0">
                <a:latin typeface="Times New Roman" panose="02020603050405020304" pitchFamily="18" charset="0"/>
                <a:ea typeface="Arima Madurai Medium"/>
                <a:cs typeface="Times New Roman" panose="02020603050405020304" pitchFamily="18" charset="0"/>
                <a:sym typeface="Arima Madurai Medium"/>
              </a:rPr>
              <a: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endParaRPr lang="vi-VN" sz="2400" b="1"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Là</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quan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hệ</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về</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mặt</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hình</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thức</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câu</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hoặc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giữa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đoạn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trong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văn</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bản</a:t>
            </a:r>
            <a:r>
              <a:rPr lang="en-US" sz="2400" dirty="0">
                <a:latin typeface="Times New Roman" panose="02020603050405020304" pitchFamily="18" charset="0"/>
                <a:ea typeface="Arima Madurai Medium"/>
                <a:cs typeface="Times New Roman" panose="02020603050405020304" pitchFamily="18" charset="0"/>
                <a:sym typeface="Arima Madurai Medium"/>
              </a:rPr>
              <a:t>. </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Thể</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hiện</a:t>
            </a:r>
            <a:r>
              <a:rPr lang="en-US" sz="2400" dirty="0">
                <a:latin typeface="Times New Roman" panose="02020603050405020304" pitchFamily="18" charset="0"/>
                <a:ea typeface="Arima Madurai Medium"/>
                <a:cs typeface="Times New Roman" panose="02020603050405020304" pitchFamily="18" charset="0"/>
                <a:sym typeface="Arima Madurai Medium"/>
              </a:rPr>
              <a:t> qua </a:t>
            </a:r>
            <a:r>
              <a:rPr lang="en-US" sz="2400" b="1" dirty="0" err="1">
                <a:latin typeface="Times New Roman" panose="02020603050405020304" pitchFamily="18" charset="0"/>
                <a:ea typeface="Arima Madurai Medium"/>
                <a:cs typeface="Times New Roman" panose="02020603050405020304" pitchFamily="18" charset="0"/>
                <a:sym typeface="Arima Madurai Medium"/>
              </a:rPr>
              <a:t>các</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phương</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tiện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ngôn</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b="1"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b="1"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như</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nối</a:t>
            </a:r>
            <a:endParaRPr sz="2400"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lặp</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lại</a:t>
            </a:r>
            <a:endParaRPr sz="2400" dirty="0">
              <a:latin typeface="Times New Roman" panose="02020603050405020304" pitchFamily="18" charset="0"/>
              <a:ea typeface="Arima Madurai Medium"/>
              <a:cs typeface="Times New Roman" panose="02020603050405020304" pitchFamily="18" charset="0"/>
              <a:sym typeface="Arima Madurai Medium"/>
            </a:endParaRPr>
          </a:p>
          <a:p>
            <a:pPr algn="just">
              <a:buSzPts val="1100"/>
              <a:buFont typeface="Fira Sans Extra Condensed"/>
              <a:buNone/>
            </a:pPr>
            <a:r>
              <a:rPr lang="en-US" sz="2400" dirty="0">
                <a:latin typeface="Times New Roman" panose="02020603050405020304" pitchFamily="18" charset="0"/>
                <a:ea typeface="Arima Madurai Medium"/>
                <a:cs typeface="Times New Roman" panose="02020603050405020304" pitchFamily="18" charset="0"/>
                <a:sym typeface="Arima Madurai Medium"/>
              </a:rPr>
              <a:t>+</a:t>
            </a:r>
            <a:r>
              <a:rPr lang="vi-VN"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ngữ</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thay</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thế</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đồng</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nghĩa</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đại</a:t>
            </a:r>
            <a:r>
              <a:rPr lang="en-US" sz="2400" dirty="0">
                <a:latin typeface="Times New Roman" panose="02020603050405020304" pitchFamily="18" charset="0"/>
                <a:ea typeface="Arima Madurai Medium"/>
                <a:cs typeface="Times New Roman" panose="02020603050405020304" pitchFamily="18" charset="0"/>
                <a:sym typeface="Arima Madurai Medium"/>
              </a:rPr>
              <a:t> </a:t>
            </a:r>
            <a:r>
              <a:rPr lang="en-US" sz="2400" dirty="0" err="1">
                <a:latin typeface="Times New Roman" panose="02020603050405020304" pitchFamily="18" charset="0"/>
                <a:ea typeface="Arima Madurai Medium"/>
                <a:cs typeface="Times New Roman" panose="02020603050405020304" pitchFamily="18" charset="0"/>
                <a:sym typeface="Arima Madurai Medium"/>
              </a:rPr>
              <a:t>từ</a:t>
            </a:r>
            <a:r>
              <a:rPr lang="en-US" sz="2400" dirty="0">
                <a:latin typeface="Times New Roman" panose="02020603050405020304" pitchFamily="18" charset="0"/>
                <a:ea typeface="Arima Madurai Medium"/>
                <a:cs typeface="Times New Roman" panose="02020603050405020304" pitchFamily="18" charset="0"/>
                <a:sym typeface="Arima Madurai Medium"/>
              </a:rPr>
              <a:t>)….</a:t>
            </a:r>
            <a:endParaRPr dirty="0">
              <a:latin typeface="Times New Roman" panose="02020603050405020304" pitchFamily="18" charset="0"/>
              <a:cs typeface="Times New Roman" panose="02020603050405020304" pitchFamily="18" charset="0"/>
            </a:endParaRPr>
          </a:p>
          <a:p>
            <a:pPr algn="just">
              <a:buSzPts val="1100"/>
              <a:buFont typeface="Fira Sans Extra Condensed"/>
              <a:buNone/>
            </a:pPr>
            <a:endParaRPr sz="2400" dirty="0">
              <a:latin typeface="Times New Roman" panose="02020603050405020304" pitchFamily="18" charset="0"/>
              <a:ea typeface="Arima Madurai Medium"/>
              <a:cs typeface="Times New Roman" panose="02020603050405020304" pitchFamily="18" charset="0"/>
              <a:sym typeface="Arima Madurai Medium"/>
            </a:endParaRPr>
          </a:p>
        </p:txBody>
      </p:sp>
    </p:spTree>
    <p:extLst>
      <p:ext uri="{BB962C8B-B14F-4D97-AF65-F5344CB8AC3E}">
        <p14:creationId xmlns:p14="http://schemas.microsoft.com/office/powerpoint/2010/main" val="19241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btle Shapes &amp; Colors Education Pack for Students by Slidesgo">
  <a:themeElements>
    <a:clrScheme name="Simple Light">
      <a:dk1>
        <a:srgbClr val="FEFBF3"/>
      </a:dk1>
      <a:lt1>
        <a:srgbClr val="F8F0DF"/>
      </a:lt1>
      <a:dk2>
        <a:srgbClr val="9D9D9D"/>
      </a:dk2>
      <a:lt2>
        <a:srgbClr val="6F6F6F"/>
      </a:lt2>
      <a:accent1>
        <a:srgbClr val="004550"/>
      </a:accent1>
      <a:accent2>
        <a:srgbClr val="AFD1D3"/>
      </a:accent2>
      <a:accent3>
        <a:srgbClr val="79B4B7"/>
      </a:accent3>
      <a:accent4>
        <a:srgbClr val="FFFFFF"/>
      </a:accent4>
      <a:accent5>
        <a:srgbClr val="FFFFFF"/>
      </a:accent5>
      <a:accent6>
        <a:srgbClr val="FFFFFF"/>
      </a:accent6>
      <a:hlink>
        <a:srgbClr val="6F6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1780</Words>
  <Application>Microsoft Office PowerPoint</Application>
  <PresentationFormat>On-screen Show (16:9)</PresentationFormat>
  <Paragraphs>91</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Times New Roman</vt:lpstr>
      <vt:lpstr>Nunito</vt:lpstr>
      <vt:lpstr>Wingdings</vt:lpstr>
      <vt:lpstr>Montserrat</vt:lpstr>
      <vt:lpstr>Calibri</vt:lpstr>
      <vt:lpstr>Montserrat Black</vt:lpstr>
      <vt:lpstr>Fira Sans Extra Condensed</vt:lpstr>
      <vt:lpstr>Marcellus</vt:lpstr>
      <vt:lpstr>Arial</vt:lpstr>
      <vt:lpstr>Subtle Shapes &amp; Colors Education Pack for Students by Slidesgo</vt:lpstr>
      <vt:lpstr>1_Subtle Shapes &amp; Colors Education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Viết đoạn văn (khoảng 5-7 câu) kể lại một tình huống trong cuộc chạm trán trên đại dương. Thuyết minh ngắn gọn về mạch lạc và liên kết của đoạn văn.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17</cp:revision>
  <dcterms:modified xsi:type="dcterms:W3CDTF">2024-02-19T03:31:39Z</dcterms:modified>
</cp:coreProperties>
</file>