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20" r:id="rId4"/>
    <p:sldMasterId id="2147483732" r:id="rId5"/>
    <p:sldMasterId id="2147483760" r:id="rId6"/>
    <p:sldMasterId id="2147483840" r:id="rId7"/>
    <p:sldMasterId id="2147483857" r:id="rId8"/>
    <p:sldMasterId id="2147483871" r:id="rId9"/>
    <p:sldMasterId id="2147483899" r:id="rId10"/>
    <p:sldMasterId id="2147483909" r:id="rId11"/>
    <p:sldMasterId id="2147483921" r:id="rId12"/>
    <p:sldMasterId id="2147483933" r:id="rId13"/>
    <p:sldMasterId id="2147483946" r:id="rId14"/>
    <p:sldMasterId id="2147483958" r:id="rId15"/>
  </p:sldMasterIdLst>
  <p:notesMasterIdLst>
    <p:notesMasterId r:id="rId47"/>
  </p:notesMasterIdLst>
  <p:sldIdLst>
    <p:sldId id="311" r:id="rId16"/>
    <p:sldId id="258" r:id="rId17"/>
    <p:sldId id="314" r:id="rId18"/>
    <p:sldId id="263" r:id="rId19"/>
    <p:sldId id="300" r:id="rId20"/>
    <p:sldId id="292" r:id="rId21"/>
    <p:sldId id="293" r:id="rId22"/>
    <p:sldId id="294" r:id="rId23"/>
    <p:sldId id="312" r:id="rId24"/>
    <p:sldId id="297" r:id="rId25"/>
    <p:sldId id="261" r:id="rId26"/>
    <p:sldId id="262" r:id="rId27"/>
    <p:sldId id="264" r:id="rId28"/>
    <p:sldId id="302" r:id="rId29"/>
    <p:sldId id="303" r:id="rId30"/>
    <p:sldId id="270" r:id="rId31"/>
    <p:sldId id="304" r:id="rId32"/>
    <p:sldId id="309" r:id="rId33"/>
    <p:sldId id="305" r:id="rId34"/>
    <p:sldId id="306" r:id="rId35"/>
    <p:sldId id="307" r:id="rId36"/>
    <p:sldId id="308" r:id="rId37"/>
    <p:sldId id="277" r:id="rId38"/>
    <p:sldId id="279" r:id="rId39"/>
    <p:sldId id="281" r:id="rId40"/>
    <p:sldId id="285" r:id="rId41"/>
    <p:sldId id="301" r:id="rId42"/>
    <p:sldId id="286" r:id="rId43"/>
    <p:sldId id="287" r:id="rId44"/>
    <p:sldId id="288" r:id="rId45"/>
    <p:sldId id="29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2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Đỗ Xuân  Thủy" initials="ĐXT" lastIdx="1" clrIdx="1">
    <p:extLst>
      <p:ext uri="{19B8F6BF-5375-455C-9EA6-DF929625EA0E}">
        <p15:presenceInfo xmlns:p15="http://schemas.microsoft.com/office/powerpoint/2012/main" userId="S::hn21k7A2069@tcthn.hcma.edu.vn::d7683423-7244-44c0-919a-34c0c38171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0880"/>
    <a:srgbClr val="EE3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5E097-6869-4D15-BE58-30F26AC05512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69852-4FB3-4596-BFDC-073F0ED7B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0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54319fdea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54319fdea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10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</a:t>
            </a:r>
            <a:r>
              <a:rPr lang="en-US" baseline="0"/>
              <a:t> vào đồng hồ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dưới dạng video </a:t>
            </a:r>
            <a:r>
              <a:rPr lang="en-US" baseline="0"/>
              <a:t>để bắt đầu chạy thời gian, ấn vào phần màu đen của  đáp án bất kì sẽ hiện biểu tượng x: sai hoặc hình em bé cổ vũ: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40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</a:t>
            </a:r>
            <a:r>
              <a:rPr lang="en-US" baseline="0"/>
              <a:t> vào đồng hồ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dưới dạng video </a:t>
            </a:r>
            <a:r>
              <a:rPr lang="en-US" baseline="0"/>
              <a:t>để bắt đầu chạy thời gian, ấn vào phần màu đen của đáp án bất kì sẽ hiện biểu tượng x: sai hoặc hình em bé cổ vũ: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8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câu hỏi, trả lời đúng thì ấn quay để chọn phần thưởng. Trả</a:t>
            </a:r>
            <a:r>
              <a:rPr lang="en-US" baseline="0"/>
              <a:t> lời xong hết các câu hỏi thì ấn chữ vào bài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32772-A5D9-4598-8944-3E9862F59DF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0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</a:t>
            </a:r>
            <a:r>
              <a:rPr lang="en-US" baseline="0"/>
              <a:t> nút quay về để trở về slide 7, để có thể chọn câu hỏi khác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69852-4FB3-4596-BFDC-073F0ED7B8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4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</a:t>
            </a:r>
            <a:r>
              <a:rPr lang="en-US" baseline="0"/>
              <a:t> nút quay về để trở về slide 7, để có thể chọn câu hỏi khác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69852-4FB3-4596-BFDC-073F0ED7B8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9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1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4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69852-4FB3-4596-BFDC-073F0ED7B8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3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4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</a:t>
            </a:r>
            <a:r>
              <a:rPr lang="en-US" baseline="0"/>
              <a:t> vào đồng hồ dưới dạng video để bắt đầu chạy thời gian, ấn vào phần màu đen của đáp án bất kì sẽ hiện biểu tượng x: sai hoặc hình em bé cổ vũ: đúng. Hết câu 1 đến lần lượt 2, 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EBBC-47BE-436F-872F-7A894FF3D8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292AF-B812-43D7-A854-CBABEC9754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962C-F87C-4DE2-A0CC-F68E5D7AF8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D1EAF-604B-47E3-879A-40494E5F6D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56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805368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831585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910656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58464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016872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568803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508915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019689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8610421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369613-3ADD-41B7-9F23-ABCCAE837455}" type="datetime13">
              <a:rPr lang="en-US" altLang="en-US" sz="2400">
                <a:solidFill>
                  <a:srgbClr val="2B166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2:18:36 PM</a:t>
            </a:fld>
            <a:endParaRPr lang="en-US" altLang="en-US" sz="240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B72810-BAAC-4C22-9CE2-24A1950A5D4C}" type="slidenum">
              <a:rPr lang="en-US" altLang="en-US" sz="2400" smtClean="0">
                <a:solidFill>
                  <a:srgbClr val="2B166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240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8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7DBB-D8F2-47AF-A6BC-9B3B6E548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1A8D4-2471-413C-BAE4-1057F53A8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8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E6646-423D-4B46-8268-2F0A347B44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70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EDB50-D8D7-473A-99BC-DC21767BE2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571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AAF5D-F55E-46AB-B121-15437294FE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655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25B2-E186-4FCD-902D-E4469ADBDC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221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281E0-DA7A-405F-AD27-29A5B3FF19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23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E3ED1-0C7F-4298-9736-0AA212DAED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848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31963-E4AB-451C-8B20-B16A092A7E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782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56743-2B9A-466E-BF38-F7FE28E8E0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334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E5B05-DB97-4784-A2DC-933B370AF9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50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EA0EB-706B-48E0-91E4-83B672E407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3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7234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27961-78E4-46CD-A03C-78A5569B3F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57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1A81D-4DB9-48A4-8AC1-FFB4CCED99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279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5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: 圆角 59"/>
          <p:cNvSpPr/>
          <p:nvPr userDrawn="1"/>
        </p:nvSpPr>
        <p:spPr>
          <a:xfrm>
            <a:off x="706968" y="457203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11164095" y="852755"/>
            <a:ext cx="900112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19"/>
          <p:cNvGrpSpPr>
            <a:grpSpLocks/>
          </p:cNvGrpSpPr>
          <p:nvPr userDrawn="1"/>
        </p:nvGrpSpPr>
        <p:grpSpPr bwMode="auto">
          <a:xfrm>
            <a:off x="958851" y="133350"/>
            <a:ext cx="10149416" cy="615950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11164095" y="1805253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11164096" y="2756168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11164096" y="3708666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11164095" y="4659580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11164095" y="5612080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963985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5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: 圆角 59"/>
          <p:cNvSpPr/>
          <p:nvPr userDrawn="1"/>
        </p:nvSpPr>
        <p:spPr>
          <a:xfrm>
            <a:off x="706968" y="457203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9416" cy="615950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07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6" y="2756168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6" y="3708666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59580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080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556" y="875774"/>
            <a:ext cx="898525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31874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5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: 圆角 59"/>
          <p:cNvSpPr/>
          <p:nvPr userDrawn="1"/>
        </p:nvSpPr>
        <p:spPr>
          <a:xfrm>
            <a:off x="706968" y="457203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11200077" y="816769"/>
            <a:ext cx="900112" cy="4318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6"/>
          <p:cNvGrpSpPr>
            <a:grpSpLocks/>
          </p:cNvGrpSpPr>
          <p:nvPr userDrawn="1"/>
        </p:nvGrpSpPr>
        <p:grpSpPr bwMode="auto">
          <a:xfrm>
            <a:off x="958851" y="133350"/>
            <a:ext cx="10149416" cy="615950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11164095" y="1805253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11164096" y="2756168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11164096" y="3708666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11164095" y="4659580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11164095" y="5612080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31961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704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21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822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826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7" y="2916032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7" y="2121138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4" y="3649932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6692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651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515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010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68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42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871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018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872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971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65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000"/>
            </a:lvl1pPr>
            <a:lvl2pPr marL="914377" lvl="1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1" lvl="5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8827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371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2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394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273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583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738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077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588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4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0152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79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311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267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731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69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54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70946-258B-4454-B19A-1A2FE97C79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898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CA5F-9EA6-4945-8ADF-7DEF7B4A83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397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D0B6D-52B4-4622-91CC-2FC2B14725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72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6B2BF-F734-4F5C-9AC5-F0F28CBA95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8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16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7216-0C9C-46D6-9B23-EBADE7468D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477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E980A-ECE4-4FFD-91CB-D92EDF1B0C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365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79A61-C81C-4F4E-B017-D86B958D5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180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CC22-E2E6-4692-947D-BD95B9F777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040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521A5-6B47-41AE-9798-9BFD4E7E0F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13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5D4DE-B037-441A-A965-100434393D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903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D2CC9-73E2-48A7-9DE6-2CBC987025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47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77A32-00DC-41F2-AC97-510651D954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357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F5B2-66AE-4F5F-8104-A5F0094811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EA3E0-12C0-4AD9-A46B-504ACAA43F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67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7E56E-1318-4B7E-BF30-B047F75E5C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99B53-BE98-4495-9D24-2282286976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9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914377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131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2230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6EFC3-DAD3-4C98-984D-283A9CF427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C77F-E4A7-45A3-AF42-04E7E70CD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96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1FD23-C95B-4AFE-8C22-6BF8BCEB0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FFBAE-B102-400A-AE59-13356CBA5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00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91E4-E8B8-4FBD-8FD9-BAB89DA429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460E-E8D5-4F11-BEE6-823D7DCE0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60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C25E-7E72-4171-9677-B181AF96B4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F691-47F3-434F-94BE-D233C8D0E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995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55D2-B65B-40C7-BDC7-43D0DF344F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98273-90BE-4AC5-97FA-4BE92ED3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8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166-4C59-47CA-BFBF-835A55AA18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F49B0-1D41-4749-9BFE-44859460C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79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7EE9-8EDE-4760-9CEB-E6996874A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9F3D-D4AB-445B-8956-893B9CF922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18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573F-C71F-414A-8E39-9E3071C010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9734-C007-4A40-8225-48606BF9F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442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EB40-4EDB-47FE-B17F-EB8BE1263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302D-5F04-4566-AA79-BB280605A3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499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F5B2-66AE-4F5F-8104-A5F0094811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EA3E0-12C0-4AD9-A46B-504ACAA43F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2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2700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9811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7E56E-1318-4B7E-BF30-B047F75E5C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99B53-BE98-4495-9D24-2282286976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225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6EFC3-DAD3-4C98-984D-283A9CF427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C77F-E4A7-45A3-AF42-04E7E70CD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44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1FD23-C95B-4AFE-8C22-6BF8BCEB0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FFBAE-B102-400A-AE59-13356CBA5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315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91E4-E8B8-4FBD-8FD9-BAB89DA429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460E-E8D5-4F11-BEE6-823D7DCE0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848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C25E-7E72-4171-9677-B181AF96B4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F691-47F3-434F-94BE-D233C8D0E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813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55D2-B65B-40C7-BDC7-43D0DF344F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98273-90BE-4AC5-97FA-4BE92ED3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65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166-4C59-47CA-BFBF-835A55AA18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F49B0-1D41-4749-9BFE-44859460C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87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7EE9-8EDE-4760-9CEB-E6996874A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9F3D-D4AB-445B-8956-893B9CF922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923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573F-C71F-414A-8E39-9E3071C010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9734-C007-4A40-8225-48606BF9F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43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EB40-4EDB-47FE-B17F-EB8BE1263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302D-5F04-4566-AA79-BB280605A3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914377" lvl="1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1" lvl="5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4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AD21-8165-4C42-BC56-B6875A340B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58741-AE43-4BD6-BAFD-08F565E22E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88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914377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16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1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169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8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8" y="3113692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7" y="2514478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31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70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3" y="4912670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5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7" y="6322748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D1D1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322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63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7" y="1879380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1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5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76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85929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6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95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814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7" y="3353300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914377" lvl="1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131" lvl="5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7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92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4027-A875-43D6-B25F-6CCDED7A84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83A1F-C12F-4F89-A326-3460F68847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37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914377" lvl="1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566" lvl="2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754" lvl="3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5943" lvl="4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131" lvl="5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320" lvl="6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509" lvl="7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697" lvl="8" indent="-31749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6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914377" lvl="1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1" lvl="5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3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hasCustomPrompt="1"/>
          </p:nvPr>
        </p:nvSpPr>
        <p:spPr>
          <a:xfrm>
            <a:off x="4243356" y="1934033"/>
            <a:ext cx="36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7244089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3" hasCustomPrompt="1"/>
          </p:nvPr>
        </p:nvSpPr>
        <p:spPr>
          <a:xfrm>
            <a:off x="2199023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3922956" y="25583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6685289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5"/>
          </p:nvPr>
        </p:nvSpPr>
        <p:spPr>
          <a:xfrm>
            <a:off x="1640223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892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9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7" lvl="1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00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00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00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1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840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98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81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69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89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90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4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7FD6-0737-454D-9265-3C6C359968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5A630-442E-4969-AA13-A3687B1C25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09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63C8D-CB18-435B-957D-C1DCD21B97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62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820BE-E5E0-4EBB-9A86-BE2E06C25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09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7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72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7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0" y="4416"/>
            <a:ext cx="12204640" cy="68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6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402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550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2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36A2-908F-4828-A7CA-109A190E02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4445D-3305-4881-8AEE-643F7CC77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83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689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71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00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90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113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09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46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48E28-C75C-4C9E-82D0-6E8082C535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62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EA302-0D76-412F-8A54-6C0BE47B54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6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8A6EE-988B-4309-BA5C-281814E63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5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E4F9-AAFA-4F56-862B-35ECF0344A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011DD-F06C-4851-A023-3B0D331B39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77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8E136-E3C2-4636-84E3-37B78E5F86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93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4BC7E-371A-4EDE-BDAE-A2AFEA3DDA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35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2CD91-8487-4D79-9BE2-4B94EA3CEA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6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45DA5-E209-4A62-B0F7-A03B29C080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582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0E8F9-0593-46FA-A645-F386D19EB6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9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650D2-FAAE-431B-BF62-D2D5665D63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3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98D28-57DC-4420-B39B-83A2EBEC12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48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1F9EC-ABA5-406D-B440-84D6B7ADA2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94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04A75-9780-4C21-B065-FF43E3A4CA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6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5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: 圆角 59"/>
          <p:cNvSpPr/>
          <p:nvPr userDrawn="1"/>
        </p:nvSpPr>
        <p:spPr>
          <a:xfrm>
            <a:off x="706968" y="457203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9416" cy="615950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07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6" y="2756168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6" y="3708666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59580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080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556" y="875774"/>
            <a:ext cx="898525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3183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8F3D-0D3E-4808-B185-852C03BF75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10A03-5405-4971-AF33-6ADFE192D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280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5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矩形: 圆角 59"/>
          <p:cNvSpPr/>
          <p:nvPr userDrawn="1"/>
        </p:nvSpPr>
        <p:spPr>
          <a:xfrm>
            <a:off x="706968" y="457203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11200077" y="816769"/>
            <a:ext cx="900112" cy="4318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6"/>
          <p:cNvGrpSpPr>
            <a:grpSpLocks/>
          </p:cNvGrpSpPr>
          <p:nvPr userDrawn="1"/>
        </p:nvGrpSpPr>
        <p:grpSpPr bwMode="auto">
          <a:xfrm>
            <a:off x="958851" y="133350"/>
            <a:ext cx="10149416" cy="615950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11164095" y="1805253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11164096" y="2756168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11164096" y="3708666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11164095" y="4659580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11164095" y="5612080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05572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46DF6-2A54-4F1A-81E3-417679E4C01B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F75D9-BCF3-426A-B720-C84C6D54D5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6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E511-54EC-4E1E-ADA2-CD0AF409B40F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D71BF-F1DB-4470-B5FE-D70325CD9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25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E3D8-2B77-4709-A721-A163C9913756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34ECF-844F-4F4E-ADD1-F02592247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05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C6278-72C5-49CB-A2FE-A8ACE6F0436E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46CDE-1565-4906-8380-2CBDBABD7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9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9C294-CA75-4B1B-9E2D-5D856EA31A70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5B7E8-E8A2-4DAB-97BF-56483FB8B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31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084ED-CB70-4EF9-B691-ECD5B7BE0913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FB489-7D25-4AFE-960F-4E07B9527C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50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EF435-4F1E-42DF-8015-97061A16C1F4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E0BF9-58B3-4FCE-9840-6E76D2D3C7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75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1F9BA-47A3-42A0-815F-6DACDE5F4A9F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D5216-5A17-4FE9-91EE-CF8A8DFEC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21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32F4-FB66-4B9D-BD06-6565D161F0BF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77C59-0801-4E73-B09E-315C1EF3CF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9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B747-3ADB-4F8E-8467-A79DFE243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07B36-6A9F-41AF-9B71-FEE13D1A5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6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38010-FE14-45D0-A15A-F02ED56002E9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E3929-1716-46D0-B5FD-79E056DB6A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10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6585A-75A6-4035-825E-9A6E87D3B8CD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543B3-3180-406C-AD9B-0EDEACA057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21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6D23-3418-407F-8A20-FCC788D392E0}" type="datetime11">
              <a:rPr lang="vi-VN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44313-0CA3-4551-BA6B-283D5BA7E8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27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5" y="3786760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642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861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200"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9836661" y="5362121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1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759351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936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90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9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9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1" y="4063068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4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9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24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4837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8810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162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5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73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FCBB-D4FD-423F-81A5-D946342E6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7BDD-9543-47CF-A3D8-FDD3CCB62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150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2696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13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70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7" y="5179012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4" y="47353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4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0750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24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639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2806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000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000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000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000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sz="1000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000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8751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023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668152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219091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390476" imgH="913963" progId="Photoshop.Image.6">
                  <p:embed/>
                </p:oleObj>
              </mc:Choice>
              <mc:Fallback>
                <p:oleObj name="Image" r:id="rId2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43445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AECD43-E3B9-4138-B4B5-AC41BC7479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7AA938-1E85-4A68-8E35-3434722346D0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4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0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64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5F8EAF-1CC6-4356-B045-3D66626039B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824902-4A5F-4767-BE61-1EE1BD7BA5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97CE26-D414-4573-8F56-ED44CF4651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2" indent="-171442" algn="l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824902-4A5F-4767-BE61-1EE1BD7BA5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97CE26-D414-4573-8F56-ED44CF4651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2" indent="-171442" algn="l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146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3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4805"/>
            <a:ext cx="12191999" cy="684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75" y="2"/>
            <a:ext cx="12204640" cy="6840345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527383" y="795537"/>
            <a:ext cx="11137237" cy="246927"/>
            <a:chOff x="-448804" y="948449"/>
            <a:chExt cx="10024912" cy="222265"/>
          </a:xfrm>
          <a:solidFill>
            <a:srgbClr val="AED30B"/>
          </a:solidFill>
        </p:grpSpPr>
        <p:cxnSp>
          <p:nvCxnSpPr>
            <p:cNvPr id="18" name="直接连接符 17"/>
            <p:cNvCxnSpPr/>
            <p:nvPr/>
          </p:nvCxnSpPr>
          <p:spPr>
            <a:xfrm>
              <a:off x="-448804" y="1052311"/>
              <a:ext cx="10024912" cy="3635"/>
            </a:xfrm>
            <a:prstGeom prst="line">
              <a:avLst/>
            </a:prstGeom>
            <a:grpFill/>
            <a:ln>
              <a:solidFill>
                <a:srgbClr val="AED3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4269749" y="948449"/>
              <a:ext cx="604501" cy="222265"/>
              <a:chOff x="4398820" y="4019428"/>
              <a:chExt cx="380593" cy="191371"/>
            </a:xfrm>
            <a:grpFill/>
          </p:grpSpPr>
          <p:sp>
            <p:nvSpPr>
              <p:cNvPr id="20" name="椭圆 19"/>
              <p:cNvSpPr/>
              <p:nvPr/>
            </p:nvSpPr>
            <p:spPr>
              <a:xfrm>
                <a:off x="4515144" y="4019428"/>
                <a:ext cx="143528" cy="1913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4398820" y="4051345"/>
                <a:ext cx="86266" cy="1150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693147" y="4051344"/>
                <a:ext cx="86266" cy="1150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90765" y="49432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6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B778CD-067E-4A5B-8273-BE2787C3F6E5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6" r:id="rId13"/>
    <p:sldLayoutId id="21474837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046401-F1D3-479F-8BAF-C25503263BAF}" type="datetime11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785CB-1B85-4ED5-9980-B8981689BD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7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233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7" r:id="rId6"/>
    <p:sldLayoutId id="2147483848" r:id="rId7"/>
    <p:sldLayoutId id="2147483849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BCFF1">
              <a:alpha val="1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0" y="6084888"/>
            <a:ext cx="12192000" cy="774700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 userDrawn="1"/>
        </p:nvGraphicFramePr>
        <p:xfrm>
          <a:off x="0" y="0"/>
          <a:ext cx="12192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5" imgW="7390476" imgH="913963" progId="Photoshop.Image.6">
                  <p:embed/>
                </p:oleObj>
              </mc:Choice>
              <mc:Fallback>
                <p:oleObj name="Image" r:id="rId15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2192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692900"/>
            <a:ext cx="12192000" cy="1793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gray">
          <a:xfrm>
            <a:off x="0" y="165103"/>
            <a:ext cx="12192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2B166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23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ransition spd="slow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240FE2-0E4D-4A01-8F95-84D13060F63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50.wmf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9.bin"/><Relationship Id="rId17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video" Target="../media/media2.mp4"/><Relationship Id="rId16" Type="http://schemas.openxmlformats.org/officeDocument/2006/relationships/image" Target="../media/image52.jpeg"/><Relationship Id="rId1" Type="http://schemas.microsoft.com/office/2007/relationships/media" Target="../media/media2.mp4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9.wmf"/><Relationship Id="rId5" Type="http://schemas.openxmlformats.org/officeDocument/2006/relationships/image" Target="../media/image46.png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2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9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22.bin"/><Relationship Id="rId10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58.wmf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64.png"/><Relationship Id="rId3" Type="http://schemas.openxmlformats.org/officeDocument/2006/relationships/oleObject" Target="../embeddings/oleObject21.bin"/><Relationship Id="rId21" Type="http://schemas.openxmlformats.org/officeDocument/2006/relationships/image" Target="../media/image67.png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63.wmf"/><Relationship Id="rId2" Type="http://schemas.openxmlformats.org/officeDocument/2006/relationships/image" Target="../media/image46.png"/><Relationship Id="rId16" Type="http://schemas.openxmlformats.org/officeDocument/2006/relationships/image" Target="../media/image65.wmf"/><Relationship Id="rId20" Type="http://schemas.openxmlformats.org/officeDocument/2006/relationships/hyperlink" Target="https://www.wisc-online.com/assetrepository/viewasset?id=1508" TargetMode="Externa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62.wmf"/><Relationship Id="rId19" Type="http://schemas.openxmlformats.org/officeDocument/2006/relationships/image" Target="../media/image66.jpeg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6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70.wmf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3.png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72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33.bin"/><Relationship Id="rId1" Type="http://schemas.microsoft.com/office/2007/relationships/media" Target="../media/media3.mp4"/><Relationship Id="rId6" Type="http://schemas.openxmlformats.org/officeDocument/2006/relationships/hyperlink" Target="https://www.publicdomainpictures.net/en/view-image.php?image=317882&amp;picture=abstract-background" TargetMode="External"/><Relationship Id="rId11" Type="http://schemas.openxmlformats.org/officeDocument/2006/relationships/image" Target="../media/image69.wmf"/><Relationship Id="rId5" Type="http://schemas.openxmlformats.org/officeDocument/2006/relationships/image" Target="../media/image52.jpeg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46.png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3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5.jpeg"/><Relationship Id="rId5" Type="http://schemas.openxmlformats.org/officeDocument/2006/relationships/image" Target="../media/image74.wmf"/><Relationship Id="rId10" Type="http://schemas.openxmlformats.org/officeDocument/2006/relationships/image" Target="../media/image77.wmf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77.wmf"/><Relationship Id="rId3" Type="http://schemas.openxmlformats.org/officeDocument/2006/relationships/image" Target="../media/image78.wmf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41.bin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124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8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124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8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17" Type="http://schemas.openxmlformats.org/officeDocument/2006/relationships/slide" Target="slide14.xml"/><Relationship Id="rId2" Type="http://schemas.microsoft.com/office/2007/relationships/media" Target="../media/media4.mp4"/><Relationship Id="rId16" Type="http://schemas.openxmlformats.org/officeDocument/2006/relationships/slide" Target="slide29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6.png"/><Relationship Id="rId5" Type="http://schemas.openxmlformats.org/officeDocument/2006/relationships/image" Target="../media/image88.png"/><Relationship Id="rId15" Type="http://schemas.openxmlformats.org/officeDocument/2006/relationships/slide" Target="slide24.xml"/><Relationship Id="rId10" Type="http://schemas.openxmlformats.org/officeDocument/2006/relationships/image" Target="../media/image95.png"/><Relationship Id="rId19" Type="http://schemas.openxmlformats.org/officeDocument/2006/relationships/image" Target="../media/image101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92.jpeg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102.png"/><Relationship Id="rId12" Type="http://schemas.openxmlformats.org/officeDocument/2006/relationships/image" Target="../media/image100.png"/><Relationship Id="rId17" Type="http://schemas.openxmlformats.org/officeDocument/2006/relationships/image" Target="../media/image106.png"/><Relationship Id="rId2" Type="http://schemas.microsoft.com/office/2007/relationships/media" Target="../media/media4.mp4"/><Relationship Id="rId16" Type="http://schemas.openxmlformats.org/officeDocument/2006/relationships/image" Target="../media/image1050.png"/><Relationship Id="rId20" Type="http://schemas.openxmlformats.org/officeDocument/2006/relationships/image" Target="../media/image101.gif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05.png"/><Relationship Id="rId5" Type="http://schemas.openxmlformats.org/officeDocument/2006/relationships/image" Target="../media/image88.png"/><Relationship Id="rId15" Type="http://schemas.openxmlformats.org/officeDocument/2006/relationships/image" Target="../media/image1040.png"/><Relationship Id="rId10" Type="http://schemas.openxmlformats.org/officeDocument/2006/relationships/image" Target="../media/image104.png"/><Relationship Id="rId19" Type="http://schemas.openxmlformats.org/officeDocument/2006/relationships/image" Target="../media/image98.png"/><Relationship Id="rId4" Type="http://schemas.openxmlformats.org/officeDocument/2006/relationships/notesSlide" Target="../notesSlides/notesSlide10.xml"/><Relationship Id="rId9" Type="http://schemas.openxmlformats.org/officeDocument/2006/relationships/slide" Target="slide30.xml"/><Relationship Id="rId1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slide" Target="slide13.xml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92.jpeg"/><Relationship Id="rId12" Type="http://schemas.openxmlformats.org/officeDocument/2006/relationships/image" Target="../media/image111.png"/><Relationship Id="rId17" Type="http://schemas.openxmlformats.org/officeDocument/2006/relationships/slide" Target="slide24.xml"/><Relationship Id="rId2" Type="http://schemas.microsoft.com/office/2007/relationships/media" Target="../media/media4.mp4"/><Relationship Id="rId16" Type="http://schemas.openxmlformats.org/officeDocument/2006/relationships/image" Target="../media/image99.pn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0.png"/><Relationship Id="rId5" Type="http://schemas.openxmlformats.org/officeDocument/2006/relationships/image" Target="../media/image88.png"/><Relationship Id="rId15" Type="http://schemas.openxmlformats.org/officeDocument/2006/relationships/image" Target="../media/image101.gif"/><Relationship Id="rId10" Type="http://schemas.openxmlformats.org/officeDocument/2006/relationships/image" Target="../media/image109.png"/><Relationship Id="rId19" Type="http://schemas.openxmlformats.org/officeDocument/2006/relationships/slide" Target="slide14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8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5.xml"/><Relationship Id="rId7" Type="http://schemas.openxmlformats.org/officeDocument/2006/relationships/slide" Target="slide7.xml"/><Relationship Id="rId12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27.gif"/><Relationship Id="rId5" Type="http://schemas.openxmlformats.org/officeDocument/2006/relationships/image" Target="../media/image24.jpg"/><Relationship Id="rId15" Type="http://schemas.openxmlformats.org/officeDocument/2006/relationships/slide" Target="slide11.xml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slide" Target="slide9.xml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49484" y="-30768"/>
            <a:ext cx="12142520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" y="956790"/>
            <a:ext cx="12185905" cy="67710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914332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5" y="4017689"/>
            <a:ext cx="11642759" cy="212365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914332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Thu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32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1:Dung Phan</a:t>
            </a:r>
          </a:p>
          <a:p>
            <a:pPr defTabSz="914332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</a:t>
            </a:r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 Xuân Thủy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03199" y="2432644"/>
            <a:ext cx="12185905" cy="1046434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914332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3" y="6150104"/>
            <a:ext cx="12179809" cy="73865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914332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19"/>
            <a:ext cx="12188952" cy="73865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914332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31466922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21721" y="622155"/>
                <a:ext cx="8487983" cy="2155307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>
                  <a:defRPr/>
                </a:pP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4: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4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defTabSz="685766">
                  <a:defRPr/>
                </a:pPr>
                <a:endParaRPr lang="vi-VN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721" y="622155"/>
                <a:ext cx="8487983" cy="2155307"/>
              </a:xfrm>
              <a:prstGeom prst="snip2DiagRect">
                <a:avLst/>
              </a:prstGeom>
              <a:blipFill>
                <a:blip r:embed="rId6"/>
                <a:stretch>
                  <a:fillRect l="-431" t="-423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945645" y="2850953"/>
                <a:ext cx="6399523" cy="2101908"/>
              </a:xfrm>
              <a:prstGeom prst="snip2DiagRect">
                <a:avLst/>
              </a:prstGeom>
              <a:solidFill>
                <a:srgbClr val="7030A0">
                  <a:alpha val="75000"/>
                </a:srgb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53592" indent="-253592" defTabSz="685766">
                  <a:lnSpc>
                    <a:spcPct val="150000"/>
                  </a:lnSpc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		C.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253592" indent="-253592" defTabSz="685766">
                  <a:lnSpc>
                    <a:spcPct val="150000"/>
                  </a:lnSpc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253592" indent="-253592" defTabSz="685766">
                  <a:lnSpc>
                    <a:spcPct val="150000"/>
                  </a:lnSpc>
                  <a:defRPr/>
                </a:pPr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645" y="2850953"/>
                <a:ext cx="6399523" cy="2101908"/>
              </a:xfrm>
              <a:prstGeom prst="snip2DiagRect">
                <a:avLst/>
              </a:prstGeom>
              <a:blipFill>
                <a:blip r:embed="rId7"/>
                <a:stretch>
                  <a:fillRect l="-190" t="-4942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entagon 5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 flipH="1">
            <a:off x="8748595" y="5440253"/>
            <a:ext cx="1787788" cy="430475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71" y="367271"/>
            <a:ext cx="1219677" cy="1492612"/>
          </a:xfrm>
          <a:prstGeom prst="rect">
            <a:avLst/>
          </a:prstGeom>
        </p:spPr>
      </p:pic>
      <p:sp>
        <p:nvSpPr>
          <p:cNvPr id="10" name="Oval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569729" y="3570459"/>
            <a:ext cx="487455" cy="66289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grpSp>
        <p:nvGrpSpPr>
          <p:cNvPr id="9" name="Group 3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3221" y="514212"/>
            <a:ext cx="100675" cy="65619"/>
            <a:chOff x="2455863" y="2411803"/>
            <a:chExt cx="566738" cy="566738"/>
          </a:xfrm>
        </p:grpSpPr>
        <p:sp>
          <p:nvSpPr>
            <p:cNvPr id="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40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5336" y="1249445"/>
            <a:ext cx="100677" cy="66987"/>
            <a:chOff x="2455863" y="2411803"/>
            <a:chExt cx="566738" cy="566738"/>
          </a:xfrm>
        </p:grpSpPr>
        <p:sp>
          <p:nvSpPr>
            <p:cNvPr id="1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5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2251153" y="903677"/>
            <a:ext cx="100675" cy="65619"/>
            <a:chOff x="2455863" y="2411803"/>
            <a:chExt cx="566738" cy="566738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6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491268" y="937545"/>
            <a:ext cx="100677" cy="65619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Oval 10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868036" y="890450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11730863" y="585027"/>
            <a:ext cx="100675" cy="65619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8"/>
          <p:cNvGrpSpPr>
            <a:grpSpLocks/>
          </p:cNvGrpSpPr>
          <p:nvPr/>
        </p:nvGrpSpPr>
        <p:grpSpPr bwMode="auto">
          <a:xfrm>
            <a:off x="11732978" y="1320260"/>
            <a:ext cx="100677" cy="6698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12128796" y="974493"/>
            <a:ext cx="100675" cy="65619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60"/>
          <p:cNvGrpSpPr>
            <a:grpSpLocks/>
          </p:cNvGrpSpPr>
          <p:nvPr/>
        </p:nvGrpSpPr>
        <p:grpSpPr bwMode="auto">
          <a:xfrm>
            <a:off x="11368911" y="1008360"/>
            <a:ext cx="100677" cy="65619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1745679" y="961265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12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Oval 14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Oval 15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Oval 16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Oval 18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9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9" name="Oval 20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Oval 21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Oval 22"/>
          <p:cNvSpPr>
            <a:spLocks noChangeArrowheads="1"/>
          </p:cNvSpPr>
          <p:nvPr/>
        </p:nvSpPr>
        <p:spPr bwMode="auto">
          <a:xfrm>
            <a:off x="10612703" y="367271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8426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09" y="3612924"/>
            <a:ext cx="2550688" cy="29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561210" y="-105331"/>
            <a:ext cx="8598877" cy="3888641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1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0" y="1253"/>
            <a:ext cx="12204640" cy="6855495"/>
          </a:xfrm>
          <a:prstGeom prst="rect">
            <a:avLst/>
          </a:prstGeom>
        </p:spPr>
      </p:pic>
      <p:pic>
        <p:nvPicPr>
          <p:cNvPr id="2" name="图片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-583050"/>
            <a:ext cx="11083635" cy="8181691"/>
          </a:xfrm>
          <a:prstGeom prst="rect">
            <a:avLst/>
          </a:prstGeom>
        </p:spPr>
      </p:pic>
      <p:sp>
        <p:nvSpPr>
          <p:cNvPr id="8" name="AutoShape 5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-12640" y="4317365"/>
            <a:ext cx="12192000" cy="256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2" name="矩形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798617" y="1717467"/>
            <a:ext cx="7439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2:Phép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zh-CN" sz="7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zh-CN" altLang="en-US" sz="42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8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930083" y="485857"/>
            <a:ext cx="312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6699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819313" y="806900"/>
            <a:ext cx="3000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114297" algn="l"/>
              </a:tabLst>
            </a:pPr>
            <a:r>
              <a:rPr lang="vi-VN" sz="360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vi-VN" sz="36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 bwMode="auto">
          <a:xfrm>
            <a:off x="2278390" y="1484913"/>
            <a:ext cx="692048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3" descr="OPL20U25GSXzBJYl68kk8uQGfFKzs7yb1M4KJWUiLk6ZEvGF+qCIPSnY57AbBFCvTW2023.15.47+K4lPs7H94VUqPe2XwIsfPRnrXQE//QTEXxb8/8N4CNc6FpgZahzpTjFhMzSA7T/nHJa11DE8Ng2TP3iAmRczFlmslSuUNOgUeb6yRvs0="/>
              <p:cNvSpPr txBox="1">
                <a:spLocks noChangeArrowheads="1"/>
              </p:cNvSpPr>
              <p:nvPr/>
            </p:nvSpPr>
            <p:spPr bwMode="auto">
              <a:xfrm>
                <a:off x="2021613" y="2491660"/>
                <a:ext cx="9273919" cy="981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 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613" y="2491660"/>
                <a:ext cx="9273919" cy="981423"/>
              </a:xfrm>
              <a:prstGeom prst="rect">
                <a:avLst/>
              </a:prstGeom>
              <a:blipFill>
                <a:blip r:embed="rId3"/>
                <a:stretch>
                  <a:fillRect l="-2367" b="-118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32833" y="126088"/>
            <a:ext cx="961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 bwMode="auto">
          <a:xfrm>
            <a:off x="2345194" y="740325"/>
            <a:ext cx="614142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633156" y="4034277"/>
                <a:ext cx="6742072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56" y="4034277"/>
                <a:ext cx="6742072" cy="981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 rot="10800000">
            <a:off x="1120589" y="2352219"/>
            <a:ext cx="1058933" cy="127803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97972" y="2409895"/>
            <a:ext cx="1003826" cy="10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9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876295" y="701011"/>
            <a:ext cx="312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6699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765525" y="1022052"/>
            <a:ext cx="3000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114297" algn="l"/>
              </a:tabLst>
            </a:pPr>
            <a:r>
              <a:rPr lang="vi-VN" sz="360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vi-VN" sz="36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 descr="OPL20U25GSXzBJYl68kk8uQGfFKzs7yb1M4KJWUiLk6ZEvGF+qCIPSnY57AbBFCvTW2023.15.47+K4lPs7H94VUqPe2XwIsfPRnrXQE//QTEXxb8/8N4CNc6FpgZahzpTjFhMzSA7T/nHJa11DE8Ng2TP3iAmRczFlmslSuUNOgUeb6yRvs0=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7958989"/>
              </p:ext>
            </p:extLst>
          </p:nvPr>
        </p:nvGraphicFramePr>
        <p:xfrm>
          <a:off x="4287547" y="4037666"/>
          <a:ext cx="2799255" cy="1033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6337" imgH="393529" progId="Equation.DSMT4">
                  <p:embed/>
                </p:oleObj>
              </mc:Choice>
              <mc:Fallback>
                <p:oleObj name="Equation" r:id="rId2" imgW="1066337" imgH="393529" progId="Equation.DSMT4">
                  <p:embed/>
                  <p:pic>
                    <p:nvPicPr>
                      <p:cNvPr id="2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547" y="4037666"/>
                        <a:ext cx="2799255" cy="1033729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88700" y="2073772"/>
            <a:ext cx="80010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solidFill>
                  <a:srgbClr val="0000CC"/>
                </a:solidFill>
                <a:latin typeface="Times New Roman" pitchFamily="18" charset="0"/>
              </a:rPr>
              <a:t>         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Muốn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cộng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hai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phân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thức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cùng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mẫu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, ta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tử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2088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2088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3600" dirty="0">
                <a:solidFill>
                  <a:srgbClr val="97295B"/>
                </a:solidFill>
                <a:latin typeface="Times New Roman" pitchFamily="18" charset="0"/>
              </a:rPr>
              <a:t>.</a:t>
            </a:r>
            <a:endParaRPr lang="en-US" sz="3600" u="sng" dirty="0">
              <a:solidFill>
                <a:srgbClr val="97295B"/>
              </a:solidFill>
              <a:latin typeface="Times New Roman" pitchFamily="18" charset="0"/>
            </a:endParaRPr>
          </a:p>
        </p:txBody>
      </p:sp>
      <p:sp>
        <p:nvSpPr>
          <p:cNvPr id="12" name="Cloud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455B87-9046-487D-BAA7-27C9C906328E}"/>
              </a:ext>
            </a:extLst>
          </p:cNvPr>
          <p:cNvSpPr/>
          <p:nvPr/>
        </p:nvSpPr>
        <p:spPr>
          <a:xfrm>
            <a:off x="3612776" y="1048550"/>
            <a:ext cx="8229600" cy="2161217"/>
          </a:xfrm>
          <a:prstGeom prst="cloud">
            <a:avLst/>
          </a:prstGeom>
          <a:solidFill>
            <a:srgbClr val="FFFFD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HĐ1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B1847F-75D6-4558-B25F-178FB9E3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20" y="847569"/>
            <a:ext cx="2331493" cy="28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779819" y="1052829"/>
            <a:ext cx="270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45809" y="5157959"/>
            <a:ext cx="10239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*</a:t>
            </a:r>
            <a:r>
              <a:rPr lang="en-US" sz="33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Chú</a:t>
            </a:r>
            <a:r>
              <a:rPr lang="en-US" sz="33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ý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: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Kết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quả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của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phép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cộng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hai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phân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thức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được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gọi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là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tổng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. Ta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thường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viết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tổng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này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dưới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dạng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rút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33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gọn</a:t>
            </a:r>
            <a:r>
              <a:rPr lang="en-US" sz="33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. </a:t>
            </a:r>
            <a:endParaRPr lang="en-US" dirty="0"/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32833" y="126088"/>
            <a:ext cx="961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64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6" y="0"/>
            <a:ext cx="12356520" cy="6858000"/>
          </a:xfrm>
          <a:prstGeom prst="rect">
            <a:avLst/>
          </a:prstGeom>
        </p:spPr>
      </p:pic>
      <p:sp>
        <p:nvSpPr>
          <p:cNvPr id="6" name="Cloud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455B87-9046-487D-BAA7-27C9C906328E}"/>
              </a:ext>
            </a:extLst>
          </p:cNvPr>
          <p:cNvSpPr/>
          <p:nvPr/>
        </p:nvSpPr>
        <p:spPr>
          <a:xfrm>
            <a:off x="3342154" y="-94952"/>
            <a:ext cx="9243792" cy="2794444"/>
          </a:xfrm>
          <a:prstGeom prst="cloud">
            <a:avLst/>
          </a:prstGeom>
          <a:solidFill>
            <a:srgbClr val="FFFFD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i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390798"/>
              </p:ext>
            </p:extLst>
          </p:nvPr>
        </p:nvGraphicFramePr>
        <p:xfrm>
          <a:off x="7512389" y="760087"/>
          <a:ext cx="35972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19440" imgH="1269720" progId="Equation.DSMT4">
                  <p:embed/>
                </p:oleObj>
              </mc:Choice>
              <mc:Fallback>
                <p:oleObj name="Equation" r:id="rId6" imgW="3619440" imgH="1269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2389" y="760087"/>
                        <a:ext cx="359727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884084"/>
              </p:ext>
            </p:extLst>
          </p:nvPr>
        </p:nvGraphicFramePr>
        <p:xfrm>
          <a:off x="3250174" y="2817863"/>
          <a:ext cx="359886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19440" imgH="1269720" progId="Equation.DSMT4">
                  <p:embed/>
                </p:oleObj>
              </mc:Choice>
              <mc:Fallback>
                <p:oleObj name="Equation" r:id="rId8" imgW="3619440" imgH="1269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0174" y="2817863"/>
                        <a:ext cx="359886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6723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882430"/>
              </p:ext>
            </p:extLst>
          </p:nvPr>
        </p:nvGraphicFramePr>
        <p:xfrm>
          <a:off x="7105931" y="2715470"/>
          <a:ext cx="42799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279680" imgH="1358640" progId="Equation.DSMT4">
                  <p:embed/>
                </p:oleObj>
              </mc:Choice>
              <mc:Fallback>
                <p:oleObj name="Equation" r:id="rId10" imgW="4279680" imgH="1358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931" y="2715470"/>
                        <a:ext cx="4279900" cy="1338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6723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559749"/>
              </p:ext>
            </p:extLst>
          </p:nvPr>
        </p:nvGraphicFramePr>
        <p:xfrm>
          <a:off x="3180977" y="4386543"/>
          <a:ext cx="354488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04960" imgH="1269720" progId="Equation.DSMT4">
                  <p:embed/>
                </p:oleObj>
              </mc:Choice>
              <mc:Fallback>
                <p:oleObj name="Equation" r:id="rId12" imgW="3504960" imgH="126972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977" y="4386543"/>
                        <a:ext cx="3544888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439054"/>
              </p:ext>
            </p:extLst>
          </p:nvPr>
        </p:nvGraphicFramePr>
        <p:xfrm>
          <a:off x="3250173" y="5553729"/>
          <a:ext cx="1974851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93680" imgH="1269720" progId="Equation.DSMT4">
                  <p:embed/>
                </p:oleObj>
              </mc:Choice>
              <mc:Fallback>
                <p:oleObj name="Equation" r:id="rId14" imgW="1993680" imgH="126972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0173" y="5553729"/>
                        <a:ext cx="1974851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20349" r="20345" b="-4"/>
          <a:stretch/>
        </p:blipFill>
        <p:spPr>
          <a:xfrm>
            <a:off x="1569958" y="418539"/>
            <a:ext cx="1873087" cy="212639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21" name="Picture 2" descr="Trường TH Tân Sơ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41" y="697187"/>
            <a:ext cx="1936713" cy="15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2 phut">
            <a:hlinkClick r:id="" action="ppaction://media"/>
            <a:extLst>
              <a:ext uri="{FF2B5EF4-FFF2-40B4-BE49-F238E27FC236}">
                <a16:creationId xmlns:a16="http://schemas.microsoft.com/office/drawing/2014/main" id="{FCDD297A-7737-4ED1-9E6B-032A2410D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158" y="1129592"/>
            <a:ext cx="1600880" cy="9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ard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89786" y="910197"/>
            <a:ext cx="5763676" cy="2071473"/>
          </a:xfrm>
          <a:prstGeom prst="flowChartPunchedCard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891" indent="-342891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</a:pP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kern="0" dirty="0">
              <a:latin typeface=".VnTime" panose="020B7200000000000000" pitchFamily="34" charset="0"/>
            </a:endParaRPr>
          </a:p>
        </p:txBody>
      </p:sp>
      <p:pic>
        <p:nvPicPr>
          <p:cNvPr id="6" name="Picture 4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6" y="2981670"/>
            <a:ext cx="2342928" cy="2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42539" y="115358"/>
            <a:ext cx="3474720" cy="4638258"/>
          </a:xfrm>
          <a:prstGeom prst="cloud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b="1" i="1" ker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phân số có mẫu số khác nhau ta làm thế nào? . </a:t>
            </a:r>
            <a:endParaRPr lang="en-US" sz="3200" kern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" name="Picture 2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59" y="2817009"/>
            <a:ext cx="2403963" cy="28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553499" y="2"/>
            <a:ext cx="3474720" cy="4638258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 b="1" i="1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" name="Picture 6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014" y="3160740"/>
            <a:ext cx="1928311" cy="23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69" y="1860625"/>
            <a:ext cx="1778812" cy="17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6520" cy="6858000"/>
          </a:xfrm>
          <a:prstGeom prst="rect">
            <a:avLst/>
          </a:prstGeom>
        </p:spPr>
      </p:pic>
      <p:sp>
        <p:nvSpPr>
          <p:cNvPr id="5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57137" y="906023"/>
            <a:ext cx="9976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08148" y="1743754"/>
            <a:ext cx="997633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HĐ2: Cho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</a:t>
            </a:r>
          </a:p>
          <a:p>
            <a:pPr marL="742932" indent="-742932" fontAlgn="base">
              <a:spcBef>
                <a:spcPct val="50000"/>
              </a:spcBef>
              <a:spcAft>
                <a:spcPct val="0"/>
              </a:spcAft>
              <a:buAutoNum type="alphaLcParenR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742932" indent="-742932" fontAlgn="base">
              <a:spcBef>
                <a:spcPct val="50000"/>
              </a:spcBef>
              <a:spcAft>
                <a:spcPct val="0"/>
              </a:spcAft>
              <a:buAutoNum type="alphaLcParenR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9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295396"/>
              </p:ext>
            </p:extLst>
          </p:nvPr>
        </p:nvGraphicFramePr>
        <p:xfrm>
          <a:off x="7284197" y="1673905"/>
          <a:ext cx="1016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1028520" progId="Equation.DSMT4">
                  <p:embed/>
                </p:oleObj>
              </mc:Choice>
              <mc:Fallback>
                <p:oleObj name="Equation" r:id="rId3" imgW="1015920" imgH="10285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197" y="1673905"/>
                        <a:ext cx="10160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378420"/>
              </p:ext>
            </p:extLst>
          </p:nvPr>
        </p:nvGraphicFramePr>
        <p:xfrm>
          <a:off x="8344745" y="1678114"/>
          <a:ext cx="8636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1028520" progId="Equation.DSMT4">
                  <p:embed/>
                </p:oleObj>
              </mc:Choice>
              <mc:Fallback>
                <p:oleObj name="Equation" r:id="rId5" imgW="863280" imgH="10285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4745" y="1678114"/>
                        <a:ext cx="8636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496831"/>
              </p:ext>
            </p:extLst>
          </p:nvPr>
        </p:nvGraphicFramePr>
        <p:xfrm>
          <a:off x="8525275" y="3214779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08160" imgH="1028520" progId="Equation.DSMT4">
                  <p:embed/>
                </p:oleObj>
              </mc:Choice>
              <mc:Fallback>
                <p:oleObj name="Equation" r:id="rId7" imgW="2108160" imgH="10285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5275" y="3214779"/>
                        <a:ext cx="21082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32833" y="126088"/>
            <a:ext cx="961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36012" r="14448" b="2"/>
          <a:stretch/>
        </p:blipFill>
        <p:spPr>
          <a:xfrm rot="10800000">
            <a:off x="0" y="1424574"/>
            <a:ext cx="1058933" cy="127803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383" y="1482250"/>
            <a:ext cx="1003826" cy="10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6520" cy="6858000"/>
          </a:xfrm>
          <a:prstGeom prst="rect">
            <a:avLst/>
          </a:prstGeom>
        </p:spPr>
      </p:pic>
      <p:sp>
        <p:nvSpPr>
          <p:cNvPr id="7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384612" y="212865"/>
            <a:ext cx="8482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HĐ2 : Cho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</a:t>
            </a:r>
          </a:p>
        </p:txBody>
      </p:sp>
      <p:sp>
        <p:nvSpPr>
          <p:cNvPr id="8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13690"/>
              </p:ext>
            </p:extLst>
          </p:nvPr>
        </p:nvGraphicFramePr>
        <p:xfrm>
          <a:off x="7688131" y="98389"/>
          <a:ext cx="1016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1028520" progId="Equation.DSMT4">
                  <p:embed/>
                </p:oleObj>
              </mc:Choice>
              <mc:Fallback>
                <p:oleObj name="Equation" r:id="rId3" imgW="1015920" imgH="10285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131" y="98389"/>
                        <a:ext cx="10160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32871"/>
              </p:ext>
            </p:extLst>
          </p:nvPr>
        </p:nvGraphicFramePr>
        <p:xfrm>
          <a:off x="8731744" y="138902"/>
          <a:ext cx="8636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1028520" progId="Equation.DSMT4">
                  <p:embed/>
                </p:oleObj>
              </mc:Choice>
              <mc:Fallback>
                <p:oleObj name="Equation" r:id="rId5" imgW="863280" imgH="102852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744" y="138902"/>
                        <a:ext cx="8636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55812" y="1281057"/>
            <a:ext cx="11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55812" y="1187078"/>
            <a:ext cx="9976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             ta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489227"/>
              </p:ext>
            </p:extLst>
          </p:nvPr>
        </p:nvGraphicFramePr>
        <p:xfrm>
          <a:off x="2200007" y="1031539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08160" imgH="1028520" progId="Equation.DSMT4">
                  <p:embed/>
                </p:oleObj>
              </mc:Choice>
              <mc:Fallback>
                <p:oleObj name="Equation" r:id="rId7" imgW="2108160" imgH="102852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007" y="1031539"/>
                        <a:ext cx="2108200" cy="1028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00013"/>
              </p:ext>
            </p:extLst>
          </p:nvPr>
        </p:nvGraphicFramePr>
        <p:xfrm>
          <a:off x="1855695" y="2225509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08160" imgH="1028520" progId="Equation.DSMT4">
                  <p:embed/>
                </p:oleObj>
              </mc:Choice>
              <mc:Fallback>
                <p:oleObj name="Equation" r:id="rId9" imgW="2108160" imgH="10285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695" y="2225509"/>
                        <a:ext cx="2108200" cy="1028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809473"/>
              </p:ext>
            </p:extLst>
          </p:nvPr>
        </p:nvGraphicFramePr>
        <p:xfrm>
          <a:off x="425051" y="3424723"/>
          <a:ext cx="52070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206680" imgH="1117440" progId="Equation.DSMT4">
                  <p:embed/>
                </p:oleObj>
              </mc:Choice>
              <mc:Fallback>
                <p:oleObj name="Equation" r:id="rId11" imgW="5206680" imgH="11174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51" y="3424723"/>
                        <a:ext cx="5207000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443345"/>
              </p:ext>
            </p:extLst>
          </p:nvPr>
        </p:nvGraphicFramePr>
        <p:xfrm>
          <a:off x="425051" y="4712839"/>
          <a:ext cx="25908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90560" imgH="1117440" progId="Equation.DSMT4">
                  <p:embed/>
                </p:oleObj>
              </mc:Choice>
              <mc:Fallback>
                <p:oleObj name="Equation" r:id="rId13" imgW="2590560" imgH="11174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51" y="4712839"/>
                        <a:ext cx="2590800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148626"/>
              </p:ext>
            </p:extLst>
          </p:nvPr>
        </p:nvGraphicFramePr>
        <p:xfrm>
          <a:off x="437751" y="5785395"/>
          <a:ext cx="25908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90560" imgH="1117440" progId="Equation.DSMT4">
                  <p:embed/>
                </p:oleObj>
              </mc:Choice>
              <mc:Fallback>
                <p:oleObj name="Equation" r:id="rId15" imgW="2590560" imgH="11174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51" y="5785395"/>
                        <a:ext cx="2590800" cy="111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"/>
              <p:cNvSpPr txBox="1">
                <a:spLocks noChangeArrowheads="1"/>
              </p:cNvSpPr>
              <p:nvPr/>
            </p:nvSpPr>
            <p:spPr bwMode="auto">
              <a:xfrm>
                <a:off x="5879385" y="3660358"/>
                <a:ext cx="6477137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lấy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chung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quy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9385" y="3660358"/>
                <a:ext cx="6477137" cy="954107"/>
              </a:xfrm>
              <a:prstGeom prst="rect">
                <a:avLst/>
              </a:prstGeom>
              <a:blipFill>
                <a:blip r:embed="rId18"/>
                <a:stretch>
                  <a:fillRect l="-1881" t="-6369" b="-165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6096000" y="3959845"/>
            <a:ext cx="603677" cy="8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684429" y="4831289"/>
            <a:ext cx="6477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881719" y="5148123"/>
            <a:ext cx="609600" cy="2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2560133" y="5990479"/>
            <a:ext cx="6477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3015851" y="6270549"/>
            <a:ext cx="392299" cy="25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36012" r="14448" b="2"/>
          <a:stretch/>
        </p:blipFill>
        <p:spPr>
          <a:xfrm rot="10800000">
            <a:off x="1488134" y="69653"/>
            <a:ext cx="1058933" cy="106729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565518" y="91904"/>
            <a:ext cx="1003826" cy="8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7" grpId="0"/>
      <p:bldP spid="32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6520" cy="6858000"/>
          </a:xfrm>
          <a:prstGeom prst="rect">
            <a:avLst/>
          </a:prstGeom>
        </p:spPr>
      </p:pic>
      <p:pic>
        <p:nvPicPr>
          <p:cNvPr id="5" name="Picture 6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9" y="2300129"/>
            <a:ext cx="1928311" cy="23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58989" y="358589"/>
            <a:ext cx="6113929" cy="2692460"/>
          </a:xfrm>
          <a:prstGeom prst="cloudCallout">
            <a:avLst>
              <a:gd name="adj1" fmla="val -58076"/>
              <a:gd name="adj2" fmla="val 45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 2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0" dirty="0">
              <a:solidFill>
                <a:srgbClr val="0000FF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4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3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903230" y="1141955"/>
            <a:ext cx="2926660" cy="585711"/>
            <a:chOff x="611550" y="2773950"/>
            <a:chExt cx="2698875" cy="344475"/>
          </a:xfrm>
        </p:grpSpPr>
        <p:sp>
          <p:nvSpPr>
            <p:cNvPr id="965" name="Google Shape;965;p3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67" name="Google Shape;967;p3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 rot="-1082360">
            <a:off x="6065801" y="1168466"/>
            <a:ext cx="4671272" cy="4467233"/>
            <a:chOff x="1638236" y="2934241"/>
            <a:chExt cx="767954" cy="742909"/>
          </a:xfrm>
        </p:grpSpPr>
        <p:sp>
          <p:nvSpPr>
            <p:cNvPr id="968" name="Google Shape;968;p38"/>
            <p:cNvSpPr/>
            <p:nvPr/>
          </p:nvSpPr>
          <p:spPr>
            <a:xfrm>
              <a:off x="1848065" y="3244444"/>
              <a:ext cx="481978" cy="432705"/>
            </a:xfrm>
            <a:custGeom>
              <a:avLst/>
              <a:gdLst/>
              <a:ahLst/>
              <a:cxnLst/>
              <a:rect l="l" t="t" r="r" b="b"/>
              <a:pathLst>
                <a:path w="37161" h="33362" extrusionOk="0">
                  <a:moveTo>
                    <a:pt x="7473" y="0"/>
                  </a:moveTo>
                  <a:lnTo>
                    <a:pt x="1" y="26419"/>
                  </a:lnTo>
                  <a:lnTo>
                    <a:pt x="23718" y="33124"/>
                  </a:lnTo>
                  <a:cubicBezTo>
                    <a:pt x="24287" y="33285"/>
                    <a:pt x="24859" y="33362"/>
                    <a:pt x="25422" y="33362"/>
                  </a:cubicBezTo>
                  <a:cubicBezTo>
                    <a:pt x="28129" y="33362"/>
                    <a:pt x="30617" y="31588"/>
                    <a:pt x="31390" y="28854"/>
                  </a:cubicBezTo>
                  <a:lnTo>
                    <a:pt x="37161" y="8406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1638236" y="2934241"/>
              <a:ext cx="767954" cy="714880"/>
            </a:xfrm>
            <a:custGeom>
              <a:avLst/>
              <a:gdLst/>
              <a:ahLst/>
              <a:cxnLst/>
              <a:rect l="l" t="t" r="r" b="b"/>
              <a:pathLst>
                <a:path w="59210" h="55118" extrusionOk="0">
                  <a:moveTo>
                    <a:pt x="13077" y="0"/>
                  </a:moveTo>
                  <a:lnTo>
                    <a:pt x="1" y="46133"/>
                  </a:lnTo>
                  <a:lnTo>
                    <a:pt x="25686" y="53405"/>
                  </a:lnTo>
                  <a:cubicBezTo>
                    <a:pt x="25686" y="53405"/>
                    <a:pt x="32731" y="55117"/>
                    <a:pt x="38345" y="55117"/>
                  </a:cubicBezTo>
                  <a:cubicBezTo>
                    <a:pt x="39696" y="55117"/>
                    <a:pt x="40964" y="55018"/>
                    <a:pt x="42031" y="54773"/>
                  </a:cubicBezTo>
                  <a:cubicBezTo>
                    <a:pt x="47535" y="53505"/>
                    <a:pt x="49569" y="47067"/>
                    <a:pt x="49569" y="47067"/>
                  </a:cubicBezTo>
                  <a:lnTo>
                    <a:pt x="59210" y="13076"/>
                  </a:lnTo>
                  <a:lnTo>
                    <a:pt x="13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1778416" y="2934241"/>
              <a:ext cx="627774" cy="273875"/>
            </a:xfrm>
            <a:custGeom>
              <a:avLst/>
              <a:gdLst/>
              <a:ahLst/>
              <a:cxnLst/>
              <a:rect l="l" t="t" r="r" b="b"/>
              <a:pathLst>
                <a:path w="48402" h="21116" extrusionOk="0">
                  <a:moveTo>
                    <a:pt x="2269" y="0"/>
                  </a:moveTo>
                  <a:lnTo>
                    <a:pt x="0" y="8039"/>
                  </a:lnTo>
                  <a:lnTo>
                    <a:pt x="46100" y="21115"/>
                  </a:lnTo>
                  <a:lnTo>
                    <a:pt x="48402" y="13076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1971371" y="3542106"/>
              <a:ext cx="310657" cy="112891"/>
            </a:xfrm>
            <a:custGeom>
              <a:avLst/>
              <a:gdLst/>
              <a:ahLst/>
              <a:cxnLst/>
              <a:rect l="l" t="t" r="r" b="b"/>
              <a:pathLst>
                <a:path w="23952" h="8704" extrusionOk="0">
                  <a:moveTo>
                    <a:pt x="23951" y="0"/>
                  </a:moveTo>
                  <a:cubicBezTo>
                    <a:pt x="23951" y="1"/>
                    <a:pt x="22634" y="3408"/>
                    <a:pt x="19794" y="3408"/>
                  </a:cubicBezTo>
                  <a:cubicBezTo>
                    <a:pt x="18907" y="3408"/>
                    <a:pt x="17871" y="3075"/>
                    <a:pt x="16679" y="2202"/>
                  </a:cubicBezTo>
                  <a:lnTo>
                    <a:pt x="16679" y="2202"/>
                  </a:lnTo>
                  <a:cubicBezTo>
                    <a:pt x="16679" y="2202"/>
                    <a:pt x="17679" y="6204"/>
                    <a:pt x="1" y="6538"/>
                  </a:cubicBezTo>
                  <a:cubicBezTo>
                    <a:pt x="4759" y="7887"/>
                    <a:pt x="8876" y="8704"/>
                    <a:pt x="12321" y="8704"/>
                  </a:cubicBezTo>
                  <a:cubicBezTo>
                    <a:pt x="18246" y="8704"/>
                    <a:pt x="22179" y="6286"/>
                    <a:pt x="23951" y="0"/>
                  </a:cubicBez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72" name="Google Shape;972;p3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 rot="646640">
            <a:off x="2352832" y="1327303"/>
            <a:ext cx="4503101" cy="4835136"/>
            <a:chOff x="683398" y="2777187"/>
            <a:chExt cx="876552" cy="777046"/>
          </a:xfrm>
        </p:grpSpPr>
        <p:sp>
          <p:nvSpPr>
            <p:cNvPr id="973" name="Google Shape;973;p38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77" name="Google Shape;977;p38" descr="OPL20U25GSXzBJYl68kk8uQGfFKzs7yb1M4KJWUiLk6ZEvGF+qCIPSnY57AbBFCvTW2023.15.47+K4lPs7H94VUqPe2XwIsfPRnrXQE//QTEXxb8/8N4CNc6FpgZahzpTjFhMzSA7T/nHJa11DE8Ng2TP3iAmRczFlmslSuUNOgUeb6yRvs0="/>
          <p:cNvSpPr txBox="1">
            <a:spLocks noGrp="1"/>
          </p:cNvSpPr>
          <p:nvPr>
            <p:ph type="subTitle" idx="2"/>
          </p:nvPr>
        </p:nvSpPr>
        <p:spPr>
          <a:xfrm>
            <a:off x="2912277" y="1757615"/>
            <a:ext cx="3093963" cy="3638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0" hangingPunct="0">
              <a:spcAft>
                <a:spcPts val="600"/>
              </a:spcAft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SGK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dạy, bảng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chiếu</a:t>
            </a:r>
            <a:r>
              <a:rPr lang="en-US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 (các bài tập bổ sung).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0" name="Google Shape;980;p38" descr="OPL20U25GSXzBJYl68kk8uQGfFKzs7yb1M4KJWUiLk6ZEvGF+qCIPSnY57AbBFCvTW2023.15.47+K4lPs7H94VUqPe2XwIsfPRnrXQE//QTEXxb8/8N4CNc6FpgZahzpTjFhMzSA7T/nHJa11DE8Ng2TP3iAmRczFlmslSuUNOgUeb6yRvs0="/>
          <p:cNvSpPr txBox="1">
            <a:spLocks noGrp="1"/>
          </p:cNvSpPr>
          <p:nvPr>
            <p:ph type="title"/>
          </p:nvPr>
        </p:nvSpPr>
        <p:spPr>
          <a:xfrm>
            <a:off x="2057003" y="1103509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679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6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21" y="3002507"/>
            <a:ext cx="2019983" cy="162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subTitle" idx="3"/>
          </p:nvPr>
        </p:nvSpPr>
        <p:spPr>
          <a:xfrm>
            <a:off x="6690813" y="1896191"/>
            <a:ext cx="3054000" cy="560307"/>
          </a:xfrm>
        </p:spPr>
        <p:txBody>
          <a:bodyPr/>
          <a:lstStyle/>
          <a:p>
            <a:pPr algn="l"/>
            <a:r>
              <a:rPr lang="nl-NL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SGK, vở, đồ dùng học tập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 descr="OPL20U25GSXzBJYl68kk8uQGfFKzs7yb1M4KJWUiLk6ZEvGF+qCIPSnY57AbBFCvTW2023.15.47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831975" y="8651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2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42" y="3002509"/>
            <a:ext cx="1220823" cy="14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2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21277" y="1074282"/>
            <a:ext cx="9976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4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74395" y="2470447"/>
            <a:ext cx="9856304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, ta</a:t>
            </a:r>
            <a:r>
              <a:rPr lang="en-US" sz="3600" dirty="0">
                <a:solidFill>
                  <a:srgbClr val="EEECE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EEECE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EEECE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EEECE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EEECE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5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884748" y="1720613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32833" y="126088"/>
            <a:ext cx="961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09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/>
          <a:p>
            <a:pPr>
              <a:defRPr/>
            </a:pPr>
            <a:fld id="{E57EF435-4F1E-42DF-8015-97061A16C1F4}" type="datetime11">
              <a:rPr lang="vi-VN" smtClean="0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2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" y="0"/>
            <a:ext cx="12192000" cy="685800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0349" r="20345" b="-4"/>
          <a:stretch/>
        </p:blipFill>
        <p:spPr>
          <a:xfrm>
            <a:off x="746787" y="3595663"/>
            <a:ext cx="1873087" cy="212639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0" name="Picture 2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5" y="3928940"/>
            <a:ext cx="1936713" cy="15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54400" y="941028"/>
            <a:ext cx="8513481" cy="3434831"/>
          </a:xfrm>
          <a:prstGeom prst="cloudCallout">
            <a:avLst>
              <a:gd name="adj1" fmla="val -60074"/>
              <a:gd name="adj2" fmla="val 56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04919"/>
              </p:ext>
            </p:extLst>
          </p:nvPr>
        </p:nvGraphicFramePr>
        <p:xfrm>
          <a:off x="6045210" y="2922339"/>
          <a:ext cx="3116263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98520" imgH="1117440" progId="Equation.DSMT4">
                  <p:embed/>
                </p:oleObj>
              </mc:Choice>
              <mc:Fallback>
                <p:oleObj name="Equation" r:id="rId8" imgW="3098520" imgH="11174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10" y="2922339"/>
                        <a:ext cx="3116263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851227"/>
              </p:ext>
            </p:extLst>
          </p:nvPr>
        </p:nvGraphicFramePr>
        <p:xfrm>
          <a:off x="3184118" y="1445524"/>
          <a:ext cx="45196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95680" imgH="1346040" progId="Equation.DSMT4">
                  <p:embed/>
                </p:oleObj>
              </mc:Choice>
              <mc:Fallback>
                <p:oleObj name="Equation" r:id="rId10" imgW="4495680" imgH="1346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118" y="1445524"/>
                        <a:ext cx="4519613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22759"/>
              </p:ext>
            </p:extLst>
          </p:nvPr>
        </p:nvGraphicFramePr>
        <p:xfrm>
          <a:off x="3830351" y="175524"/>
          <a:ext cx="3549651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30520" imgH="1269720" progId="Equation.DSMT4">
                  <p:embed/>
                </p:oleObj>
              </mc:Choice>
              <mc:Fallback>
                <p:oleObj name="Equation" r:id="rId12" imgW="3530520" imgH="12697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0351" y="175524"/>
                        <a:ext cx="3549651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093029"/>
              </p:ext>
            </p:extLst>
          </p:nvPr>
        </p:nvGraphicFramePr>
        <p:xfrm>
          <a:off x="3184117" y="3000480"/>
          <a:ext cx="49530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927320" imgH="1346040" progId="Equation.DSMT4">
                  <p:embed/>
                </p:oleObj>
              </mc:Choice>
              <mc:Fallback>
                <p:oleObj name="Equation" r:id="rId14" imgW="4927320" imgH="1346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117" y="3000480"/>
                        <a:ext cx="4953000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065414"/>
              </p:ext>
            </p:extLst>
          </p:nvPr>
        </p:nvGraphicFramePr>
        <p:xfrm>
          <a:off x="3184118" y="4375859"/>
          <a:ext cx="3536951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17560" imgH="1346040" progId="Equation.DSMT4">
                  <p:embed/>
                </p:oleObj>
              </mc:Choice>
              <mc:Fallback>
                <p:oleObj name="Equation" r:id="rId16" imgW="3517560" imgH="13460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118" y="4375859"/>
                        <a:ext cx="3536951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8087" y="149084"/>
            <a:ext cx="2351787" cy="13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9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EF435-4F1E-42DF-8015-97061A16C1F4}" type="datetime11">
              <a:rPr lang="vi-VN" smtClean="0">
                <a:solidFill>
                  <a:srgbClr val="000000"/>
                </a:solidFill>
              </a:rPr>
              <a:pPr>
                <a:defRPr/>
              </a:pPr>
              <a:t>2:18:36 CH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" y="0"/>
            <a:ext cx="12192000" cy="6858000"/>
          </a:xfrm>
          <a:prstGeom prst="rect">
            <a:avLst/>
          </a:prstGeom>
        </p:spPr>
      </p:pic>
      <p:sp>
        <p:nvSpPr>
          <p:cNvPr id="8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4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6722"/>
            <a:ext cx="2342928" cy="2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61429" y="1720611"/>
            <a:ext cx="6804212" cy="2617695"/>
          </a:xfrm>
          <a:prstGeom prst="wedgeEllipseCallout">
            <a:avLst>
              <a:gd name="adj1" fmla="val -56274"/>
              <a:gd name="adj2" fmla="val 59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21277" y="1074282"/>
            <a:ext cx="9976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4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40" y="4126722"/>
            <a:ext cx="2342928" cy="2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259427" y="1723201"/>
            <a:ext cx="6804212" cy="3191435"/>
          </a:xfrm>
          <a:prstGeom prst="wedgeEllipseCallout">
            <a:avLst>
              <a:gd name="adj1" fmla="val 50840"/>
              <a:gd name="adj2" fmla="val 63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41293" y="2214284"/>
            <a:ext cx="10793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2833" y="126088"/>
            <a:ext cx="961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45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2" grpId="1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OPL20U25GSXzBJYl68kk8uQGfFKzs7yb1M4KJWUiLk6ZEvGF+qCIPSnY57AbBFCvTW2023.15.47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785461"/>
              </p:ext>
            </p:extLst>
          </p:nvPr>
        </p:nvGraphicFramePr>
        <p:xfrm>
          <a:off x="1" y="2575345"/>
          <a:ext cx="12176507" cy="4293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9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0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Nhóm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1, 2, 3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Nhóm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4, 5, 6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196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en-US" sz="3200" b="1" u="none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3200" b="1" u="non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200" b="1" u="non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200" b="1" u="non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3200" b="1" u="non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u="none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3200" b="1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8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309813" y="2776539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2B166E"/>
              </a:solidFill>
              <a:latin typeface=".VnTime" panose="020B7200000000000000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356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166939" y="2843216"/>
            <a:ext cx="40005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3570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310314" y="2771775"/>
            <a:ext cx="4000500" cy="17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3571" name="TextBox 11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665783" y="1297073"/>
            <a:ext cx="5143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</a:rPr>
              <a:t>HOẠT ĐỘNG NHÓM</a:t>
            </a:r>
          </a:p>
        </p:txBody>
      </p:sp>
      <p:graphicFrame>
        <p:nvGraphicFramePr>
          <p:cNvPr id="12" name="Object 3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456145"/>
              </p:ext>
            </p:extLst>
          </p:nvPr>
        </p:nvGraphicFramePr>
        <p:xfrm>
          <a:off x="6186690" y="3851173"/>
          <a:ext cx="5938975" cy="10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080" imgH="444240" progId="Equation.DSMT4">
                  <p:embed/>
                </p:oleObj>
              </mc:Choice>
              <mc:Fallback>
                <p:oleObj name="Equation" r:id="rId4" imgW="2197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690" y="3851173"/>
                        <a:ext cx="5938975" cy="105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382" r="20120" b="2"/>
          <a:stretch/>
        </p:blipFill>
        <p:spPr>
          <a:xfrm>
            <a:off x="888763" y="1"/>
            <a:ext cx="2099283" cy="209928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52" y="222224"/>
            <a:ext cx="1463701" cy="1463701"/>
          </a:xfrm>
          <a:prstGeom prst="rect">
            <a:avLst/>
          </a:prstGeom>
        </p:spPr>
      </p:pic>
      <p:sp>
        <p:nvSpPr>
          <p:cNvPr id="15" name="Tit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 txBox="1">
            <a:spLocks/>
          </p:cNvSpPr>
          <p:nvPr/>
        </p:nvSpPr>
        <p:spPr>
          <a:xfrm>
            <a:off x="6604171" y="80558"/>
            <a:ext cx="5572336" cy="809423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9B898"/>
            </a:solidFill>
          </a:ln>
        </p:spPr>
        <p:txBody>
          <a:bodyPr vert="horz" lIns="95400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05:00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04:50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04:40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04:30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04:20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04:10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04:00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03:50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03:40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03:30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03:29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03:28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03:27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03:26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03:25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03:24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03:23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03:22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03:21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03:20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03:19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03:18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03:17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03:16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03:15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03:14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03:13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03:12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03:11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03:10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03:09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03:08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03:07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03:06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03:05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03:04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03:03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03:02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03:01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03:00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02:59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02:58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02:57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02:56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02:55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02:54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02:53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02:52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02:51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02:50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02:49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02:48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02:47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02:46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02:45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02:44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02:43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02:42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02:41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02:40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02:39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02:38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02:37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02:36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02:35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02:34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02:33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02:32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02:31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02:30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02:29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02:28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02:27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02:26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02:25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02:24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02:23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02:22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02:21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02:20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02:19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02:18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02:17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02:16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02:15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02:14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02:13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02:12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02:11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02:10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02:09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02:08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02:07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02:06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02:05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02:04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02:03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02:02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02:01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02:00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01:59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01:58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01:57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01:56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01:55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01:54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01:53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01:52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01:51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01:50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01:49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01:48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01:47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01:46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01:45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01:44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01:43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01:42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01:41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01:40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01:39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01:38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01:37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01:36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01:35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01:34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01:33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01:32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01:31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01:30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01:29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01:28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01:27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01:26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01:25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01:24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01:23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01:22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01:21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01:20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01:19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01:18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01:17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01:16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01:15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01:14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01:13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01:12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01:11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01:10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01:09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01:08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01:07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01:06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01:05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01:04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01:03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01:02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01:01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01:00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00:59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00:58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00:57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00:56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00:55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00:54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00:53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00:52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00:51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00:50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00:49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00:48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00:47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00:46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00:45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00:44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00:43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00:42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00:41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00:40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00:39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00:38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00:37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00:36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00:35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00:34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00:33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00:32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00:31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00:30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00:29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00:28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00:27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00:26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00:25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00:24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00:23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00:22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00:21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00:20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00:19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00:18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00:17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00:16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00:15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00:14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00:13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00:12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00:11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8315459" y="1239163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600" kern="0" dirty="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sp>
        <p:nvSpPr>
          <p:cNvPr id="400" name="Oval 399"/>
          <p:cNvSpPr/>
          <p:nvPr/>
        </p:nvSpPr>
        <p:spPr>
          <a:xfrm>
            <a:off x="8572621" y="1831167"/>
            <a:ext cx="9144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kern="0">
                <a:solidFill>
                  <a:prstClr val="white"/>
                </a:solidFill>
                <a:latin typeface="Calibri"/>
              </a:rPr>
              <a:t>Start 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0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26663"/>
              </p:ext>
            </p:extLst>
          </p:nvPr>
        </p:nvGraphicFramePr>
        <p:xfrm>
          <a:off x="-19251" y="3760960"/>
          <a:ext cx="6138123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52400" imgH="520560" progId="Equation.DSMT4">
                  <p:embed/>
                </p:oleObj>
              </mc:Choice>
              <mc:Fallback>
                <p:oleObj name="Equation" r:id="rId9" imgW="2552400" imgH="520560" progId="Equation.DSMT4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251" y="3760960"/>
                        <a:ext cx="6138123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7536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94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5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6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8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9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30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60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61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62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63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94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95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96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4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98333" y="772547"/>
            <a:ext cx="20940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B166E"/>
                </a:solidFill>
              </a:rPr>
              <a:t>a)</a:t>
            </a:r>
          </a:p>
        </p:txBody>
      </p:sp>
      <p:graphicFrame>
        <p:nvGraphicFramePr>
          <p:cNvPr id="3" name="Object 3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522173"/>
              </p:ext>
            </p:extLst>
          </p:nvPr>
        </p:nvGraphicFramePr>
        <p:xfrm>
          <a:off x="2517775" y="2920791"/>
          <a:ext cx="2622551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495000" progId="Equation.DSMT4">
                  <p:embed/>
                </p:oleObj>
              </mc:Choice>
              <mc:Fallback>
                <p:oleObj name="Equation" r:id="rId2" imgW="113004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920791"/>
                        <a:ext cx="2622551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694389"/>
              </p:ext>
            </p:extLst>
          </p:nvPr>
        </p:nvGraphicFramePr>
        <p:xfrm>
          <a:off x="2517775" y="4038391"/>
          <a:ext cx="35052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280" imgH="495000" progId="Equation.DSMT4">
                  <p:embed/>
                </p:oleObj>
              </mc:Choice>
              <mc:Fallback>
                <p:oleObj name="Equation" r:id="rId4" imgW="15112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4038391"/>
                        <a:ext cx="3505200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758458"/>
              </p:ext>
            </p:extLst>
          </p:nvPr>
        </p:nvGraphicFramePr>
        <p:xfrm>
          <a:off x="2480829" y="5013117"/>
          <a:ext cx="2209800" cy="971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419040" progId="Equation.DSMT4">
                  <p:embed/>
                </p:oleObj>
              </mc:Choice>
              <mc:Fallback>
                <p:oleObj name="Equation" r:id="rId6" imgW="9522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0829" y="5013117"/>
                        <a:ext cx="2209800" cy="971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692775"/>
              </p:ext>
            </p:extLst>
          </p:nvPr>
        </p:nvGraphicFramePr>
        <p:xfrm>
          <a:off x="2480830" y="1893781"/>
          <a:ext cx="59213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52400" imgH="482400" progId="Equation.DSMT4">
                  <p:embed/>
                </p:oleObj>
              </mc:Choice>
              <mc:Fallback>
                <p:oleObj name="Equation" r:id="rId8" imgW="2552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0830" y="1893781"/>
                        <a:ext cx="592137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93660"/>
              </p:ext>
            </p:extLst>
          </p:nvPr>
        </p:nvGraphicFramePr>
        <p:xfrm>
          <a:off x="4840288" y="5013117"/>
          <a:ext cx="1620837" cy="971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98400" imgH="419040" progId="Equation.DSMT4">
                  <p:embed/>
                </p:oleObj>
              </mc:Choice>
              <mc:Fallback>
                <p:oleObj name="Equation" r:id="rId10" imgW="698400" imgH="419040" progId="Equation.DSMT4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288" y="5013117"/>
                        <a:ext cx="1620837" cy="971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084991"/>
              </p:ext>
            </p:extLst>
          </p:nvPr>
        </p:nvGraphicFramePr>
        <p:xfrm>
          <a:off x="2659296" y="744327"/>
          <a:ext cx="6138123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52400" imgH="520560" progId="Equation.DSMT4">
                  <p:embed/>
                </p:oleObj>
              </mc:Choice>
              <mc:Fallback>
                <p:oleObj name="Equation" r:id="rId12" imgW="2552400" imgH="520560" progId="Equation.DSMT4">
                  <p:embed/>
                  <p:pic>
                    <p:nvPicPr>
                      <p:cNvPr id="4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296" y="744327"/>
                        <a:ext cx="6138123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1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25041" y="1057837"/>
            <a:ext cx="923364" cy="959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defRPr/>
            </a:pPr>
            <a:r>
              <a:rPr lang="en-US" sz="2800" b="1" kern="0" dirty="0">
                <a:solidFill>
                  <a:srgbClr val="2B166E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66"/>
              </a:buClr>
              <a:defRPr/>
            </a:pPr>
            <a:r>
              <a:rPr lang="en-US" sz="2800" b="1" kern="0" dirty="0">
                <a:solidFill>
                  <a:srgbClr val="2B166E"/>
                </a:solidFill>
                <a:latin typeface="Times New Roman" panose="02020603050405020304" pitchFamily="18" charset="0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28674" name="Object 2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755448"/>
              </p:ext>
            </p:extLst>
          </p:nvPr>
        </p:nvGraphicFramePr>
        <p:xfrm>
          <a:off x="5795108" y="2829721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07360" progId="Equation.DSMT4">
                  <p:embed/>
                </p:oleObj>
              </mc:Choice>
              <mc:Fallback>
                <p:oleObj name="Equation" r:id="rId2" imgW="914400" imgH="207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108" y="2829721"/>
                        <a:ext cx="914400" cy="20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3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99088"/>
              </p:ext>
            </p:extLst>
          </p:nvPr>
        </p:nvGraphicFramePr>
        <p:xfrm>
          <a:off x="2543175" y="1412877"/>
          <a:ext cx="5837239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080" imgH="444240" progId="Equation.DSMT4">
                  <p:embed/>
                </p:oleObj>
              </mc:Choice>
              <mc:Fallback>
                <p:oleObj name="Equation" r:id="rId4" imgW="2197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5" y="1412877"/>
                        <a:ext cx="5837239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422806"/>
              </p:ext>
            </p:extLst>
          </p:nvPr>
        </p:nvGraphicFramePr>
        <p:xfrm>
          <a:off x="2186723" y="2483647"/>
          <a:ext cx="6478587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38280" imgH="444240" progId="Equation.DSMT4">
                  <p:embed/>
                </p:oleObj>
              </mc:Choice>
              <mc:Fallback>
                <p:oleObj name="Equation" r:id="rId6" imgW="24382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723" y="2483647"/>
                        <a:ext cx="6478587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4" name="Object 6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905996"/>
              </p:ext>
            </p:extLst>
          </p:nvPr>
        </p:nvGraphicFramePr>
        <p:xfrm>
          <a:off x="2258161" y="3698083"/>
          <a:ext cx="6748463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9800" imgH="482400" progId="Equation.DSMT4">
                  <p:embed/>
                </p:oleObj>
              </mc:Choice>
              <mc:Fallback>
                <p:oleObj name="Equation" r:id="rId8" imgW="25398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8161" y="3698083"/>
                        <a:ext cx="6748463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457674"/>
              </p:ext>
            </p:extLst>
          </p:nvPr>
        </p:nvGraphicFramePr>
        <p:xfrm>
          <a:off x="2350234" y="4769645"/>
          <a:ext cx="64785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38280" imgH="431640" progId="Equation.DSMT4">
                  <p:embed/>
                </p:oleObj>
              </mc:Choice>
              <mc:Fallback>
                <p:oleObj name="Equation" r:id="rId10" imgW="24382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234" y="4769645"/>
                        <a:ext cx="6478588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14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3" y="99607"/>
            <a:ext cx="11943219" cy="6658787"/>
          </a:xfrm>
          <a:custGeom>
            <a:avLst/>
            <a:gdLst>
              <a:gd name="connsiteX0" fmla="*/ 0 w 11943219"/>
              <a:gd name="connsiteY0" fmla="*/ 0 h 6658787"/>
              <a:gd name="connsiteX1" fmla="*/ 11943219 w 11943219"/>
              <a:gd name="connsiteY1" fmla="*/ 0 h 6658787"/>
              <a:gd name="connsiteX2" fmla="*/ 11943219 w 11943219"/>
              <a:gd name="connsiteY2" fmla="*/ 6658787 h 6658787"/>
              <a:gd name="connsiteX3" fmla="*/ 0 w 11943219"/>
              <a:gd name="connsiteY3" fmla="*/ 6658787 h 6658787"/>
              <a:gd name="connsiteX4" fmla="*/ 0 w 11943219"/>
              <a:gd name="connsiteY4" fmla="*/ 0 h 66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7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070"/>
                  <a:pt x="12028170" y="5310461"/>
                  <a:pt x="11943219" y="6658787"/>
                </a:cubicBezTo>
                <a:cubicBezTo>
                  <a:pt x="10454998" y="6793387"/>
                  <a:pt x="2886094" y="6501591"/>
                  <a:pt x="0" y="6658787"/>
                </a:cubicBezTo>
                <a:cubicBezTo>
                  <a:pt x="-20187" y="5944923"/>
                  <a:pt x="-152480" y="74046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8"/>
            <a:ext cx="5717295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27" name="TextBox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7681" y="-40972"/>
            <a:ext cx="97205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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VD4 – SGK - 40.</a:t>
            </a:r>
          </a:p>
          <a:p>
            <a:pPr algn="just"/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endParaRPr lang="en-US" sz="3200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5"/>
            <a:ext cx="2004272" cy="17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 Box 14" descr="OPL20U25GSXzBJYl68kk8uQGfFKzs7yb1M4KJWUiLk6ZEvGF+qCIPSnY57AbBFCvTW2023.15.47+K4lPs7H94VUqPe2XwIsfPRnrXQE//QTEXxb8/8N4CNc6FpgZahzpTjFhMzSA7T/nHJa11DE8Ng2TP3iAmRczFlmslSuUNOgUeb6yRvs0="/>
              <p:cNvSpPr txBox="1">
                <a:spLocks noChangeArrowheads="1"/>
              </p:cNvSpPr>
              <p:nvPr/>
            </p:nvSpPr>
            <p:spPr bwMode="auto">
              <a:xfrm>
                <a:off x="228601" y="990602"/>
                <a:ext cx="9901519" cy="3539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682625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82625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82625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82625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82625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826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826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826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826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sz="2800" dirty="0"/>
                  <a:t>Một </a:t>
                </a:r>
                <a:r>
                  <a:rPr lang="en-US" sz="2800" dirty="0" err="1"/>
                  <a:t>đoàn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chở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khách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một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quãng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en-US" sz="2800" dirty="0"/>
                  <a:t> km, </a:t>
                </a:r>
                <a:r>
                  <a:rPr lang="en-US" sz="2800" dirty="0" err="1"/>
                  <a:t>trong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sz="2800" dirty="0"/>
                  <a:t> km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phố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và</a:t>
                </a:r>
                <a:r>
                  <a:rPr lang="en-US" sz="2800" dirty="0"/>
                  <a:t> 4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sz="2800" dirty="0"/>
                  <a:t> km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vùng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núi</a:t>
                </a:r>
                <a:r>
                  <a:rPr lang="en-US" sz="2800" dirty="0"/>
                  <a:t>. </a:t>
                </a:r>
                <a:r>
                  <a:rPr lang="en-US" sz="2800" dirty="0" err="1"/>
                  <a:t>Biết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tốc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phố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kém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30 </m:t>
                    </m:r>
                  </m:oMath>
                </a14:m>
                <a:r>
                  <a:rPr lang="en-US" sz="2800" dirty="0"/>
                  <a:t>km/h so </a:t>
                </a:r>
                <a:r>
                  <a:rPr lang="en-US" sz="2800" dirty="0" err="1"/>
                  <a:t>với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tốc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vùng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núi</a:t>
                </a:r>
                <a:r>
                  <a:rPr lang="en-US" sz="2800" dirty="0"/>
                  <a:t>. </a:t>
                </a:r>
                <a:r>
                  <a:rPr lang="en-US" sz="2800" dirty="0" err="1"/>
                  <a:t>Gọi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(km/h)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tốc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vùng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núi</a:t>
                </a:r>
                <a:r>
                  <a:rPr lang="en-US" sz="2800" dirty="0"/>
                  <a:t>. </a:t>
                </a:r>
                <a:r>
                  <a:rPr lang="en-US" sz="2800" dirty="0" err="1"/>
                  <a:t>Viết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thị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theo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: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/>
                  <a:t>Thời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gian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vùng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núi</a:t>
                </a:r>
                <a:r>
                  <a:rPr lang="en-US" sz="2800" dirty="0"/>
                  <a:t>;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/>
                  <a:t>Thời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gian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qua </a:t>
                </a:r>
                <a:r>
                  <a:rPr lang="en-US" sz="2800" dirty="0" err="1"/>
                  <a:t>thành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phố</a:t>
                </a:r>
                <a:r>
                  <a:rPr lang="en-US" sz="2800" dirty="0"/>
                  <a:t>;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/>
                  <a:t>Thời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gian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tàu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chạy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trên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quãng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.</a:t>
                </a:r>
                <a:endParaRPr lang="vi-VN" sz="2800" dirty="0"/>
              </a:p>
            </p:txBody>
          </p:sp>
        </mc:Choice>
        <mc:Fallback>
          <p:sp>
            <p:nvSpPr>
              <p:cNvPr id="19" name="Text Box 1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990602"/>
                <a:ext cx="9901519" cy="3539430"/>
              </a:xfrm>
              <a:prstGeom prst="rect">
                <a:avLst/>
              </a:prstGeom>
              <a:blipFill>
                <a:blip r:embed="rId5"/>
                <a:stretch>
                  <a:fillRect l="-1293" t="-1897" b="-37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10461329" y="4752081"/>
            <a:ext cx="1460729" cy="166452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6" name="Pictur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61329" y="4681327"/>
            <a:ext cx="1384712" cy="13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1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46311" y="2108042"/>
            <a:ext cx="854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1,  2, 3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180775" y="1284953"/>
            <a:ext cx="6037943" cy="58267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1" y="904779"/>
            <a:ext cx="1866900" cy="1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8"/>
            <a:ext cx="5717295" cy="493723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1912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3" y="99607"/>
            <a:ext cx="11943219" cy="6658787"/>
          </a:xfrm>
          <a:custGeom>
            <a:avLst/>
            <a:gdLst>
              <a:gd name="connsiteX0" fmla="*/ 0 w 11943219"/>
              <a:gd name="connsiteY0" fmla="*/ 0 h 6658787"/>
              <a:gd name="connsiteX1" fmla="*/ 11943219 w 11943219"/>
              <a:gd name="connsiteY1" fmla="*/ 0 h 6658787"/>
              <a:gd name="connsiteX2" fmla="*/ 11943219 w 11943219"/>
              <a:gd name="connsiteY2" fmla="*/ 6658787 h 6658787"/>
              <a:gd name="connsiteX3" fmla="*/ 0 w 11943219"/>
              <a:gd name="connsiteY3" fmla="*/ 6658787 h 6658787"/>
              <a:gd name="connsiteX4" fmla="*/ 0 w 11943219"/>
              <a:gd name="connsiteY4" fmla="*/ 0 h 66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7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070"/>
                  <a:pt x="12028170" y="5310461"/>
                  <a:pt x="11943219" y="6658787"/>
                </a:cubicBezTo>
                <a:cubicBezTo>
                  <a:pt x="10454998" y="6793387"/>
                  <a:pt x="2886094" y="6501591"/>
                  <a:pt x="0" y="6658787"/>
                </a:cubicBezTo>
                <a:cubicBezTo>
                  <a:pt x="-20187" y="5944923"/>
                  <a:pt x="-152480" y="74046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8"/>
            <a:ext cx="5717295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27" name="TextBox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91540" y="866652"/>
            <a:ext cx="97205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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VD4 – SGK - 40.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0"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endParaRPr lang="en-US" sz="3200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5"/>
            <a:ext cx="2004272" cy="17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893C64-7B6D-4758-A07B-72940896F5F6}"/>
              </a:ext>
            </a:extLst>
          </p:cNvPr>
          <p:cNvGrpSpPr/>
          <p:nvPr/>
        </p:nvGrpSpPr>
        <p:grpSpPr>
          <a:xfrm>
            <a:off x="259521" y="2759050"/>
            <a:ext cx="9635771" cy="3698547"/>
            <a:chOff x="1432860" y="490127"/>
            <a:chExt cx="8884620" cy="3163580"/>
          </a:xfrm>
          <a:blipFill dpi="0" rotWithShape="1">
            <a:blip r:embed="rId7"/>
            <a:srcRect/>
            <a:tile tx="0" ty="-57150" sx="100000" sy="100000" flip="none" algn="tl"/>
          </a:blip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4FF967-4AC6-48FA-A4BE-9F59040FE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b="72771"/>
            <a:stretch/>
          </p:blipFill>
          <p:spPr>
            <a:xfrm>
              <a:off x="1432861" y="490127"/>
              <a:ext cx="8884619" cy="1524653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A9A1B4-A0DE-44B4-97C9-C4C580B0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0730"/>
            <a:stretch/>
          </p:blipFill>
          <p:spPr>
            <a:xfrm>
              <a:off x="1432860" y="2014780"/>
              <a:ext cx="8884619" cy="1638927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</p:grpSp>
      <p:sp>
        <p:nvSpPr>
          <p:cNvPr id="25" name="Rectangl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AEECCB-41B1-4C54-B558-0EF73EDB00C0}"/>
              </a:ext>
            </a:extLst>
          </p:cNvPr>
          <p:cNvSpPr/>
          <p:nvPr/>
        </p:nvSpPr>
        <p:spPr>
          <a:xfrm>
            <a:off x="954317" y="3135219"/>
            <a:ext cx="8342083" cy="1361749"/>
          </a:xfrm>
          <a:prstGeom prst="rect">
            <a:avLst/>
          </a:prstGeom>
          <a:solidFill>
            <a:srgbClr val="0C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/>
              <p:nvPr/>
            </p:nvSpPr>
            <p:spPr>
              <a:xfrm>
                <a:off x="1058745" y="4765627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𝟒𝟓𝟎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45" y="4765627"/>
                <a:ext cx="3702089" cy="6082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/>
              <p:nvPr/>
            </p:nvSpPr>
            <p:spPr>
              <a:xfrm>
                <a:off x="5673969" y="4688049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US" sz="2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𝟒𝟓𝟎</m:t>
                    </m:r>
                  </m:oMath>
                </a14:m>
                <a:r>
                  <a:rPr lang="en-US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69" y="4688049"/>
                <a:ext cx="3702089" cy="6082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/>
              <p:nvPr/>
            </p:nvSpPr>
            <p:spPr>
              <a:xfrm>
                <a:off x="954317" y="5831754"/>
                <a:ext cx="3702089" cy="377400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𝟒𝟓𝟎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17" y="5831754"/>
                <a:ext cx="3702089" cy="377400"/>
              </a:xfrm>
              <a:prstGeom prst="rect">
                <a:avLst/>
              </a:prstGeom>
              <a:blipFill>
                <a:blip r:embed="rId11"/>
                <a:stretch>
                  <a:fillRect t="-80645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/>
              <p:nvPr/>
            </p:nvSpPr>
            <p:spPr>
              <a:xfrm>
                <a:off x="5673969" y="5831754"/>
                <a:ext cx="3702089" cy="40813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𝟒𝟓𝟎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endPara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Rectangle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69" y="5831754"/>
                <a:ext cx="3702089" cy="408139"/>
              </a:xfrm>
              <a:prstGeom prst="rect">
                <a:avLst/>
              </a:prstGeom>
              <a:blipFill>
                <a:blip r:embed="rId12"/>
                <a:stretch>
                  <a:fillRect t="-64179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2034A75-1033-4255-8E53-5C11E2ADC0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2992" y="547178"/>
            <a:ext cx="2892463" cy="2273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22C233-CCB8-416C-A4D2-B6F6107C7B1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863"/>
          <a:stretch/>
        </p:blipFill>
        <p:spPr>
          <a:xfrm>
            <a:off x="10030011" y="3014656"/>
            <a:ext cx="1825903" cy="1497168"/>
          </a:xfrm>
          <a:prstGeom prst="rect">
            <a:avLst/>
          </a:prstGeom>
        </p:spPr>
      </p:pic>
      <p:sp>
        <p:nvSpPr>
          <p:cNvPr id="4" name="Rectangle 3">
            <a:hlinkClick r:id="rId15" action="ppaction://hlinksldjump"/>
            <a:extLst>
              <a:ext uri="{FF2B5EF4-FFF2-40B4-BE49-F238E27FC236}">
                <a16:creationId xmlns:a16="http://schemas.microsoft.com/office/drawing/2014/main" id="{9E91B55A-8317-485F-B493-B852C56DD2BF}"/>
              </a:ext>
            </a:extLst>
          </p:cNvPr>
          <p:cNvSpPr/>
          <p:nvPr/>
        </p:nvSpPr>
        <p:spPr>
          <a:xfrm>
            <a:off x="10290384" y="4148133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AED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1</a:t>
            </a:r>
          </a:p>
        </p:txBody>
      </p:sp>
      <p:sp>
        <p:nvSpPr>
          <p:cNvPr id="18" name="Rectangle 17">
            <a:hlinkClick r:id="rId16" action="ppaction://hlinksldjump"/>
            <a:extLst>
              <a:ext uri="{FF2B5EF4-FFF2-40B4-BE49-F238E27FC236}">
                <a16:creationId xmlns:a16="http://schemas.microsoft.com/office/drawing/2014/main" id="{8B69B7A7-2DCD-4FA1-9EE4-CDAE036C1551}"/>
              </a:ext>
            </a:extLst>
          </p:cNvPr>
          <p:cNvSpPr/>
          <p:nvPr/>
        </p:nvSpPr>
        <p:spPr>
          <a:xfrm>
            <a:off x="10290384" y="3784438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2</a:t>
            </a:r>
          </a:p>
        </p:txBody>
      </p:sp>
      <p:sp>
        <p:nvSpPr>
          <p:cNvPr id="19" name="Rectangle 18">
            <a:hlinkClick r:id="rId17" action="ppaction://hlinksldjump"/>
            <a:extLst>
              <a:ext uri="{FF2B5EF4-FFF2-40B4-BE49-F238E27FC236}">
                <a16:creationId xmlns:a16="http://schemas.microsoft.com/office/drawing/2014/main" id="{7CF36AC4-609B-4F2B-AC90-ABD9778C61F2}"/>
              </a:ext>
            </a:extLst>
          </p:cNvPr>
          <p:cNvSpPr/>
          <p:nvPr/>
        </p:nvSpPr>
        <p:spPr>
          <a:xfrm>
            <a:off x="10290384" y="3430270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3</a:t>
            </a:r>
          </a:p>
        </p:txBody>
      </p:sp>
      <p:sp>
        <p:nvSpPr>
          <p:cNvPr id="20" name="Rectangle 19">
            <a:hlinkClick r:id="rId15" action="ppaction://hlinksldjump"/>
            <a:extLst>
              <a:ext uri="{FF2B5EF4-FFF2-40B4-BE49-F238E27FC236}">
                <a16:creationId xmlns:a16="http://schemas.microsoft.com/office/drawing/2014/main" id="{1D07E247-F2BE-4AC6-96CA-0A467E9B3763}"/>
              </a:ext>
            </a:extLst>
          </p:cNvPr>
          <p:cNvSpPr/>
          <p:nvPr/>
        </p:nvSpPr>
        <p:spPr>
          <a:xfrm>
            <a:off x="10290384" y="3066577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25479" y="5067300"/>
            <a:ext cx="1874520" cy="12028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8" name="Picture 7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970" y="223107"/>
            <a:ext cx="2713043" cy="26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3" y="99607"/>
            <a:ext cx="11943219" cy="6658787"/>
          </a:xfrm>
          <a:custGeom>
            <a:avLst/>
            <a:gdLst>
              <a:gd name="connsiteX0" fmla="*/ 0 w 11943219"/>
              <a:gd name="connsiteY0" fmla="*/ 0 h 6658787"/>
              <a:gd name="connsiteX1" fmla="*/ 11943219 w 11943219"/>
              <a:gd name="connsiteY1" fmla="*/ 0 h 6658787"/>
              <a:gd name="connsiteX2" fmla="*/ 11943219 w 11943219"/>
              <a:gd name="connsiteY2" fmla="*/ 6658787 h 6658787"/>
              <a:gd name="connsiteX3" fmla="*/ 0 w 11943219"/>
              <a:gd name="connsiteY3" fmla="*/ 6658787 h 6658787"/>
              <a:gd name="connsiteX4" fmla="*/ 0 w 11943219"/>
              <a:gd name="connsiteY4" fmla="*/ 0 h 66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7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070"/>
                  <a:pt x="12028170" y="5310461"/>
                  <a:pt x="11943219" y="6658787"/>
                </a:cubicBezTo>
                <a:cubicBezTo>
                  <a:pt x="10454998" y="6793387"/>
                  <a:pt x="2886094" y="6501591"/>
                  <a:pt x="0" y="6658787"/>
                </a:cubicBezTo>
                <a:cubicBezTo>
                  <a:pt x="-20187" y="5944923"/>
                  <a:pt x="-152480" y="74046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8"/>
            <a:ext cx="5717295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27" name="TextBox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04894" y="623685"/>
            <a:ext cx="97205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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VD4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– SGK - 40.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 defTabSz="68260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endParaRPr lang="en-US" sz="3200" b="1" kern="0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5"/>
            <a:ext cx="2004272" cy="17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275" y="3275477"/>
            <a:ext cx="1828959" cy="1289961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7473" y="3845401"/>
            <a:ext cx="1298561" cy="432854"/>
          </a:xfrm>
          <a:prstGeom prst="rect">
            <a:avLst/>
          </a:prstGeom>
        </p:spPr>
      </p:pic>
      <p:sp>
        <p:nvSpPr>
          <p:cNvPr id="37" name="Rectangle 36" descr="OPL20U25GSXzBJYl68kk8uQGfFKzs7yb1M4KJWUiLk6ZEvGF+qCIPSnY57AbBFCvTW2023.15.47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4122F209-2247-4A4E-B865-14E17194DC77}"/>
              </a:ext>
            </a:extLst>
          </p:cNvPr>
          <p:cNvSpPr/>
          <p:nvPr/>
        </p:nvSpPr>
        <p:spPr>
          <a:xfrm>
            <a:off x="10285074" y="4201673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7565" y="3527334"/>
            <a:ext cx="1298561" cy="432854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3423" y="3281717"/>
            <a:ext cx="1304657" cy="274344"/>
          </a:xfrm>
          <a:prstGeom prst="rect">
            <a:avLst/>
          </a:prstGeom>
        </p:spPr>
      </p:pic>
      <p:pic>
        <p:nvPicPr>
          <p:cNvPr id="38" name="15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5479" y="5067300"/>
            <a:ext cx="1874520" cy="12028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6893C64-7B6D-4758-A07B-72940896F5F6}"/>
              </a:ext>
            </a:extLst>
          </p:cNvPr>
          <p:cNvGrpSpPr/>
          <p:nvPr/>
        </p:nvGrpSpPr>
        <p:grpSpPr>
          <a:xfrm>
            <a:off x="285104" y="2851141"/>
            <a:ext cx="9635771" cy="3698547"/>
            <a:chOff x="1432860" y="490127"/>
            <a:chExt cx="8884620" cy="3163580"/>
          </a:xfrm>
          <a:blipFill dpi="0" rotWithShape="1">
            <a:blip r:embed="rId13"/>
            <a:srcRect/>
            <a:tile tx="0" ty="-57150" sx="100000" sy="100000" flip="none" algn="tl"/>
          </a:blipFill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74FF967-4AC6-48FA-A4BE-9F59040FE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/>
            </a:blip>
            <a:srcRect b="72771"/>
            <a:stretch/>
          </p:blipFill>
          <p:spPr>
            <a:xfrm>
              <a:off x="1432861" y="490127"/>
              <a:ext cx="8884619" cy="1524653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A9A1B4-A0DE-44B4-97C9-C4C580B0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70730"/>
            <a:stretch/>
          </p:blipFill>
          <p:spPr>
            <a:xfrm>
              <a:off x="1432860" y="2014780"/>
              <a:ext cx="8884619" cy="1638927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DAEECCB-41B1-4C54-B558-0EF73EDB00C0}"/>
              </a:ext>
            </a:extLst>
          </p:cNvPr>
          <p:cNvSpPr/>
          <p:nvPr/>
        </p:nvSpPr>
        <p:spPr>
          <a:xfrm>
            <a:off x="954317" y="3135219"/>
            <a:ext cx="8619989" cy="1361749"/>
          </a:xfrm>
          <a:prstGeom prst="rect">
            <a:avLst/>
          </a:prstGeom>
          <a:solidFill>
            <a:srgbClr val="0C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/>
              <p:nvPr/>
            </p:nvSpPr>
            <p:spPr>
              <a:xfrm>
                <a:off x="1058745" y="4765627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𝟑𝟎</m:t>
                      </m:r>
                      <m:r>
                        <a:rPr lang="en-US" sz="2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</m:t>
                          </m:r>
                          <m: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45" y="4765627"/>
                <a:ext cx="3702089" cy="608299"/>
              </a:xfrm>
              <a:prstGeom prst="rect">
                <a:avLst/>
              </a:prstGeom>
              <a:blipFill>
                <a:blip r:embed="rId15"/>
                <a:stretch>
                  <a:fillRect b="-2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/>
              <p:nvPr/>
            </p:nvSpPr>
            <p:spPr>
              <a:xfrm>
                <a:off x="5673968" y="4662296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𝟑𝟎</m:t>
                      </m:r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68" y="4662296"/>
                <a:ext cx="3702089" cy="608299"/>
              </a:xfrm>
              <a:prstGeom prst="rect">
                <a:avLst/>
              </a:prstGeom>
              <a:blipFill>
                <a:blip r:embed="rId16"/>
                <a:stretch>
                  <a:fillRect b="-2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/>
              <p:nvPr/>
            </p:nvSpPr>
            <p:spPr>
              <a:xfrm>
                <a:off x="954317" y="5947324"/>
                <a:ext cx="3702089" cy="377400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𝟑𝟎</m:t>
                        </m:r>
                      </m:den>
                    </m:f>
                    <m:r>
                      <a:rPr lang="en-US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17" y="5947324"/>
                <a:ext cx="3702089" cy="377400"/>
              </a:xfrm>
              <a:prstGeom prst="rect">
                <a:avLst/>
              </a:prstGeom>
              <a:blipFill>
                <a:blip r:embed="rId17"/>
                <a:stretch>
                  <a:fillRect t="-6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/>
              <p:nvPr/>
            </p:nvSpPr>
            <p:spPr>
              <a:xfrm>
                <a:off x="5673968" y="5862017"/>
                <a:ext cx="3702089" cy="40813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𝟑𝟎</m:t>
                      </m:r>
                      <m:r>
                        <a:rPr lang="en-US" sz="2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68" y="5862017"/>
                <a:ext cx="3702089" cy="408139"/>
              </a:xfrm>
              <a:prstGeom prst="rect">
                <a:avLst/>
              </a:prstGeom>
              <a:blipFill>
                <a:blip r:embed="rId18"/>
                <a:stretch>
                  <a:fillRect t="-79104" b="-4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C2034A75-1033-4255-8E53-5C11E2ADC0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2992" y="547178"/>
            <a:ext cx="2892463" cy="2273609"/>
          </a:xfrm>
          <a:prstGeom prst="rect">
            <a:avLst/>
          </a:prstGeom>
        </p:spPr>
      </p:pic>
      <p:pic>
        <p:nvPicPr>
          <p:cNvPr id="45" name="Picture 44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2701" y="338718"/>
            <a:ext cx="2713043" cy="26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9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7" y="1905005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1" y="2042477"/>
            <a:ext cx="3103563" cy="310356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9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5" tIns="60957" rIns="121915" bIns="60957" rtlCol="0" anchor="ctr">
            <a:noAutofit/>
          </a:bodyPr>
          <a:lstStyle/>
          <a:p>
            <a:pPr algn="ctr"/>
            <a:endParaRPr lang="en-US" sz="1867"/>
          </a:p>
        </p:txBody>
      </p:sp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sp>
        <p:nvSpPr>
          <p:cNvPr id="12" name="Cloud Callo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26813" y="611931"/>
            <a:ext cx="3062558" cy="194091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CẶP ĐÔI</a:t>
            </a:r>
          </a:p>
        </p:txBody>
      </p:sp>
      <p:sp>
        <p:nvSpPr>
          <p:cNvPr id="13" name="Cloud Callout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235718" y="32829"/>
            <a:ext cx="3062558" cy="194091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NHÓM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8762996" y="415636"/>
            <a:ext cx="3505203" cy="194091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CÁ NHÂN</a:t>
            </a:r>
          </a:p>
        </p:txBody>
      </p:sp>
    </p:spTree>
    <p:extLst>
      <p:ext uri="{BB962C8B-B14F-4D97-AF65-F5344CB8AC3E}">
        <p14:creationId xmlns:p14="http://schemas.microsoft.com/office/powerpoint/2010/main" val="1215986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3" y="99607"/>
            <a:ext cx="11943219" cy="6658787"/>
          </a:xfrm>
          <a:custGeom>
            <a:avLst/>
            <a:gdLst>
              <a:gd name="connsiteX0" fmla="*/ 0 w 11943219"/>
              <a:gd name="connsiteY0" fmla="*/ 0 h 6658787"/>
              <a:gd name="connsiteX1" fmla="*/ 11943219 w 11943219"/>
              <a:gd name="connsiteY1" fmla="*/ 0 h 6658787"/>
              <a:gd name="connsiteX2" fmla="*/ 11943219 w 11943219"/>
              <a:gd name="connsiteY2" fmla="*/ 6658787 h 6658787"/>
              <a:gd name="connsiteX3" fmla="*/ 0 w 11943219"/>
              <a:gd name="connsiteY3" fmla="*/ 6658787 h 6658787"/>
              <a:gd name="connsiteX4" fmla="*/ 0 w 11943219"/>
              <a:gd name="connsiteY4" fmla="*/ 0 h 66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7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070"/>
                  <a:pt x="12028170" y="5310461"/>
                  <a:pt x="11943219" y="6658787"/>
                </a:cubicBezTo>
                <a:cubicBezTo>
                  <a:pt x="10454998" y="6793387"/>
                  <a:pt x="2886094" y="6501591"/>
                  <a:pt x="0" y="6658787"/>
                </a:cubicBezTo>
                <a:cubicBezTo>
                  <a:pt x="-20187" y="5944923"/>
                  <a:pt x="-152480" y="74046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8"/>
            <a:ext cx="5717295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2050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5"/>
            <a:ext cx="2004272" cy="17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893C64-7B6D-4758-A07B-72940896F5F6}"/>
              </a:ext>
            </a:extLst>
          </p:cNvPr>
          <p:cNvGrpSpPr/>
          <p:nvPr/>
        </p:nvGrpSpPr>
        <p:grpSpPr>
          <a:xfrm>
            <a:off x="282013" y="2832015"/>
            <a:ext cx="9635771" cy="3698547"/>
            <a:chOff x="1432860" y="490127"/>
            <a:chExt cx="8884620" cy="3163580"/>
          </a:xfrm>
          <a:blipFill dpi="0" rotWithShape="1">
            <a:blip r:embed="rId7"/>
            <a:srcRect/>
            <a:tile tx="0" ty="-57150" sx="100000" sy="100000" flip="none" algn="tl"/>
          </a:blip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4FF967-4AC6-48FA-A4BE-9F59040FE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b="72771"/>
            <a:stretch/>
          </p:blipFill>
          <p:spPr>
            <a:xfrm>
              <a:off x="1432861" y="490127"/>
              <a:ext cx="8884619" cy="1524653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A9A1B4-A0DE-44B4-97C9-C4C580B0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0730"/>
            <a:stretch/>
          </p:blipFill>
          <p:spPr>
            <a:xfrm>
              <a:off x="1432860" y="2014780"/>
              <a:ext cx="8884619" cy="1638927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</p:grpSp>
      <p:sp>
        <p:nvSpPr>
          <p:cNvPr id="25" name="Rectangl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AEECCB-41B1-4C54-B558-0EF73EDB00C0}"/>
              </a:ext>
            </a:extLst>
          </p:cNvPr>
          <p:cNvSpPr/>
          <p:nvPr/>
        </p:nvSpPr>
        <p:spPr>
          <a:xfrm>
            <a:off x="1005168" y="3066576"/>
            <a:ext cx="8187337" cy="1361749"/>
          </a:xfrm>
          <a:prstGeom prst="rect">
            <a:avLst/>
          </a:prstGeom>
          <a:solidFill>
            <a:srgbClr val="0C0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/>
              <p:nvPr/>
            </p:nvSpPr>
            <p:spPr>
              <a:xfrm>
                <a:off x="1091629" y="4807757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</m:den>
                      </m:f>
                      <m:r>
                        <a:rPr lang="en-US" sz="2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</m:t>
                          </m:r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F699-CECF-4651-A7FD-F0FE64684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29" y="4807757"/>
                <a:ext cx="3702089" cy="608299"/>
              </a:xfrm>
              <a:prstGeom prst="rect">
                <a:avLst/>
              </a:prstGeom>
              <a:blipFill>
                <a:blip r:embed="rId9"/>
                <a:stretch>
                  <a:fillRect b="-161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/>
              <p:nvPr/>
            </p:nvSpPr>
            <p:spPr>
              <a:xfrm>
                <a:off x="5673970" y="4807757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9" name="Rectangle 2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D286A7-C544-435B-8936-BFA035CE7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70" y="4807757"/>
                <a:ext cx="3702089" cy="608299"/>
              </a:xfrm>
              <a:prstGeom prst="rect">
                <a:avLst/>
              </a:prstGeom>
              <a:blipFill>
                <a:blip r:embed="rId10"/>
                <a:stretch>
                  <a:fillRect t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/>
              <p:nvPr/>
            </p:nvSpPr>
            <p:spPr>
              <a:xfrm>
                <a:off x="5673970" y="5622567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den>
                      </m:f>
                      <m:r>
                        <m:rPr>
                          <m:nor/>
                        </m:rPr>
                        <a:rPr lang="en-US" b="1" dirty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2F75EC-BDC7-4CAD-A2A9-990C47AE2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970" y="5622567"/>
                <a:ext cx="3702089" cy="608299"/>
              </a:xfrm>
              <a:prstGeom prst="rect">
                <a:avLst/>
              </a:prstGeom>
              <a:blipFill>
                <a:blip r:embed="rId11"/>
                <a:stretch>
                  <a:fillRect t="-27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/>
              <p:nvPr/>
            </p:nvSpPr>
            <p:spPr>
              <a:xfrm>
                <a:off x="1005168" y="5764648"/>
                <a:ext cx="3702089" cy="608299"/>
              </a:xfrm>
              <a:prstGeom prst="rect">
                <a:avLst/>
              </a:prstGeom>
              <a:solidFill>
                <a:srgbClr val="0C0D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𝟒𝟓𝟎</m:t>
                          </m:r>
                        </m:den>
                      </m:f>
                      <m:r>
                        <a:rPr lang="en-US" sz="2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25000"/>
                  </a:lnSpc>
                </a:pPr>
                <a:endPara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1" name="Rectangle 3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3EC2F4-EBBA-42F3-9CEB-93CB1CAB8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68" y="5764648"/>
                <a:ext cx="3702089" cy="608299"/>
              </a:xfrm>
              <a:prstGeom prst="rect">
                <a:avLst/>
              </a:prstGeom>
              <a:blipFill>
                <a:blip r:embed="rId12"/>
                <a:stretch>
                  <a:fillRect t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034A75-1033-4255-8E53-5C11E2ADC0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5801" y="536080"/>
            <a:ext cx="2892463" cy="2273609"/>
          </a:xfrm>
          <a:prstGeom prst="rect">
            <a:avLst/>
          </a:prstGeom>
        </p:spPr>
      </p:pic>
      <p:pic>
        <p:nvPicPr>
          <p:cNvPr id="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25479" y="5067300"/>
            <a:ext cx="1874520" cy="12028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28" name="Picture 27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C01D58F9-D1F8-4DE4-B7CA-C72BCE1795D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509" y="247897"/>
            <a:ext cx="2713043" cy="26565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5464AD-41AE-4C38-A501-DACBE37B6AC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1863"/>
          <a:stretch/>
        </p:blipFill>
        <p:spPr>
          <a:xfrm>
            <a:off x="10030011" y="3014656"/>
            <a:ext cx="1825903" cy="1497168"/>
          </a:xfrm>
          <a:prstGeom prst="rect">
            <a:avLst/>
          </a:prstGeom>
        </p:spPr>
      </p:pic>
      <p:sp>
        <p:nvSpPr>
          <p:cNvPr id="33" name="Rectangle 32">
            <a:hlinkClick r:id="rId17" action="ppaction://hlinksldjump"/>
            <a:extLst>
              <a:ext uri="{FF2B5EF4-FFF2-40B4-BE49-F238E27FC236}">
                <a16:creationId xmlns:a16="http://schemas.microsoft.com/office/drawing/2014/main" id="{9AC5DAA1-D054-4EA2-8E33-72724894C5AB}"/>
              </a:ext>
            </a:extLst>
          </p:cNvPr>
          <p:cNvSpPr/>
          <p:nvPr/>
        </p:nvSpPr>
        <p:spPr>
          <a:xfrm>
            <a:off x="10290384" y="4148133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1</a:t>
            </a:r>
          </a:p>
        </p:txBody>
      </p:sp>
      <p:sp>
        <p:nvSpPr>
          <p:cNvPr id="34" name="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49E4CE87-5EFE-452B-932F-03741B25706B}"/>
              </a:ext>
            </a:extLst>
          </p:cNvPr>
          <p:cNvSpPr/>
          <p:nvPr/>
        </p:nvSpPr>
        <p:spPr>
          <a:xfrm>
            <a:off x="10290384" y="3784438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2</a:t>
            </a:r>
          </a:p>
        </p:txBody>
      </p:sp>
      <p:sp>
        <p:nvSpPr>
          <p:cNvPr id="35" name="Rectangle 34">
            <a:hlinkClick r:id="rId19" action="ppaction://hlinksldjump"/>
            <a:extLst>
              <a:ext uri="{FF2B5EF4-FFF2-40B4-BE49-F238E27FC236}">
                <a16:creationId xmlns:a16="http://schemas.microsoft.com/office/drawing/2014/main" id="{7EC8AFFF-D435-4478-82D1-209020B964BA}"/>
              </a:ext>
            </a:extLst>
          </p:cNvPr>
          <p:cNvSpPr/>
          <p:nvPr/>
        </p:nvSpPr>
        <p:spPr>
          <a:xfrm>
            <a:off x="10290384" y="3430270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AED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Câu 3</a:t>
            </a:r>
          </a:p>
        </p:txBody>
      </p:sp>
      <p:sp>
        <p:nvSpPr>
          <p:cNvPr id="36" name="Rectangle 35">
            <a:hlinkClick r:id="rId17" action="ppaction://hlinksldjump"/>
            <a:extLst>
              <a:ext uri="{FF2B5EF4-FFF2-40B4-BE49-F238E27FC236}">
                <a16:creationId xmlns:a16="http://schemas.microsoft.com/office/drawing/2014/main" id="{DDA29C8C-94F7-4926-B657-11FA7DB9BE65}"/>
              </a:ext>
            </a:extLst>
          </p:cNvPr>
          <p:cNvSpPr/>
          <p:nvPr/>
        </p:nvSpPr>
        <p:spPr>
          <a:xfrm>
            <a:off x="10290384" y="3066577"/>
            <a:ext cx="1301541" cy="276225"/>
          </a:xfrm>
          <a:prstGeom prst="rect">
            <a:avLst/>
          </a:prstGeom>
          <a:solidFill>
            <a:srgbClr val="15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64280" y="978936"/>
            <a:ext cx="97205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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VD4 – SGK - 40.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0"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endParaRPr 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9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2667000" y="1"/>
            <a:ext cx="6985000" cy="1087439"/>
            <a:chOff x="912" y="3360"/>
            <a:chExt cx="4400" cy="685"/>
          </a:xfrm>
        </p:grpSpPr>
        <p:sp>
          <p:nvSpPr>
            <p:cNvPr id="412675" name="Text Box 3"/>
            <p:cNvSpPr txBox="1">
              <a:spLocks noChangeArrowheads="1"/>
            </p:cNvSpPr>
            <p:nvPr/>
          </p:nvSpPr>
          <p:spPr bwMode="auto">
            <a:xfrm>
              <a:off x="912" y="3463"/>
              <a:ext cx="4400" cy="582"/>
            </a:xfrm>
            <a:prstGeom prst="rect">
              <a:avLst/>
            </a:prstGeom>
            <a:gradFill rotWithShape="1">
              <a:gsLst>
                <a:gs pos="0">
                  <a:srgbClr val="660066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sz="54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endParaRPr>
            </a:p>
          </p:txBody>
        </p:sp>
        <p:sp>
          <p:nvSpPr>
            <p:cNvPr id="35847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71" y="3360"/>
              <a:ext cx="4309" cy="5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 </a:t>
              </a:r>
              <a:endPara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843" name="Picture 5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2" y="152402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8" name="Rectangle 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81200" y="1600200"/>
            <a:ext cx="8305800" cy="4343400"/>
          </a:xfrm>
          <a:prstGeom prst="rect">
            <a:avLst/>
          </a:prstGeom>
          <a:solidFill>
            <a:srgbClr val="006666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412679" name="Text Box 7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057400" y="1854201"/>
            <a:ext cx="8153400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FFFF00"/>
                </a:solidFill>
              </a:rPr>
              <a:t>Học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sinh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học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thuộc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quy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cộng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phân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thức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mẫu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khác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mẫu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FFFF00"/>
                </a:solidFill>
              </a:rPr>
              <a:t>Nắm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quy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đổi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dấu</a:t>
            </a:r>
            <a:r>
              <a:rPr lang="en-US" sz="3200" dirty="0">
                <a:solidFill>
                  <a:srgbClr val="FFFF00"/>
                </a:solidFill>
              </a:rPr>
              <a:t>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>
                <a:solidFill>
                  <a:srgbClr val="FFFF00"/>
                </a:solidFill>
              </a:rPr>
              <a:t>BTVN </a:t>
            </a:r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1( ý a, b, c); </a:t>
            </a:r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2; </a:t>
            </a:r>
            <a:r>
              <a:rPr lang="en-US" sz="3200" dirty="0" err="1">
                <a:solidFill>
                  <a:srgbClr val="FFFF00"/>
                </a:solidFill>
              </a:rPr>
              <a:t>làm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hoàn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thiện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6 – SGK – 42,43.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</a:rPr>
              <a:t>Chuẩn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mới</a:t>
            </a:r>
            <a:r>
              <a:rPr lang="en-US" sz="3200" dirty="0">
                <a:solidFill>
                  <a:srgbClr val="FFFF00"/>
                </a:solidFill>
              </a:rPr>
              <a:t>: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FFFF00"/>
                </a:solidFill>
              </a:rPr>
              <a:t>Trừ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phân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thức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đại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8" name="Google Shape;2312;p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 rot="-3780534">
            <a:off x="1274284" y="1174259"/>
            <a:ext cx="804235" cy="959347"/>
            <a:chOff x="7663650" y="-223800"/>
            <a:chExt cx="1364498" cy="1627668"/>
          </a:xfrm>
        </p:grpSpPr>
        <p:sp>
          <p:nvSpPr>
            <p:cNvPr id="9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57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8" grpId="0" animBg="1"/>
      <p:bldP spid="4126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5400000">
            <a:off x="9760746" y="3806033"/>
            <a:ext cx="936625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0" fontAlgn="base" hangingPunct="0">
              <a:defRPr/>
            </a:pPr>
            <a:endParaRPr sz="1051" b="1" dirty="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446214" y="954089"/>
            <a:ext cx="935039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0" fontAlgn="base" hangingPunct="0">
              <a:defRPr/>
            </a:pPr>
            <a:r>
              <a:rPr lang="en-GB" sz="1051" b="1" dirty="0">
                <a:solidFill>
                  <a:srgbClr val="FFFFFF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1" b="1" dirty="0">
              <a:solidFill>
                <a:srgbClr val="FFFFFF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29700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7" y="3519488"/>
            <a:ext cx="1212851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7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 flipV="1">
            <a:off x="3175000" y="3940178"/>
            <a:ext cx="7523479" cy="2227263"/>
            <a:chOff x="2204742" y="967987"/>
            <a:chExt cx="6967152" cy="1522409"/>
          </a:xfrm>
        </p:grpSpPr>
        <p:sp>
          <p:nvSpPr>
            <p:cNvPr id="39" name="Rectangle: Rounded Corners 5"/>
            <p:cNvSpPr/>
            <p:nvPr/>
          </p:nvSpPr>
          <p:spPr>
            <a:xfrm rot="10800000">
              <a:off x="5020006" y="967987"/>
              <a:ext cx="4151888" cy="59898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DỤNG, TÌM TÒI</a:t>
              </a:r>
            </a:p>
          </p:txBody>
        </p:sp>
        <p:pic>
          <p:nvPicPr>
            <p:cNvPr id="29711" name="Picture 6" descr="image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35602">
              <a:off x="2204742" y="1141776"/>
              <a:ext cx="3228481" cy="134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0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4553388" y="2926525"/>
            <a:ext cx="5257800" cy="2740025"/>
            <a:chOff x="1835974" y="3091254"/>
            <a:chExt cx="5848629" cy="2739378"/>
          </a:xfrm>
        </p:grpSpPr>
        <p:sp>
          <p:nvSpPr>
            <p:cNvPr id="42" name="Rectangle: Rounded Corners 15"/>
            <p:cNvSpPr/>
            <p:nvPr/>
          </p:nvSpPr>
          <p:spPr>
            <a:xfrm>
              <a:off x="4271136" y="4426026"/>
              <a:ext cx="3413467" cy="891964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29709" name="Picture 2" descr="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27254" flipH="1">
              <a:off x="1835974" y="3091254"/>
              <a:ext cx="2450162" cy="273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Nhóm 7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4551319" y="534305"/>
            <a:ext cx="5346841" cy="3067051"/>
            <a:chOff x="621468" y="-465676"/>
            <a:chExt cx="3542180" cy="3796392"/>
          </a:xfrm>
        </p:grpSpPr>
        <p:pic>
          <p:nvPicPr>
            <p:cNvPr id="29706" name="Hình ảnh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0" t="5238" r="44218" b="39404"/>
            <a:stretch>
              <a:fillRect/>
            </a:stretch>
          </p:blipFill>
          <p:spPr bwMode="auto">
            <a:xfrm>
              <a:off x="621468" y="-465676"/>
              <a:ext cx="3483185" cy="379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Hộp Văn bản 5"/>
            <p:cNvSpPr txBox="1">
              <a:spLocks noChangeArrowheads="1"/>
            </p:cNvSpPr>
            <p:nvPr/>
          </p:nvSpPr>
          <p:spPr bwMode="auto">
            <a:xfrm>
              <a:off x="1485763" y="-260949"/>
              <a:ext cx="2677885" cy="72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MỞ ĐẦU</a:t>
              </a:r>
              <a:endPara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urved Up Arrow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659352" y="3149979"/>
            <a:ext cx="3231885" cy="556268"/>
          </a:xfrm>
          <a:prstGeom prst="curvedUpArrow">
            <a:avLst>
              <a:gd name="adj1" fmla="val 25000"/>
              <a:gd name="adj2" fmla="val 50000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956" y="2260628"/>
            <a:ext cx="2481287" cy="2334970"/>
          </a:xfrm>
          <a:prstGeom prst="rect">
            <a:avLst/>
          </a:prstGeom>
        </p:spPr>
      </p:pic>
      <p:sp>
        <p:nvSpPr>
          <p:cNvPr id="11" name="Rounded 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772626" y="2315974"/>
            <a:ext cx="3456432" cy="1082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46311" y="2108041"/>
            <a:ext cx="854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2" indent="-257162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2" indent="-257162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180775" y="1284953"/>
            <a:ext cx="6037943" cy="58267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49" y="5057607"/>
            <a:ext cx="2919415" cy="12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PL20U25GSXzBJYl68kk8uQGfFKzs7yb1M4KJWUiLk6ZEvGF+qCIPSnY57AbBFCvTW2023.15.47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1" y="904779"/>
            <a:ext cx="1866900" cy="1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!!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03566" y="151269"/>
            <a:ext cx="5717295" cy="4937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</p:spTree>
    <p:extLst>
      <p:ext uri="{BB962C8B-B14F-4D97-AF65-F5344CB8AC3E}">
        <p14:creationId xmlns:p14="http://schemas.microsoft.com/office/powerpoint/2010/main" val="24849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584841" y="933974"/>
            <a:ext cx="4320207" cy="4327959"/>
            <a:chOff x="5440479" y="28309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479" y="28309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394928">
              <a:off x="6689232" y="755209"/>
              <a:ext cx="1941061" cy="13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65690" y="1773728"/>
              <a:ext cx="2025648" cy="1244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351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r>
                <a:rPr lang="en-US" sz="1351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vi-VN" sz="1351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859370">
              <a:off x="8118305" y="776730"/>
              <a:ext cx="2081033" cy="13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US" sz="1500" b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nhận được một tràng pháo tay!!</a:t>
              </a:r>
              <a:endParaRPr lang="vi-VN" sz="15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9209149">
              <a:off x="9045351" y="1885811"/>
              <a:ext cx="2025648" cy="105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rừng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GB" sz="15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29797" y="3113240"/>
              <a:ext cx="2025648" cy="136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766">
                <a:defRPr/>
              </a:pP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816358" y="4398818"/>
              <a:ext cx="1708755" cy="105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 lần sau</a:t>
              </a: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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2" y="4121572"/>
              <a:ext cx="2025648" cy="143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GB" sz="1575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575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575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72758" y="3301621"/>
              <a:ext cx="2025648" cy="105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489770" y="5261933"/>
            <a:ext cx="2028009" cy="63681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GB" sz="1351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351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025613" y="2541227"/>
            <a:ext cx="1003267" cy="10032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GB" sz="33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241560" y="3500748"/>
            <a:ext cx="1003267" cy="1003267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GB" sz="33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4395833" y="4471905"/>
            <a:ext cx="1003267" cy="1003267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GB" sz="33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7" y="1491400"/>
            <a:ext cx="371475" cy="328613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6"/>
            <a:ext cx="371475" cy="328613"/>
          </a:xfrm>
          <a:prstGeom prst="rect">
            <a:avLst/>
          </a:prstGeom>
        </p:spPr>
      </p:pic>
      <p:pic>
        <p:nvPicPr>
          <p:cNvPr id="46" name="Picture 4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5" y="1367460"/>
            <a:ext cx="371475" cy="328613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76" y="1216134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03" y="2604761"/>
            <a:ext cx="1183999" cy="97590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6" y="2605238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9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F8A346-A9B6-4B06-BBDB-07948843C8E4}"/>
              </a:ext>
            </a:extLst>
          </p:cNvPr>
          <p:cNvSpPr/>
          <p:nvPr/>
        </p:nvSpPr>
        <p:spPr>
          <a:xfrm>
            <a:off x="2288727" y="1092891"/>
            <a:ext cx="3833421" cy="1454246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766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766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62" name="Rounded Rectangle 61">
            <a:hlinkClick r:id="rId14" action="ppaction://hlinksldjump"/>
          </p:cNvPr>
          <p:cNvSpPr/>
          <p:nvPr/>
        </p:nvSpPr>
        <p:spPr>
          <a:xfrm>
            <a:off x="5584839" y="5309729"/>
            <a:ext cx="1003267" cy="1003267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GB" sz="33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hlinkClick r:id="rId15" action="ppaction://hlinksldjump"/>
          </p:cNvPr>
          <p:cNvSpPr txBox="1"/>
          <p:nvPr/>
        </p:nvSpPr>
        <p:spPr>
          <a:xfrm>
            <a:off x="9900280" y="1625141"/>
            <a:ext cx="13842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Vào bài</a:t>
            </a:r>
          </a:p>
        </p:txBody>
      </p:sp>
    </p:spTree>
    <p:extLst>
      <p:ext uri="{BB962C8B-B14F-4D97-AF65-F5344CB8AC3E}">
        <p14:creationId xmlns:p14="http://schemas.microsoft.com/office/powerpoint/2010/main" val="191002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050473" y="1060794"/>
            <a:ext cx="8649283" cy="13495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51581" y="2470763"/>
                <a:ext cx="8156443" cy="3037157"/>
              </a:xfrm>
              <a:prstGeom prst="snip2DiagRect">
                <a:avLst/>
              </a:prstGeom>
              <a:solidFill>
                <a:srgbClr val="7030A0">
                  <a:alpha val="75000"/>
                </a:srgb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47668" defTabSz="685766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47668" defTabSz="685766">
                  <a:defRPr/>
                </a:pPr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47668" defTabSz="685766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sSup>
                          <m:sSupPr>
                            <m:ctrlP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4400" b="1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b="1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4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e>
                          <m:sup/>
                        </m:sSup>
                      </m:num>
                      <m:den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581" y="2470763"/>
                <a:ext cx="8156443" cy="3037157"/>
              </a:xfrm>
              <a:prstGeom prst="snip2DiagRect">
                <a:avLst/>
              </a:prstGeom>
              <a:blipFill>
                <a:blip r:embed="rId7"/>
                <a:stretch>
                  <a:fillRect b="-802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39" y="327673"/>
            <a:ext cx="1219677" cy="1492612"/>
          </a:xfrm>
          <a:prstGeom prst="rect">
            <a:avLst/>
          </a:prstGeom>
        </p:spPr>
      </p:pic>
      <p:sp>
        <p:nvSpPr>
          <p:cNvPr id="8" name="Pentagon 7" descr="OPL20U25GSXzBJYl68kk8uQGfFKzs7yb1M4KJWUiLk6ZEvGF+qCIPSnY57AbBFCvTW2023.15.47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 flipH="1">
            <a:off x="8851105" y="5507919"/>
            <a:ext cx="1761599" cy="427043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3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3221" y="514212"/>
            <a:ext cx="100675" cy="65619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40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5336" y="1249445"/>
            <a:ext cx="100677" cy="66987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5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2251153" y="903677"/>
            <a:ext cx="100675" cy="65619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6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491268" y="937545"/>
            <a:ext cx="100677" cy="65619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Oval 10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868036" y="890450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8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730863" y="585027"/>
            <a:ext cx="100675" cy="65619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8"/>
          <p:cNvGrpSpPr>
            <a:grpSpLocks/>
          </p:cNvGrpSpPr>
          <p:nvPr/>
        </p:nvGrpSpPr>
        <p:grpSpPr bwMode="auto">
          <a:xfrm>
            <a:off x="11732978" y="1320260"/>
            <a:ext cx="100677" cy="6698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54"/>
          <p:cNvGrpSpPr>
            <a:grpSpLocks/>
          </p:cNvGrpSpPr>
          <p:nvPr/>
        </p:nvGrpSpPr>
        <p:grpSpPr bwMode="auto">
          <a:xfrm>
            <a:off x="12128796" y="974493"/>
            <a:ext cx="100675" cy="65619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60"/>
          <p:cNvGrpSpPr>
            <a:grpSpLocks/>
          </p:cNvGrpSpPr>
          <p:nvPr/>
        </p:nvGrpSpPr>
        <p:grpSpPr bwMode="auto">
          <a:xfrm>
            <a:off x="11368911" y="1008360"/>
            <a:ext cx="100677" cy="65619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Oval 107"/>
          <p:cNvSpPr>
            <a:spLocks noChangeArrowheads="1"/>
          </p:cNvSpPr>
          <p:nvPr/>
        </p:nvSpPr>
        <p:spPr bwMode="auto">
          <a:xfrm>
            <a:off x="11745679" y="961265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Oval 13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Oval 14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Oval 15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6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Oval 19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Oval 20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Oval 21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Oval 22"/>
          <p:cNvSpPr>
            <a:spLocks noChangeArrowheads="1"/>
          </p:cNvSpPr>
          <p:nvPr/>
        </p:nvSpPr>
        <p:spPr bwMode="auto">
          <a:xfrm>
            <a:off x="10612703" y="286327"/>
            <a:ext cx="1526039" cy="1212879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4" name="Oval 73"/>
          <p:cNvSpPr/>
          <p:nvPr/>
        </p:nvSpPr>
        <p:spPr>
          <a:xfrm>
            <a:off x="8007897" y="4727097"/>
            <a:ext cx="487455" cy="66289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8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54545" y="844731"/>
                <a:ext cx="8397255" cy="1731973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?</a:t>
                </a:r>
              </a:p>
              <a:p>
                <a:pPr algn="ctr" defTabSz="685766">
                  <a:defRPr/>
                </a:pPr>
                <a:endParaRPr lang="vi-VN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545" y="844731"/>
                <a:ext cx="8397255" cy="1731973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240147" y="2641551"/>
                <a:ext cx="5814207" cy="2689364"/>
              </a:xfrm>
              <a:prstGeom prst="snip2DiagRect">
                <a:avLst/>
              </a:prstGeom>
              <a:solidFill>
                <a:srgbClr val="7030A0">
                  <a:alpha val="75000"/>
                </a:srgb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53592" indent="-253592" defTabSz="685766">
                  <a:lnSpc>
                    <a:spcPct val="150000"/>
                  </a:lnSpc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		C.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253592" indent="-253592" defTabSz="685766">
                  <a:lnSpc>
                    <a:spcPct val="150000"/>
                  </a:lnSpc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		D. A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147" y="2641551"/>
                <a:ext cx="5814207" cy="2689364"/>
              </a:xfrm>
              <a:prstGeom prst="snip2DiagRect">
                <a:avLst/>
              </a:prstGeom>
              <a:blipFill>
                <a:blip r:embed="rId8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entagon 5" descr="OPL20U25GSXzBJYl68kk8uQGfFKzs7yb1M4KJWUiLk6ZEvGF+qCIPSnY57AbBFCvTW2023.15.47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 flipH="1">
            <a:off x="8748595" y="5440253"/>
            <a:ext cx="1787788" cy="430475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54" y="351819"/>
            <a:ext cx="1219677" cy="1492612"/>
          </a:xfrm>
          <a:prstGeom prst="rect">
            <a:avLst/>
          </a:prstGeom>
        </p:spPr>
      </p:pic>
      <p:sp>
        <p:nvSpPr>
          <p:cNvPr id="10" name="Oval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98958" y="3345581"/>
            <a:ext cx="487455" cy="66289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grpSp>
        <p:nvGrpSpPr>
          <p:cNvPr id="13" name="Group 3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3221" y="514212"/>
            <a:ext cx="100675" cy="65619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40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5336" y="1249445"/>
            <a:ext cx="100677" cy="66987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5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2251153" y="903677"/>
            <a:ext cx="100675" cy="65619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6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491268" y="937545"/>
            <a:ext cx="100677" cy="65619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Oval 10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868036" y="890450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8"/>
          <p:cNvGrpSpPr>
            <a:grpSpLocks/>
          </p:cNvGrpSpPr>
          <p:nvPr/>
        </p:nvGrpSpPr>
        <p:grpSpPr bwMode="auto">
          <a:xfrm>
            <a:off x="11730863" y="585027"/>
            <a:ext cx="100675" cy="65619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8"/>
          <p:cNvGrpSpPr>
            <a:grpSpLocks/>
          </p:cNvGrpSpPr>
          <p:nvPr/>
        </p:nvGrpSpPr>
        <p:grpSpPr bwMode="auto">
          <a:xfrm>
            <a:off x="11732978" y="1320260"/>
            <a:ext cx="100677" cy="6698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54"/>
          <p:cNvGrpSpPr>
            <a:grpSpLocks/>
          </p:cNvGrpSpPr>
          <p:nvPr/>
        </p:nvGrpSpPr>
        <p:grpSpPr bwMode="auto">
          <a:xfrm>
            <a:off x="12128796" y="974493"/>
            <a:ext cx="100675" cy="65619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60"/>
          <p:cNvGrpSpPr>
            <a:grpSpLocks/>
          </p:cNvGrpSpPr>
          <p:nvPr/>
        </p:nvGrpSpPr>
        <p:grpSpPr bwMode="auto">
          <a:xfrm>
            <a:off x="11368911" y="1008360"/>
            <a:ext cx="100677" cy="65619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Oval 107"/>
          <p:cNvSpPr>
            <a:spLocks noChangeArrowheads="1"/>
          </p:cNvSpPr>
          <p:nvPr/>
        </p:nvSpPr>
        <p:spPr bwMode="auto">
          <a:xfrm>
            <a:off x="11745679" y="961265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Oval 13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Oval 14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Oval 15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6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Oval 19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Oval 20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Oval 21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Oval 22"/>
          <p:cNvSpPr>
            <a:spLocks noChangeArrowheads="1"/>
          </p:cNvSpPr>
          <p:nvPr/>
        </p:nvSpPr>
        <p:spPr bwMode="auto">
          <a:xfrm>
            <a:off x="10612703" y="367271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5621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54545" y="844731"/>
            <a:ext cx="8397255" cy="17319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66">
              <a:defRPr/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Chọn đáp án đúng 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900519" y="2641551"/>
                <a:ext cx="9569070" cy="2689364"/>
              </a:xfrm>
              <a:prstGeom prst="snip2DiagRect">
                <a:avLst/>
              </a:prstGeom>
              <a:solidFill>
                <a:srgbClr val="7030A0">
                  <a:alpha val="75000"/>
                </a:srgb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25122" indent="-558377" defTabSz="685766">
                  <a:buFontTx/>
                  <a:buAutoNum type="alphaUcPeriod"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66747" defTabSz="685766">
                  <a:defRPr/>
                </a:pP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6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Snip Diagonal Corner 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519" y="2641551"/>
                <a:ext cx="9569070" cy="2689364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entagon 5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 flipH="1">
            <a:off x="8748595" y="5440253"/>
            <a:ext cx="1787788" cy="430475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0" y="563183"/>
            <a:ext cx="1219677" cy="1492612"/>
          </a:xfrm>
          <a:prstGeom prst="rect">
            <a:avLst/>
          </a:prstGeom>
        </p:spPr>
      </p:pic>
      <p:sp>
        <p:nvSpPr>
          <p:cNvPr id="8" name="Oval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295946" y="3316118"/>
            <a:ext cx="487455" cy="66289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vi-VN" sz="1351">
              <a:solidFill>
                <a:prstClr val="white"/>
              </a:solidFill>
            </a:endParaRPr>
          </a:p>
        </p:txBody>
      </p:sp>
      <p:grpSp>
        <p:nvGrpSpPr>
          <p:cNvPr id="9" name="Group 3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3221" y="514212"/>
            <a:ext cx="100675" cy="65619"/>
            <a:chOff x="2455863" y="2411803"/>
            <a:chExt cx="566738" cy="566738"/>
          </a:xfrm>
        </p:grpSpPr>
        <p:sp>
          <p:nvSpPr>
            <p:cNvPr id="1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40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855336" y="1249445"/>
            <a:ext cx="100677" cy="66987"/>
            <a:chOff x="2455863" y="2411803"/>
            <a:chExt cx="566738" cy="566738"/>
          </a:xfrm>
        </p:grpSpPr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54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2251153" y="903677"/>
            <a:ext cx="100675" cy="65619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61" descr="OPL20U25GSXzBJYl68kk8uQGfFKzs7yb1M4KJWUiLk6ZEvGF+qCIPSnY57AbBFCvTW2023.15.47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1491268" y="937545"/>
            <a:ext cx="100677" cy="65619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10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868036" y="890450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11730863" y="585027"/>
            <a:ext cx="100675" cy="65619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8"/>
          <p:cNvGrpSpPr>
            <a:grpSpLocks/>
          </p:cNvGrpSpPr>
          <p:nvPr/>
        </p:nvGrpSpPr>
        <p:grpSpPr bwMode="auto">
          <a:xfrm>
            <a:off x="11732978" y="1320260"/>
            <a:ext cx="100677" cy="6698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12128796" y="974493"/>
            <a:ext cx="100675" cy="65619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60"/>
          <p:cNvGrpSpPr>
            <a:grpSpLocks/>
          </p:cNvGrpSpPr>
          <p:nvPr/>
        </p:nvGrpSpPr>
        <p:grpSpPr bwMode="auto">
          <a:xfrm>
            <a:off x="11368911" y="1008360"/>
            <a:ext cx="100677" cy="65619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Oval 107"/>
          <p:cNvSpPr>
            <a:spLocks noChangeArrowheads="1"/>
          </p:cNvSpPr>
          <p:nvPr/>
        </p:nvSpPr>
        <p:spPr bwMode="auto">
          <a:xfrm>
            <a:off x="11745679" y="961265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12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Oval 14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Oval 15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Oval 16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Oval 17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8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Oval 19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20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8" name="Oval 21"/>
          <p:cNvSpPr>
            <a:spLocks noChangeArrowheads="1"/>
          </p:cNvSpPr>
          <p:nvPr/>
        </p:nvSpPr>
        <p:spPr bwMode="auto">
          <a:xfrm>
            <a:off x="10612703" y="351819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Oval 22"/>
          <p:cNvSpPr>
            <a:spLocks noChangeArrowheads="1"/>
          </p:cNvSpPr>
          <p:nvPr/>
        </p:nvSpPr>
        <p:spPr bwMode="auto">
          <a:xfrm>
            <a:off x="10612703" y="367271"/>
            <a:ext cx="1526039" cy="1131935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018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 algn="l" eaLnBrk="1" hangingPunct="1">
          <a:defRPr sz="2400" b="1">
            <a:solidFill>
              <a:srgbClr val="FFFF00"/>
            </a:solidFill>
            <a:latin typeface="Arial" pitchFamily="34" charset="0"/>
            <a:cs typeface="Arial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 algn="l" eaLnBrk="1" hangingPunct="1">
          <a:defRPr sz="2400" b="1">
            <a:solidFill>
              <a:srgbClr val="FFFF00"/>
            </a:solidFill>
            <a:latin typeface="Arial" pitchFamily="34" charset="0"/>
            <a:cs typeface="Arial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owerPoint 2003">
  <a:themeElements>
    <a:clrScheme name="PowerPoint 2003 3">
      <a:dk1>
        <a:srgbClr val="2B166E"/>
      </a:dk1>
      <a:lt1>
        <a:srgbClr val="FFFFFF"/>
      </a:lt1>
      <a:dk2>
        <a:srgbClr val="1640B6"/>
      </a:dk2>
      <a:lt2>
        <a:srgbClr val="B2B2B2"/>
      </a:lt2>
      <a:accent1>
        <a:srgbClr val="48BDEC"/>
      </a:accent1>
      <a:accent2>
        <a:srgbClr val="EB984D"/>
      </a:accent2>
      <a:accent3>
        <a:srgbClr val="FFFFFF"/>
      </a:accent3>
      <a:accent4>
        <a:srgbClr val="23115D"/>
      </a:accent4>
      <a:accent5>
        <a:srgbClr val="B1DBF4"/>
      </a:accent5>
      <a:accent6>
        <a:srgbClr val="D58945"/>
      </a:accent6>
      <a:hlink>
        <a:srgbClr val="339966"/>
      </a:hlink>
      <a:folHlink>
        <a:srgbClr val="7E88E4"/>
      </a:folHlink>
    </a:clrScheme>
    <a:fontScheme name="PowerPoint 200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werPoint 2003 1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CCC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003 2">
        <a:dk1>
          <a:srgbClr val="25095D"/>
        </a:dk1>
        <a:lt1>
          <a:srgbClr val="FFFFFF"/>
        </a:lt1>
        <a:dk2>
          <a:srgbClr val="A1537C"/>
        </a:dk2>
        <a:lt2>
          <a:srgbClr val="B2B2B2"/>
        </a:lt2>
        <a:accent1>
          <a:srgbClr val="AF8ADC"/>
        </a:accent1>
        <a:accent2>
          <a:srgbClr val="60A065"/>
        </a:accent2>
        <a:accent3>
          <a:srgbClr val="FFFFFF"/>
        </a:accent3>
        <a:accent4>
          <a:srgbClr val="1E064E"/>
        </a:accent4>
        <a:accent5>
          <a:srgbClr val="D4C4EB"/>
        </a:accent5>
        <a:accent6>
          <a:srgbClr val="56915B"/>
        </a:accent6>
        <a:hlink>
          <a:srgbClr val="8DAED9"/>
        </a:hlink>
        <a:folHlink>
          <a:srgbClr val="5974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003 3">
        <a:dk1>
          <a:srgbClr val="2B166E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B984D"/>
        </a:accent2>
        <a:accent3>
          <a:srgbClr val="FFFFFF"/>
        </a:accent3>
        <a:accent4>
          <a:srgbClr val="23115D"/>
        </a:accent4>
        <a:accent5>
          <a:srgbClr val="B1DBF4"/>
        </a:accent5>
        <a:accent6>
          <a:srgbClr val="D58945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1874</Words>
  <Application>Microsoft Office PowerPoint</Application>
  <PresentationFormat>Widescreen</PresentationFormat>
  <Paragraphs>531</Paragraphs>
  <Slides>31</Slides>
  <Notes>11</Notes>
  <HiddenSlides>0</HiddenSlides>
  <MMClips>6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73" baseType="lpstr">
      <vt:lpstr>.VnTime</vt:lpstr>
      <vt:lpstr>.VnTimeH</vt:lpstr>
      <vt:lpstr>Abel</vt:lpstr>
      <vt:lpstr>Arial</vt:lpstr>
      <vt:lpstr>Bellota Text</vt:lpstr>
      <vt:lpstr>Calibri</vt:lpstr>
      <vt:lpstr>Calibri Light</vt:lpstr>
      <vt:lpstr>Cambria Math</vt:lpstr>
      <vt:lpstr>Didact Gothic</vt:lpstr>
      <vt:lpstr>Just Another Hand</vt:lpstr>
      <vt:lpstr>Livvic</vt:lpstr>
      <vt:lpstr>Montserrat</vt:lpstr>
      <vt:lpstr>Montserrat Medium</vt:lpstr>
      <vt:lpstr>Nunito</vt:lpstr>
      <vt:lpstr>Nunito SemiBold</vt:lpstr>
      <vt:lpstr>Odibee Sans</vt:lpstr>
      <vt:lpstr>Roboto</vt:lpstr>
      <vt:lpstr>Roboto Condensed</vt:lpstr>
      <vt:lpstr>Roboto Condensed Light</vt:lpstr>
      <vt:lpstr>Staatliches</vt:lpstr>
      <vt:lpstr>Tahoma</vt:lpstr>
      <vt:lpstr>Times New Roman</vt:lpstr>
      <vt:lpstr>Verdana</vt:lpstr>
      <vt:lpstr>Wingdings</vt:lpstr>
      <vt:lpstr>思源黑体 Heavy</vt:lpstr>
      <vt:lpstr>6_Office Theme</vt:lpstr>
      <vt:lpstr>Volicy Bulletin Board Thesis by Slidesgo</vt:lpstr>
      <vt:lpstr>2_Office Theme</vt:lpstr>
      <vt:lpstr>Office 主题​​</vt:lpstr>
      <vt:lpstr>Default Design</vt:lpstr>
      <vt:lpstr>1_Default Design</vt:lpstr>
      <vt:lpstr>End of the School Year by Slidesgo</vt:lpstr>
      <vt:lpstr>PowerPoint 2003</vt:lpstr>
      <vt:lpstr>3_Default Design</vt:lpstr>
      <vt:lpstr>Office Theme</vt:lpstr>
      <vt:lpstr>4_Office Theme</vt:lpstr>
      <vt:lpstr>5_Office Theme</vt:lpstr>
      <vt:lpstr>6_Default Design</vt:lpstr>
      <vt:lpstr>7_Office Theme</vt:lpstr>
      <vt:lpstr>8_Office Theme</vt:lpstr>
      <vt:lpstr>Image</vt:lpstr>
      <vt:lpstr>Equation</vt:lpstr>
      <vt:lpstr>PowerPoint Presentation</vt:lpstr>
      <vt:lpstr>A. Thiết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DAI</cp:lastModifiedBy>
  <cp:revision>140</cp:revision>
  <dcterms:created xsi:type="dcterms:W3CDTF">2021-08-18T10:25:38Z</dcterms:created>
  <dcterms:modified xsi:type="dcterms:W3CDTF">2023-08-17T07:19:41Z</dcterms:modified>
</cp:coreProperties>
</file>