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07/relationships/ui/extensibility" Target="/customUI/customUI14.xml" Id="R536ea235269540a2"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9" r:id="rId3"/>
    <p:sldId id="281" r:id="rId4"/>
    <p:sldId id="282" r:id="rId5"/>
    <p:sldId id="497" r:id="rId6"/>
    <p:sldId id="456" r:id="rId7"/>
    <p:sldId id="256" r:id="rId8"/>
    <p:sldId id="579" r:id="rId9"/>
    <p:sldId id="580" r:id="rId10"/>
    <p:sldId id="263" r:id="rId11"/>
    <p:sldId id="265" r:id="rId12"/>
    <p:sldId id="266" r:id="rId13"/>
    <p:sldId id="267" r:id="rId14"/>
    <p:sldId id="268" r:id="rId15"/>
    <p:sldId id="264" r:id="rId16"/>
    <p:sldId id="326" r:id="rId17"/>
    <p:sldId id="483" r:id="rId18"/>
    <p:sldId id="351" r:id="rId19"/>
    <p:sldId id="484" r:id="rId20"/>
    <p:sldId id="297" r:id="rId21"/>
    <p:sldId id="581" r:id="rId22"/>
    <p:sldId id="582" r:id="rId23"/>
    <p:sldId id="584" r:id="rId24"/>
    <p:sldId id="585" r:id="rId25"/>
    <p:sldId id="583" r:id="rId26"/>
    <p:sldId id="586" r:id="rId27"/>
    <p:sldId id="587" r:id="rId28"/>
    <p:sldId id="598" r:id="rId29"/>
    <p:sldId id="601" r:id="rId30"/>
    <p:sldId id="589" r:id="rId31"/>
    <p:sldId id="590" r:id="rId32"/>
    <p:sldId id="591" r:id="rId33"/>
    <p:sldId id="602" r:id="rId34"/>
    <p:sldId id="592" r:id="rId35"/>
    <p:sldId id="494" r:id="rId36"/>
    <p:sldId id="600" r:id="rId37"/>
    <p:sldId id="604" r:id="rId38"/>
    <p:sldId id="594" r:id="rId39"/>
    <p:sldId id="595" r:id="rId40"/>
    <p:sldId id="603" r:id="rId41"/>
    <p:sldId id="596" r:id="rId42"/>
    <p:sldId id="325" r:id="rId43"/>
    <p:sldId id="599" r:id="rId44"/>
    <p:sldId id="257" r:id="rId45"/>
    <p:sldId id="344"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xmlns=""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FF99"/>
    <a:srgbClr val="FFFFCC"/>
    <a:srgbClr val="71FFFF"/>
    <a:srgbClr val="00FFFF"/>
    <a:srgbClr val="0000FF"/>
    <a:srgbClr val="DE4654"/>
    <a:srgbClr val="231DA3"/>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9" autoAdjust="0"/>
    <p:restoredTop sz="84802" autoAdjust="0"/>
  </p:normalViewPr>
  <p:slideViewPr>
    <p:cSldViewPr>
      <p:cViewPr>
        <p:scale>
          <a:sx n="86" d="100"/>
          <a:sy n="86" d="100"/>
        </p:scale>
        <p:origin x="-408"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a:latin typeface="Times New Roman" panose="02020603050405020304" pitchFamily="18" charset="0"/>
              <a:ea typeface="Times New Roman" panose="02020603050405020304" pitchFamily="18" charset="0"/>
              <a:cs typeface="Times New Roman" panose="02020603050405020304" pitchFamily="18" charset="0"/>
            </a:rPr>
            <a:t>, bảng </a:t>
          </a:r>
          <a:r>
            <a:rPr lang="vi-VN"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a:latin typeface="Times New Roman" panose="02020603050405020304" pitchFamily="18" charset="0"/>
              <a:ea typeface="Times New Roman" panose="02020603050405020304" pitchFamily="18" charset="0"/>
              <a:cs typeface="Times New Roman" panose="02020603050405020304" pitchFamily="18" charset="0"/>
            </a:rPr>
            <a:t>ó</a:t>
          </a:r>
          <a:r>
            <a:rPr lang="vi-VN">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vi-VN"/>
        </a:p>
      </dgm:t>
    </dgm:pt>
    <dgm:pt modelId="{EEA8AB36-2CE6-4B2C-BE03-742C9EF0AE15}" type="sibTrans" cxnId="{949833C7-880F-431F-9337-C36D09FD7E69}">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98EF93F6-9645-42BA-9EDE-0684263968A6}" srcId="{E1A6C867-5640-4890-9BBB-DBBB33C62E0E}" destId="{8E595FF9-7F13-4589-ADB1-A98CFA417FE8}" srcOrd="0" destOrd="0" parTransId="{B327BC0A-A89C-479E-B8CD-C46EF1DB42D9}" sibTransId="{41D8AE83-6358-42AE-B439-0EFC9D377ED1}"/>
    <dgm:cxn modelId="{16414EC6-8CBC-4C11-938D-F4D86DEAFD64}" srcId="{8E595FF9-7F13-4589-ADB1-A98CFA417FE8}" destId="{E1F6625C-DEE5-4E81-9E17-CE182C3F5B83}" srcOrd="1" destOrd="0" parTransId="{36AAC359-CE2D-49C3-8DCE-CD6A0AB76C47}" sibTransId="{C1C3EF18-84B5-4FA0-8B06-B82A0F1FB869}"/>
    <dgm:cxn modelId="{BA5B9CD6-AF1A-4D79-8DC3-9ED6964CB5F5}" type="presOf" srcId="{D71F825F-8A65-4BDA-BC7A-08775CC4F943}" destId="{0DFB8EA2-E9F4-4E7D-B5BF-ABC527E44C63}" srcOrd="0" destOrd="2" presId="urn:microsoft.com/office/officeart/2005/8/layout/vList2"/>
    <dgm:cxn modelId="{770E6D75-2589-4F18-8B25-2642615E4FB6}" type="presOf" srcId="{E1F6625C-DEE5-4E81-9E17-CE182C3F5B83}" destId="{0DFB8EA2-E9F4-4E7D-B5BF-ABC527E44C63}" srcOrd="0" destOrd="1" presId="urn:microsoft.com/office/officeart/2005/8/layout/vList2"/>
    <dgm:cxn modelId="{3A28E52C-05AC-464F-BC2C-AE5BA1C059F0}" type="presOf" srcId="{E1A6C867-5640-4890-9BBB-DBBB33C62E0E}" destId="{EBF0A97A-EDF1-4C47-8ECB-5F5F6A8E456D}"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8C2EF9A6-E286-4D8C-9B5D-AA58CB61699C}" type="presOf" srcId="{7C640BC9-3B54-462E-81CB-2C5C26E6BC7C}" destId="{8F3B6D51-6576-4847-95F8-097004C88A78}" srcOrd="0" destOrd="1"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FD09A55E-6FC0-4B08-8C11-21482B1E3979}" type="presOf" srcId="{3B33AAEF-2BF8-4EBB-A3B1-62835B5C81BF}" destId="{D2408717-B530-41AC-B5CE-E14FAEC5B062}" srcOrd="0" destOrd="0" presId="urn:microsoft.com/office/officeart/2005/8/layout/vList2"/>
    <dgm:cxn modelId="{2ACFD60D-ABB2-4145-BA35-09A5FD91CFF0}" type="presOf" srcId="{8E595FF9-7F13-4589-ADB1-A98CFA417FE8}" destId="{E5C9E7A5-AF2E-4D50-8726-C7D64A106B64}" srcOrd="0" destOrd="0" presId="urn:microsoft.com/office/officeart/2005/8/layout/vList2"/>
    <dgm:cxn modelId="{31096CDC-920C-4489-BD01-670DA5CE15D5}" type="presOf" srcId="{704E6F5A-9DD3-4463-B617-DAC4CB1475BA}" destId="{8F3B6D51-6576-4847-95F8-097004C88A78}"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99C0CA34-B0CB-444B-8AAD-810CD5D103FE}" type="presOf" srcId="{ECA0ABAF-B23C-4736-AEB9-5FAE681D07FA}" destId="{0DFB8EA2-E9F4-4E7D-B5BF-ABC527E44C63}" srcOrd="0" destOrd="0" presId="urn:microsoft.com/office/officeart/2005/8/layout/vList2"/>
    <dgm:cxn modelId="{949833C7-880F-431F-9337-C36D09FD7E69}" srcId="{8E595FF9-7F13-4589-ADB1-A98CFA417FE8}" destId="{D71F825F-8A65-4BDA-BC7A-08775CC4F943}" srcOrd="2" destOrd="0" parTransId="{340B0917-AE02-47E8-991A-57C2FEF6B492}" sibTransId="{EEA8AB36-2CE6-4B2C-BE03-742C9EF0AE15}"/>
    <dgm:cxn modelId="{0C9C6203-F4AB-4245-B661-DDE3B284A297}" srcId="{3B33AAEF-2BF8-4EBB-A3B1-62835B5C81BF}" destId="{7C640BC9-3B54-462E-81CB-2C5C26E6BC7C}" srcOrd="1" destOrd="0" parTransId="{4D2FF963-9027-4683-9E96-547AE7F71337}" sibTransId="{64865A18-553A-4E74-892F-46AD1B65C9B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326285"/>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000" kern="1200" dirty="0"/>
        </a:p>
      </dsp:txBody>
      <dsp:txXfrm>
        <a:off x="35125" y="361410"/>
        <a:ext cx="6025750" cy="649299"/>
      </dsp:txXfrm>
    </dsp:sp>
    <dsp:sp modelId="{0DFB8EA2-E9F4-4E7D-B5BF-ABC527E44C63}">
      <dsp:nvSpPr>
        <dsp:cNvPr id="0" name=""/>
        <dsp:cNvSpPr/>
      </dsp:nvSpPr>
      <dsp:spPr>
        <a:xfrm>
          <a:off x="0" y="1038399"/>
          <a:ext cx="60960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300" kern="1200" dirty="0"/>
        </a:p>
        <a:p>
          <a:pPr marL="228600" lvl="1" indent="-228600" algn="l" defTabSz="1022350">
            <a:lnSpc>
              <a:spcPct val="90000"/>
            </a:lnSpc>
            <a:spcBef>
              <a:spcPct val="0"/>
            </a:spcBef>
            <a:spcAft>
              <a:spcPct val="20000"/>
            </a:spcAft>
            <a:buChar char="••"/>
          </a:pP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sz="2300" kern="1200">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sz="23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p>
        <a:p>
          <a:pPr marL="228600" lvl="1" indent="-228600" algn="l" defTabSz="1022350">
            <a:lnSpc>
              <a:spcPct val="90000"/>
            </a:lnSpc>
            <a:spcBef>
              <a:spcPct val="0"/>
            </a:spcBef>
            <a:spcAft>
              <a:spcPct val="20000"/>
            </a:spcAft>
            <a:buChar char="••"/>
          </a:pPr>
          <a:endParaRPr lang="en-US" sz="2300" kern="1200" dirty="0"/>
        </a:p>
      </dsp:txBody>
      <dsp:txXfrm>
        <a:off x="0" y="1038399"/>
        <a:ext cx="6096000" cy="1210950"/>
      </dsp:txXfrm>
    </dsp:sp>
    <dsp:sp modelId="{D2408717-B530-41AC-B5CE-E14FAEC5B062}">
      <dsp:nvSpPr>
        <dsp:cNvPr id="0" name=""/>
        <dsp:cNvSpPr/>
      </dsp:nvSpPr>
      <dsp:spPr>
        <a:xfrm>
          <a:off x="0" y="2169054"/>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000" kern="1200" dirty="0"/>
        </a:p>
      </dsp:txBody>
      <dsp:txXfrm>
        <a:off x="35125" y="2204179"/>
        <a:ext cx="6025750" cy="649299"/>
      </dsp:txXfrm>
    </dsp:sp>
    <dsp:sp modelId="{8F3B6D51-6576-4847-95F8-097004C88A78}">
      <dsp:nvSpPr>
        <dsp:cNvPr id="0" name=""/>
        <dsp:cNvSpPr/>
      </dsp:nvSpPr>
      <dsp:spPr>
        <a:xfrm>
          <a:off x="0" y="2968899"/>
          <a:ext cx="6096000" cy="7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sz="2300" kern="1200" dirty="0">
              <a:latin typeface="+mj-lt"/>
              <a:ea typeface="Times New Roman" panose="02020603050405020304" pitchFamily="18" charset="0"/>
              <a:cs typeface="Times New Roman" panose="02020603050405020304" pitchFamily="18" charset="0"/>
            </a:rPr>
            <a:t>SGK</a:t>
          </a:r>
          <a:r>
            <a:rPr lang="en-US" sz="2300" kern="1200" dirty="0">
              <a:latin typeface="+mj-lt"/>
              <a:ea typeface="Times New Roman" panose="02020603050405020304" pitchFamily="18" charset="0"/>
              <a:cs typeface="Times New Roman" panose="02020603050405020304" pitchFamily="18" charset="0"/>
            </a:rPr>
            <a:t>.</a:t>
          </a:r>
          <a:endParaRPr lang="en-US" sz="2300" kern="1200" dirty="0">
            <a:latin typeface="+mj-lt"/>
          </a:endParaRPr>
        </a:p>
        <a:p>
          <a:pPr marL="228600" lvl="1" indent="-228600" algn="l" defTabSz="1022350">
            <a:lnSpc>
              <a:spcPct val="90000"/>
            </a:lnSpc>
            <a:spcBef>
              <a:spcPct val="0"/>
            </a:spcBef>
            <a:spcAft>
              <a:spcPct val="20000"/>
            </a:spcAft>
            <a:buChar char="••"/>
          </a:pP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 bảng </a:t>
          </a:r>
          <a:r>
            <a:rPr lang="vi-VN" sz="2300" kern="1200"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ó</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m</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dsp:txBody>
      <dsp:txXfrm>
        <a:off x="0" y="2968899"/>
        <a:ext cx="6096000" cy="77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0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13.wmf"/><Relationship Id="rId1" Type="http://schemas.openxmlformats.org/officeDocument/2006/relationships/image" Target="../media/image112.wmf"/><Relationship Id="rId4" Type="http://schemas.openxmlformats.org/officeDocument/2006/relationships/image" Target="../media/image10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 Id="rId5" Type="http://schemas.openxmlformats.org/officeDocument/2006/relationships/image" Target="../media/image107.wmf"/><Relationship Id="rId4" Type="http://schemas.openxmlformats.org/officeDocument/2006/relationships/image" Target="../media/image10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4.wmf"/><Relationship Id="rId7" Type="http://schemas.openxmlformats.org/officeDocument/2006/relationships/image" Target="../media/image138.wmf"/><Relationship Id="rId2" Type="http://schemas.openxmlformats.org/officeDocument/2006/relationships/image" Target="../media/image133.wmf"/><Relationship Id="rId1" Type="http://schemas.openxmlformats.org/officeDocument/2006/relationships/image" Target="../media/image132.wmf"/><Relationship Id="rId6" Type="http://schemas.openxmlformats.org/officeDocument/2006/relationships/image" Target="../media/image137.wmf"/><Relationship Id="rId5" Type="http://schemas.openxmlformats.org/officeDocument/2006/relationships/image" Target="../media/image136.wmf"/><Relationship Id="rId10" Type="http://schemas.openxmlformats.org/officeDocument/2006/relationships/image" Target="../media/image141.wmf"/><Relationship Id="rId4" Type="http://schemas.openxmlformats.org/officeDocument/2006/relationships/image" Target="../media/image135.wmf"/><Relationship Id="rId9" Type="http://schemas.openxmlformats.org/officeDocument/2006/relationships/image" Target="../media/image14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52.wmf"/><Relationship Id="rId7" Type="http://schemas.openxmlformats.org/officeDocument/2006/relationships/image" Target="../media/image145.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53.wmf"/><Relationship Id="rId9" Type="http://schemas.openxmlformats.org/officeDocument/2006/relationships/image" Target="../media/image14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wmf"/><Relationship Id="rId18" Type="http://schemas.openxmlformats.org/officeDocument/2006/relationships/image" Target="../media/image65.wmf"/><Relationship Id="rId26" Type="http://schemas.openxmlformats.org/officeDocument/2006/relationships/image" Target="../media/image73.wmf"/><Relationship Id="rId3" Type="http://schemas.openxmlformats.org/officeDocument/2006/relationships/image" Target="../media/image50.wmf"/><Relationship Id="rId21" Type="http://schemas.openxmlformats.org/officeDocument/2006/relationships/image" Target="../media/image68.wmf"/><Relationship Id="rId7" Type="http://schemas.openxmlformats.org/officeDocument/2006/relationships/image" Target="../media/image54.wmf"/><Relationship Id="rId12" Type="http://schemas.openxmlformats.org/officeDocument/2006/relationships/image" Target="../media/image59.wmf"/><Relationship Id="rId17" Type="http://schemas.openxmlformats.org/officeDocument/2006/relationships/image" Target="../media/image64.wmf"/><Relationship Id="rId25" Type="http://schemas.openxmlformats.org/officeDocument/2006/relationships/image" Target="../media/image72.wmf"/><Relationship Id="rId2" Type="http://schemas.openxmlformats.org/officeDocument/2006/relationships/image" Target="../media/image49.wmf"/><Relationship Id="rId16" Type="http://schemas.openxmlformats.org/officeDocument/2006/relationships/image" Target="../media/image63.wmf"/><Relationship Id="rId20" Type="http://schemas.openxmlformats.org/officeDocument/2006/relationships/image" Target="../media/image67.wmf"/><Relationship Id="rId29" Type="http://schemas.openxmlformats.org/officeDocument/2006/relationships/image" Target="../media/image76.wmf"/><Relationship Id="rId1" Type="http://schemas.openxmlformats.org/officeDocument/2006/relationships/image" Target="../media/image48.wmf"/><Relationship Id="rId6" Type="http://schemas.openxmlformats.org/officeDocument/2006/relationships/image" Target="../media/image53.wmf"/><Relationship Id="rId11" Type="http://schemas.openxmlformats.org/officeDocument/2006/relationships/image" Target="../media/image58.wmf"/><Relationship Id="rId24" Type="http://schemas.openxmlformats.org/officeDocument/2006/relationships/image" Target="../media/image71.wmf"/><Relationship Id="rId5" Type="http://schemas.openxmlformats.org/officeDocument/2006/relationships/image" Target="../media/image52.wmf"/><Relationship Id="rId15" Type="http://schemas.openxmlformats.org/officeDocument/2006/relationships/image" Target="../media/image62.wmf"/><Relationship Id="rId23" Type="http://schemas.openxmlformats.org/officeDocument/2006/relationships/image" Target="../media/image70.wmf"/><Relationship Id="rId28" Type="http://schemas.openxmlformats.org/officeDocument/2006/relationships/image" Target="../media/image75.wmf"/><Relationship Id="rId10" Type="http://schemas.openxmlformats.org/officeDocument/2006/relationships/image" Target="../media/image57.wmf"/><Relationship Id="rId19" Type="http://schemas.openxmlformats.org/officeDocument/2006/relationships/image" Target="../media/image66.wmf"/><Relationship Id="rId4" Type="http://schemas.openxmlformats.org/officeDocument/2006/relationships/image" Target="../media/image51.wmf"/><Relationship Id="rId9" Type="http://schemas.openxmlformats.org/officeDocument/2006/relationships/image" Target="../media/image56.wmf"/><Relationship Id="rId14" Type="http://schemas.openxmlformats.org/officeDocument/2006/relationships/image" Target="../media/image61.wmf"/><Relationship Id="rId22" Type="http://schemas.openxmlformats.org/officeDocument/2006/relationships/image" Target="../media/image69.wmf"/><Relationship Id="rId27"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9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88.wmf"/><Relationship Id="rId4"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7/29/2022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p>
          <a:p>
            <a:r>
              <a:rPr lang="en-US"/>
              <a:t>+ Nhấp vào hướng dẫn các chữ A, B, C, D xuất hiện.</a:t>
            </a:r>
          </a:p>
          <a:p>
            <a:r>
              <a:rPr lang="en-US"/>
              <a:t>Nhấp vào chữ A xuất hiện lời giải, tiếp tục nhấp vào chữ A lời giải biến mất, tương tự đối với B, C, D.</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85953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C41C-AFBD-4BB8-9B80-8B154C1CF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3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50299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Gọi hs nhắc lại cách so sánh hai số hữu tỉ.</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+ 3 hs lần lượt làm các bài tập 7a, 7b, 7c.</a:t>
            </a:r>
            <a:endParaRPr lang="vi-VN"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16068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+ 3 </a:t>
            </a:r>
            <a:r>
              <a:rPr lang="en-US" sz="1200" dirty="0" err="1">
                <a:effectLst/>
                <a:latin typeface="Times New Roman" panose="02020603050405020304" pitchFamily="18" charset="0"/>
                <a:ea typeface="Times New Roman" panose="02020603050405020304" pitchFamily="18" charset="0"/>
              </a:rPr>
              <a:t>hs</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lượt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câu</a:t>
            </a:r>
            <a:r>
              <a:rPr lang="en-US" sz="1200" dirty="0">
                <a:effectLst/>
                <a:latin typeface="Times New Roman" panose="02020603050405020304" pitchFamily="18" charset="0"/>
                <a:ea typeface="Times New Roman" panose="02020603050405020304" pitchFamily="18" charset="0"/>
              </a:rPr>
              <a:t> a, b, c</a:t>
            </a:r>
            <a:endParaRPr lang="vi-VN" sz="1200" dirty="0">
              <a:effectLst/>
              <a:latin typeface="Times New Roman" panose="02020603050405020304" pitchFamily="18" charset="0"/>
              <a:ea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393998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241964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27</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nêu cách làm </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31</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nêu</a:t>
            </a:r>
            <a:r>
              <a:rPr lang="en-US" dirty="0"/>
              <a:t> </a:t>
            </a:r>
            <a:r>
              <a:rPr lang="en-US" dirty="0" err="1"/>
              <a:t>cách</a:t>
            </a:r>
            <a:r>
              <a:rPr lang="en-US" dirty="0"/>
              <a:t> </a:t>
            </a:r>
            <a:r>
              <a:rPr lang="en-US" dirty="0" err="1"/>
              <a:t>làm</a:t>
            </a:r>
            <a:r>
              <a:rPr lang="en-US" dirty="0"/>
              <a:t> </a:t>
            </a:r>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34</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38</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39</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cậu bé quay về trang đầu trò chơi</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421118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từng đồ vật (sách vở; mũ; quả bóng ; cặp; quần áo) tương ứng với một câu hỏi trắc nghiệm.</a:t>
            </a:r>
          </a:p>
          <a:p>
            <a:r>
              <a:rPr lang="en-US"/>
              <a:t>+ Sau khi đã dọn dẹp hết 5 đồ vật, nhấp vào câu bé để sang slide bài mới.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3BF2-66ED-439A-9CF5-7DE9830B6A7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34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404759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97802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50355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356702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91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54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6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5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12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6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85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04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50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80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20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7/29/2022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7/29/2022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55907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wmf"/><Relationship Id="rId18" Type="http://schemas.openxmlformats.org/officeDocument/2006/relationships/oleObject" Target="../embeddings/oleObject5.bin"/><Relationship Id="rId3" Type="http://schemas.openxmlformats.org/officeDocument/2006/relationships/audio" Target="../media/media3.mp3"/><Relationship Id="rId21" Type="http://schemas.openxmlformats.org/officeDocument/2006/relationships/oleObject" Target="../embeddings/oleObject6.bin"/><Relationship Id="rId7" Type="http://schemas.openxmlformats.org/officeDocument/2006/relationships/audio" Target="../media/audio1.wav"/><Relationship Id="rId12" Type="http://schemas.openxmlformats.org/officeDocument/2006/relationships/oleObject" Target="../embeddings/oleObject2.bin"/><Relationship Id="rId17" Type="http://schemas.openxmlformats.org/officeDocument/2006/relationships/image" Target="../media/image36.wmf"/><Relationship Id="rId2" Type="http://schemas.microsoft.com/office/2007/relationships/media" Target="../media/media3.mp3"/><Relationship Id="rId16" Type="http://schemas.openxmlformats.org/officeDocument/2006/relationships/oleObject" Target="../embeddings/oleObject4.bin"/><Relationship Id="rId20" Type="http://schemas.openxmlformats.org/officeDocument/2006/relationships/image" Target="../media/image32.png"/><Relationship Id="rId1" Type="http://schemas.openxmlformats.org/officeDocument/2006/relationships/vmlDrawing" Target="../drawings/vmlDrawing2.vml"/><Relationship Id="rId6" Type="http://schemas.openxmlformats.org/officeDocument/2006/relationships/audio" Target="../media/audio2.wav"/><Relationship Id="rId11" Type="http://schemas.openxmlformats.org/officeDocument/2006/relationships/image" Target="../media/image33.gif"/><Relationship Id="rId5" Type="http://schemas.openxmlformats.org/officeDocument/2006/relationships/notesSlide" Target="../notesSlides/notesSlide7.xml"/><Relationship Id="rId15" Type="http://schemas.openxmlformats.org/officeDocument/2006/relationships/image" Target="../media/image35.wmf"/><Relationship Id="rId10" Type="http://schemas.openxmlformats.org/officeDocument/2006/relationships/slide" Target="slide8.xml"/><Relationship Id="rId19" Type="http://schemas.openxmlformats.org/officeDocument/2006/relationships/image" Target="../media/image37.wmf"/><Relationship Id="rId4" Type="http://schemas.openxmlformats.org/officeDocument/2006/relationships/slideLayout" Target="../slideLayouts/slideLayout18.xml"/><Relationship Id="rId9" Type="http://schemas.openxmlformats.org/officeDocument/2006/relationships/image" Target="../media/image20.png"/><Relationship Id="rId14" Type="http://schemas.openxmlformats.org/officeDocument/2006/relationships/oleObject" Target="../embeddings/oleObject3.bin"/><Relationship Id="rId22" Type="http://schemas.openxmlformats.org/officeDocument/2006/relationships/image" Target="../media/image38.wmf"/></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7.bin"/><Relationship Id="rId18" Type="http://schemas.openxmlformats.org/officeDocument/2006/relationships/image" Target="../media/image41.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20.png"/><Relationship Id="rId17" Type="http://schemas.openxmlformats.org/officeDocument/2006/relationships/oleObject" Target="../embeddings/oleObject9.bin"/><Relationship Id="rId2" Type="http://schemas.microsoft.com/office/2007/relationships/media" Target="../media/media3.mp3"/><Relationship Id="rId16" Type="http://schemas.openxmlformats.org/officeDocument/2006/relationships/image" Target="../media/image40.wmf"/><Relationship Id="rId20" Type="http://schemas.openxmlformats.org/officeDocument/2006/relationships/image" Target="../media/image42.wmf"/><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notesSlide" Target="../notesSlides/notesSlide8.xml"/><Relationship Id="rId15" Type="http://schemas.openxmlformats.org/officeDocument/2006/relationships/oleObject" Target="../embeddings/oleObject8.bin"/><Relationship Id="rId10" Type="http://schemas.openxmlformats.org/officeDocument/2006/relationships/image" Target="../media/image33.gif"/><Relationship Id="rId19" Type="http://schemas.openxmlformats.org/officeDocument/2006/relationships/oleObject" Target="../embeddings/oleObject10.bin"/><Relationship Id="rId4" Type="http://schemas.openxmlformats.org/officeDocument/2006/relationships/slideLayout" Target="../slideLayouts/slideLayout18.xml"/><Relationship Id="rId9" Type="http://schemas.openxmlformats.org/officeDocument/2006/relationships/slide" Target="slide8.xml"/><Relationship Id="rId14" Type="http://schemas.openxmlformats.org/officeDocument/2006/relationships/image" Target="../media/image39.wmf"/></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6.emf"/><Relationship Id="rId18" Type="http://schemas.openxmlformats.org/officeDocument/2006/relationships/image" Target="../media/image43.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45.emf"/><Relationship Id="rId17" Type="http://schemas.openxmlformats.org/officeDocument/2006/relationships/oleObject" Target="../embeddings/oleObject11.bin"/><Relationship Id="rId2" Type="http://schemas.microsoft.com/office/2007/relationships/media" Target="../media/media3.mp3"/><Relationship Id="rId16" Type="http://schemas.openxmlformats.org/officeDocument/2006/relationships/image" Target="../media/image33.gif"/><Relationship Id="rId1" Type="http://schemas.openxmlformats.org/officeDocument/2006/relationships/vmlDrawing" Target="../drawings/vmlDrawing4.vml"/><Relationship Id="rId6" Type="http://schemas.openxmlformats.org/officeDocument/2006/relationships/audio" Target="../media/audio2.wav"/><Relationship Id="rId11" Type="http://schemas.openxmlformats.org/officeDocument/2006/relationships/image" Target="../media/image44.emf"/><Relationship Id="rId5" Type="http://schemas.openxmlformats.org/officeDocument/2006/relationships/notesSlide" Target="../notesSlides/notesSlide9.xml"/><Relationship Id="rId15" Type="http://schemas.openxmlformats.org/officeDocument/2006/relationships/slide" Target="slide8.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47.emf"/></Relationships>
</file>

<file path=ppt/slides/_rels/slide13.xml.rels><?xml version="1.0" encoding="UTF-8" standalone="yes"?>
<Relationships xmlns="http://schemas.openxmlformats.org/package/2006/relationships"><Relationship Id="rId13" Type="http://schemas.openxmlformats.org/officeDocument/2006/relationships/oleObject" Target="../embeddings/oleObject12.bin"/><Relationship Id="rId18" Type="http://schemas.openxmlformats.org/officeDocument/2006/relationships/image" Target="../media/image50.wmf"/><Relationship Id="rId26" Type="http://schemas.openxmlformats.org/officeDocument/2006/relationships/image" Target="../media/image54.wmf"/><Relationship Id="rId39" Type="http://schemas.openxmlformats.org/officeDocument/2006/relationships/oleObject" Target="../embeddings/oleObject25.bin"/><Relationship Id="rId21" Type="http://schemas.openxmlformats.org/officeDocument/2006/relationships/oleObject" Target="../embeddings/oleObject16.bin"/><Relationship Id="rId34" Type="http://schemas.openxmlformats.org/officeDocument/2006/relationships/image" Target="../media/image58.wmf"/><Relationship Id="rId42" Type="http://schemas.openxmlformats.org/officeDocument/2006/relationships/image" Target="../media/image62.wmf"/><Relationship Id="rId47" Type="http://schemas.openxmlformats.org/officeDocument/2006/relationships/image" Target="../media/image64.wmf"/><Relationship Id="rId50" Type="http://schemas.openxmlformats.org/officeDocument/2006/relationships/oleObject" Target="../embeddings/oleObject31.bin"/><Relationship Id="rId55" Type="http://schemas.openxmlformats.org/officeDocument/2006/relationships/image" Target="../media/image68.wmf"/><Relationship Id="rId63" Type="http://schemas.openxmlformats.org/officeDocument/2006/relationships/image" Target="../media/image72.wmf"/><Relationship Id="rId68" Type="http://schemas.openxmlformats.org/officeDocument/2006/relationships/oleObject" Target="../embeddings/oleObject40.bin"/><Relationship Id="rId7" Type="http://schemas.openxmlformats.org/officeDocument/2006/relationships/audio" Target="../media/audio1.wav"/><Relationship Id="rId71" Type="http://schemas.openxmlformats.org/officeDocument/2006/relationships/oleObject" Target="../embeddings/oleObject42.bin"/><Relationship Id="rId2" Type="http://schemas.microsoft.com/office/2007/relationships/media" Target="../media/media3.mp3"/><Relationship Id="rId16" Type="http://schemas.openxmlformats.org/officeDocument/2006/relationships/image" Target="../media/image49.wmf"/><Relationship Id="rId29" Type="http://schemas.openxmlformats.org/officeDocument/2006/relationships/oleObject" Target="../embeddings/oleObject20.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32.png"/><Relationship Id="rId24" Type="http://schemas.openxmlformats.org/officeDocument/2006/relationships/image" Target="../media/image53.wmf"/><Relationship Id="rId32" Type="http://schemas.openxmlformats.org/officeDocument/2006/relationships/image" Target="../media/image57.wmf"/><Relationship Id="rId37" Type="http://schemas.openxmlformats.org/officeDocument/2006/relationships/oleObject" Target="../embeddings/oleObject24.bin"/><Relationship Id="rId40" Type="http://schemas.openxmlformats.org/officeDocument/2006/relationships/image" Target="../media/image61.wmf"/><Relationship Id="rId45" Type="http://schemas.openxmlformats.org/officeDocument/2006/relationships/oleObject" Target="../embeddings/oleObject28.bin"/><Relationship Id="rId53" Type="http://schemas.openxmlformats.org/officeDocument/2006/relationships/image" Target="../media/image67.wmf"/><Relationship Id="rId58" Type="http://schemas.openxmlformats.org/officeDocument/2006/relationships/oleObject" Target="../embeddings/oleObject35.bin"/><Relationship Id="rId66" Type="http://schemas.openxmlformats.org/officeDocument/2006/relationships/oleObject" Target="../embeddings/oleObject39.bin"/><Relationship Id="rId5" Type="http://schemas.openxmlformats.org/officeDocument/2006/relationships/notesSlide" Target="../notesSlides/notesSlide10.xml"/><Relationship Id="rId15" Type="http://schemas.openxmlformats.org/officeDocument/2006/relationships/oleObject" Target="../embeddings/oleObject13.bin"/><Relationship Id="rId23" Type="http://schemas.openxmlformats.org/officeDocument/2006/relationships/oleObject" Target="../embeddings/oleObject17.bin"/><Relationship Id="rId28" Type="http://schemas.openxmlformats.org/officeDocument/2006/relationships/image" Target="../media/image55.wmf"/><Relationship Id="rId36" Type="http://schemas.openxmlformats.org/officeDocument/2006/relationships/image" Target="../media/image59.wmf"/><Relationship Id="rId49" Type="http://schemas.openxmlformats.org/officeDocument/2006/relationships/image" Target="../media/image65.wmf"/><Relationship Id="rId57" Type="http://schemas.openxmlformats.org/officeDocument/2006/relationships/image" Target="../media/image69.wmf"/><Relationship Id="rId61" Type="http://schemas.openxmlformats.org/officeDocument/2006/relationships/image" Target="../media/image71.wmf"/><Relationship Id="rId10" Type="http://schemas.openxmlformats.org/officeDocument/2006/relationships/image" Target="../media/image33.gif"/><Relationship Id="rId19" Type="http://schemas.openxmlformats.org/officeDocument/2006/relationships/oleObject" Target="../embeddings/oleObject15.bin"/><Relationship Id="rId31" Type="http://schemas.openxmlformats.org/officeDocument/2006/relationships/oleObject" Target="../embeddings/oleObject21.bin"/><Relationship Id="rId44" Type="http://schemas.openxmlformats.org/officeDocument/2006/relationships/image" Target="../media/image63.wmf"/><Relationship Id="rId52" Type="http://schemas.openxmlformats.org/officeDocument/2006/relationships/oleObject" Target="../embeddings/oleObject32.bin"/><Relationship Id="rId60" Type="http://schemas.openxmlformats.org/officeDocument/2006/relationships/oleObject" Target="../embeddings/oleObject36.bin"/><Relationship Id="rId65" Type="http://schemas.openxmlformats.org/officeDocument/2006/relationships/image" Target="../media/image73.wmf"/><Relationship Id="rId4" Type="http://schemas.openxmlformats.org/officeDocument/2006/relationships/slideLayout" Target="../slideLayouts/slideLayout18.xml"/><Relationship Id="rId9" Type="http://schemas.openxmlformats.org/officeDocument/2006/relationships/slide" Target="slide8.xml"/><Relationship Id="rId14" Type="http://schemas.openxmlformats.org/officeDocument/2006/relationships/image" Target="../media/image48.wmf"/><Relationship Id="rId22" Type="http://schemas.openxmlformats.org/officeDocument/2006/relationships/image" Target="../media/image52.wmf"/><Relationship Id="rId27" Type="http://schemas.openxmlformats.org/officeDocument/2006/relationships/oleObject" Target="../embeddings/oleObject19.bin"/><Relationship Id="rId30" Type="http://schemas.openxmlformats.org/officeDocument/2006/relationships/image" Target="../media/image56.wmf"/><Relationship Id="rId35" Type="http://schemas.openxmlformats.org/officeDocument/2006/relationships/oleObject" Target="../embeddings/oleObject23.bin"/><Relationship Id="rId43" Type="http://schemas.openxmlformats.org/officeDocument/2006/relationships/oleObject" Target="../embeddings/oleObject27.bin"/><Relationship Id="rId48" Type="http://schemas.openxmlformats.org/officeDocument/2006/relationships/oleObject" Target="../embeddings/oleObject30.bin"/><Relationship Id="rId56" Type="http://schemas.openxmlformats.org/officeDocument/2006/relationships/oleObject" Target="../embeddings/oleObject34.bin"/><Relationship Id="rId64" Type="http://schemas.openxmlformats.org/officeDocument/2006/relationships/oleObject" Target="../embeddings/oleObject38.bin"/><Relationship Id="rId69" Type="http://schemas.openxmlformats.org/officeDocument/2006/relationships/oleObject" Target="../embeddings/oleObject41.bin"/><Relationship Id="rId8" Type="http://schemas.openxmlformats.org/officeDocument/2006/relationships/image" Target="../media/image31.jpeg"/><Relationship Id="rId51" Type="http://schemas.openxmlformats.org/officeDocument/2006/relationships/image" Target="../media/image66.wmf"/><Relationship Id="rId72" Type="http://schemas.openxmlformats.org/officeDocument/2006/relationships/image" Target="../media/image76.wmf"/><Relationship Id="rId3" Type="http://schemas.openxmlformats.org/officeDocument/2006/relationships/audio" Target="../media/media3.mp3"/><Relationship Id="rId12" Type="http://schemas.openxmlformats.org/officeDocument/2006/relationships/image" Target="../media/image20.png"/><Relationship Id="rId17" Type="http://schemas.openxmlformats.org/officeDocument/2006/relationships/oleObject" Target="../embeddings/oleObject14.bin"/><Relationship Id="rId25" Type="http://schemas.openxmlformats.org/officeDocument/2006/relationships/oleObject" Target="../embeddings/oleObject18.bin"/><Relationship Id="rId33" Type="http://schemas.openxmlformats.org/officeDocument/2006/relationships/oleObject" Target="../embeddings/oleObject22.bin"/><Relationship Id="rId38" Type="http://schemas.openxmlformats.org/officeDocument/2006/relationships/image" Target="../media/image60.wmf"/><Relationship Id="rId46" Type="http://schemas.openxmlformats.org/officeDocument/2006/relationships/oleObject" Target="../embeddings/oleObject29.bin"/><Relationship Id="rId59" Type="http://schemas.openxmlformats.org/officeDocument/2006/relationships/image" Target="../media/image70.wmf"/><Relationship Id="rId67" Type="http://schemas.openxmlformats.org/officeDocument/2006/relationships/image" Target="../media/image74.wmf"/><Relationship Id="rId20" Type="http://schemas.openxmlformats.org/officeDocument/2006/relationships/image" Target="../media/image51.wmf"/><Relationship Id="rId41" Type="http://schemas.openxmlformats.org/officeDocument/2006/relationships/oleObject" Target="../embeddings/oleObject26.bin"/><Relationship Id="rId54" Type="http://schemas.openxmlformats.org/officeDocument/2006/relationships/oleObject" Target="../embeddings/oleObject33.bin"/><Relationship Id="rId62" Type="http://schemas.openxmlformats.org/officeDocument/2006/relationships/oleObject" Target="../embeddings/oleObject37.bin"/><Relationship Id="rId70" Type="http://schemas.openxmlformats.org/officeDocument/2006/relationships/image" Target="../media/image75.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NUL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89.wmf"/><Relationship Id="rId18" Type="http://schemas.openxmlformats.org/officeDocument/2006/relationships/image" Target="../media/image91.wmf"/><Relationship Id="rId3" Type="http://schemas.openxmlformats.org/officeDocument/2006/relationships/notesSlide" Target="../notesSlides/notesSlide13.xml"/><Relationship Id="rId7" Type="http://schemas.openxmlformats.org/officeDocument/2006/relationships/image" Target="../media/image86.wmf"/><Relationship Id="rId12" Type="http://schemas.openxmlformats.org/officeDocument/2006/relationships/oleObject" Target="../embeddings/oleObject47.bin"/><Relationship Id="rId17" Type="http://schemas.openxmlformats.org/officeDocument/2006/relationships/oleObject" Target="../embeddings/oleObject49.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6.vml"/><Relationship Id="rId6" Type="http://schemas.openxmlformats.org/officeDocument/2006/relationships/oleObject" Target="../embeddings/oleObject44.bin"/><Relationship Id="rId11" Type="http://schemas.openxmlformats.org/officeDocument/2006/relationships/image" Target="../media/image88.wmf"/><Relationship Id="rId5" Type="http://schemas.openxmlformats.org/officeDocument/2006/relationships/image" Target="../media/image85.wmf"/><Relationship Id="rId15" Type="http://schemas.openxmlformats.org/officeDocument/2006/relationships/image" Target="../media/image90.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87.wmf"/><Relationship Id="rId14"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55.bin"/><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3.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image" Target="../media/image96.png"/><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53.bin"/><Relationship Id="rId14" Type="http://schemas.openxmlformats.org/officeDocument/2006/relationships/image" Target="../media/image86.wmf"/></Relationships>
</file>

<file path=ppt/slides/_rels/slide21.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8.wmf"/><Relationship Id="rId11" Type="http://schemas.openxmlformats.org/officeDocument/2006/relationships/oleObject" Target="../embeddings/oleObject60.bin"/><Relationship Id="rId5" Type="http://schemas.openxmlformats.org/officeDocument/2006/relationships/oleObject" Target="../embeddings/oleObject57.bin"/><Relationship Id="rId10" Type="http://schemas.openxmlformats.org/officeDocument/2006/relationships/image" Target="../media/image87.wmf"/><Relationship Id="rId4" Type="http://schemas.openxmlformats.org/officeDocument/2006/relationships/image" Target="../media/image97.wmf"/><Relationship Id="rId9" Type="http://schemas.openxmlformats.org/officeDocument/2006/relationships/oleObject" Target="../embeddings/oleObject59.bin"/></Relationships>
</file>

<file path=ppt/slides/_rels/slide22.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oleObject" Target="../embeddings/oleObject66.bin"/><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1.wmf"/><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103.wmf"/><Relationship Id="rId4" Type="http://schemas.openxmlformats.org/officeDocument/2006/relationships/image" Target="../media/image100.wmf"/><Relationship Id="rId9" Type="http://schemas.openxmlformats.org/officeDocument/2006/relationships/oleObject" Target="../embeddings/oleObject64.bin"/><Relationship Id="rId14" Type="http://schemas.openxmlformats.org/officeDocument/2006/relationships/image" Target="../media/image90.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08.wmf"/><Relationship Id="rId3" Type="http://schemas.openxmlformats.org/officeDocument/2006/relationships/notesSlide" Target="../notesSlides/notesSlide14.xml"/><Relationship Id="rId7" Type="http://schemas.openxmlformats.org/officeDocument/2006/relationships/image" Target="../media/image105.wmf"/><Relationship Id="rId12" Type="http://schemas.openxmlformats.org/officeDocument/2006/relationships/oleObject" Target="../embeddings/oleObject71.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10.vml"/><Relationship Id="rId6" Type="http://schemas.openxmlformats.org/officeDocument/2006/relationships/oleObject" Target="../embeddings/oleObject68.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06.wmf"/><Relationship Id="rId14" Type="http://schemas.openxmlformats.org/officeDocument/2006/relationships/oleObject" Target="../embeddings/oleObject72.bin"/></Relationships>
</file>

<file path=ppt/slides/_rels/slide24.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73.bin"/><Relationship Id="rId7"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1.wmf"/><Relationship Id="rId5" Type="http://schemas.openxmlformats.org/officeDocument/2006/relationships/oleObject" Target="../embeddings/oleObject74.bin"/><Relationship Id="rId10" Type="http://schemas.openxmlformats.org/officeDocument/2006/relationships/image" Target="../media/image105.wmf"/><Relationship Id="rId4" Type="http://schemas.openxmlformats.org/officeDocument/2006/relationships/image" Target="../media/image110.wmf"/><Relationship Id="rId9" Type="http://schemas.openxmlformats.org/officeDocument/2006/relationships/oleObject" Target="../embeddings/oleObject76.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15.xml"/><Relationship Id="rId7"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78.bin"/><Relationship Id="rId11" Type="http://schemas.openxmlformats.org/officeDocument/2006/relationships/image" Target="../media/image109.wmf"/><Relationship Id="rId5" Type="http://schemas.openxmlformats.org/officeDocument/2006/relationships/image" Target="../media/image112.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08.wmf"/></Relationships>
</file>

<file path=ppt/slides/_rels/slide26.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5.w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106.wmf"/><Relationship Id="rId4" Type="http://schemas.openxmlformats.org/officeDocument/2006/relationships/image" Target="../media/image114.wmf"/><Relationship Id="rId9" Type="http://schemas.openxmlformats.org/officeDocument/2006/relationships/oleObject" Target="../embeddings/oleObject84.bin"/></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6.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87.bin"/><Relationship Id="rId5" Type="http://schemas.openxmlformats.org/officeDocument/2006/relationships/image" Target="../media/image117.wmf"/><Relationship Id="rId4" Type="http://schemas.openxmlformats.org/officeDocument/2006/relationships/oleObject" Target="../embeddings/oleObject86.bin"/></Relationships>
</file>

<file path=ppt/slides/_rels/slide28.xml.rels><?xml version="1.0" encoding="UTF-8" standalone="yes"?>
<Relationships xmlns="http://schemas.openxmlformats.org/package/2006/relationships"><Relationship Id="rId8" Type="http://schemas.openxmlformats.org/officeDocument/2006/relationships/image" Target="../media/image119.gif"/><Relationship Id="rId3" Type="http://schemas.openxmlformats.org/officeDocument/2006/relationships/notesSlide" Target="../notesSlides/notesSlide17.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89.bin"/><Relationship Id="rId5" Type="http://schemas.openxmlformats.org/officeDocument/2006/relationships/image" Target="../media/image117.wmf"/><Relationship Id="rId4" Type="http://schemas.openxmlformats.org/officeDocument/2006/relationships/oleObject" Target="../embeddings/oleObject88.bin"/><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95.bin"/><Relationship Id="rId3" Type="http://schemas.openxmlformats.org/officeDocument/2006/relationships/oleObject" Target="../embeddings/oleObject90.bin"/><Relationship Id="rId7" Type="http://schemas.openxmlformats.org/officeDocument/2006/relationships/oleObject" Target="../embeddings/oleObject92.bin"/><Relationship Id="rId12"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21.w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93.bin"/><Relationship Id="rId14" Type="http://schemas.openxmlformats.org/officeDocument/2006/relationships/image" Target="../media/image125.wmf"/></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96.bin"/><Relationship Id="rId7"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27.wmf"/><Relationship Id="rId5" Type="http://schemas.openxmlformats.org/officeDocument/2006/relationships/oleObject" Target="../embeddings/oleObject97.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9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79.png"/><Relationship Id="rId5" Type="http://schemas.openxmlformats.org/officeDocument/2006/relationships/image" Target="../media/image130.wmf"/><Relationship Id="rId4" Type="http://schemas.openxmlformats.org/officeDocument/2006/relationships/oleObject" Target="../embeddings/oleObject100.bin"/></Relationships>
</file>

<file path=ppt/slides/_rels/slide32.xml.rels><?xml version="1.0" encoding="UTF-8" standalone="yes"?>
<Relationships xmlns="http://schemas.openxmlformats.org/package/2006/relationships"><Relationship Id="rId8" Type="http://schemas.openxmlformats.org/officeDocument/2006/relationships/image" Target="../media/image131.gif"/><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30.wmf"/><Relationship Id="rId5" Type="http://schemas.openxmlformats.org/officeDocument/2006/relationships/oleObject" Target="../embeddings/oleObject101.bin"/><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107.bin"/><Relationship Id="rId18" Type="http://schemas.openxmlformats.org/officeDocument/2006/relationships/image" Target="../media/image139.wmf"/><Relationship Id="rId3" Type="http://schemas.openxmlformats.org/officeDocument/2006/relationships/oleObject" Target="../embeddings/oleObject102.bin"/><Relationship Id="rId21" Type="http://schemas.openxmlformats.org/officeDocument/2006/relationships/oleObject" Target="../embeddings/oleObject111.bin"/><Relationship Id="rId7" Type="http://schemas.openxmlformats.org/officeDocument/2006/relationships/oleObject" Target="../embeddings/oleObject104.bin"/><Relationship Id="rId12" Type="http://schemas.openxmlformats.org/officeDocument/2006/relationships/image" Target="../media/image136.wmf"/><Relationship Id="rId17" Type="http://schemas.openxmlformats.org/officeDocument/2006/relationships/oleObject" Target="../embeddings/oleObject109.bin"/><Relationship Id="rId2" Type="http://schemas.openxmlformats.org/officeDocument/2006/relationships/slideLayout" Target="../slideLayouts/slideLayout2.xml"/><Relationship Id="rId16" Type="http://schemas.openxmlformats.org/officeDocument/2006/relationships/image" Target="../media/image138.wmf"/><Relationship Id="rId20" Type="http://schemas.openxmlformats.org/officeDocument/2006/relationships/image" Target="../media/image140.wmf"/><Relationship Id="rId1" Type="http://schemas.openxmlformats.org/officeDocument/2006/relationships/vmlDrawing" Target="../drawings/vmlDrawing20.vml"/><Relationship Id="rId6" Type="http://schemas.openxmlformats.org/officeDocument/2006/relationships/image" Target="../media/image133.wmf"/><Relationship Id="rId11" Type="http://schemas.openxmlformats.org/officeDocument/2006/relationships/oleObject" Target="../embeddings/oleObject106.bin"/><Relationship Id="rId5" Type="http://schemas.openxmlformats.org/officeDocument/2006/relationships/oleObject" Target="../embeddings/oleObject103.bin"/><Relationship Id="rId15" Type="http://schemas.openxmlformats.org/officeDocument/2006/relationships/oleObject" Target="../embeddings/oleObject108.bin"/><Relationship Id="rId10" Type="http://schemas.openxmlformats.org/officeDocument/2006/relationships/image" Target="../media/image135.wmf"/><Relationship Id="rId19" Type="http://schemas.openxmlformats.org/officeDocument/2006/relationships/oleObject" Target="../embeddings/oleObject110.bin"/><Relationship Id="rId4" Type="http://schemas.openxmlformats.org/officeDocument/2006/relationships/image" Target="../media/image132.wmf"/><Relationship Id="rId9" Type="http://schemas.openxmlformats.org/officeDocument/2006/relationships/oleObject" Target="../embeddings/oleObject105.bin"/><Relationship Id="rId14" Type="http://schemas.openxmlformats.org/officeDocument/2006/relationships/image" Target="../media/image137.wmf"/><Relationship Id="rId22" Type="http://schemas.openxmlformats.org/officeDocument/2006/relationships/image" Target="../media/image141.wmf"/></Relationships>
</file>

<file path=ppt/slides/_rels/slide3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5.wmf"/><Relationship Id="rId13" Type="http://schemas.openxmlformats.org/officeDocument/2006/relationships/image" Target="../media/image10.png"/><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47.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44.wmf"/><Relationship Id="rId11" Type="http://schemas.openxmlformats.org/officeDocument/2006/relationships/oleObject" Target="../embeddings/oleObject116.bin"/><Relationship Id="rId5" Type="http://schemas.openxmlformats.org/officeDocument/2006/relationships/oleObject" Target="../embeddings/oleObject113.bin"/><Relationship Id="rId15" Type="http://schemas.openxmlformats.org/officeDocument/2006/relationships/image" Target="../media/image148.wmf"/><Relationship Id="rId10" Type="http://schemas.openxmlformats.org/officeDocument/2006/relationships/image" Target="../media/image146.wmf"/><Relationship Id="rId4" Type="http://schemas.openxmlformats.org/officeDocument/2006/relationships/image" Target="../media/image143.wmf"/><Relationship Id="rId9" Type="http://schemas.openxmlformats.org/officeDocument/2006/relationships/oleObject" Target="../embeddings/oleObject115.bin"/><Relationship Id="rId14" Type="http://schemas.openxmlformats.org/officeDocument/2006/relationships/oleObject" Target="../embeddings/oleObject117.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20.bin"/><Relationship Id="rId13" Type="http://schemas.openxmlformats.org/officeDocument/2006/relationships/image" Target="../media/image147.wmf"/><Relationship Id="rId3" Type="http://schemas.openxmlformats.org/officeDocument/2006/relationships/audio" Target="../media/audio3.wav"/><Relationship Id="rId7" Type="http://schemas.openxmlformats.org/officeDocument/2006/relationships/image" Target="../media/image144.wmf"/><Relationship Id="rId12" Type="http://schemas.openxmlformats.org/officeDocument/2006/relationships/oleObject" Target="../embeddings/oleObject122.bin"/><Relationship Id="rId17" Type="http://schemas.openxmlformats.org/officeDocument/2006/relationships/image" Target="../media/image149.gif"/><Relationship Id="rId2" Type="http://schemas.openxmlformats.org/officeDocument/2006/relationships/slideLayout" Target="../slideLayouts/slideLayout2.xml"/><Relationship Id="rId16" Type="http://schemas.openxmlformats.org/officeDocument/2006/relationships/image" Target="../media/image148.wmf"/><Relationship Id="rId1" Type="http://schemas.openxmlformats.org/officeDocument/2006/relationships/vmlDrawing" Target="../drawings/vmlDrawing22.vml"/><Relationship Id="rId6" Type="http://schemas.openxmlformats.org/officeDocument/2006/relationships/oleObject" Target="../embeddings/oleObject119.bin"/><Relationship Id="rId11" Type="http://schemas.openxmlformats.org/officeDocument/2006/relationships/image" Target="../media/image146.wmf"/><Relationship Id="rId5" Type="http://schemas.openxmlformats.org/officeDocument/2006/relationships/image" Target="../media/image143.wmf"/><Relationship Id="rId15" Type="http://schemas.openxmlformats.org/officeDocument/2006/relationships/oleObject" Target="../embeddings/oleObject123.bin"/><Relationship Id="rId10" Type="http://schemas.openxmlformats.org/officeDocument/2006/relationships/oleObject" Target="../embeddings/oleObject121.bin"/><Relationship Id="rId4" Type="http://schemas.openxmlformats.org/officeDocument/2006/relationships/oleObject" Target="../embeddings/oleObject118.bin"/><Relationship Id="rId9" Type="http://schemas.openxmlformats.org/officeDocument/2006/relationships/image" Target="../media/image145.wmf"/><Relationship Id="rId1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129.bin"/><Relationship Id="rId18" Type="http://schemas.openxmlformats.org/officeDocument/2006/relationships/image" Target="../media/image146.wmf"/><Relationship Id="rId3" Type="http://schemas.openxmlformats.org/officeDocument/2006/relationships/oleObject" Target="../embeddings/oleObject124.bin"/><Relationship Id="rId7" Type="http://schemas.openxmlformats.org/officeDocument/2006/relationships/oleObject" Target="../embeddings/oleObject126.bin"/><Relationship Id="rId12" Type="http://schemas.openxmlformats.org/officeDocument/2006/relationships/image" Target="../media/image143.wmf"/><Relationship Id="rId17" Type="http://schemas.openxmlformats.org/officeDocument/2006/relationships/oleObject" Target="../embeddings/oleObject131.bin"/><Relationship Id="rId2" Type="http://schemas.openxmlformats.org/officeDocument/2006/relationships/slideLayout" Target="../slideLayouts/slideLayout2.xml"/><Relationship Id="rId16" Type="http://schemas.openxmlformats.org/officeDocument/2006/relationships/image" Target="../media/image145.wmf"/><Relationship Id="rId20" Type="http://schemas.openxmlformats.org/officeDocument/2006/relationships/image" Target="../media/image147.wmf"/><Relationship Id="rId1" Type="http://schemas.openxmlformats.org/officeDocument/2006/relationships/vmlDrawing" Target="../drawings/vmlDrawing23.vml"/><Relationship Id="rId6" Type="http://schemas.openxmlformats.org/officeDocument/2006/relationships/image" Target="../media/image151.wmf"/><Relationship Id="rId11" Type="http://schemas.openxmlformats.org/officeDocument/2006/relationships/oleObject" Target="../embeddings/oleObject128.bin"/><Relationship Id="rId5" Type="http://schemas.openxmlformats.org/officeDocument/2006/relationships/oleObject" Target="../embeddings/oleObject125.bin"/><Relationship Id="rId15" Type="http://schemas.openxmlformats.org/officeDocument/2006/relationships/oleObject" Target="../embeddings/oleObject130.bin"/><Relationship Id="rId10" Type="http://schemas.openxmlformats.org/officeDocument/2006/relationships/image" Target="../media/image153.wmf"/><Relationship Id="rId19" Type="http://schemas.openxmlformats.org/officeDocument/2006/relationships/oleObject" Target="../embeddings/oleObject132.bin"/><Relationship Id="rId4" Type="http://schemas.openxmlformats.org/officeDocument/2006/relationships/image" Target="../media/image150.wmf"/><Relationship Id="rId9" Type="http://schemas.openxmlformats.org/officeDocument/2006/relationships/oleObject" Target="../embeddings/oleObject127.bin"/><Relationship Id="rId14" Type="http://schemas.openxmlformats.org/officeDocument/2006/relationships/image" Target="../media/image144.wmf"/></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1.xml"/><Relationship Id="rId7"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34.bin"/><Relationship Id="rId5" Type="http://schemas.openxmlformats.org/officeDocument/2006/relationships/image" Target="../media/image154.wmf"/><Relationship Id="rId4" Type="http://schemas.openxmlformats.org/officeDocument/2006/relationships/oleObject" Target="../embeddings/oleObject133.bin"/></Relationships>
</file>

<file path=ppt/slides/_rels/slide39.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notesSlide" Target="../notesSlides/notesSlide22.xml"/><Relationship Id="rId7" Type="http://schemas.openxmlformats.org/officeDocument/2006/relationships/oleObject" Target="../embeddings/oleObject136.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54.wmf"/><Relationship Id="rId5" Type="http://schemas.openxmlformats.org/officeDocument/2006/relationships/oleObject" Target="../embeddings/oleObject135.bin"/><Relationship Id="rId10" Type="http://schemas.openxmlformats.org/officeDocument/2006/relationships/image" Target="../media/image119.gif"/><Relationship Id="rId4" Type="http://schemas.openxmlformats.org/officeDocument/2006/relationships/audio" Target="../media/audio3.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42.bin"/><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57.wmf"/><Relationship Id="rId11" Type="http://schemas.openxmlformats.org/officeDocument/2006/relationships/oleObject" Target="../embeddings/oleObject141.bin"/><Relationship Id="rId5" Type="http://schemas.openxmlformats.org/officeDocument/2006/relationships/oleObject" Target="../embeddings/oleObject138.bin"/><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140.bin"/><Relationship Id="rId14" Type="http://schemas.openxmlformats.org/officeDocument/2006/relationships/image" Target="../media/image155.wmf"/></Relationships>
</file>

<file path=ppt/slides/_rels/slide4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60.wmf"/><Relationship Id="rId5" Type="http://schemas.openxmlformats.org/officeDocument/2006/relationships/oleObject" Target="../embeddings/oleObject143.bin"/><Relationship Id="rId4" Type="http://schemas.openxmlformats.org/officeDocument/2006/relationships/image" Target="../media/image162.png"/></Relationships>
</file>

<file path=ppt/slides/_rels/slide42.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image" Target="../media/image161.jpeg"/><Relationship Id="rId7" Type="http://schemas.openxmlformats.org/officeDocument/2006/relationships/oleObject" Target="../embeddings/oleObject145.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63.wmf"/><Relationship Id="rId5" Type="http://schemas.openxmlformats.org/officeDocument/2006/relationships/oleObject" Target="../embeddings/oleObject144.bin"/><Relationship Id="rId10" Type="http://schemas.openxmlformats.org/officeDocument/2006/relationships/image" Target="../media/image165.wmf"/><Relationship Id="rId4" Type="http://schemas.openxmlformats.org/officeDocument/2006/relationships/image" Target="../media/image162.png"/><Relationship Id="rId9" Type="http://schemas.openxmlformats.org/officeDocument/2006/relationships/oleObject" Target="../embeddings/oleObject146.bin"/></Relationships>
</file>

<file path=ppt/slides/_rels/slide4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6.xm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slide" Target="slide11.xml"/><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slide" Target="slide12.xml"/><Relationship Id="rId1" Type="http://schemas.openxmlformats.org/officeDocument/2006/relationships/slideLayout" Target="../slideLayouts/slideLayout13.xml"/><Relationship Id="rId6" Type="http://schemas.openxmlformats.org/officeDocument/2006/relationships/slide" Target="slide14.xml"/><Relationship Id="rId11" Type="http://schemas.openxmlformats.org/officeDocument/2006/relationships/image" Target="../media/image26.png"/><Relationship Id="rId5" Type="http://schemas.openxmlformats.org/officeDocument/2006/relationships/image" Target="../media/image23.gif"/><Relationship Id="rId15" Type="http://schemas.openxmlformats.org/officeDocument/2006/relationships/image" Target="../media/image28.png"/><Relationship Id="rId10" Type="http://schemas.openxmlformats.org/officeDocument/2006/relationships/slide" Target="slide9.xml"/><Relationship Id="rId4" Type="http://schemas.openxmlformats.org/officeDocument/2006/relationships/image" Target="../media/image22.jpg"/><Relationship Id="rId9" Type="http://schemas.openxmlformats.org/officeDocument/2006/relationships/image" Target="../media/image25.pn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slide" Target="slide8.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30.wmf"/><Relationship Id="rId2" Type="http://schemas.microsoft.com/office/2007/relationships/media" Target="../media/media3.mp3"/><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xmlns=""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xmlns=""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xmlns="" id="{ABD37E8A-D45A-4AF4-AA02-27891D5290CA}"/>
              </a:ext>
            </a:extLst>
          </p:cNvPr>
          <p:cNvSpPr txBox="1"/>
          <p:nvPr/>
        </p:nvSpPr>
        <p:spPr>
          <a:xfrm>
            <a:off x="1330517" y="717592"/>
            <a:ext cx="3374642"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xmlns="" id="{D5A797EB-37FC-432B-A43C-3061B2852843}"/>
              </a:ext>
            </a:extLst>
          </p:cNvPr>
          <p:cNvSpPr txBox="1"/>
          <p:nvPr/>
        </p:nvSpPr>
        <p:spPr>
          <a:xfrm>
            <a:off x="2945721" y="3712882"/>
            <a:ext cx="1431739"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xmlns="" id="{BC2202BE-FB57-4E81-83EF-0EA40E864761}"/>
              </a:ext>
            </a:extLst>
          </p:cNvPr>
          <p:cNvSpPr txBox="1"/>
          <p:nvPr/>
        </p:nvSpPr>
        <p:spPr>
          <a:xfrm>
            <a:off x="1192903" y="2931540"/>
            <a:ext cx="7778027"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xmlns="" id="{D2B28935-FE08-4EA8-AA06-C7169869F84A}"/>
              </a:ext>
            </a:extLst>
          </p:cNvPr>
          <p:cNvSpPr txBox="1"/>
          <p:nvPr/>
        </p:nvSpPr>
        <p:spPr>
          <a:xfrm>
            <a:off x="4334415" y="4307852"/>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7603495-326E-0D4E-E33F-208FE05F828F}"/>
              </a:ext>
            </a:extLst>
          </p:cNvPr>
          <p:cNvGrpSpPr/>
          <p:nvPr/>
        </p:nvGrpSpPr>
        <p:grpSpPr>
          <a:xfrm>
            <a:off x="800100" y="1885950"/>
            <a:ext cx="6515100" cy="2743200"/>
            <a:chOff x="800100" y="1885950"/>
            <a:chExt cx="6515100" cy="2743200"/>
          </a:xfrm>
        </p:grpSpPr>
        <p:sp>
          <p:nvSpPr>
            <p:cNvPr id="4" name="Arrow: Pentagon 3">
              <a:extLst>
                <a:ext uri="{FF2B5EF4-FFF2-40B4-BE49-F238E27FC236}">
                  <a16:creationId xmlns:a16="http://schemas.microsoft.com/office/drawing/2014/main" xmlns="" id="{8C64DDEC-B448-8AC9-63DF-C8CF8BC75033}"/>
                </a:ext>
              </a:extLst>
            </p:cNvPr>
            <p:cNvSpPr/>
            <p:nvPr/>
          </p:nvSpPr>
          <p:spPr>
            <a:xfrm>
              <a:off x="838200" y="190378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Arrow: Pentagon 29">
              <a:extLst>
                <a:ext uri="{FF2B5EF4-FFF2-40B4-BE49-F238E27FC236}">
                  <a16:creationId xmlns:a16="http://schemas.microsoft.com/office/drawing/2014/main" xmlns="" id="{F599138C-8DF1-49DC-141C-8C9360A2719A}"/>
                </a:ext>
              </a:extLst>
            </p:cNvPr>
            <p:cNvSpPr/>
            <p:nvPr/>
          </p:nvSpPr>
          <p:spPr>
            <a:xfrm>
              <a:off x="800100" y="34861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Pentagon 30">
              <a:extLst>
                <a:ext uri="{FF2B5EF4-FFF2-40B4-BE49-F238E27FC236}">
                  <a16:creationId xmlns:a16="http://schemas.microsoft.com/office/drawing/2014/main" xmlns="" id="{6356C546-B217-1166-5089-DAB820A31249}"/>
                </a:ext>
              </a:extLst>
            </p:cNvPr>
            <p:cNvSpPr/>
            <p:nvPr/>
          </p:nvSpPr>
          <p:spPr>
            <a:xfrm>
              <a:off x="4901643" y="18859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Pentagon 31">
              <a:extLst>
                <a:ext uri="{FF2B5EF4-FFF2-40B4-BE49-F238E27FC236}">
                  <a16:creationId xmlns:a16="http://schemas.microsoft.com/office/drawing/2014/main" xmlns="" id="{B5CD07F9-6A72-07FA-A82D-D428D1147C17}"/>
                </a:ext>
              </a:extLst>
            </p:cNvPr>
            <p:cNvSpPr/>
            <p:nvPr/>
          </p:nvSpPr>
          <p:spPr>
            <a:xfrm>
              <a:off x="4914900" y="347642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pic>
        <p:nvPicPr>
          <p:cNvPr id="40" name="Picture 4" descr="https://lh3.googleusercontent.com/-O_jOpzs4cB4/WsHO0F0eYmI/AAAAAAAACAw/-RG37oWVKt4jSXj_JppqbSv5XgA9hzUCwCHMYCw/h136/6-mau_slide_powerpoint_dep_ctu.vn_(123).gif">
            <a:hlinkClick r:id="rId10" action="ppaction://hlinksldjump"/>
            <a:extLst>
              <a:ext uri="{FF2B5EF4-FFF2-40B4-BE49-F238E27FC236}">
                <a16:creationId xmlns:a16="http://schemas.microsoft.com/office/drawing/2014/main" xmlns="" id="{4771E7F7-D564-5293-FA82-4CE36434079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B45B29EE-CBBA-5830-49DC-AF1DDE7864F3}"/>
              </a:ext>
            </a:extLst>
          </p:cNvPr>
          <p:cNvSpPr txBox="1"/>
          <p:nvPr/>
        </p:nvSpPr>
        <p:spPr>
          <a:xfrm>
            <a:off x="990601" y="2038351"/>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A. </a:t>
            </a:r>
            <a:endParaRPr lang="vi-VN" sz="3200" b="1">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90A41C75-053A-4584-09A2-4C2111F0EB4F}"/>
              </a:ext>
            </a:extLst>
          </p:cNvPr>
          <p:cNvSpPr txBox="1"/>
          <p:nvPr/>
        </p:nvSpPr>
        <p:spPr>
          <a:xfrm>
            <a:off x="4935149" y="2038350"/>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 </a:t>
            </a:r>
            <a:endParaRPr lang="vi-VN" sz="3200" b="1">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EE80001E-7722-3D2D-28C1-C7BDD495C9B4}"/>
              </a:ext>
            </a:extLst>
          </p:cNvPr>
          <p:cNvSpPr txBox="1"/>
          <p:nvPr/>
        </p:nvSpPr>
        <p:spPr>
          <a:xfrm>
            <a:off x="990600"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 </a:t>
            </a:r>
            <a:endParaRPr lang="vi-VN" sz="3200" b="1">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876396F2-35D9-FB96-9D05-3E4AFCAF569F}"/>
              </a:ext>
            </a:extLst>
          </p:cNvPr>
          <p:cNvSpPr txBox="1"/>
          <p:nvPr/>
        </p:nvSpPr>
        <p:spPr>
          <a:xfrm>
            <a:off x="4935149"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D. </a:t>
            </a:r>
            <a:endParaRPr lang="vi-VN" sz="3200" b="1">
              <a:latin typeface="Times New Roman" panose="02020603050405020304" pitchFamily="18" charset="0"/>
              <a:cs typeface="Times New Roman" panose="02020603050405020304" pitchFamily="18" charset="0"/>
            </a:endParaRPr>
          </a:p>
        </p:txBody>
      </p:sp>
      <p:graphicFrame>
        <p:nvGraphicFramePr>
          <p:cNvPr id="41" name="Object 40">
            <a:extLst>
              <a:ext uri="{FF2B5EF4-FFF2-40B4-BE49-F238E27FC236}">
                <a16:creationId xmlns:a16="http://schemas.microsoft.com/office/drawing/2014/main" xmlns="" id="{5F534343-189B-912B-A147-790D2DFEA13B}"/>
              </a:ext>
            </a:extLst>
          </p:cNvPr>
          <p:cNvGraphicFramePr>
            <a:graphicFrameLocks noChangeAspect="1"/>
          </p:cNvGraphicFramePr>
          <p:nvPr>
            <p:extLst>
              <p:ext uri="{D42A27DB-BD31-4B8C-83A1-F6EECF244321}">
                <p14:modId xmlns:p14="http://schemas.microsoft.com/office/powerpoint/2010/main" val="1434672267"/>
              </p:ext>
            </p:extLst>
          </p:nvPr>
        </p:nvGraphicFramePr>
        <p:xfrm>
          <a:off x="1835150" y="1988819"/>
          <a:ext cx="520700" cy="952500"/>
        </p:xfrm>
        <a:graphic>
          <a:graphicData uri="http://schemas.openxmlformats.org/presentationml/2006/ole">
            <mc:AlternateContent xmlns:mc="http://schemas.openxmlformats.org/markup-compatibility/2006">
              <mc:Choice xmlns:v="urn:schemas-microsoft-com:vml" Requires="v">
                <p:oleObj spid="_x0000_s2085" name="Equation" r:id="rId12" imgW="520560" imgH="952200" progId="Equation.DSMT4">
                  <p:embed/>
                </p:oleObj>
              </mc:Choice>
              <mc:Fallback>
                <p:oleObj name="Equation" r:id="rId12" imgW="520560" imgH="952200" progId="Equation.DSMT4">
                  <p:embed/>
                  <p:pic>
                    <p:nvPicPr>
                      <p:cNvPr id="0" name=""/>
                      <p:cNvPicPr/>
                      <p:nvPr/>
                    </p:nvPicPr>
                    <p:blipFill>
                      <a:blip r:embed="rId13"/>
                      <a:stretch>
                        <a:fillRect/>
                      </a:stretch>
                    </p:blipFill>
                    <p:spPr>
                      <a:xfrm>
                        <a:off x="1835150" y="1988819"/>
                        <a:ext cx="520700" cy="95250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xmlns="" id="{78AFAF4D-3889-8D04-4AD7-594E74CDC691}"/>
              </a:ext>
            </a:extLst>
          </p:cNvPr>
          <p:cNvGraphicFramePr>
            <a:graphicFrameLocks noChangeAspect="1"/>
          </p:cNvGraphicFramePr>
          <p:nvPr>
            <p:extLst>
              <p:ext uri="{D42A27DB-BD31-4B8C-83A1-F6EECF244321}">
                <p14:modId xmlns:p14="http://schemas.microsoft.com/office/powerpoint/2010/main" val="2484923926"/>
              </p:ext>
            </p:extLst>
          </p:nvPr>
        </p:nvGraphicFramePr>
        <p:xfrm>
          <a:off x="5715000" y="1988819"/>
          <a:ext cx="520700" cy="952500"/>
        </p:xfrm>
        <a:graphic>
          <a:graphicData uri="http://schemas.openxmlformats.org/presentationml/2006/ole">
            <mc:AlternateContent xmlns:mc="http://schemas.openxmlformats.org/markup-compatibility/2006">
              <mc:Choice xmlns:v="urn:schemas-microsoft-com:vml" Requires="v">
                <p:oleObj spid="_x0000_s2086" name="Equation" r:id="rId14" imgW="520560" imgH="952200" progId="Equation.DSMT4">
                  <p:embed/>
                </p:oleObj>
              </mc:Choice>
              <mc:Fallback>
                <p:oleObj name="Equation" r:id="rId14" imgW="520560" imgH="952200" progId="Equation.DSMT4">
                  <p:embed/>
                  <p:pic>
                    <p:nvPicPr>
                      <p:cNvPr id="0" name=""/>
                      <p:cNvPicPr/>
                      <p:nvPr/>
                    </p:nvPicPr>
                    <p:blipFill>
                      <a:blip r:embed="rId15"/>
                      <a:stretch>
                        <a:fillRect/>
                      </a:stretch>
                    </p:blipFill>
                    <p:spPr>
                      <a:xfrm>
                        <a:off x="5715000" y="1988819"/>
                        <a:ext cx="520700" cy="95250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xmlns="" id="{FF3D3620-8055-3DEC-5A2B-B9EBE0B896DE}"/>
              </a:ext>
            </a:extLst>
          </p:cNvPr>
          <p:cNvGraphicFramePr>
            <a:graphicFrameLocks noChangeAspect="1"/>
          </p:cNvGraphicFramePr>
          <p:nvPr>
            <p:extLst>
              <p:ext uri="{D42A27DB-BD31-4B8C-83A1-F6EECF244321}">
                <p14:modId xmlns:p14="http://schemas.microsoft.com/office/powerpoint/2010/main" val="361066483"/>
              </p:ext>
            </p:extLst>
          </p:nvPr>
        </p:nvGraphicFramePr>
        <p:xfrm>
          <a:off x="1765300" y="3549650"/>
          <a:ext cx="292100" cy="952500"/>
        </p:xfrm>
        <a:graphic>
          <a:graphicData uri="http://schemas.openxmlformats.org/presentationml/2006/ole">
            <mc:AlternateContent xmlns:mc="http://schemas.openxmlformats.org/markup-compatibility/2006">
              <mc:Choice xmlns:v="urn:schemas-microsoft-com:vml" Requires="v">
                <p:oleObj spid="_x0000_s2087" name="Equation" r:id="rId16" imgW="291960" imgH="952200" progId="Equation.DSMT4">
                  <p:embed/>
                </p:oleObj>
              </mc:Choice>
              <mc:Fallback>
                <p:oleObj name="Equation" r:id="rId16" imgW="291960" imgH="952200" progId="Equation.DSMT4">
                  <p:embed/>
                  <p:pic>
                    <p:nvPicPr>
                      <p:cNvPr id="0" name=""/>
                      <p:cNvPicPr/>
                      <p:nvPr/>
                    </p:nvPicPr>
                    <p:blipFill>
                      <a:blip r:embed="rId17"/>
                      <a:stretch>
                        <a:fillRect/>
                      </a:stretch>
                    </p:blipFill>
                    <p:spPr>
                      <a:xfrm>
                        <a:off x="1765300" y="3549650"/>
                        <a:ext cx="292100" cy="95250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xmlns="" id="{DBD86DCD-A9BC-9548-38B4-1D06646E3DDB}"/>
              </a:ext>
            </a:extLst>
          </p:cNvPr>
          <p:cNvGraphicFramePr>
            <a:graphicFrameLocks noChangeAspect="1"/>
          </p:cNvGraphicFramePr>
          <p:nvPr>
            <p:extLst>
              <p:ext uri="{D42A27DB-BD31-4B8C-83A1-F6EECF244321}">
                <p14:modId xmlns:p14="http://schemas.microsoft.com/office/powerpoint/2010/main" val="2547237626"/>
              </p:ext>
            </p:extLst>
          </p:nvPr>
        </p:nvGraphicFramePr>
        <p:xfrm>
          <a:off x="5727700" y="3549650"/>
          <a:ext cx="520700" cy="952500"/>
        </p:xfrm>
        <a:graphic>
          <a:graphicData uri="http://schemas.openxmlformats.org/presentationml/2006/ole">
            <mc:AlternateContent xmlns:mc="http://schemas.openxmlformats.org/markup-compatibility/2006">
              <mc:Choice xmlns:v="urn:schemas-microsoft-com:vml" Requires="v">
                <p:oleObj spid="_x0000_s2088" name="Equation" r:id="rId18" imgW="520560" imgH="952200" progId="Equation.DSMT4">
                  <p:embed/>
                </p:oleObj>
              </mc:Choice>
              <mc:Fallback>
                <p:oleObj name="Equation" r:id="rId18" imgW="520560" imgH="952200" progId="Equation.DSMT4">
                  <p:embed/>
                  <p:pic>
                    <p:nvPicPr>
                      <p:cNvPr id="0" name=""/>
                      <p:cNvPicPr/>
                      <p:nvPr/>
                    </p:nvPicPr>
                    <p:blipFill>
                      <a:blip r:embed="rId19"/>
                      <a:stretch>
                        <a:fillRect/>
                      </a:stretch>
                    </p:blipFill>
                    <p:spPr>
                      <a:xfrm>
                        <a:off x="5727700" y="3549650"/>
                        <a:ext cx="520700" cy="952500"/>
                      </a:xfrm>
                      <a:prstGeom prst="rect">
                        <a:avLst/>
                      </a:prstGeom>
                    </p:spPr>
                  </p:pic>
                </p:oleObj>
              </mc:Fallback>
            </mc:AlternateContent>
          </a:graphicData>
        </a:graphic>
      </p:graphicFrame>
      <p:sp>
        <p:nvSpPr>
          <p:cNvPr id="51" name="Oval 50">
            <a:extLst>
              <a:ext uri="{FF2B5EF4-FFF2-40B4-BE49-F238E27FC236}">
                <a16:creationId xmlns:a16="http://schemas.microsoft.com/office/drawing/2014/main" xmlns="" id="{406B8C01-C18A-D41B-D7C9-84E73105E44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52" name="Oval 51">
            <a:extLst>
              <a:ext uri="{FF2B5EF4-FFF2-40B4-BE49-F238E27FC236}">
                <a16:creationId xmlns:a16="http://schemas.microsoft.com/office/drawing/2014/main" xmlns="" id="{085E4B81-CCF0-17D3-8EEC-C11042DD8CC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53" name="Oval 52">
            <a:extLst>
              <a:ext uri="{FF2B5EF4-FFF2-40B4-BE49-F238E27FC236}">
                <a16:creationId xmlns:a16="http://schemas.microsoft.com/office/drawing/2014/main" xmlns="" id="{5A36A50A-0EAD-9F26-7126-8959886DC32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54" name="Oval 53">
            <a:extLst>
              <a:ext uri="{FF2B5EF4-FFF2-40B4-BE49-F238E27FC236}">
                <a16:creationId xmlns:a16="http://schemas.microsoft.com/office/drawing/2014/main" xmlns="" id="{E691B2DB-FACA-FD22-CC73-6E936C0CB39B}"/>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55" name="Oval 54">
            <a:extLst>
              <a:ext uri="{FF2B5EF4-FFF2-40B4-BE49-F238E27FC236}">
                <a16:creationId xmlns:a16="http://schemas.microsoft.com/office/drawing/2014/main" xmlns="" id="{F9D2CA60-A462-96FD-66A6-919E766A02A4}"/>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56" name="Oval 55">
            <a:extLst>
              <a:ext uri="{FF2B5EF4-FFF2-40B4-BE49-F238E27FC236}">
                <a16:creationId xmlns:a16="http://schemas.microsoft.com/office/drawing/2014/main" xmlns="" id="{4E8154BF-BF53-9528-776D-7B2A9370A668}"/>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57" name="Oval 56">
            <a:extLst>
              <a:ext uri="{FF2B5EF4-FFF2-40B4-BE49-F238E27FC236}">
                <a16:creationId xmlns:a16="http://schemas.microsoft.com/office/drawing/2014/main" xmlns="" id="{19A59414-FEE5-E012-B373-C52F0652E63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58" name="Oval 57">
            <a:extLst>
              <a:ext uri="{FF2B5EF4-FFF2-40B4-BE49-F238E27FC236}">
                <a16:creationId xmlns:a16="http://schemas.microsoft.com/office/drawing/2014/main" xmlns="" id="{21B14C08-637E-8579-59EC-0C41035DBB77}"/>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59" name="Oval 58">
            <a:extLst>
              <a:ext uri="{FF2B5EF4-FFF2-40B4-BE49-F238E27FC236}">
                <a16:creationId xmlns:a16="http://schemas.microsoft.com/office/drawing/2014/main" xmlns="" id="{890E4AA3-5DDF-D0D4-D653-4E63DCEA4170}"/>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60" name="Oval 59">
            <a:extLst>
              <a:ext uri="{FF2B5EF4-FFF2-40B4-BE49-F238E27FC236}">
                <a16:creationId xmlns:a16="http://schemas.microsoft.com/office/drawing/2014/main" xmlns="" id="{F0DA950A-A007-687D-8818-FF3EB0840AEE}"/>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61" name="ĐỒNG HỒ">
            <a:extLst>
              <a:ext uri="{FF2B5EF4-FFF2-40B4-BE49-F238E27FC236}">
                <a16:creationId xmlns:a16="http://schemas.microsoft.com/office/drawing/2014/main" xmlns="" id="{4A833603-CA57-2BA7-6BF2-9ECB35D326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200" y="342691"/>
            <a:ext cx="1752600" cy="1333918"/>
          </a:xfrm>
          <a:prstGeom prst="rect">
            <a:avLst/>
          </a:prstGeom>
        </p:spPr>
      </p:pic>
      <p:pic>
        <p:nvPicPr>
          <p:cNvPr id="62" name="Dem-nguoc-dong-ho-10-giay-Tieng-bip-www_nhacchuongvui_com">
            <a:hlinkClick r:id="" action="ppaction://media"/>
            <a:extLst>
              <a:ext uri="{FF2B5EF4-FFF2-40B4-BE49-F238E27FC236}">
                <a16:creationId xmlns:a16="http://schemas.microsoft.com/office/drawing/2014/main" xmlns="" id="{953D4E6F-00B0-3441-E23E-FD906E5FCDE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17494" y="-541438"/>
            <a:ext cx="274142" cy="274142"/>
          </a:xfrm>
          <a:prstGeom prst="rect">
            <a:avLst/>
          </a:prstGeom>
        </p:spPr>
      </p:pic>
      <p:grpSp>
        <p:nvGrpSpPr>
          <p:cNvPr id="3" name="Group 2">
            <a:extLst>
              <a:ext uri="{FF2B5EF4-FFF2-40B4-BE49-F238E27FC236}">
                <a16:creationId xmlns:a16="http://schemas.microsoft.com/office/drawing/2014/main" xmlns="" id="{C19C97BB-B15A-5B74-3BE4-26B30DDAE407}"/>
              </a:ext>
            </a:extLst>
          </p:cNvPr>
          <p:cNvGrpSpPr/>
          <p:nvPr/>
        </p:nvGrpSpPr>
        <p:grpSpPr>
          <a:xfrm>
            <a:off x="2057400" y="341035"/>
            <a:ext cx="5776768" cy="990418"/>
            <a:chOff x="2057400" y="341035"/>
            <a:chExt cx="5776768" cy="990418"/>
          </a:xfrm>
        </p:grpSpPr>
        <p:grpSp>
          <p:nvGrpSpPr>
            <p:cNvPr id="38" name="Group 37">
              <a:extLst>
                <a:ext uri="{FF2B5EF4-FFF2-40B4-BE49-F238E27FC236}">
                  <a16:creationId xmlns:a16="http://schemas.microsoft.com/office/drawing/2014/main" xmlns="" id="{14C92769-4E5F-9F3D-7B03-2353EC4C12BA}"/>
                </a:ext>
              </a:extLst>
            </p:cNvPr>
            <p:cNvGrpSpPr/>
            <p:nvPr/>
          </p:nvGrpSpPr>
          <p:grpSpPr>
            <a:xfrm>
              <a:off x="2088204" y="341035"/>
              <a:ext cx="5745964" cy="952500"/>
              <a:chOff x="1741521" y="380999"/>
              <a:chExt cx="5745964" cy="952500"/>
            </a:xfrm>
          </p:grpSpPr>
          <p:sp>
            <p:nvSpPr>
              <p:cNvPr id="24" name="TextBox 23">
                <a:extLst>
                  <a:ext uri="{FF2B5EF4-FFF2-40B4-BE49-F238E27FC236}">
                    <a16:creationId xmlns:a16="http://schemas.microsoft.com/office/drawing/2014/main" xmlns="" id="{918D2507-E632-2B00-7E7B-A912175841D4}"/>
                  </a:ext>
                </a:extLst>
              </p:cNvPr>
              <p:cNvSpPr txBox="1"/>
              <p:nvPr/>
            </p:nvSpPr>
            <p:spPr>
              <a:xfrm>
                <a:off x="1741521" y="564862"/>
                <a:ext cx="574596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graphicFrame>
            <p:nvGraphicFramePr>
              <p:cNvPr id="37" name="Object 36">
                <a:extLst>
                  <a:ext uri="{FF2B5EF4-FFF2-40B4-BE49-F238E27FC236}">
                    <a16:creationId xmlns:a16="http://schemas.microsoft.com/office/drawing/2014/main" xmlns="" id="{411B43D6-1C88-F4BB-4AE9-BA070008F59D}"/>
                  </a:ext>
                </a:extLst>
              </p:cNvPr>
              <p:cNvGraphicFramePr>
                <a:graphicFrameLocks noChangeAspect="1"/>
              </p:cNvGraphicFramePr>
              <p:nvPr>
                <p:extLst>
                  <p:ext uri="{D42A27DB-BD31-4B8C-83A1-F6EECF244321}">
                    <p14:modId xmlns:p14="http://schemas.microsoft.com/office/powerpoint/2010/main" val="4278936538"/>
                  </p:ext>
                </p:extLst>
              </p:nvPr>
            </p:nvGraphicFramePr>
            <p:xfrm>
              <a:off x="6447260" y="380999"/>
              <a:ext cx="508000" cy="952500"/>
            </p:xfrm>
            <a:graphic>
              <a:graphicData uri="http://schemas.openxmlformats.org/presentationml/2006/ole">
                <mc:AlternateContent xmlns:mc="http://schemas.openxmlformats.org/markup-compatibility/2006">
                  <mc:Choice xmlns:v="urn:schemas-microsoft-com:vml" Requires="v">
                    <p:oleObj spid="_x0000_s2089" name="Equation" r:id="rId21" imgW="507960" imgH="952200" progId="Equation.DSMT4">
                      <p:embed/>
                    </p:oleObj>
                  </mc:Choice>
                  <mc:Fallback>
                    <p:oleObj name="Equation" r:id="rId21" imgW="507960" imgH="952200" progId="Equation.DSMT4">
                      <p:embed/>
                      <p:pic>
                        <p:nvPicPr>
                          <p:cNvPr id="0" name=""/>
                          <p:cNvPicPr/>
                          <p:nvPr/>
                        </p:nvPicPr>
                        <p:blipFill>
                          <a:blip r:embed="rId22"/>
                          <a:stretch>
                            <a:fillRect/>
                          </a:stretch>
                        </p:blipFill>
                        <p:spPr>
                          <a:xfrm>
                            <a:off x="6447260" y="380999"/>
                            <a:ext cx="508000" cy="95250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xmlns="" id="{7F588F93-619F-CBDA-F473-78835CA17D97}"/>
                </a:ext>
              </a:extLst>
            </p:cNvPr>
            <p:cNvSpPr/>
            <p:nvPr/>
          </p:nvSpPr>
          <p:spPr>
            <a:xfrm>
              <a:off x="2057400" y="341035"/>
              <a:ext cx="5745964" cy="990418"/>
            </a:xfrm>
            <a:prstGeom prst="roundRect">
              <a:avLst/>
            </a:prstGeom>
            <a:noFill/>
            <a:ln w="50800" cmpd="thickThin">
              <a:solidFill>
                <a:srgbClr val="231DA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881564900"/>
      </p:ext>
    </p:extLst>
  </p:cSld>
  <p:clrMapOvr>
    <a:masterClrMapping/>
  </p:clrMapOvr>
  <p:transition spd="slow" advClick="0">
    <p:fade/>
  </p:transition>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4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42"/>
                                        </p:tgtEl>
                                        <p:attrNameLst>
                                          <p:attrName>fillcolor</p:attrName>
                                        </p:attrNameLst>
                                      </p:cBhvr>
                                      <p:to>
                                        <a:srgbClr val="2FDF33"/>
                                      </p:to>
                                    </p:animClr>
                                    <p:set>
                                      <p:cBhvr>
                                        <p:cTn id="8" dur="2000" fill="hold"/>
                                        <p:tgtEl>
                                          <p:spTgt spid="42"/>
                                        </p:tgtEl>
                                        <p:attrNameLst>
                                          <p:attrName>fill.type</p:attrName>
                                        </p:attrNameLst>
                                      </p:cBhvr>
                                      <p:to>
                                        <p:strVal val="solid"/>
                                      </p:to>
                                    </p:set>
                                    <p:set>
                                      <p:cBhvr>
                                        <p:cTn id="9" dur="2000" fill="hold"/>
                                        <p:tgtEl>
                                          <p:spTgt spid="42"/>
                                        </p:tgtEl>
                                        <p:attrNameLst>
                                          <p:attrName>fill.on</p:attrName>
                                        </p:attrNameLst>
                                      </p:cBhvr>
                                      <p:to>
                                        <p:strVal val="true"/>
                                      </p:to>
                                    </p:set>
                                  </p:childTnLst>
                                  <p:subTnLst>
                                    <p:audio>
                                      <p:cMediaNode>
                                        <p:cTn display="0" masterRel="sameClick">
                                          <p:stCondLst>
                                            <p:cond evt="begin" delay="0">
                                              <p:tn val="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2"/>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9"/>
                                        </p:tgtEl>
                                        <p:attrNameLst>
                                          <p:attrName>fillcolor</p:attrName>
                                        </p:attrNameLst>
                                      </p:cBhvr>
                                      <p:to>
                                        <a:schemeClr val="accent2"/>
                                      </p:to>
                                    </p:animClr>
                                    <p:set>
                                      <p:cBhvr>
                                        <p:cTn id="15" dur="2000" fill="hold"/>
                                        <p:tgtEl>
                                          <p:spTgt spid="39"/>
                                        </p:tgtEl>
                                        <p:attrNameLst>
                                          <p:attrName>fill.type</p:attrName>
                                        </p:attrNameLst>
                                      </p:cBhvr>
                                      <p:to>
                                        <p:strVal val="solid"/>
                                      </p:to>
                                    </p:set>
                                    <p:set>
                                      <p:cBhvr>
                                        <p:cTn id="16" dur="2000" fill="hold"/>
                                        <p:tgtEl>
                                          <p:spTgt spid="39"/>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3"/>
                                        </p:tgtEl>
                                        <p:attrNameLst>
                                          <p:attrName>fillcolor</p:attrName>
                                        </p:attrNameLst>
                                      </p:cBhvr>
                                      <p:to>
                                        <a:schemeClr val="accent2"/>
                                      </p:to>
                                    </p:animClr>
                                    <p:set>
                                      <p:cBhvr>
                                        <p:cTn id="22" dur="2000" fill="hold"/>
                                        <p:tgtEl>
                                          <p:spTgt spid="43"/>
                                        </p:tgtEl>
                                        <p:attrNameLst>
                                          <p:attrName>fill.type</p:attrName>
                                        </p:attrNameLst>
                                      </p:cBhvr>
                                      <p:to>
                                        <p:strVal val="solid"/>
                                      </p:to>
                                    </p:set>
                                    <p:set>
                                      <p:cBhvr>
                                        <p:cTn id="23" dur="2000" fill="hold"/>
                                        <p:tgtEl>
                                          <p:spTgt spid="4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4"/>
                                        </p:tgtEl>
                                        <p:attrNameLst>
                                          <p:attrName>fillcolor</p:attrName>
                                        </p:attrNameLst>
                                      </p:cBhvr>
                                      <p:to>
                                        <a:schemeClr val="accent2"/>
                                      </p:to>
                                    </p:animClr>
                                    <p:set>
                                      <p:cBhvr>
                                        <p:cTn id="29" dur="2000" fill="hold"/>
                                        <p:tgtEl>
                                          <p:spTgt spid="44"/>
                                        </p:tgtEl>
                                        <p:attrNameLst>
                                          <p:attrName>fill.type</p:attrName>
                                        </p:attrNameLst>
                                      </p:cBhvr>
                                      <p:to>
                                        <p:strVal val="solid"/>
                                      </p:to>
                                    </p:set>
                                    <p:set>
                                      <p:cBhvr>
                                        <p:cTn id="30" dur="2000" fill="hold"/>
                                        <p:tgtEl>
                                          <p:spTgt spid="4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6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1"/>
                                        </p:tgtEl>
                                        <p:attrNameLst>
                                          <p:attrName>style.visibility</p:attrName>
                                        </p:attrNameLst>
                                      </p:cBhvr>
                                      <p:to>
                                        <p:strVal val="hidden"/>
                                      </p:to>
                                    </p:set>
                                  </p:childTnLst>
                                </p:cTn>
                              </p:par>
                              <p:par>
                                <p:cTn id="36" presetID="20" presetClass="exit" presetSubtype="0" fill="hold" grpId="0" nodeType="withEffect">
                                  <p:stCondLst>
                                    <p:cond delay="0"/>
                                  </p:stCondLst>
                                  <p:childTnLst>
                                    <p:animEffect transition="out" filter="wedge">
                                      <p:cBhvr>
                                        <p:cTn id="37" dur="1000"/>
                                        <p:tgtEl>
                                          <p:spTgt spid="60"/>
                                        </p:tgtEl>
                                      </p:cBhvr>
                                    </p:animEffect>
                                    <p:set>
                                      <p:cBhvr>
                                        <p:cTn id="38" dur="1" fill="hold">
                                          <p:stCondLst>
                                            <p:cond delay="999"/>
                                          </p:stCondLst>
                                        </p:cTn>
                                        <p:tgtEl>
                                          <p:spTgt spid="60"/>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1" fill="hold"/>
                                        <p:tgtEl>
                                          <p:spTgt spid="62"/>
                                        </p:tgtEl>
                                      </p:cBhvr>
                                    </p:cmd>
                                  </p:childTnLst>
                                </p:cTn>
                              </p:par>
                            </p:childTnLst>
                          </p:cTn>
                        </p:par>
                        <p:par>
                          <p:cTn id="41" fill="hold">
                            <p:stCondLst>
                              <p:cond delay="1000"/>
                            </p:stCondLst>
                            <p:childTnLst>
                              <p:par>
                                <p:cTn id="42" presetID="20" presetClass="exit" presetSubtype="0" fill="hold" grpId="0" nodeType="afterEffect">
                                  <p:stCondLst>
                                    <p:cond delay="0"/>
                                  </p:stCondLst>
                                  <p:childTnLst>
                                    <p:animEffect transition="out" filter="wedge">
                                      <p:cBhvr>
                                        <p:cTn id="43" dur="1000"/>
                                        <p:tgtEl>
                                          <p:spTgt spid="59"/>
                                        </p:tgtEl>
                                      </p:cBhvr>
                                    </p:animEffect>
                                    <p:set>
                                      <p:cBhvr>
                                        <p:cTn id="44" dur="1" fill="hold">
                                          <p:stCondLst>
                                            <p:cond delay="999"/>
                                          </p:stCondLst>
                                        </p:cTn>
                                        <p:tgtEl>
                                          <p:spTgt spid="59"/>
                                        </p:tgtEl>
                                        <p:attrNameLst>
                                          <p:attrName>style.visibility</p:attrName>
                                        </p:attrNameLst>
                                      </p:cBhvr>
                                      <p:to>
                                        <p:strVal val="hidden"/>
                                      </p:to>
                                    </p:set>
                                  </p:childTnLst>
                                </p:cTn>
                              </p:par>
                            </p:childTnLst>
                          </p:cTn>
                        </p:par>
                        <p:par>
                          <p:cTn id="45" fill="hold">
                            <p:stCondLst>
                              <p:cond delay="2000"/>
                            </p:stCondLst>
                            <p:childTnLst>
                              <p:par>
                                <p:cTn id="46" presetID="20" presetClass="exit" presetSubtype="0" fill="hold" grpId="0" nodeType="afterEffect">
                                  <p:stCondLst>
                                    <p:cond delay="0"/>
                                  </p:stCondLst>
                                  <p:childTnLst>
                                    <p:animEffect transition="out" filter="wedge">
                                      <p:cBhvr>
                                        <p:cTn id="47" dur="1000"/>
                                        <p:tgtEl>
                                          <p:spTgt spid="58"/>
                                        </p:tgtEl>
                                      </p:cBhvr>
                                    </p:animEffect>
                                    <p:set>
                                      <p:cBhvr>
                                        <p:cTn id="48" dur="1" fill="hold">
                                          <p:stCondLst>
                                            <p:cond delay="999"/>
                                          </p:stCondLst>
                                        </p:cTn>
                                        <p:tgtEl>
                                          <p:spTgt spid="58"/>
                                        </p:tgtEl>
                                        <p:attrNameLst>
                                          <p:attrName>style.visibility</p:attrName>
                                        </p:attrNameLst>
                                      </p:cBhvr>
                                      <p:to>
                                        <p:strVal val="hidden"/>
                                      </p:to>
                                    </p:set>
                                  </p:childTnLst>
                                </p:cTn>
                              </p:par>
                            </p:childTnLst>
                          </p:cTn>
                        </p:par>
                        <p:par>
                          <p:cTn id="49" fill="hold">
                            <p:stCondLst>
                              <p:cond delay="3000"/>
                            </p:stCondLst>
                            <p:childTnLst>
                              <p:par>
                                <p:cTn id="50" presetID="20" presetClass="exit" presetSubtype="0" fill="hold" grpId="0" nodeType="afterEffect">
                                  <p:stCondLst>
                                    <p:cond delay="0"/>
                                  </p:stCondLst>
                                  <p:childTnLst>
                                    <p:animEffect transition="out" filter="wedg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childTnLst>
                          </p:cTn>
                        </p:par>
                        <p:par>
                          <p:cTn id="53" fill="hold">
                            <p:stCondLst>
                              <p:cond delay="4000"/>
                            </p:stCondLst>
                            <p:childTnLst>
                              <p:par>
                                <p:cTn id="54" presetID="20" presetClass="exit" presetSubtype="0" fill="hold" grpId="0" nodeType="afterEffect">
                                  <p:stCondLst>
                                    <p:cond delay="0"/>
                                  </p:stCondLst>
                                  <p:childTnLst>
                                    <p:animEffect transition="out" filter="wedge">
                                      <p:cBhvr>
                                        <p:cTn id="55" dur="1000"/>
                                        <p:tgtEl>
                                          <p:spTgt spid="56"/>
                                        </p:tgtEl>
                                      </p:cBhvr>
                                    </p:animEffect>
                                    <p:set>
                                      <p:cBhvr>
                                        <p:cTn id="56" dur="1" fill="hold">
                                          <p:stCondLst>
                                            <p:cond delay="999"/>
                                          </p:stCondLst>
                                        </p:cTn>
                                        <p:tgtEl>
                                          <p:spTgt spid="56"/>
                                        </p:tgtEl>
                                        <p:attrNameLst>
                                          <p:attrName>style.visibility</p:attrName>
                                        </p:attrNameLst>
                                      </p:cBhvr>
                                      <p:to>
                                        <p:strVal val="hidden"/>
                                      </p:to>
                                    </p:set>
                                  </p:childTnLst>
                                </p:cTn>
                              </p:par>
                            </p:childTnLst>
                          </p:cTn>
                        </p:par>
                        <p:par>
                          <p:cTn id="57" fill="hold">
                            <p:stCondLst>
                              <p:cond delay="5000"/>
                            </p:stCondLst>
                            <p:childTnLst>
                              <p:par>
                                <p:cTn id="58" presetID="20" presetClass="exit" presetSubtype="0" fill="hold" grpId="0" nodeType="afterEffect">
                                  <p:stCondLst>
                                    <p:cond delay="0"/>
                                  </p:stCondLst>
                                  <p:childTnLst>
                                    <p:animEffect transition="out" filter="wedge">
                                      <p:cBhvr>
                                        <p:cTn id="59" dur="1000"/>
                                        <p:tgtEl>
                                          <p:spTgt spid="55"/>
                                        </p:tgtEl>
                                      </p:cBhvr>
                                    </p:animEffect>
                                    <p:set>
                                      <p:cBhvr>
                                        <p:cTn id="60" dur="1" fill="hold">
                                          <p:stCondLst>
                                            <p:cond delay="999"/>
                                          </p:stCondLst>
                                        </p:cTn>
                                        <p:tgtEl>
                                          <p:spTgt spid="55"/>
                                        </p:tgtEl>
                                        <p:attrNameLst>
                                          <p:attrName>style.visibility</p:attrName>
                                        </p:attrNameLst>
                                      </p:cBhvr>
                                      <p:to>
                                        <p:strVal val="hidden"/>
                                      </p:to>
                                    </p:set>
                                  </p:childTnLst>
                                </p:cTn>
                              </p:par>
                            </p:childTnLst>
                          </p:cTn>
                        </p:par>
                        <p:par>
                          <p:cTn id="61" fill="hold">
                            <p:stCondLst>
                              <p:cond delay="6000"/>
                            </p:stCondLst>
                            <p:childTnLst>
                              <p:par>
                                <p:cTn id="62" presetID="20" presetClass="exit" presetSubtype="0" fill="hold" grpId="0" nodeType="afterEffect">
                                  <p:stCondLst>
                                    <p:cond delay="0"/>
                                  </p:stCondLst>
                                  <p:childTnLst>
                                    <p:animEffect transition="out" filter="wedg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par>
                          <p:cTn id="65" fill="hold">
                            <p:stCondLst>
                              <p:cond delay="7000"/>
                            </p:stCondLst>
                            <p:childTnLst>
                              <p:par>
                                <p:cTn id="66" presetID="20" presetClass="exit" presetSubtype="0" fill="hold" grpId="0" nodeType="afterEffect">
                                  <p:stCondLst>
                                    <p:cond delay="0"/>
                                  </p:stCondLst>
                                  <p:childTnLst>
                                    <p:animEffect transition="out" filter="wedge">
                                      <p:cBhvr>
                                        <p:cTn id="67" dur="1000"/>
                                        <p:tgtEl>
                                          <p:spTgt spid="53"/>
                                        </p:tgtEl>
                                      </p:cBhvr>
                                    </p:animEffect>
                                    <p:set>
                                      <p:cBhvr>
                                        <p:cTn id="68" dur="1" fill="hold">
                                          <p:stCondLst>
                                            <p:cond delay="999"/>
                                          </p:stCondLst>
                                        </p:cTn>
                                        <p:tgtEl>
                                          <p:spTgt spid="53"/>
                                        </p:tgtEl>
                                        <p:attrNameLst>
                                          <p:attrName>style.visibility</p:attrName>
                                        </p:attrNameLst>
                                      </p:cBhvr>
                                      <p:to>
                                        <p:strVal val="hidden"/>
                                      </p:to>
                                    </p:set>
                                  </p:childTnLst>
                                </p:cTn>
                              </p:par>
                            </p:childTnLst>
                          </p:cTn>
                        </p:par>
                        <p:par>
                          <p:cTn id="69" fill="hold">
                            <p:stCondLst>
                              <p:cond delay="8000"/>
                            </p:stCondLst>
                            <p:childTnLst>
                              <p:par>
                                <p:cTn id="70" presetID="20" presetClass="exit" presetSubtype="0" fill="hold" grpId="0" nodeType="afterEffect">
                                  <p:stCondLst>
                                    <p:cond delay="0"/>
                                  </p:stCondLst>
                                  <p:childTnLst>
                                    <p:animEffect transition="out" filter="wedge">
                                      <p:cBhvr>
                                        <p:cTn id="71" dur="1000"/>
                                        <p:tgtEl>
                                          <p:spTgt spid="52"/>
                                        </p:tgtEl>
                                      </p:cBhvr>
                                    </p:animEffect>
                                    <p:set>
                                      <p:cBhvr>
                                        <p:cTn id="72" dur="1" fill="hold">
                                          <p:stCondLst>
                                            <p:cond delay="999"/>
                                          </p:stCondLst>
                                        </p:cTn>
                                        <p:tgtEl>
                                          <p:spTgt spid="52"/>
                                        </p:tgtEl>
                                        <p:attrNameLst>
                                          <p:attrName>style.visibility</p:attrName>
                                        </p:attrNameLst>
                                      </p:cBhvr>
                                      <p:to>
                                        <p:strVal val="hidden"/>
                                      </p:to>
                                    </p:set>
                                  </p:childTnLst>
                                </p:cTn>
                              </p:par>
                            </p:childTnLst>
                          </p:cTn>
                        </p:par>
                        <p:par>
                          <p:cTn id="73" fill="hold">
                            <p:stCondLst>
                              <p:cond delay="9000"/>
                            </p:stCondLst>
                            <p:childTnLst>
                              <p:par>
                                <p:cTn id="74" presetID="20" presetClass="exit" presetSubtype="0" fill="hold" grpId="0" nodeType="afterEffect">
                                  <p:stCondLst>
                                    <p:cond delay="0"/>
                                  </p:stCondLst>
                                  <p:childTnLst>
                                    <p:animEffect transition="out" filter="wedge">
                                      <p:cBhvr>
                                        <p:cTn id="75" dur="1000"/>
                                        <p:tgtEl>
                                          <p:spTgt spid="51"/>
                                        </p:tgtEl>
                                      </p:cBhvr>
                                    </p:animEffect>
                                    <p:set>
                                      <p:cBhvr>
                                        <p:cTn id="76"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numSld="10">
                <p:cTn id="77" fill="hold" display="0">
                  <p:stCondLst>
                    <p:cond delay="indefinite"/>
                  </p:stCondLst>
                  <p:endCondLst>
                    <p:cond evt="onStopAudio" delay="0">
                      <p:tgtEl>
                        <p:sldTgt/>
                      </p:tgtEl>
                    </p:cond>
                  </p:endCondLst>
                </p:cTn>
                <p:tgtEl>
                  <p:spTgt spid="62"/>
                </p:tgtEl>
              </p:cMediaNode>
            </p:audio>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84B0322B-ADE8-77D4-7FBB-F4B9838AE6DC}"/>
              </a:ext>
            </a:extLst>
          </p:cNvPr>
          <p:cNvGrpSpPr/>
          <p:nvPr/>
        </p:nvGrpSpPr>
        <p:grpSpPr>
          <a:xfrm>
            <a:off x="1286483" y="1581150"/>
            <a:ext cx="6689233" cy="2610256"/>
            <a:chOff x="829283" y="2038350"/>
            <a:chExt cx="6689233" cy="2610256"/>
          </a:xfrm>
        </p:grpSpPr>
        <p:sp>
          <p:nvSpPr>
            <p:cNvPr id="25" name="Arrow: Pentagon 24">
              <a:extLst>
                <a:ext uri="{FF2B5EF4-FFF2-40B4-BE49-F238E27FC236}">
                  <a16:creationId xmlns:a16="http://schemas.microsoft.com/office/drawing/2014/main" xmlns="" id="{CB584D96-8AB3-92C0-CB76-D05F8F02F50E}"/>
                </a:ext>
              </a:extLst>
            </p:cNvPr>
            <p:cNvSpPr/>
            <p:nvPr/>
          </p:nvSpPr>
          <p:spPr>
            <a:xfrm>
              <a:off x="838199" y="2056182"/>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Arrow: Pentagon 25">
              <a:extLst>
                <a:ext uri="{FF2B5EF4-FFF2-40B4-BE49-F238E27FC236}">
                  <a16:creationId xmlns:a16="http://schemas.microsoft.com/office/drawing/2014/main" xmlns="" id="{5BE4867A-2E1B-B3DE-EC92-B3CF6B0C4603}"/>
                </a:ext>
              </a:extLst>
            </p:cNvPr>
            <p:cNvSpPr/>
            <p:nvPr/>
          </p:nvSpPr>
          <p:spPr>
            <a:xfrm>
              <a:off x="8292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Arrow: Pentagon 26">
              <a:extLst>
                <a:ext uri="{FF2B5EF4-FFF2-40B4-BE49-F238E27FC236}">
                  <a16:creationId xmlns:a16="http://schemas.microsoft.com/office/drawing/2014/main" xmlns="" id="{D3A0C776-FC21-73C8-F35B-3A88DBA532FA}"/>
                </a:ext>
              </a:extLst>
            </p:cNvPr>
            <p:cNvSpPr/>
            <p:nvPr/>
          </p:nvSpPr>
          <p:spPr>
            <a:xfrm>
              <a:off x="4800599" y="2038350"/>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Arrow: Pentagon 27">
              <a:extLst>
                <a:ext uri="{FF2B5EF4-FFF2-40B4-BE49-F238E27FC236}">
                  <a16:creationId xmlns:a16="http://schemas.microsoft.com/office/drawing/2014/main" xmlns="" id="{D9E062A6-C2EE-F806-E553-DF73FD4FC357}"/>
                </a:ext>
              </a:extLst>
            </p:cNvPr>
            <p:cNvSpPr/>
            <p:nvPr/>
          </p:nvSpPr>
          <p:spPr>
            <a:xfrm>
              <a:off x="47916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xmlns="" id="{585A8D05-FC9B-8C82-0BF8-7579D729B0E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xmlns="" id="{3075093C-E323-2BF8-1ED8-F0396D003412}"/>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3FC177C6-AE50-E97D-E6AB-58A4B02C6B1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8662DEB4-AC3D-22BD-9244-DE1B6939FB2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A3305757-9BDA-748A-3A09-CB521F4CA74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426B81B2-C06B-129F-5305-56642DE6127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E9BFF1C7-5CB2-0130-DCD8-089B87DC7517}"/>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D369C097-CB88-782B-9BFC-48DC53D5F09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0FC46853-B6A1-5DE4-6EBF-CBF856F70ED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7988DB2D-F1D1-95FF-9058-BD5DFFA81DF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252CA014-E073-448C-7DAB-632D040DDEB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B507F5D4-B679-DC33-17AE-E9B0318513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870ACACD-7569-3DCC-ACA5-87342D8BFAF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48" name="TextBox 47">
            <a:extLst>
              <a:ext uri="{FF2B5EF4-FFF2-40B4-BE49-F238E27FC236}">
                <a16:creationId xmlns:a16="http://schemas.microsoft.com/office/drawing/2014/main" xmlns="" id="{B8E61277-6979-C005-ED8D-B2E9E5B9748B}"/>
              </a:ext>
            </a:extLst>
          </p:cNvPr>
          <p:cNvSpPr txBox="1"/>
          <p:nvPr/>
        </p:nvSpPr>
        <p:spPr>
          <a:xfrm>
            <a:off x="1741521" y="564862"/>
            <a:ext cx="5745964" cy="646986"/>
          </a:xfrm>
          <a:prstGeom prst="roundRect">
            <a:avLst/>
          </a:prstGeom>
          <a:noFill/>
          <a:ln w="44450" cmpd="thickThin">
            <a:solidFill>
              <a:srgbClr val="231DA3"/>
            </a:solidFill>
          </a:ln>
          <a:scene3d>
            <a:camera prst="orthographicFront"/>
            <a:lightRig rig="threePt" dir="t"/>
          </a:scene3d>
          <a:sp3d>
            <a:bevelT/>
          </a:sp3d>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Câu 3: </a:t>
            </a:r>
            <a:r>
              <a:rPr lang="en-US" sz="3200">
                <a:latin typeface="Times New Roman" panose="02020603050405020304" pitchFamily="18" charset="0"/>
                <a:cs typeface="Times New Roman" panose="02020603050405020304" pitchFamily="18" charset="0"/>
              </a:rPr>
              <a:t>Chọn đáp án </a:t>
            </a:r>
            <a:r>
              <a:rPr lang="en-US" sz="3200" b="1">
                <a:latin typeface="Times New Roman" panose="02020603050405020304" pitchFamily="18" charset="0"/>
                <a:cs typeface="Times New Roman" panose="02020603050405020304" pitchFamily="18" charset="0"/>
              </a:rPr>
              <a:t>sai</a:t>
            </a:r>
            <a:r>
              <a:rPr lang="en-US" sz="3200">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xmlns="" id="{E8C02E2F-E02A-78ED-5010-75676F5A6BE2}"/>
              </a:ext>
            </a:extLst>
          </p:cNvPr>
          <p:cNvSpPr/>
          <p:nvPr/>
        </p:nvSpPr>
        <p:spPr>
          <a:xfrm>
            <a:off x="1168284" y="1771442"/>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xmlns="" id="{AB309C9B-4333-1CEB-0EF2-B4088A2D2F0C}"/>
              </a:ext>
            </a:extLst>
          </p:cNvPr>
          <p:cNvSpPr/>
          <p:nvPr/>
        </p:nvSpPr>
        <p:spPr>
          <a:xfrm>
            <a:off x="1168284" y="3244930"/>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xmlns="" id="{381C50B2-6E51-49F1-C631-8373AC51576A}"/>
              </a:ext>
            </a:extLst>
          </p:cNvPr>
          <p:cNvSpPr/>
          <p:nvPr/>
        </p:nvSpPr>
        <p:spPr>
          <a:xfrm>
            <a:off x="5130684" y="1792306"/>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xmlns="" id="{3081C35B-E82A-43F6-433A-B0E99D561A45}"/>
              </a:ext>
            </a:extLst>
          </p:cNvPr>
          <p:cNvSpPr/>
          <p:nvPr/>
        </p:nvSpPr>
        <p:spPr>
          <a:xfrm>
            <a:off x="5130684" y="3238141"/>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FC3E0B88-8AC7-F101-0348-BB9B6CEF270B}"/>
              </a:ext>
            </a:extLst>
          </p:cNvPr>
          <p:cNvGraphicFramePr>
            <a:graphicFrameLocks noChangeAspect="1"/>
          </p:cNvGraphicFramePr>
          <p:nvPr>
            <p:extLst>
              <p:ext uri="{D42A27DB-BD31-4B8C-83A1-F6EECF244321}">
                <p14:modId xmlns:p14="http://schemas.microsoft.com/office/powerpoint/2010/main" val="2964164183"/>
              </p:ext>
            </p:extLst>
          </p:nvPr>
        </p:nvGraphicFramePr>
        <p:xfrm>
          <a:off x="1955688" y="2007300"/>
          <a:ext cx="1536700" cy="406400"/>
        </p:xfrm>
        <a:graphic>
          <a:graphicData uri="http://schemas.openxmlformats.org/presentationml/2006/ole">
            <mc:AlternateContent xmlns:mc="http://schemas.openxmlformats.org/markup-compatibility/2006">
              <mc:Choice xmlns:v="urn:schemas-microsoft-com:vml" Requires="v">
                <p:oleObj spid="_x0000_s3102" name="Equation" r:id="rId13" imgW="1536480" imgH="406080" progId="Equation.DSMT4">
                  <p:embed/>
                </p:oleObj>
              </mc:Choice>
              <mc:Fallback>
                <p:oleObj name="Equation" r:id="rId13" imgW="1536480" imgH="406080" progId="Equation.DSMT4">
                  <p:embed/>
                  <p:pic>
                    <p:nvPicPr>
                      <p:cNvPr id="0" name=""/>
                      <p:cNvPicPr/>
                      <p:nvPr/>
                    </p:nvPicPr>
                    <p:blipFill>
                      <a:blip r:embed="rId14"/>
                      <a:stretch>
                        <a:fillRect/>
                      </a:stretch>
                    </p:blipFill>
                    <p:spPr>
                      <a:xfrm>
                        <a:off x="1955688" y="2007300"/>
                        <a:ext cx="1536700" cy="406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6DF67234-F112-007C-EBD0-25879372628B}"/>
              </a:ext>
            </a:extLst>
          </p:cNvPr>
          <p:cNvGraphicFramePr>
            <a:graphicFrameLocks noChangeAspect="1"/>
          </p:cNvGraphicFramePr>
          <p:nvPr>
            <p:extLst>
              <p:ext uri="{D42A27DB-BD31-4B8C-83A1-F6EECF244321}">
                <p14:modId xmlns:p14="http://schemas.microsoft.com/office/powerpoint/2010/main" val="4220443632"/>
              </p:ext>
            </p:extLst>
          </p:nvPr>
        </p:nvGraphicFramePr>
        <p:xfrm>
          <a:off x="5942580" y="1981898"/>
          <a:ext cx="1727200" cy="330200"/>
        </p:xfrm>
        <a:graphic>
          <a:graphicData uri="http://schemas.openxmlformats.org/presentationml/2006/ole">
            <mc:AlternateContent xmlns:mc="http://schemas.openxmlformats.org/markup-compatibility/2006">
              <mc:Choice xmlns:v="urn:schemas-microsoft-com:vml" Requires="v">
                <p:oleObj spid="_x0000_s3103" name="Equation" r:id="rId15" imgW="1726920" imgH="330120" progId="Equation.DSMT4">
                  <p:embed/>
                </p:oleObj>
              </mc:Choice>
              <mc:Fallback>
                <p:oleObj name="Equation" r:id="rId15" imgW="1726920" imgH="330120" progId="Equation.DSMT4">
                  <p:embed/>
                  <p:pic>
                    <p:nvPicPr>
                      <p:cNvPr id="0" name=""/>
                      <p:cNvPicPr/>
                      <p:nvPr/>
                    </p:nvPicPr>
                    <p:blipFill>
                      <a:blip r:embed="rId16"/>
                      <a:stretch>
                        <a:fillRect/>
                      </a:stretch>
                    </p:blipFill>
                    <p:spPr>
                      <a:xfrm>
                        <a:off x="5942580" y="1981898"/>
                        <a:ext cx="1727200" cy="3302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xmlns="" id="{CCF5A41B-C4CC-AE2B-D278-22724315A68F}"/>
              </a:ext>
            </a:extLst>
          </p:cNvPr>
          <p:cNvGraphicFramePr>
            <a:graphicFrameLocks noChangeAspect="1"/>
          </p:cNvGraphicFramePr>
          <p:nvPr>
            <p:extLst>
              <p:ext uri="{D42A27DB-BD31-4B8C-83A1-F6EECF244321}">
                <p14:modId xmlns:p14="http://schemas.microsoft.com/office/powerpoint/2010/main" val="2459952304"/>
              </p:ext>
            </p:extLst>
          </p:nvPr>
        </p:nvGraphicFramePr>
        <p:xfrm>
          <a:off x="1999230" y="3149392"/>
          <a:ext cx="1219200" cy="952500"/>
        </p:xfrm>
        <a:graphic>
          <a:graphicData uri="http://schemas.openxmlformats.org/presentationml/2006/ole">
            <mc:AlternateContent xmlns:mc="http://schemas.openxmlformats.org/markup-compatibility/2006">
              <mc:Choice xmlns:v="urn:schemas-microsoft-com:vml" Requires="v">
                <p:oleObj spid="_x0000_s3104" name="Equation" r:id="rId17" imgW="1218960" imgH="952200" progId="Equation.DSMT4">
                  <p:embed/>
                </p:oleObj>
              </mc:Choice>
              <mc:Fallback>
                <p:oleObj name="Equation" r:id="rId17" imgW="1218960" imgH="952200" progId="Equation.DSMT4">
                  <p:embed/>
                  <p:pic>
                    <p:nvPicPr>
                      <p:cNvPr id="0" name=""/>
                      <p:cNvPicPr/>
                      <p:nvPr/>
                    </p:nvPicPr>
                    <p:blipFill>
                      <a:blip r:embed="rId18"/>
                      <a:stretch>
                        <a:fillRect/>
                      </a:stretch>
                    </p:blipFill>
                    <p:spPr>
                      <a:xfrm>
                        <a:off x="1999230" y="3149392"/>
                        <a:ext cx="1219200" cy="9525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xmlns="" id="{C0CCC4B2-601E-2934-D5A7-58285D298F0D}"/>
              </a:ext>
            </a:extLst>
          </p:cNvPr>
          <p:cNvGraphicFramePr>
            <a:graphicFrameLocks noChangeAspect="1"/>
          </p:cNvGraphicFramePr>
          <p:nvPr>
            <p:extLst>
              <p:ext uri="{D42A27DB-BD31-4B8C-83A1-F6EECF244321}">
                <p14:modId xmlns:p14="http://schemas.microsoft.com/office/powerpoint/2010/main" val="923125270"/>
              </p:ext>
            </p:extLst>
          </p:nvPr>
        </p:nvGraphicFramePr>
        <p:xfrm>
          <a:off x="5976144" y="3136692"/>
          <a:ext cx="977900" cy="965200"/>
        </p:xfrm>
        <a:graphic>
          <a:graphicData uri="http://schemas.openxmlformats.org/presentationml/2006/ole">
            <mc:AlternateContent xmlns:mc="http://schemas.openxmlformats.org/markup-compatibility/2006">
              <mc:Choice xmlns:v="urn:schemas-microsoft-com:vml" Requires="v">
                <p:oleObj spid="_x0000_s3105" name="Equation" r:id="rId19" imgW="977760" imgH="965160" progId="Equation.DSMT4">
                  <p:embed/>
                </p:oleObj>
              </mc:Choice>
              <mc:Fallback>
                <p:oleObj name="Equation" r:id="rId19" imgW="977760" imgH="965160" progId="Equation.DSMT4">
                  <p:embed/>
                  <p:pic>
                    <p:nvPicPr>
                      <p:cNvPr id="0" name=""/>
                      <p:cNvPicPr/>
                      <p:nvPr/>
                    </p:nvPicPr>
                    <p:blipFill>
                      <a:blip r:embed="rId20"/>
                      <a:stretch>
                        <a:fillRect/>
                      </a:stretch>
                    </p:blipFill>
                    <p:spPr>
                      <a:xfrm>
                        <a:off x="5976144" y="3136692"/>
                        <a:ext cx="977900" cy="965200"/>
                      </a:xfrm>
                      <a:prstGeom prst="rect">
                        <a:avLst/>
                      </a:prstGeom>
                    </p:spPr>
                  </p:pic>
                </p:oleObj>
              </mc:Fallback>
            </mc:AlternateContent>
          </a:graphicData>
        </a:graphic>
      </p:graphicFrame>
    </p:spTree>
    <p:extLst>
      <p:ext uri="{BB962C8B-B14F-4D97-AF65-F5344CB8AC3E}">
        <p14:creationId xmlns:p14="http://schemas.microsoft.com/office/powerpoint/2010/main" val="393405903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2"/>
                                        </p:tgtEl>
                                        <p:attrNameLst>
                                          <p:attrName>fillcolor</p:attrName>
                                        </p:attrNameLst>
                                      </p:cBhvr>
                                      <p:to>
                                        <a:srgbClr val="2FDF33"/>
                                      </p:to>
                                    </p:animClr>
                                    <p:set>
                                      <p:cBhvr>
                                        <p:cTn id="54" dur="2000" fill="hold"/>
                                        <p:tgtEl>
                                          <p:spTgt spid="52"/>
                                        </p:tgtEl>
                                        <p:attrNameLst>
                                          <p:attrName>fill.type</p:attrName>
                                        </p:attrNameLst>
                                      </p:cBhvr>
                                      <p:to>
                                        <p:strVal val="solid"/>
                                      </p:to>
                                    </p:set>
                                    <p:set>
                                      <p:cBhvr>
                                        <p:cTn id="55" dur="2000" fill="hold"/>
                                        <p:tgtEl>
                                          <p:spTgt spid="5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51"/>
                                        </p:tgtEl>
                                        <p:attrNameLst>
                                          <p:attrName>fillcolor</p:attrName>
                                        </p:attrNameLst>
                                      </p:cBhvr>
                                      <p:to>
                                        <a:schemeClr val="accent2"/>
                                      </p:to>
                                    </p:animClr>
                                    <p:set>
                                      <p:cBhvr>
                                        <p:cTn id="61" dur="2000" fill="hold"/>
                                        <p:tgtEl>
                                          <p:spTgt spid="51"/>
                                        </p:tgtEl>
                                        <p:attrNameLst>
                                          <p:attrName>fill.type</p:attrName>
                                        </p:attrNameLst>
                                      </p:cBhvr>
                                      <p:to>
                                        <p:strVal val="solid"/>
                                      </p:to>
                                    </p:set>
                                    <p:set>
                                      <p:cBhvr>
                                        <p:cTn id="62" dur="2000" fill="hold"/>
                                        <p:tgtEl>
                                          <p:spTgt spid="5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
                                        </p:tgtEl>
                                        <p:attrNameLst>
                                          <p:attrName>fillcolor</p:attrName>
                                        </p:attrNameLst>
                                      </p:cBhvr>
                                      <p:to>
                                        <a:schemeClr val="accent2"/>
                                      </p:to>
                                    </p:animClr>
                                    <p:set>
                                      <p:cBhvr>
                                        <p:cTn id="68" dur="2000" fill="hold"/>
                                        <p:tgtEl>
                                          <p:spTgt spid="2"/>
                                        </p:tgtEl>
                                        <p:attrNameLst>
                                          <p:attrName>fill.type</p:attrName>
                                        </p:attrNameLst>
                                      </p:cBhvr>
                                      <p:to>
                                        <p:strVal val="solid"/>
                                      </p:to>
                                    </p:set>
                                    <p:set>
                                      <p:cBhvr>
                                        <p:cTn id="69" dur="2000" fill="hold"/>
                                        <p:tgtEl>
                                          <p:spTgt spid="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
                  </p:tgtEl>
                </p:cond>
              </p:nextCondLst>
            </p:seq>
            <p:seq concurrent="1" nextAc="seek">
              <p:cTn id="70" restart="whenNotActive" fill="hold" evtFilter="cancelBubble" nodeType="interactiveSeq">
                <p:stCondLst>
                  <p:cond evt="onClick" delay="0">
                    <p:tgtEl>
                      <p:spTgt spid="5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50"/>
                                        </p:tgtEl>
                                        <p:attrNameLst>
                                          <p:attrName>fillcolor</p:attrName>
                                        </p:attrNameLst>
                                      </p:cBhvr>
                                      <p:to>
                                        <a:schemeClr val="accent2"/>
                                      </p:to>
                                    </p:animClr>
                                    <p:set>
                                      <p:cBhvr>
                                        <p:cTn id="75" dur="2000" fill="hold"/>
                                        <p:tgtEl>
                                          <p:spTgt spid="50"/>
                                        </p:tgtEl>
                                        <p:attrNameLst>
                                          <p:attrName>fill.type</p:attrName>
                                        </p:attrNameLst>
                                      </p:cBhvr>
                                      <p:to>
                                        <p:strVal val="solid"/>
                                      </p:to>
                                    </p:set>
                                    <p:set>
                                      <p:cBhvr>
                                        <p:cTn id="76" dur="2000" fill="hold"/>
                                        <p:tgtEl>
                                          <p:spTgt spid="5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89BC82-0293-8DBF-0E5D-AA6840206535}"/>
              </a:ext>
            </a:extLst>
          </p:cNvPr>
          <p:cNvGrpSpPr/>
          <p:nvPr/>
        </p:nvGrpSpPr>
        <p:grpSpPr>
          <a:xfrm>
            <a:off x="365760" y="1496539"/>
            <a:ext cx="8580120" cy="3197220"/>
            <a:chOff x="365760" y="1496539"/>
            <a:chExt cx="8580120" cy="3197220"/>
          </a:xfrm>
        </p:grpSpPr>
        <p:sp>
          <p:nvSpPr>
            <p:cNvPr id="3" name="Rectangle 2">
              <a:extLst>
                <a:ext uri="{FF2B5EF4-FFF2-40B4-BE49-F238E27FC236}">
                  <a16:creationId xmlns:a16="http://schemas.microsoft.com/office/drawing/2014/main" xmlns="" id="{AA3D84FA-1C84-0AF3-519F-1C4B557A8AB2}"/>
                </a:ext>
              </a:extLst>
            </p:cNvPr>
            <p:cNvSpPr/>
            <p:nvPr/>
          </p:nvSpPr>
          <p:spPr>
            <a:xfrm>
              <a:off x="365760" y="1501533"/>
              <a:ext cx="3931920" cy="1527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xmlns="" id="{656ED94C-6BE0-747A-E274-EE9C960EDFDA}"/>
                </a:ext>
              </a:extLst>
            </p:cNvPr>
            <p:cNvSpPr/>
            <p:nvPr/>
          </p:nvSpPr>
          <p:spPr>
            <a:xfrm>
              <a:off x="5013960" y="1496539"/>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xmlns="" id="{752081CD-6F13-8A25-5FD6-4C5EB8A9C9B8}"/>
                </a:ext>
              </a:extLst>
            </p:cNvPr>
            <p:cNvSpPr/>
            <p:nvPr/>
          </p:nvSpPr>
          <p:spPr>
            <a:xfrm>
              <a:off x="369038"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xmlns="" id="{B1173E7A-8DC0-F2A2-BE42-1F18E4668EE3}"/>
                </a:ext>
              </a:extLst>
            </p:cNvPr>
            <p:cNvSpPr/>
            <p:nvPr/>
          </p:nvSpPr>
          <p:spPr>
            <a:xfrm>
              <a:off x="5013960"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Oval 34">
            <a:extLst>
              <a:ext uri="{FF2B5EF4-FFF2-40B4-BE49-F238E27FC236}">
                <a16:creationId xmlns:a16="http://schemas.microsoft.com/office/drawing/2014/main" xmlns="" id="{256CAC83-2989-B37F-31C5-F36D6F4836E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0F81F6E7-EBA4-29AB-E476-7AAF76462CA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5EE1EB32-7869-F294-D2F3-F41F4070091D}"/>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A14DF114-4898-E7F5-F0F7-FC5254877E6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F1295FBE-A084-D91B-7174-FEFD210E65C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46EEEBA1-447A-F121-F17B-55DFA069F227}"/>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2AB42E0B-EC8B-FE59-5977-069D093FE16C}"/>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72F967CE-2C9F-B380-F243-D0921824CFD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D2B9AA23-FE49-59CD-893B-297E0EA6F21A}"/>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C6E7F847-E648-51EB-155C-A1CDE8AABA40}"/>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376E2FEB-FBAE-14E0-BC58-8C51B09A59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03A83690-3D61-9EDB-B4AF-B948C053912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pic>
        <p:nvPicPr>
          <p:cNvPr id="9" name="Picture 8">
            <a:extLst>
              <a:ext uri="{FF2B5EF4-FFF2-40B4-BE49-F238E27FC236}">
                <a16:creationId xmlns:a16="http://schemas.microsoft.com/office/drawing/2014/main" xmlns="" id="{0DF7F00B-C54B-B900-B900-965A64664D2B}"/>
              </a:ext>
            </a:extLst>
          </p:cNvPr>
          <p:cNvPicPr>
            <a:picLocks noChangeAspect="1"/>
          </p:cNvPicPr>
          <p:nvPr/>
        </p:nvPicPr>
        <p:blipFill>
          <a:blip r:embed="rId11"/>
          <a:stretch>
            <a:fillRect/>
          </a:stretch>
        </p:blipFill>
        <p:spPr>
          <a:xfrm>
            <a:off x="457200" y="2089150"/>
            <a:ext cx="3791712" cy="1068324"/>
          </a:xfrm>
          <a:prstGeom prst="rect">
            <a:avLst/>
          </a:prstGeom>
        </p:spPr>
      </p:pic>
      <p:pic>
        <p:nvPicPr>
          <p:cNvPr id="10" name="Picture 9">
            <a:extLst>
              <a:ext uri="{FF2B5EF4-FFF2-40B4-BE49-F238E27FC236}">
                <a16:creationId xmlns:a16="http://schemas.microsoft.com/office/drawing/2014/main" xmlns="" id="{78A24622-6850-A490-1023-10C0B90837E7}"/>
              </a:ext>
            </a:extLst>
          </p:cNvPr>
          <p:cNvPicPr>
            <a:picLocks noChangeAspect="1"/>
          </p:cNvPicPr>
          <p:nvPr/>
        </p:nvPicPr>
        <p:blipFill>
          <a:blip r:embed="rId12"/>
          <a:stretch>
            <a:fillRect/>
          </a:stretch>
        </p:blipFill>
        <p:spPr>
          <a:xfrm>
            <a:off x="475488" y="3752850"/>
            <a:ext cx="3791712" cy="1068324"/>
          </a:xfrm>
          <a:prstGeom prst="rect">
            <a:avLst/>
          </a:prstGeom>
          <a:noFill/>
        </p:spPr>
      </p:pic>
      <p:pic>
        <p:nvPicPr>
          <p:cNvPr id="11" name="Picture 10">
            <a:extLst>
              <a:ext uri="{FF2B5EF4-FFF2-40B4-BE49-F238E27FC236}">
                <a16:creationId xmlns:a16="http://schemas.microsoft.com/office/drawing/2014/main" xmlns="" id="{A68293BB-0409-A8B9-75B9-862085EDB8FD}"/>
              </a:ext>
            </a:extLst>
          </p:cNvPr>
          <p:cNvPicPr>
            <a:picLocks noChangeAspect="1"/>
          </p:cNvPicPr>
          <p:nvPr/>
        </p:nvPicPr>
        <p:blipFill>
          <a:blip r:embed="rId13"/>
          <a:stretch>
            <a:fillRect/>
          </a:stretch>
        </p:blipFill>
        <p:spPr>
          <a:xfrm>
            <a:off x="5105400" y="2063750"/>
            <a:ext cx="3791712" cy="1068324"/>
          </a:xfrm>
          <a:prstGeom prst="rect">
            <a:avLst/>
          </a:prstGeom>
        </p:spPr>
      </p:pic>
      <p:pic>
        <p:nvPicPr>
          <p:cNvPr id="12" name="Picture 11">
            <a:extLst>
              <a:ext uri="{FF2B5EF4-FFF2-40B4-BE49-F238E27FC236}">
                <a16:creationId xmlns:a16="http://schemas.microsoft.com/office/drawing/2014/main" xmlns="" id="{8E17BAFD-1A9A-DD6A-ECFB-409B21E2AFE1}"/>
              </a:ext>
            </a:extLst>
          </p:cNvPr>
          <p:cNvPicPr>
            <a:picLocks noChangeAspect="1"/>
          </p:cNvPicPr>
          <p:nvPr/>
        </p:nvPicPr>
        <p:blipFill>
          <a:blip r:embed="rId14"/>
          <a:stretch>
            <a:fillRect/>
          </a:stretch>
        </p:blipFill>
        <p:spPr>
          <a:xfrm>
            <a:off x="5123688" y="3740150"/>
            <a:ext cx="3791712" cy="1068324"/>
          </a:xfrm>
          <a:prstGeom prst="rect">
            <a:avLst/>
          </a:prstGeom>
        </p:spPr>
      </p:pic>
      <p:sp>
        <p:nvSpPr>
          <p:cNvPr id="13" name="Oval 12">
            <a:extLst>
              <a:ext uri="{FF2B5EF4-FFF2-40B4-BE49-F238E27FC236}">
                <a16:creationId xmlns:a16="http://schemas.microsoft.com/office/drawing/2014/main" xmlns="" id="{78F8C45C-BB60-5038-73C9-E48DBE2C7917}"/>
              </a:ext>
            </a:extLst>
          </p:cNvPr>
          <p:cNvSpPr/>
          <p:nvPr/>
        </p:nvSpPr>
        <p:spPr>
          <a:xfrm>
            <a:off x="1953768" y="1501533"/>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A.</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xmlns="" id="{7982845F-808E-E9D6-3F5C-A6C17F44E545}"/>
              </a:ext>
            </a:extLst>
          </p:cNvPr>
          <p:cNvSpPr/>
          <p:nvPr/>
        </p:nvSpPr>
        <p:spPr>
          <a:xfrm>
            <a:off x="6620256" y="1516541"/>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xmlns="" id="{A5923A5A-9FC4-8E78-C6A0-01E076E5286F}"/>
              </a:ext>
            </a:extLst>
          </p:cNvPr>
          <p:cNvSpPr/>
          <p:nvPr/>
        </p:nvSpPr>
        <p:spPr>
          <a:xfrm>
            <a:off x="1952625" y="3166342"/>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xmlns="" id="{06E6B64A-6A97-816A-A03F-06C8B2F9DBB1}"/>
              </a:ext>
            </a:extLst>
          </p:cNvPr>
          <p:cNvSpPr/>
          <p:nvPr/>
        </p:nvSpPr>
        <p:spPr>
          <a:xfrm>
            <a:off x="6619113" y="3181350"/>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a:t>
            </a:r>
            <a:endParaRPr lang="vi-VN" sz="2800" b="1">
              <a:solidFill>
                <a:schemeClr val="tx1"/>
              </a:solidFill>
              <a:latin typeface="Times New Roman" panose="02020603050405020304" pitchFamily="18" charset="0"/>
              <a:cs typeface="Times New Roman" panose="02020603050405020304" pitchFamily="18" charset="0"/>
            </a:endParaRPr>
          </a:p>
        </p:txBody>
      </p:sp>
      <p:pic>
        <p:nvPicPr>
          <p:cNvPr id="34" name="Picture 4" descr="https://lh3.googleusercontent.com/-O_jOpzs4cB4/WsHO0F0eYmI/AAAAAAAACAw/-RG37oWVKt4jSXj_JppqbSv5XgA9hzUCwCHMYCw/h136/6-mau_slide_powerpoint_dep_ctu.vn_(123).gif">
            <a:hlinkClick r:id="rId15" action="ppaction://hlinksldjump"/>
            <a:extLst>
              <a:ext uri="{FF2B5EF4-FFF2-40B4-BE49-F238E27FC236}">
                <a16:creationId xmlns:a16="http://schemas.microsoft.com/office/drawing/2014/main" xmlns="" id="{87E72C8C-6E09-431D-F653-F2C0A0AF55D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11345" y="4422267"/>
            <a:ext cx="1440182" cy="7200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6427CF9-863C-921D-3671-143483A92E7C}"/>
              </a:ext>
            </a:extLst>
          </p:cNvPr>
          <p:cNvGrpSpPr/>
          <p:nvPr/>
        </p:nvGrpSpPr>
        <p:grpSpPr>
          <a:xfrm>
            <a:off x="1447800" y="249721"/>
            <a:ext cx="7583824" cy="990600"/>
            <a:chOff x="1447800" y="249721"/>
            <a:chExt cx="7583824" cy="990600"/>
          </a:xfrm>
        </p:grpSpPr>
        <p:grpSp>
          <p:nvGrpSpPr>
            <p:cNvPr id="6" name="Group 5">
              <a:extLst>
                <a:ext uri="{FF2B5EF4-FFF2-40B4-BE49-F238E27FC236}">
                  <a16:creationId xmlns:a16="http://schemas.microsoft.com/office/drawing/2014/main" xmlns="" id="{19392D79-AD59-7BD6-B69C-C186DCA9A466}"/>
                </a:ext>
              </a:extLst>
            </p:cNvPr>
            <p:cNvGrpSpPr/>
            <p:nvPr/>
          </p:nvGrpSpPr>
          <p:grpSpPr>
            <a:xfrm>
              <a:off x="1524000" y="320968"/>
              <a:ext cx="7507624" cy="838200"/>
              <a:chOff x="1666458" y="429465"/>
              <a:chExt cx="7507624" cy="838200"/>
            </a:xfrm>
          </p:grpSpPr>
          <p:sp>
            <p:nvSpPr>
              <p:cNvPr id="2" name="Rectangle 2">
                <a:extLst>
                  <a:ext uri="{FF2B5EF4-FFF2-40B4-BE49-F238E27FC236}">
                    <a16:creationId xmlns:a16="http://schemas.microsoft.com/office/drawing/2014/main" xmlns="" id="{98D04399-1EAA-0629-82DB-7A22E806C875}"/>
                  </a:ext>
                </a:extLst>
              </p:cNvPr>
              <p:cNvSpPr>
                <a:spLocks noChangeArrowheads="1"/>
              </p:cNvSpPr>
              <p:nvPr/>
            </p:nvSpPr>
            <p:spPr bwMode="auto">
              <a:xfrm>
                <a:off x="1666458" y="552330"/>
                <a:ext cx="7507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4: </a:t>
                </a: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được biểu diễn trên trục số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BFA7C63E-6AF9-AA80-5968-CCCA0612CC7B}"/>
                  </a:ext>
                </a:extLst>
              </p:cNvPr>
              <p:cNvGraphicFramePr>
                <a:graphicFrameLocks noChangeAspect="1"/>
              </p:cNvGraphicFramePr>
              <p:nvPr>
                <p:extLst>
                  <p:ext uri="{D42A27DB-BD31-4B8C-83A1-F6EECF244321}">
                    <p14:modId xmlns:p14="http://schemas.microsoft.com/office/powerpoint/2010/main" val="4048642602"/>
                  </p:ext>
                </p:extLst>
              </p:nvPr>
            </p:nvGraphicFramePr>
            <p:xfrm>
              <a:off x="4226669" y="429465"/>
              <a:ext cx="469900" cy="838200"/>
            </p:xfrm>
            <a:graphic>
              <a:graphicData uri="http://schemas.openxmlformats.org/presentationml/2006/ole">
                <mc:AlternateContent xmlns:mc="http://schemas.openxmlformats.org/markup-compatibility/2006">
                  <mc:Choice xmlns:v="urn:schemas-microsoft-com:vml" Requires="v">
                    <p:oleObj spid="_x0000_s4105" name="Equation" r:id="rId17" imgW="469800" imgH="838080" progId="Equation.DSMT4">
                      <p:embed/>
                    </p:oleObj>
                  </mc:Choice>
                  <mc:Fallback>
                    <p:oleObj name="Equation" r:id="rId17" imgW="469800" imgH="838080" progId="Equation.DSMT4">
                      <p:embed/>
                      <p:pic>
                        <p:nvPicPr>
                          <p:cNvPr id="0" name=""/>
                          <p:cNvPicPr/>
                          <p:nvPr/>
                        </p:nvPicPr>
                        <p:blipFill>
                          <a:blip r:embed="rId18"/>
                          <a:stretch>
                            <a:fillRect/>
                          </a:stretch>
                        </p:blipFill>
                        <p:spPr>
                          <a:xfrm>
                            <a:off x="4226669" y="429465"/>
                            <a:ext cx="469900" cy="838200"/>
                          </a:xfrm>
                          <a:prstGeom prst="rect">
                            <a:avLst/>
                          </a:prstGeom>
                        </p:spPr>
                      </p:pic>
                    </p:oleObj>
                  </mc:Fallback>
                </mc:AlternateContent>
              </a:graphicData>
            </a:graphic>
          </p:graphicFrame>
        </p:grpSp>
        <p:sp>
          <p:nvSpPr>
            <p:cNvPr id="7" name="Rectangle: Rounded Corners 6">
              <a:extLst>
                <a:ext uri="{FF2B5EF4-FFF2-40B4-BE49-F238E27FC236}">
                  <a16:creationId xmlns:a16="http://schemas.microsoft.com/office/drawing/2014/main" xmlns="" id="{4B1C8B37-6ECE-50AB-00B6-EB71CFB034A6}"/>
                </a:ext>
              </a:extLst>
            </p:cNvPr>
            <p:cNvSpPr/>
            <p:nvPr/>
          </p:nvSpPr>
          <p:spPr>
            <a:xfrm>
              <a:off x="1447800"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07449238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47"/>
                                        </p:tgtEl>
                                        <p:attrNameLst>
                                          <p:attrName>fillcolor</p:attrName>
                                        </p:attrNameLst>
                                      </p:cBhvr>
                                      <p:to>
                                        <a:srgbClr val="30DE38"/>
                                      </p:to>
                                    </p:animClr>
                                    <p:set>
                                      <p:cBhvr>
                                        <p:cTn id="54" dur="2000" fill="hold"/>
                                        <p:tgtEl>
                                          <p:spTgt spid="47"/>
                                        </p:tgtEl>
                                        <p:attrNameLst>
                                          <p:attrName>fill.type</p:attrName>
                                        </p:attrNameLst>
                                      </p:cBhvr>
                                      <p:to>
                                        <p:strVal val="solid"/>
                                      </p:to>
                                    </p:set>
                                    <p:set>
                                      <p:cBhvr>
                                        <p:cTn id="55" dur="2000" fill="hold"/>
                                        <p:tgtEl>
                                          <p:spTgt spid="4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3"/>
                                        </p:tgtEl>
                                        <p:attrNameLst>
                                          <p:attrName>fillcolor</p:attrName>
                                        </p:attrNameLst>
                                      </p:cBhvr>
                                      <p:to>
                                        <a:schemeClr val="accent2"/>
                                      </p:to>
                                    </p:animClr>
                                    <p:set>
                                      <p:cBhvr>
                                        <p:cTn id="61" dur="2000" fill="hold"/>
                                        <p:tgtEl>
                                          <p:spTgt spid="13"/>
                                        </p:tgtEl>
                                        <p:attrNameLst>
                                          <p:attrName>fill.type</p:attrName>
                                        </p:attrNameLst>
                                      </p:cBhvr>
                                      <p:to>
                                        <p:strVal val="solid"/>
                                      </p:to>
                                    </p:set>
                                    <p:set>
                                      <p:cBhvr>
                                        <p:cTn id="62" dur="200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1"/>
                                        </p:tgtEl>
                                        <p:attrNameLst>
                                          <p:attrName>fillcolor</p:attrName>
                                        </p:attrNameLst>
                                      </p:cBhvr>
                                      <p:to>
                                        <a:schemeClr val="accent2"/>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4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48"/>
                                        </p:tgtEl>
                                        <p:attrNameLst>
                                          <p:attrName>fillcolor</p:attrName>
                                        </p:attrNameLst>
                                      </p:cBhvr>
                                      <p:to>
                                        <a:schemeClr val="accent2"/>
                                      </p:to>
                                    </p:animClr>
                                    <p:set>
                                      <p:cBhvr>
                                        <p:cTn id="75" dur="2000" fill="hold"/>
                                        <p:tgtEl>
                                          <p:spTgt spid="48"/>
                                        </p:tgtEl>
                                        <p:attrNameLst>
                                          <p:attrName>fill.type</p:attrName>
                                        </p:attrNameLst>
                                      </p:cBhvr>
                                      <p:to>
                                        <p:strVal val="solid"/>
                                      </p:to>
                                    </p:set>
                                    <p:set>
                                      <p:cBhvr>
                                        <p:cTn id="76" dur="2000" fill="hold"/>
                                        <p:tgtEl>
                                          <p:spTgt spid="4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8"/>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xmlns="" id="{56FEA79D-6F8C-577F-54CF-9055B70E3E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xmlns="" id="{3F5CA11A-503D-3B69-A29E-DAF3A1A102D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B4F29A65-A94D-256F-1DCD-A288AAB42AF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12E175C6-ED94-4474-6181-B8E597C63D5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695A39B2-237E-9D1C-5B49-961F8FC28A6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3D869006-276A-4DEC-5070-19EA20FD53DA}"/>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BC0E37D0-AEFF-730B-34AE-1EC7365CAF5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87F8D6F4-2B57-0791-F4CC-F4A31D3D115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90E20778-DCED-B669-CB3B-4792FFBB38A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0A398F3C-48BE-8FF3-A2F6-B592F27FED6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DF3114AA-914A-D595-61AD-08E2F683B23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3CBAAD4D-69C6-B9A6-35A4-FB7DCABA28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6709D472-F4B9-B481-41C0-302100FA45C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5" name="Oval 4">
            <a:extLst>
              <a:ext uri="{FF2B5EF4-FFF2-40B4-BE49-F238E27FC236}">
                <a16:creationId xmlns:a16="http://schemas.microsoft.com/office/drawing/2014/main" xmlns="" id="{9148125B-85A5-870F-075A-D99D4C44FC4B}"/>
              </a:ext>
            </a:extLst>
          </p:cNvPr>
          <p:cNvSpPr/>
          <p:nvPr/>
        </p:nvSpPr>
        <p:spPr>
          <a:xfrm>
            <a:off x="1103224"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xmlns="" id="{CDC668E3-A21E-38CD-CAED-0BA4CF70965E}"/>
              </a:ext>
            </a:extLst>
          </p:cNvPr>
          <p:cNvSpPr/>
          <p:nvPr/>
        </p:nvSpPr>
        <p:spPr>
          <a:xfrm>
            <a:off x="5077460"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9AAD0928-27DD-5F31-BE13-2AF6F39D21B2}"/>
              </a:ext>
            </a:extLst>
          </p:cNvPr>
          <p:cNvSpPr/>
          <p:nvPr/>
        </p:nvSpPr>
        <p:spPr>
          <a:xfrm>
            <a:off x="1103224"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xmlns="" id="{101EBF46-8C55-BCCD-66F9-DD2BC88B808F}"/>
              </a:ext>
            </a:extLst>
          </p:cNvPr>
          <p:cNvSpPr/>
          <p:nvPr/>
        </p:nvSpPr>
        <p:spPr>
          <a:xfrm>
            <a:off x="5077460"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6FC265CB-C6F8-B590-0754-B6F70D11C4A4}"/>
              </a:ext>
            </a:extLst>
          </p:cNvPr>
          <p:cNvGrpSpPr/>
          <p:nvPr/>
        </p:nvGrpSpPr>
        <p:grpSpPr>
          <a:xfrm>
            <a:off x="6019800" y="1532510"/>
            <a:ext cx="1333500" cy="952500"/>
            <a:chOff x="2586990" y="1999962"/>
            <a:chExt cx="1333500" cy="952500"/>
          </a:xfrm>
        </p:grpSpPr>
        <p:graphicFrame>
          <p:nvGraphicFramePr>
            <p:cNvPr id="6" name="Object 5">
              <a:extLst>
                <a:ext uri="{FF2B5EF4-FFF2-40B4-BE49-F238E27FC236}">
                  <a16:creationId xmlns:a16="http://schemas.microsoft.com/office/drawing/2014/main" xmlns="" id="{AD9FA68C-5C3D-6149-BC06-4109718EFEBB}"/>
                </a:ext>
              </a:extLst>
            </p:cNvPr>
            <p:cNvGraphicFramePr>
              <a:graphicFrameLocks noChangeAspect="1"/>
            </p:cNvGraphicFramePr>
            <p:nvPr>
              <p:extLst>
                <p:ext uri="{D42A27DB-BD31-4B8C-83A1-F6EECF244321}">
                  <p14:modId xmlns:p14="http://schemas.microsoft.com/office/powerpoint/2010/main" val="3964353898"/>
                </p:ext>
              </p:extLst>
            </p:nvPr>
          </p:nvGraphicFramePr>
          <p:xfrm>
            <a:off x="2586990" y="1999962"/>
            <a:ext cx="495300" cy="952500"/>
          </p:xfrm>
          <a:graphic>
            <a:graphicData uri="http://schemas.openxmlformats.org/presentationml/2006/ole">
              <mc:AlternateContent xmlns:mc="http://schemas.openxmlformats.org/markup-compatibility/2006">
                <mc:Choice xmlns:v="urn:schemas-microsoft-com:vml" Requires="v">
                  <p:oleObj spid="_x0000_s5339" name="Equation" r:id="rId13" imgW="495000" imgH="952200" progId="Equation.DSMT4">
                    <p:embed/>
                  </p:oleObj>
                </mc:Choice>
                <mc:Fallback>
                  <p:oleObj name="Equation" r:id="rId13" imgW="495000" imgH="952200" progId="Equation.DSMT4">
                    <p:embed/>
                    <p:pic>
                      <p:nvPicPr>
                        <p:cNvPr id="0" name=""/>
                        <p:cNvPicPr/>
                        <p:nvPr/>
                      </p:nvPicPr>
                      <p:blipFill>
                        <a:blip r:embed="rId14"/>
                        <a:stretch>
                          <a:fillRect/>
                        </a:stretch>
                      </p:blipFill>
                      <p:spPr>
                        <a:xfrm>
                          <a:off x="2586990" y="1999962"/>
                          <a:ext cx="495300" cy="9525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E905D620-586C-53B9-4A80-7032EFA1367A}"/>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C7B44DE3-2B68-712B-815A-0B36FDDAB47E}"/>
                </a:ext>
              </a:extLst>
            </p:cNvPr>
            <p:cNvGraphicFramePr>
              <a:graphicFrameLocks noChangeAspect="1"/>
            </p:cNvGraphicFramePr>
            <p:nvPr>
              <p:extLst>
                <p:ext uri="{D42A27DB-BD31-4B8C-83A1-F6EECF244321}">
                  <p14:modId xmlns:p14="http://schemas.microsoft.com/office/powerpoint/2010/main" val="864488683"/>
                </p:ext>
              </p:extLst>
            </p:nvPr>
          </p:nvGraphicFramePr>
          <p:xfrm>
            <a:off x="3755390" y="2279362"/>
            <a:ext cx="165100" cy="330200"/>
          </p:xfrm>
          <a:graphic>
            <a:graphicData uri="http://schemas.openxmlformats.org/presentationml/2006/ole">
              <mc:AlternateContent xmlns:mc="http://schemas.openxmlformats.org/markup-compatibility/2006">
                <mc:Choice xmlns:v="urn:schemas-microsoft-com:vml" Requires="v">
                  <p:oleObj spid="_x0000_s5340" name="Equation" r:id="rId15" imgW="164880" imgH="330120" progId="Equation.DSMT4">
                    <p:embed/>
                  </p:oleObj>
                </mc:Choice>
                <mc:Fallback>
                  <p:oleObj name="Equation" r:id="rId15" imgW="164880" imgH="330120" progId="Equation.DSMT4">
                    <p:embed/>
                    <p:pic>
                      <p:nvPicPr>
                        <p:cNvPr id="0" name=""/>
                        <p:cNvPicPr/>
                        <p:nvPr/>
                      </p:nvPicPr>
                      <p:blipFill>
                        <a:blip r:embed="rId16"/>
                        <a:stretch>
                          <a:fillRect/>
                        </a:stretch>
                      </p:blipFill>
                      <p:spPr>
                        <a:xfrm>
                          <a:off x="3755390" y="2279362"/>
                          <a:ext cx="165100" cy="33020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xmlns="" id="{4CEA82AF-F1BF-F870-6C92-693EE6CC7223}"/>
              </a:ext>
            </a:extLst>
          </p:cNvPr>
          <p:cNvGrpSpPr/>
          <p:nvPr/>
        </p:nvGrpSpPr>
        <p:grpSpPr>
          <a:xfrm>
            <a:off x="2017624" y="1532510"/>
            <a:ext cx="1925320" cy="952500"/>
            <a:chOff x="2362200" y="2000250"/>
            <a:chExt cx="1925320" cy="952500"/>
          </a:xfrm>
        </p:grpSpPr>
        <p:graphicFrame>
          <p:nvGraphicFramePr>
            <p:cNvPr id="28" name="Object 27">
              <a:extLst>
                <a:ext uri="{FF2B5EF4-FFF2-40B4-BE49-F238E27FC236}">
                  <a16:creationId xmlns:a16="http://schemas.microsoft.com/office/drawing/2014/main" xmlns="" id="{7EA41A84-B190-C615-58B3-3AA781511877}"/>
                </a:ext>
              </a:extLst>
            </p:cNvPr>
            <p:cNvGraphicFramePr>
              <a:graphicFrameLocks noChangeAspect="1"/>
            </p:cNvGraphicFramePr>
            <p:nvPr>
              <p:extLst>
                <p:ext uri="{D42A27DB-BD31-4B8C-83A1-F6EECF244321}">
                  <p14:modId xmlns:p14="http://schemas.microsoft.com/office/powerpoint/2010/main" val="2498240999"/>
                </p:ext>
              </p:extLst>
            </p:nvPr>
          </p:nvGraphicFramePr>
          <p:xfrm>
            <a:off x="2362200" y="2279650"/>
            <a:ext cx="774700" cy="393700"/>
          </p:xfrm>
          <a:graphic>
            <a:graphicData uri="http://schemas.openxmlformats.org/presentationml/2006/ole">
              <mc:AlternateContent xmlns:mc="http://schemas.openxmlformats.org/markup-compatibility/2006">
                <mc:Choice xmlns:v="urn:schemas-microsoft-com:vml" Requires="v">
                  <p:oleObj spid="_x0000_s5341" name="Equation" r:id="rId17" imgW="774360" imgH="393480" progId="Equation.DSMT4">
                    <p:embed/>
                  </p:oleObj>
                </mc:Choice>
                <mc:Fallback>
                  <p:oleObj name="Equation" r:id="rId17" imgW="774360" imgH="39348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18"/>
                        <a:stretch>
                          <a:fillRect/>
                        </a:stretch>
                      </p:blipFill>
                      <p:spPr>
                        <a:xfrm>
                          <a:off x="2362200" y="2279650"/>
                          <a:ext cx="774700" cy="393700"/>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xmlns="" id="{FD4B083C-2B26-4815-20C3-3BC47D4C35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xmlns="" id="{AE32BA1F-27E6-1B42-E76E-23AFAF94E562}"/>
                </a:ext>
              </a:extLst>
            </p:cNvPr>
            <p:cNvGraphicFramePr>
              <a:graphicFrameLocks noChangeAspect="1"/>
            </p:cNvGraphicFramePr>
            <p:nvPr>
              <p:extLst>
                <p:ext uri="{D42A27DB-BD31-4B8C-83A1-F6EECF244321}">
                  <p14:modId xmlns:p14="http://schemas.microsoft.com/office/powerpoint/2010/main" val="4208681550"/>
                </p:ext>
              </p:extLst>
            </p:nvPr>
          </p:nvGraphicFramePr>
          <p:xfrm>
            <a:off x="3792220" y="2000250"/>
            <a:ext cx="495300" cy="952500"/>
          </p:xfrm>
          <a:graphic>
            <a:graphicData uri="http://schemas.openxmlformats.org/presentationml/2006/ole">
              <mc:AlternateContent xmlns:mc="http://schemas.openxmlformats.org/markup-compatibility/2006">
                <mc:Choice xmlns:v="urn:schemas-microsoft-com:vml" Requires="v">
                  <p:oleObj spid="_x0000_s5342" name="Equation" r:id="rId19" imgW="495000" imgH="952200" progId="Equation.DSMT4">
                    <p:embed/>
                  </p:oleObj>
                </mc:Choice>
                <mc:Fallback>
                  <p:oleObj name="Equation" r:id="rId19" imgW="495000" imgH="95220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0"/>
                        <a:stretch>
                          <a:fillRect/>
                        </a:stretch>
                      </p:blipFill>
                      <p:spPr>
                        <a:xfrm>
                          <a:off x="3792220" y="2000250"/>
                          <a:ext cx="495300" cy="952500"/>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xmlns="" id="{E8493257-02AF-8C31-21F7-D9845891CE27}"/>
              </a:ext>
            </a:extLst>
          </p:cNvPr>
          <p:cNvGrpSpPr/>
          <p:nvPr/>
        </p:nvGrpSpPr>
        <p:grpSpPr>
          <a:xfrm>
            <a:off x="2017624" y="3018410"/>
            <a:ext cx="1447800" cy="952500"/>
            <a:chOff x="2590800" y="1999675"/>
            <a:chExt cx="1447800" cy="952500"/>
          </a:xfrm>
        </p:grpSpPr>
        <p:graphicFrame>
          <p:nvGraphicFramePr>
            <p:cNvPr id="32" name="Object 31">
              <a:extLst>
                <a:ext uri="{FF2B5EF4-FFF2-40B4-BE49-F238E27FC236}">
                  <a16:creationId xmlns:a16="http://schemas.microsoft.com/office/drawing/2014/main" xmlns="" id="{7B32FA1B-2754-101D-876F-19DA6F96CB6C}"/>
                </a:ext>
              </a:extLst>
            </p:cNvPr>
            <p:cNvGraphicFramePr>
              <a:graphicFrameLocks noChangeAspect="1"/>
            </p:cNvGraphicFramePr>
            <p:nvPr>
              <p:extLst>
                <p:ext uri="{D42A27DB-BD31-4B8C-83A1-F6EECF244321}">
                  <p14:modId xmlns:p14="http://schemas.microsoft.com/office/powerpoint/2010/main" val="2620144793"/>
                </p:ext>
              </p:extLst>
            </p:nvPr>
          </p:nvGraphicFramePr>
          <p:xfrm>
            <a:off x="2590800" y="1999675"/>
            <a:ext cx="495300" cy="952500"/>
          </p:xfrm>
          <a:graphic>
            <a:graphicData uri="http://schemas.openxmlformats.org/presentationml/2006/ole">
              <mc:AlternateContent xmlns:mc="http://schemas.openxmlformats.org/markup-compatibility/2006">
                <mc:Choice xmlns:v="urn:schemas-microsoft-com:vml" Requires="v">
                  <p:oleObj spid="_x0000_s5343" name="Equation" r:id="rId21" imgW="495000" imgH="952200" progId="Equation.DSMT4">
                    <p:embed/>
                  </p:oleObj>
                </mc:Choice>
                <mc:Fallback>
                  <p:oleObj name="Equation" r:id="rId21" imgW="495000" imgH="95220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22"/>
                        <a:stretch>
                          <a:fillRect/>
                        </a:stretch>
                      </p:blipFill>
                      <p:spPr>
                        <a:xfrm>
                          <a:off x="2590800" y="1999675"/>
                          <a:ext cx="495300" cy="952500"/>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xmlns="" id="{0C2D63D3-CF91-CB9B-A310-F563F70978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47" name="Object 46">
              <a:extLst>
                <a:ext uri="{FF2B5EF4-FFF2-40B4-BE49-F238E27FC236}">
                  <a16:creationId xmlns:a16="http://schemas.microsoft.com/office/drawing/2014/main" xmlns="" id="{09377E05-A79F-5E2B-3633-142142731567}"/>
                </a:ext>
              </a:extLst>
            </p:cNvPr>
            <p:cNvGraphicFramePr>
              <a:graphicFrameLocks noChangeAspect="1"/>
            </p:cNvGraphicFramePr>
            <p:nvPr>
              <p:extLst>
                <p:ext uri="{D42A27DB-BD31-4B8C-83A1-F6EECF244321}">
                  <p14:modId xmlns:p14="http://schemas.microsoft.com/office/powerpoint/2010/main" val="651157563"/>
                </p:ext>
              </p:extLst>
            </p:nvPr>
          </p:nvGraphicFramePr>
          <p:xfrm>
            <a:off x="3733800" y="1999675"/>
            <a:ext cx="304800" cy="952500"/>
          </p:xfrm>
          <a:graphic>
            <a:graphicData uri="http://schemas.openxmlformats.org/presentationml/2006/ole">
              <mc:AlternateContent xmlns:mc="http://schemas.openxmlformats.org/markup-compatibility/2006">
                <mc:Choice xmlns:v="urn:schemas-microsoft-com:vml" Requires="v">
                  <p:oleObj spid="_x0000_s5344" name="Equation" r:id="rId23" imgW="304560" imgH="952200" progId="Equation.DSMT4">
                    <p:embed/>
                  </p:oleObj>
                </mc:Choice>
                <mc:Fallback>
                  <p:oleObj name="Equation" r:id="rId23" imgW="304560" imgH="95220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4"/>
                        <a:stretch>
                          <a:fillRect/>
                        </a:stretch>
                      </p:blipFill>
                      <p:spPr>
                        <a:xfrm>
                          <a:off x="3733800" y="1999675"/>
                          <a:ext cx="304800" cy="952500"/>
                        </a:xfrm>
                        <a:prstGeom prst="rect">
                          <a:avLst/>
                        </a:prstGeom>
                      </p:spPr>
                    </p:pic>
                  </p:oleObj>
                </mc:Fallback>
              </mc:AlternateContent>
            </a:graphicData>
          </a:graphic>
        </p:graphicFrame>
      </p:grpSp>
      <p:grpSp>
        <p:nvGrpSpPr>
          <p:cNvPr id="48" name="Group 47">
            <a:extLst>
              <a:ext uri="{FF2B5EF4-FFF2-40B4-BE49-F238E27FC236}">
                <a16:creationId xmlns:a16="http://schemas.microsoft.com/office/drawing/2014/main" xmlns="" id="{C9E7F9A5-D8DD-E713-3EA5-1311FB704D20}"/>
              </a:ext>
            </a:extLst>
          </p:cNvPr>
          <p:cNvGrpSpPr/>
          <p:nvPr/>
        </p:nvGrpSpPr>
        <p:grpSpPr>
          <a:xfrm>
            <a:off x="6019800" y="3018410"/>
            <a:ext cx="1481137" cy="952500"/>
            <a:chOff x="2796788" y="1999962"/>
            <a:chExt cx="1481137" cy="952500"/>
          </a:xfrm>
        </p:grpSpPr>
        <p:graphicFrame>
          <p:nvGraphicFramePr>
            <p:cNvPr id="49" name="Object 48">
              <a:extLst>
                <a:ext uri="{FF2B5EF4-FFF2-40B4-BE49-F238E27FC236}">
                  <a16:creationId xmlns:a16="http://schemas.microsoft.com/office/drawing/2014/main" xmlns="" id="{B73CA2C5-9021-4766-D20E-8D8F5D866B19}"/>
                </a:ext>
              </a:extLst>
            </p:cNvPr>
            <p:cNvGraphicFramePr>
              <a:graphicFrameLocks noChangeAspect="1"/>
            </p:cNvGraphicFramePr>
            <p:nvPr>
              <p:extLst>
                <p:ext uri="{D42A27DB-BD31-4B8C-83A1-F6EECF244321}">
                  <p14:modId xmlns:p14="http://schemas.microsoft.com/office/powerpoint/2010/main" val="1048452797"/>
                </p:ext>
              </p:extLst>
            </p:nvPr>
          </p:nvGraphicFramePr>
          <p:xfrm>
            <a:off x="2796788" y="1999962"/>
            <a:ext cx="304800" cy="952500"/>
          </p:xfrm>
          <a:graphic>
            <a:graphicData uri="http://schemas.openxmlformats.org/presentationml/2006/ole">
              <mc:AlternateContent xmlns:mc="http://schemas.openxmlformats.org/markup-compatibility/2006">
                <mc:Choice xmlns:v="urn:schemas-microsoft-com:vml" Requires="v">
                  <p:oleObj spid="_x0000_s5345" name="Equation" r:id="rId25" imgW="304560" imgH="952200" progId="Equation.DSMT4">
                    <p:embed/>
                  </p:oleObj>
                </mc:Choice>
                <mc:Fallback>
                  <p:oleObj name="Equation" r:id="rId25" imgW="304560" imgH="95220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26"/>
                        <a:stretch>
                          <a:fillRect/>
                        </a:stretch>
                      </p:blipFill>
                      <p:spPr>
                        <a:xfrm>
                          <a:off x="2796788" y="1999962"/>
                          <a:ext cx="304800" cy="952500"/>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xmlns="" id="{DC4FF790-8900-B52F-D511-3A5ED1EE3E19}"/>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xmlns="" id="{A01E7FBA-B692-CA63-C96C-E56AA20CA233}"/>
                </a:ext>
              </a:extLst>
            </p:cNvPr>
            <p:cNvGraphicFramePr>
              <a:graphicFrameLocks noChangeAspect="1"/>
            </p:cNvGraphicFramePr>
            <p:nvPr>
              <p:extLst>
                <p:ext uri="{D42A27DB-BD31-4B8C-83A1-F6EECF244321}">
                  <p14:modId xmlns:p14="http://schemas.microsoft.com/office/powerpoint/2010/main" val="2027963220"/>
                </p:ext>
              </p:extLst>
            </p:nvPr>
          </p:nvGraphicFramePr>
          <p:xfrm>
            <a:off x="3744525" y="2298412"/>
            <a:ext cx="533400" cy="393700"/>
          </p:xfrm>
          <a:graphic>
            <a:graphicData uri="http://schemas.openxmlformats.org/presentationml/2006/ole">
              <mc:AlternateContent xmlns:mc="http://schemas.openxmlformats.org/markup-compatibility/2006">
                <mc:Choice xmlns:v="urn:schemas-microsoft-com:vml" Requires="v">
                  <p:oleObj spid="_x0000_s5346" name="Equation" r:id="rId27" imgW="533160" imgH="393480" progId="Equation.DSMT4">
                    <p:embed/>
                  </p:oleObj>
                </mc:Choice>
                <mc:Fallback>
                  <p:oleObj name="Equation" r:id="rId27" imgW="533160" imgH="39348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8"/>
                        <a:stretch>
                          <a:fillRect/>
                        </a:stretch>
                      </p:blipFill>
                      <p:spPr>
                        <a:xfrm>
                          <a:off x="3744525" y="2298412"/>
                          <a:ext cx="533400" cy="39370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xmlns="" id="{22D47E24-DE93-8DA0-1E4F-6023E9F98DDF}"/>
              </a:ext>
            </a:extLst>
          </p:cNvPr>
          <p:cNvGrpSpPr/>
          <p:nvPr/>
        </p:nvGrpSpPr>
        <p:grpSpPr>
          <a:xfrm>
            <a:off x="1560176" y="249721"/>
            <a:ext cx="7583824" cy="990600"/>
            <a:chOff x="1560176" y="249721"/>
            <a:chExt cx="7583824" cy="990600"/>
          </a:xfrm>
        </p:grpSpPr>
        <p:grpSp>
          <p:nvGrpSpPr>
            <p:cNvPr id="4" name="Group 3">
              <a:extLst>
                <a:ext uri="{FF2B5EF4-FFF2-40B4-BE49-F238E27FC236}">
                  <a16:creationId xmlns:a16="http://schemas.microsoft.com/office/drawing/2014/main" xmlns="" id="{4CCCD93E-7022-9D8B-0E59-6C4E9F9E9E63}"/>
                </a:ext>
              </a:extLst>
            </p:cNvPr>
            <p:cNvGrpSpPr/>
            <p:nvPr/>
          </p:nvGrpSpPr>
          <p:grpSpPr>
            <a:xfrm>
              <a:off x="1580315" y="266700"/>
              <a:ext cx="7563685" cy="952500"/>
              <a:chOff x="1676399" y="222041"/>
              <a:chExt cx="7563685" cy="952500"/>
            </a:xfrm>
          </p:grpSpPr>
          <p:sp>
            <p:nvSpPr>
              <p:cNvPr id="2" name="TextBox 1">
                <a:extLst>
                  <a:ext uri="{FF2B5EF4-FFF2-40B4-BE49-F238E27FC236}">
                    <a16:creationId xmlns:a16="http://schemas.microsoft.com/office/drawing/2014/main" xmlns="" id="{FE563AEF-ED3E-8C50-4901-62D7708FBDB6}"/>
                  </a:ext>
                </a:extLst>
              </p:cNvPr>
              <p:cNvSpPr txBox="1"/>
              <p:nvPr/>
            </p:nvSpPr>
            <p:spPr>
              <a:xfrm>
                <a:off x="1676399" y="361950"/>
                <a:ext cx="7563685"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Câu 5:</a:t>
                </a:r>
                <a:r>
                  <a:rPr lang="en-US" sz="3200">
                    <a:latin typeface="Times New Roman" panose="02020603050405020304" pitchFamily="18" charset="0"/>
                    <a:cs typeface="Times New Roman" panose="02020603050405020304" pitchFamily="18" charset="0"/>
                  </a:rPr>
                  <a:t> Số hữu tỉ        nằm giữa hai số hữu tỉ: </a:t>
                </a:r>
                <a:endParaRPr lang="vi-VN" sz="320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BCD10E0C-3091-F2E0-2CC2-22BD7DAD118D}"/>
                  </a:ext>
                </a:extLst>
              </p:cNvPr>
              <p:cNvGraphicFramePr>
                <a:graphicFrameLocks noChangeAspect="1"/>
              </p:cNvGraphicFramePr>
              <p:nvPr>
                <p:extLst>
                  <p:ext uri="{D42A27DB-BD31-4B8C-83A1-F6EECF244321}">
                    <p14:modId xmlns:p14="http://schemas.microsoft.com/office/powerpoint/2010/main" val="1190641010"/>
                  </p:ext>
                </p:extLst>
              </p:nvPr>
            </p:nvGraphicFramePr>
            <p:xfrm>
              <a:off x="4655384" y="222041"/>
              <a:ext cx="508000" cy="952500"/>
            </p:xfrm>
            <a:graphic>
              <a:graphicData uri="http://schemas.openxmlformats.org/presentationml/2006/ole">
                <mc:AlternateContent xmlns:mc="http://schemas.openxmlformats.org/markup-compatibility/2006">
                  <mc:Choice xmlns:v="urn:schemas-microsoft-com:vml" Requires="v">
                    <p:oleObj spid="_x0000_s5347" name="Equation" r:id="rId29" imgW="507960" imgH="952200" progId="Equation.DSMT4">
                      <p:embed/>
                    </p:oleObj>
                  </mc:Choice>
                  <mc:Fallback>
                    <p:oleObj name="Equation" r:id="rId29" imgW="507960" imgH="952200" progId="Equation.DSMT4">
                      <p:embed/>
                      <p:pic>
                        <p:nvPicPr>
                          <p:cNvPr id="0" name=""/>
                          <p:cNvPicPr/>
                          <p:nvPr/>
                        </p:nvPicPr>
                        <p:blipFill>
                          <a:blip r:embed="rId30"/>
                          <a:stretch>
                            <a:fillRect/>
                          </a:stretch>
                        </p:blipFill>
                        <p:spPr>
                          <a:xfrm>
                            <a:off x="4655384" y="222041"/>
                            <a:ext cx="508000" cy="952500"/>
                          </a:xfrm>
                          <a:prstGeom prst="rect">
                            <a:avLst/>
                          </a:prstGeom>
                        </p:spPr>
                      </p:pic>
                    </p:oleObj>
                  </mc:Fallback>
                </mc:AlternateContent>
              </a:graphicData>
            </a:graphic>
          </p:graphicFrame>
        </p:grpSp>
        <p:sp>
          <p:nvSpPr>
            <p:cNvPr id="52" name="Rectangle: Rounded Corners 51">
              <a:extLst>
                <a:ext uri="{FF2B5EF4-FFF2-40B4-BE49-F238E27FC236}">
                  <a16:creationId xmlns:a16="http://schemas.microsoft.com/office/drawing/2014/main" xmlns="" id="{E2DD8138-9DA2-B764-2631-B2CA51AA88FF}"/>
                </a:ext>
              </a:extLst>
            </p:cNvPr>
            <p:cNvSpPr/>
            <p:nvPr/>
          </p:nvSpPr>
          <p:spPr>
            <a:xfrm>
              <a:off x="1560176"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3" name="Group 52">
            <a:extLst>
              <a:ext uri="{FF2B5EF4-FFF2-40B4-BE49-F238E27FC236}">
                <a16:creationId xmlns:a16="http://schemas.microsoft.com/office/drawing/2014/main" xmlns="" id="{EDFB766E-55C9-F80F-D0E1-B909A9AC96AE}"/>
              </a:ext>
            </a:extLst>
          </p:cNvPr>
          <p:cNvGrpSpPr/>
          <p:nvPr/>
        </p:nvGrpSpPr>
        <p:grpSpPr>
          <a:xfrm>
            <a:off x="1143000" y="1428750"/>
            <a:ext cx="7162800" cy="2665376"/>
            <a:chOff x="829283" y="2038350"/>
            <a:chExt cx="7162800" cy="2665376"/>
          </a:xfrm>
        </p:grpSpPr>
        <p:sp>
          <p:nvSpPr>
            <p:cNvPr id="54" name="Arrow: Pentagon 53">
              <a:extLst>
                <a:ext uri="{FF2B5EF4-FFF2-40B4-BE49-F238E27FC236}">
                  <a16:creationId xmlns:a16="http://schemas.microsoft.com/office/drawing/2014/main" xmlns="" id="{2852DA94-406F-A621-FE9E-1377B67E5CD4}"/>
                </a:ext>
              </a:extLst>
            </p:cNvPr>
            <p:cNvSpPr/>
            <p:nvPr/>
          </p:nvSpPr>
          <p:spPr>
            <a:xfrm>
              <a:off x="838199" y="2056182"/>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Arrow: Pentagon 54">
              <a:extLst>
                <a:ext uri="{FF2B5EF4-FFF2-40B4-BE49-F238E27FC236}">
                  <a16:creationId xmlns:a16="http://schemas.microsoft.com/office/drawing/2014/main" xmlns="" id="{0D4A1256-5575-0098-CE8F-6B794FA51D42}"/>
                </a:ext>
              </a:extLst>
            </p:cNvPr>
            <p:cNvSpPr/>
            <p:nvPr/>
          </p:nvSpPr>
          <p:spPr>
            <a:xfrm>
              <a:off x="8292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Arrow: Pentagon 55">
              <a:extLst>
                <a:ext uri="{FF2B5EF4-FFF2-40B4-BE49-F238E27FC236}">
                  <a16:creationId xmlns:a16="http://schemas.microsoft.com/office/drawing/2014/main" xmlns="" id="{72342C32-159D-7233-FFE5-86DC97F9343B}"/>
                </a:ext>
              </a:extLst>
            </p:cNvPr>
            <p:cNvSpPr/>
            <p:nvPr/>
          </p:nvSpPr>
          <p:spPr>
            <a:xfrm>
              <a:off x="4800599" y="2038350"/>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Arrow: Pentagon 56">
              <a:extLst>
                <a:ext uri="{FF2B5EF4-FFF2-40B4-BE49-F238E27FC236}">
                  <a16:creationId xmlns:a16="http://schemas.microsoft.com/office/drawing/2014/main" xmlns="" id="{CBC2E9A9-167C-9F0D-71A5-B0CE45F6FBAD}"/>
                </a:ext>
              </a:extLst>
            </p:cNvPr>
            <p:cNvSpPr/>
            <p:nvPr/>
          </p:nvSpPr>
          <p:spPr>
            <a:xfrm>
              <a:off x="47916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2" name="Rectangle: Rounded Corners 11">
            <a:extLst>
              <a:ext uri="{FF2B5EF4-FFF2-40B4-BE49-F238E27FC236}">
                <a16:creationId xmlns:a16="http://schemas.microsoft.com/office/drawing/2014/main" xmlns="" id="{8B93651C-EE7A-6C66-6A94-D13A7B582AA0}"/>
              </a:ext>
            </a:extLst>
          </p:cNvPr>
          <p:cNvSpPr/>
          <p:nvPr/>
        </p:nvSpPr>
        <p:spPr>
          <a:xfrm>
            <a:off x="76200" y="4309961"/>
            <a:ext cx="2209800" cy="4953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Hướng dẫn</a:t>
            </a:r>
            <a:endParaRPr lang="vi-VN" sz="2800">
              <a:latin typeface="Times New Roman" panose="02020603050405020304" pitchFamily="18" charset="0"/>
              <a:cs typeface="Times New Roman" panose="02020603050405020304" pitchFamily="18" charset="0"/>
            </a:endParaRPr>
          </a:p>
        </p:txBody>
      </p:sp>
      <p:sp>
        <p:nvSpPr>
          <p:cNvPr id="13" name="Oval A">
            <a:extLst>
              <a:ext uri="{FF2B5EF4-FFF2-40B4-BE49-F238E27FC236}">
                <a16:creationId xmlns:a16="http://schemas.microsoft.com/office/drawing/2014/main" xmlns="" id="{CF900B03-BEE7-5A34-13EB-348CFED340C0}"/>
              </a:ext>
            </a:extLst>
          </p:cNvPr>
          <p:cNvSpPr/>
          <p:nvPr/>
        </p:nvSpPr>
        <p:spPr>
          <a:xfrm>
            <a:off x="2527515"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a:t>
            </a:r>
            <a:endParaRPr lang="vi-VN" sz="2800" b="1">
              <a:latin typeface="Times New Roman" panose="02020603050405020304" pitchFamily="18" charset="0"/>
              <a:cs typeface="Times New Roman" panose="02020603050405020304" pitchFamily="18" charset="0"/>
            </a:endParaRPr>
          </a:p>
        </p:txBody>
      </p:sp>
      <p:sp>
        <p:nvSpPr>
          <p:cNvPr id="58" name="Oval B">
            <a:extLst>
              <a:ext uri="{FF2B5EF4-FFF2-40B4-BE49-F238E27FC236}">
                <a16:creationId xmlns:a16="http://schemas.microsoft.com/office/drawing/2014/main" xmlns="" id="{2D403B75-8359-702E-29A3-8F607F1C799E}"/>
              </a:ext>
            </a:extLst>
          </p:cNvPr>
          <p:cNvSpPr/>
          <p:nvPr/>
        </p:nvSpPr>
        <p:spPr>
          <a:xfrm>
            <a:off x="3626343"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endParaRPr lang="vi-VN" sz="2800" b="1">
              <a:latin typeface="Times New Roman" panose="02020603050405020304" pitchFamily="18" charset="0"/>
              <a:cs typeface="Times New Roman" panose="02020603050405020304" pitchFamily="18" charset="0"/>
            </a:endParaRPr>
          </a:p>
        </p:txBody>
      </p:sp>
      <p:sp>
        <p:nvSpPr>
          <p:cNvPr id="59" name="Oval C">
            <a:extLst>
              <a:ext uri="{FF2B5EF4-FFF2-40B4-BE49-F238E27FC236}">
                <a16:creationId xmlns:a16="http://schemas.microsoft.com/office/drawing/2014/main" xmlns="" id="{B8545AD1-29A3-4C21-0825-409D18A357D2}"/>
              </a:ext>
            </a:extLst>
          </p:cNvPr>
          <p:cNvSpPr/>
          <p:nvPr/>
        </p:nvSpPr>
        <p:spPr>
          <a:xfrm>
            <a:off x="4725171"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endParaRPr lang="vi-VN" sz="2800" b="1">
              <a:latin typeface="Times New Roman" panose="02020603050405020304" pitchFamily="18" charset="0"/>
              <a:cs typeface="Times New Roman" panose="02020603050405020304" pitchFamily="18" charset="0"/>
            </a:endParaRPr>
          </a:p>
        </p:txBody>
      </p:sp>
      <p:sp>
        <p:nvSpPr>
          <p:cNvPr id="60" name="Oval D">
            <a:extLst>
              <a:ext uri="{FF2B5EF4-FFF2-40B4-BE49-F238E27FC236}">
                <a16:creationId xmlns:a16="http://schemas.microsoft.com/office/drawing/2014/main" xmlns="" id="{E7665B30-8AAC-1A5F-8F27-F37A827D8A5C}"/>
              </a:ext>
            </a:extLst>
          </p:cNvPr>
          <p:cNvSpPr/>
          <p:nvPr/>
        </p:nvSpPr>
        <p:spPr>
          <a:xfrm>
            <a:off x="5824000"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endParaRPr lang="vi-VN" sz="2800" b="1">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xmlns="" id="{9BB7C672-3706-0FD8-A925-37A414A79897}"/>
              </a:ext>
            </a:extLst>
          </p:cNvPr>
          <p:cNvGrpSpPr/>
          <p:nvPr/>
        </p:nvGrpSpPr>
        <p:grpSpPr>
          <a:xfrm>
            <a:off x="1097930" y="1524209"/>
            <a:ext cx="7086600" cy="2438400"/>
            <a:chOff x="838200" y="209550"/>
            <a:chExt cx="7086600" cy="2438400"/>
          </a:xfrm>
        </p:grpSpPr>
        <p:sp>
          <p:nvSpPr>
            <p:cNvPr id="62" name="Rectangle: Rounded Corners 61">
              <a:extLst>
                <a:ext uri="{FF2B5EF4-FFF2-40B4-BE49-F238E27FC236}">
                  <a16:creationId xmlns:a16="http://schemas.microsoft.com/office/drawing/2014/main" xmlns="" id="{77DD44AB-8309-21F3-1EEA-3355EF2E7D0D}"/>
                </a:ext>
              </a:extLst>
            </p:cNvPr>
            <p:cNvSpPr/>
            <p:nvPr/>
          </p:nvSpPr>
          <p:spPr>
            <a:xfrm>
              <a:off x="838200" y="209550"/>
              <a:ext cx="7086600" cy="2438400"/>
            </a:xfrm>
            <a:prstGeom prst="roundRect">
              <a:avLst/>
            </a:prstGeom>
            <a:solidFill>
              <a:srgbClr val="71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63" name="Group 62">
              <a:extLst>
                <a:ext uri="{FF2B5EF4-FFF2-40B4-BE49-F238E27FC236}">
                  <a16:creationId xmlns:a16="http://schemas.microsoft.com/office/drawing/2014/main" xmlns="" id="{3EEC2D75-EEBC-78DA-51DA-93591188EA21}"/>
                </a:ext>
              </a:extLst>
            </p:cNvPr>
            <p:cNvGrpSpPr/>
            <p:nvPr/>
          </p:nvGrpSpPr>
          <p:grpSpPr>
            <a:xfrm>
              <a:off x="914400" y="287236"/>
              <a:ext cx="6903126" cy="2260600"/>
              <a:chOff x="1371600" y="666750"/>
              <a:chExt cx="6903126" cy="2260600"/>
            </a:xfrm>
          </p:grpSpPr>
          <p:graphicFrame>
            <p:nvGraphicFramePr>
              <p:cNvPr id="64" name="Object 63">
                <a:extLst>
                  <a:ext uri="{FF2B5EF4-FFF2-40B4-BE49-F238E27FC236}">
                    <a16:creationId xmlns:a16="http://schemas.microsoft.com/office/drawing/2014/main" xmlns="" id="{45D64125-2541-5181-79AE-D208E25A1F03}"/>
                  </a:ext>
                </a:extLst>
              </p:cNvPr>
              <p:cNvGraphicFramePr>
                <a:graphicFrameLocks noChangeAspect="1"/>
              </p:cNvGraphicFramePr>
              <p:nvPr>
                <p:extLst>
                  <p:ext uri="{D42A27DB-BD31-4B8C-83A1-F6EECF244321}">
                    <p14:modId xmlns:p14="http://schemas.microsoft.com/office/powerpoint/2010/main" val="4062418471"/>
                  </p:ext>
                </p:extLst>
              </p:nvPr>
            </p:nvGraphicFramePr>
            <p:xfrm>
              <a:off x="2895600" y="666750"/>
              <a:ext cx="3136900" cy="838200"/>
            </p:xfrm>
            <a:graphic>
              <a:graphicData uri="http://schemas.openxmlformats.org/presentationml/2006/ole">
                <mc:AlternateContent xmlns:mc="http://schemas.openxmlformats.org/markup-compatibility/2006">
                  <mc:Choice xmlns:v="urn:schemas-microsoft-com:vml" Requires="v">
                    <p:oleObj spid="_x0000_s5348" name="Equation" r:id="rId31" imgW="3136680" imgH="838080" progId="Equation.DSMT4">
                      <p:embed/>
                    </p:oleObj>
                  </mc:Choice>
                  <mc:Fallback>
                    <p:oleObj name="Equation" r:id="rId31" imgW="3136680" imgH="838080" progId="Equation.DSMT4">
                      <p:embed/>
                      <p:pic>
                        <p:nvPicPr>
                          <p:cNvPr id="2" name="Object 1">
                            <a:extLst>
                              <a:ext uri="{FF2B5EF4-FFF2-40B4-BE49-F238E27FC236}">
                                <a16:creationId xmlns:a16="http://schemas.microsoft.com/office/drawing/2014/main" xmlns="" id="{22CEFDAF-A0CF-3D65-E4E8-292862151D7F}"/>
                              </a:ext>
                            </a:extLst>
                          </p:cNvPr>
                          <p:cNvPicPr/>
                          <p:nvPr/>
                        </p:nvPicPr>
                        <p:blipFill>
                          <a:blip r:embed="rId32"/>
                          <a:stretch>
                            <a:fillRect/>
                          </a:stretch>
                        </p:blipFill>
                        <p:spPr>
                          <a:xfrm>
                            <a:off x="2895600" y="666750"/>
                            <a:ext cx="3136900" cy="83820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xmlns="" id="{F4D4E6D1-BD07-48A8-8246-1F674EEB4ADE}"/>
                  </a:ext>
                </a:extLst>
              </p:cNvPr>
              <p:cNvSpPr txBox="1"/>
              <p:nvPr/>
            </p:nvSpPr>
            <p:spPr>
              <a:xfrm>
                <a:off x="1371600" y="824240"/>
                <a:ext cx="2133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xmlns="" id="{40401A13-16E4-987E-9F63-51D783DCAD99}"/>
                  </a:ext>
                </a:extLst>
              </p:cNvPr>
              <p:cNvSpPr txBox="1"/>
              <p:nvPr/>
            </p:nvSpPr>
            <p:spPr>
              <a:xfrm>
                <a:off x="1755843" y="1510219"/>
                <a:ext cx="6858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xmlns="" id="{8C27FAEE-DD54-6634-58B2-C702F7442A34}"/>
                  </a:ext>
                </a:extLst>
              </p:cNvPr>
              <p:cNvSpPr txBox="1"/>
              <p:nvPr/>
            </p:nvSpPr>
            <p:spPr>
              <a:xfrm>
                <a:off x="5350550" y="1504950"/>
                <a:ext cx="838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68" name="Object 67">
                <a:extLst>
                  <a:ext uri="{FF2B5EF4-FFF2-40B4-BE49-F238E27FC236}">
                    <a16:creationId xmlns:a16="http://schemas.microsoft.com/office/drawing/2014/main" xmlns="" id="{D79E1596-EDD9-EDFB-3EFE-CC180246B5C8}"/>
                  </a:ext>
                </a:extLst>
              </p:cNvPr>
              <p:cNvGraphicFramePr>
                <a:graphicFrameLocks noChangeAspect="1"/>
              </p:cNvGraphicFramePr>
              <p:nvPr>
                <p:extLst>
                  <p:ext uri="{D42A27DB-BD31-4B8C-83A1-F6EECF244321}">
                    <p14:modId xmlns:p14="http://schemas.microsoft.com/office/powerpoint/2010/main" val="850014062"/>
                  </p:ext>
                </p:extLst>
              </p:nvPr>
            </p:nvGraphicFramePr>
            <p:xfrm>
              <a:off x="2470893" y="1625466"/>
              <a:ext cx="2844800" cy="342900"/>
            </p:xfrm>
            <a:graphic>
              <a:graphicData uri="http://schemas.openxmlformats.org/presentationml/2006/ole">
                <mc:AlternateContent xmlns:mc="http://schemas.openxmlformats.org/markup-compatibility/2006">
                  <mc:Choice xmlns:v="urn:schemas-microsoft-com:vml" Requires="v">
                    <p:oleObj spid="_x0000_s5349" name="Equation" r:id="rId33" imgW="2844720" imgH="342720" progId="Equation.DSMT4">
                      <p:embed/>
                    </p:oleObj>
                  </mc:Choice>
                  <mc:Fallback>
                    <p:oleObj name="Equation" r:id="rId33" imgW="2844720" imgH="342720" progId="Equation.DSMT4">
                      <p:embed/>
                      <p:pic>
                        <p:nvPicPr>
                          <p:cNvPr id="6" name="Object 5">
                            <a:extLst>
                              <a:ext uri="{FF2B5EF4-FFF2-40B4-BE49-F238E27FC236}">
                                <a16:creationId xmlns:a16="http://schemas.microsoft.com/office/drawing/2014/main" xmlns="" id="{C7291DF4-DBD3-A880-134D-5C9D842E0A70}"/>
                              </a:ext>
                            </a:extLst>
                          </p:cNvPr>
                          <p:cNvPicPr/>
                          <p:nvPr/>
                        </p:nvPicPr>
                        <p:blipFill>
                          <a:blip r:embed="rId34"/>
                          <a:stretch>
                            <a:fillRect/>
                          </a:stretch>
                        </p:blipFill>
                        <p:spPr>
                          <a:xfrm>
                            <a:off x="2470893" y="1625466"/>
                            <a:ext cx="2844800" cy="342900"/>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xmlns="" id="{52CC1AF7-0F0B-5307-2A7F-4AD13E5D5943}"/>
                  </a:ext>
                </a:extLst>
              </p:cNvPr>
              <p:cNvGraphicFramePr>
                <a:graphicFrameLocks noChangeAspect="1"/>
              </p:cNvGraphicFramePr>
              <p:nvPr>
                <p:extLst>
                  <p:ext uri="{D42A27DB-BD31-4B8C-83A1-F6EECF244321}">
                    <p14:modId xmlns:p14="http://schemas.microsoft.com/office/powerpoint/2010/main" val="2959920197"/>
                  </p:ext>
                </p:extLst>
              </p:nvPr>
            </p:nvGraphicFramePr>
            <p:xfrm>
              <a:off x="6064926" y="1352550"/>
              <a:ext cx="2209800" cy="838200"/>
            </p:xfrm>
            <a:graphic>
              <a:graphicData uri="http://schemas.openxmlformats.org/presentationml/2006/ole">
                <mc:AlternateContent xmlns:mc="http://schemas.openxmlformats.org/markup-compatibility/2006">
                  <mc:Choice xmlns:v="urn:schemas-microsoft-com:vml" Requires="v">
                    <p:oleObj spid="_x0000_s5350" name="Equation" r:id="rId35" imgW="2209680" imgH="838080" progId="Equation.DSMT4">
                      <p:embed/>
                    </p:oleObj>
                  </mc:Choice>
                  <mc:Fallback>
                    <p:oleObj name="Equation" r:id="rId35" imgW="2209680" imgH="838080" progId="Equation.DSMT4">
                      <p:embed/>
                      <p:pic>
                        <p:nvPicPr>
                          <p:cNvPr id="7" name="Object 6">
                            <a:extLst>
                              <a:ext uri="{FF2B5EF4-FFF2-40B4-BE49-F238E27FC236}">
                                <a16:creationId xmlns:a16="http://schemas.microsoft.com/office/drawing/2014/main" xmlns="" id="{75424EFD-1762-4784-1F0B-914BC7583DAF}"/>
                              </a:ext>
                            </a:extLst>
                          </p:cNvPr>
                          <p:cNvPicPr/>
                          <p:nvPr/>
                        </p:nvPicPr>
                        <p:blipFill>
                          <a:blip r:embed="rId36"/>
                          <a:stretch>
                            <a:fillRect/>
                          </a:stretch>
                        </p:blipFill>
                        <p:spPr>
                          <a:xfrm>
                            <a:off x="6064926" y="1352550"/>
                            <a:ext cx="2209800" cy="838200"/>
                          </a:xfrm>
                          <a:prstGeom prst="rect">
                            <a:avLst/>
                          </a:prstGeom>
                        </p:spPr>
                      </p:pic>
                    </p:oleObj>
                  </mc:Fallback>
                </mc:AlternateContent>
              </a:graphicData>
            </a:graphic>
          </p:graphicFrame>
          <p:sp>
            <p:nvSpPr>
              <p:cNvPr id="70" name="TextBox 69">
                <a:extLst>
                  <a:ext uri="{FF2B5EF4-FFF2-40B4-BE49-F238E27FC236}">
                    <a16:creationId xmlns:a16="http://schemas.microsoft.com/office/drawing/2014/main" xmlns="" id="{05156A0A-8F0A-E425-27FB-3EE4FE995279}"/>
                  </a:ext>
                </a:extLst>
              </p:cNvPr>
              <p:cNvSpPr txBox="1"/>
              <p:nvPr/>
            </p:nvSpPr>
            <p:spPr>
              <a:xfrm>
                <a:off x="1785092" y="2190750"/>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nằm giữa           và</a:t>
                </a:r>
                <a:endParaRPr lang="vi-VN" sz="2800">
                  <a:latin typeface="Times New Roman" panose="02020603050405020304" pitchFamily="18" charset="0"/>
                  <a:cs typeface="Times New Roman" panose="02020603050405020304" pitchFamily="18" charset="0"/>
                </a:endParaRPr>
              </a:p>
            </p:txBody>
          </p:sp>
          <p:graphicFrame>
            <p:nvGraphicFramePr>
              <p:cNvPr id="71" name="Object 70">
                <a:extLst>
                  <a:ext uri="{FF2B5EF4-FFF2-40B4-BE49-F238E27FC236}">
                    <a16:creationId xmlns:a16="http://schemas.microsoft.com/office/drawing/2014/main" xmlns="" id="{6668AF88-6C0C-40E5-44B1-D4F705D14018}"/>
                  </a:ext>
                </a:extLst>
              </p:cNvPr>
              <p:cNvGraphicFramePr>
                <a:graphicFrameLocks noChangeAspect="1"/>
              </p:cNvGraphicFramePr>
              <p:nvPr>
                <p:extLst>
                  <p:ext uri="{D42A27DB-BD31-4B8C-83A1-F6EECF244321}">
                    <p14:modId xmlns:p14="http://schemas.microsoft.com/office/powerpoint/2010/main" val="2729044065"/>
                  </p:ext>
                </p:extLst>
              </p:nvPr>
            </p:nvGraphicFramePr>
            <p:xfrm>
              <a:off x="2616200" y="2089150"/>
              <a:ext cx="457200" cy="838200"/>
            </p:xfrm>
            <a:graphic>
              <a:graphicData uri="http://schemas.openxmlformats.org/presentationml/2006/ole">
                <mc:AlternateContent xmlns:mc="http://schemas.openxmlformats.org/markup-compatibility/2006">
                  <mc:Choice xmlns:v="urn:schemas-microsoft-com:vml" Requires="v">
                    <p:oleObj spid="_x0000_s5351" name="Equation" r:id="rId37" imgW="457200" imgH="838080" progId="Equation.DSMT4">
                      <p:embed/>
                    </p:oleObj>
                  </mc:Choice>
                  <mc:Fallback>
                    <p:oleObj name="Equation" r:id="rId37" imgW="457200" imgH="838080" progId="Equation.DSMT4">
                      <p:embed/>
                      <p:pic>
                        <p:nvPicPr>
                          <p:cNvPr id="9" name="Object 8">
                            <a:extLst>
                              <a:ext uri="{FF2B5EF4-FFF2-40B4-BE49-F238E27FC236}">
                                <a16:creationId xmlns:a16="http://schemas.microsoft.com/office/drawing/2014/main" xmlns="" id="{1F4973E8-1A93-D3CF-FA89-E5983ED8A1EB}"/>
                              </a:ext>
                            </a:extLst>
                          </p:cNvPr>
                          <p:cNvPicPr/>
                          <p:nvPr/>
                        </p:nvPicPr>
                        <p:blipFill>
                          <a:blip r:embed="rId38"/>
                          <a:stretch>
                            <a:fillRect/>
                          </a:stretch>
                        </p:blipFill>
                        <p:spPr>
                          <a:xfrm>
                            <a:off x="2616200" y="2089150"/>
                            <a:ext cx="457200" cy="838200"/>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xmlns="" id="{4DAF2023-BB61-B111-8220-FF232178602D}"/>
                  </a:ext>
                </a:extLst>
              </p:cNvPr>
              <p:cNvGraphicFramePr>
                <a:graphicFrameLocks noChangeAspect="1"/>
              </p:cNvGraphicFramePr>
              <p:nvPr>
                <p:extLst>
                  <p:ext uri="{D42A27DB-BD31-4B8C-83A1-F6EECF244321}">
                    <p14:modId xmlns:p14="http://schemas.microsoft.com/office/powerpoint/2010/main" val="1894962780"/>
                  </p:ext>
                </p:extLst>
              </p:nvPr>
            </p:nvGraphicFramePr>
            <p:xfrm>
              <a:off x="4659313" y="2333625"/>
              <a:ext cx="685800" cy="342900"/>
            </p:xfrm>
            <a:graphic>
              <a:graphicData uri="http://schemas.openxmlformats.org/presentationml/2006/ole">
                <mc:AlternateContent xmlns:mc="http://schemas.openxmlformats.org/markup-compatibility/2006">
                  <mc:Choice xmlns:v="urn:schemas-microsoft-com:vml" Requires="v">
                    <p:oleObj spid="_x0000_s5352" name="Equation" r:id="rId39" imgW="685800" imgH="342720" progId="Equation.DSMT4">
                      <p:embed/>
                    </p:oleObj>
                  </mc:Choice>
                  <mc:Fallback>
                    <p:oleObj name="Equation" r:id="rId39" imgW="685800" imgH="342720" progId="Equation.DSMT4">
                      <p:embed/>
                      <p:pic>
                        <p:nvPicPr>
                          <p:cNvPr id="10" name="Object 9">
                            <a:extLst>
                              <a:ext uri="{FF2B5EF4-FFF2-40B4-BE49-F238E27FC236}">
                                <a16:creationId xmlns:a16="http://schemas.microsoft.com/office/drawing/2014/main" xmlns="" id="{B43208C6-F415-5A96-7F57-FDB8C509B1D2}"/>
                              </a:ext>
                            </a:extLst>
                          </p:cNvPr>
                          <p:cNvPicPr/>
                          <p:nvPr/>
                        </p:nvPicPr>
                        <p:blipFill>
                          <a:blip r:embed="rId40"/>
                          <a:stretch>
                            <a:fillRect/>
                          </a:stretch>
                        </p:blipFill>
                        <p:spPr>
                          <a:xfrm>
                            <a:off x="4659313" y="2333625"/>
                            <a:ext cx="685800" cy="342900"/>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xmlns="" id="{0B283776-FF7E-5CA6-460E-231473B065B4}"/>
                  </a:ext>
                </a:extLst>
              </p:cNvPr>
              <p:cNvGraphicFramePr>
                <a:graphicFrameLocks noChangeAspect="1"/>
              </p:cNvGraphicFramePr>
              <p:nvPr>
                <p:extLst>
                  <p:ext uri="{D42A27DB-BD31-4B8C-83A1-F6EECF244321}">
                    <p14:modId xmlns:p14="http://schemas.microsoft.com/office/powerpoint/2010/main" val="3201693619"/>
                  </p:ext>
                </p:extLst>
              </p:nvPr>
            </p:nvGraphicFramePr>
            <p:xfrm>
              <a:off x="5969000" y="2085975"/>
              <a:ext cx="444500" cy="838200"/>
            </p:xfrm>
            <a:graphic>
              <a:graphicData uri="http://schemas.openxmlformats.org/presentationml/2006/ole">
                <mc:AlternateContent xmlns:mc="http://schemas.openxmlformats.org/markup-compatibility/2006">
                  <mc:Choice xmlns:v="urn:schemas-microsoft-com:vml" Requires="v">
                    <p:oleObj spid="_x0000_s5353" name="Equation" r:id="rId41" imgW="444240" imgH="838080" progId="Equation.DSMT4">
                      <p:embed/>
                    </p:oleObj>
                  </mc:Choice>
                  <mc:Fallback>
                    <p:oleObj name="Equation" r:id="rId41" imgW="444240" imgH="838080" progId="Equation.DSMT4">
                      <p:embed/>
                      <p:pic>
                        <p:nvPicPr>
                          <p:cNvPr id="11" name="Object 10">
                            <a:extLst>
                              <a:ext uri="{FF2B5EF4-FFF2-40B4-BE49-F238E27FC236}">
                                <a16:creationId xmlns:a16="http://schemas.microsoft.com/office/drawing/2014/main" xmlns="" id="{0F4AB72B-356B-30B9-B02B-418279D0FC89}"/>
                              </a:ext>
                            </a:extLst>
                          </p:cNvPr>
                          <p:cNvPicPr/>
                          <p:nvPr/>
                        </p:nvPicPr>
                        <p:blipFill>
                          <a:blip r:embed="rId42"/>
                          <a:stretch>
                            <a:fillRect/>
                          </a:stretch>
                        </p:blipFill>
                        <p:spPr>
                          <a:xfrm>
                            <a:off x="5969000" y="2085975"/>
                            <a:ext cx="444500" cy="838200"/>
                          </a:xfrm>
                          <a:prstGeom prst="rect">
                            <a:avLst/>
                          </a:prstGeom>
                        </p:spPr>
                      </p:pic>
                    </p:oleObj>
                  </mc:Fallback>
                </mc:AlternateContent>
              </a:graphicData>
            </a:graphic>
          </p:graphicFrame>
        </p:grpSp>
      </p:grpSp>
      <p:grpSp>
        <p:nvGrpSpPr>
          <p:cNvPr id="74" name="Group 73">
            <a:extLst>
              <a:ext uri="{FF2B5EF4-FFF2-40B4-BE49-F238E27FC236}">
                <a16:creationId xmlns:a16="http://schemas.microsoft.com/office/drawing/2014/main" xmlns="" id="{3D06A35C-8956-2526-AC91-C6B66EA24E81}"/>
              </a:ext>
            </a:extLst>
          </p:cNvPr>
          <p:cNvGrpSpPr/>
          <p:nvPr/>
        </p:nvGrpSpPr>
        <p:grpSpPr>
          <a:xfrm>
            <a:off x="1097930" y="1548319"/>
            <a:ext cx="7086600" cy="2414289"/>
            <a:chOff x="1143000" y="438149"/>
            <a:chExt cx="7086600" cy="2414289"/>
          </a:xfrm>
        </p:grpSpPr>
        <p:sp>
          <p:nvSpPr>
            <p:cNvPr id="75" name="Rectangle: Rounded Corners 74">
              <a:extLst>
                <a:ext uri="{FF2B5EF4-FFF2-40B4-BE49-F238E27FC236}">
                  <a16:creationId xmlns:a16="http://schemas.microsoft.com/office/drawing/2014/main" xmlns="" id="{C519EF09-BFA6-D942-D42D-6AC4CB3F67D6}"/>
                </a:ext>
              </a:extLst>
            </p:cNvPr>
            <p:cNvSpPr/>
            <p:nvPr/>
          </p:nvSpPr>
          <p:spPr>
            <a:xfrm>
              <a:off x="1143000" y="438149"/>
              <a:ext cx="7086600" cy="241428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xmlns="" id="{C82AD37D-4918-6CC8-1E12-F6A2D9FD1CFA}"/>
                </a:ext>
              </a:extLst>
            </p:cNvPr>
            <p:cNvGrpSpPr/>
            <p:nvPr/>
          </p:nvGrpSpPr>
          <p:grpSpPr>
            <a:xfrm>
              <a:off x="1990668" y="775780"/>
              <a:ext cx="5293402" cy="1646237"/>
              <a:chOff x="1998774" y="3168143"/>
              <a:chExt cx="5293402" cy="1646237"/>
            </a:xfrm>
          </p:grpSpPr>
          <p:graphicFrame>
            <p:nvGraphicFramePr>
              <p:cNvPr id="77" name="Object 76">
                <a:extLst>
                  <a:ext uri="{FF2B5EF4-FFF2-40B4-BE49-F238E27FC236}">
                    <a16:creationId xmlns:a16="http://schemas.microsoft.com/office/drawing/2014/main" xmlns="" id="{6143BE19-2C69-8528-0197-1611C7AB31E3}"/>
                  </a:ext>
                </a:extLst>
              </p:cNvPr>
              <p:cNvGraphicFramePr>
                <a:graphicFrameLocks noChangeAspect="1"/>
              </p:cNvGraphicFramePr>
              <p:nvPr>
                <p:extLst>
                  <p:ext uri="{D42A27DB-BD31-4B8C-83A1-F6EECF244321}">
                    <p14:modId xmlns:p14="http://schemas.microsoft.com/office/powerpoint/2010/main" val="4140702397"/>
                  </p:ext>
                </p:extLst>
              </p:nvPr>
            </p:nvGraphicFramePr>
            <p:xfrm>
              <a:off x="3514668" y="3168143"/>
              <a:ext cx="1676400" cy="838200"/>
            </p:xfrm>
            <a:graphic>
              <a:graphicData uri="http://schemas.openxmlformats.org/presentationml/2006/ole">
                <mc:AlternateContent xmlns:mc="http://schemas.openxmlformats.org/markup-compatibility/2006">
                  <mc:Choice xmlns:v="urn:schemas-microsoft-com:vml" Requires="v">
                    <p:oleObj spid="_x0000_s5354" name="Equation" r:id="rId43" imgW="1676160" imgH="838080" progId="Equation.DSMT4">
                      <p:embed/>
                    </p:oleObj>
                  </mc:Choice>
                  <mc:Fallback>
                    <p:oleObj name="Equation" r:id="rId43" imgW="1676160" imgH="838080" progId="Equation.DSMT4">
                      <p:embed/>
                      <p:pic>
                        <p:nvPicPr>
                          <p:cNvPr id="24" name="Object 23">
                            <a:extLst>
                              <a:ext uri="{FF2B5EF4-FFF2-40B4-BE49-F238E27FC236}">
                                <a16:creationId xmlns:a16="http://schemas.microsoft.com/office/drawing/2014/main" xmlns="" id="{9E478749-567A-0D34-7C78-FFEE03EF9509}"/>
                              </a:ext>
                            </a:extLst>
                          </p:cNvPr>
                          <p:cNvPicPr/>
                          <p:nvPr/>
                        </p:nvPicPr>
                        <p:blipFill>
                          <a:blip r:embed="rId44"/>
                          <a:stretch>
                            <a:fillRect/>
                          </a:stretch>
                        </p:blipFill>
                        <p:spPr>
                          <a:xfrm>
                            <a:off x="3514668" y="3168143"/>
                            <a:ext cx="1676400" cy="838200"/>
                          </a:xfrm>
                          <a:prstGeom prst="rect">
                            <a:avLst/>
                          </a:prstGeom>
                        </p:spPr>
                      </p:pic>
                    </p:oleObj>
                  </mc:Fallback>
                </mc:AlternateContent>
              </a:graphicData>
            </a:graphic>
          </p:graphicFrame>
          <p:sp>
            <p:nvSpPr>
              <p:cNvPr id="78" name="TextBox 77">
                <a:extLst>
                  <a:ext uri="{FF2B5EF4-FFF2-40B4-BE49-F238E27FC236}">
                    <a16:creationId xmlns:a16="http://schemas.microsoft.com/office/drawing/2014/main" xmlns="" id="{AA048303-4D13-33C6-8F58-F72055FF11D0}"/>
                  </a:ext>
                </a:extLst>
              </p:cNvPr>
              <p:cNvSpPr txBox="1"/>
              <p:nvPr/>
            </p:nvSpPr>
            <p:spPr>
              <a:xfrm>
                <a:off x="1998774" y="3281686"/>
                <a:ext cx="1668294"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27314331-1B77-2C4B-AABE-6B7BCA8E9B5C}"/>
                  </a:ext>
                </a:extLst>
              </p:cNvPr>
              <p:cNvSpPr txBox="1"/>
              <p:nvPr/>
            </p:nvSpPr>
            <p:spPr>
              <a:xfrm>
                <a:off x="2143068" y="4119886"/>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80" name="Object 79">
                <a:extLst>
                  <a:ext uri="{FF2B5EF4-FFF2-40B4-BE49-F238E27FC236}">
                    <a16:creationId xmlns:a16="http://schemas.microsoft.com/office/drawing/2014/main" xmlns="" id="{1FE3EA03-D2EC-5FF3-2559-192324218FBE}"/>
                  </a:ext>
                </a:extLst>
              </p:cNvPr>
              <p:cNvGraphicFramePr>
                <a:graphicFrameLocks noChangeAspect="1"/>
              </p:cNvGraphicFramePr>
              <p:nvPr>
                <p:extLst>
                  <p:ext uri="{D42A27DB-BD31-4B8C-83A1-F6EECF244321}">
                    <p14:modId xmlns:p14="http://schemas.microsoft.com/office/powerpoint/2010/main" val="583648826"/>
                  </p:ext>
                </p:extLst>
              </p:nvPr>
            </p:nvGraphicFramePr>
            <p:xfrm>
              <a:off x="2974176" y="3976180"/>
              <a:ext cx="457200" cy="838200"/>
            </p:xfrm>
            <a:graphic>
              <a:graphicData uri="http://schemas.openxmlformats.org/presentationml/2006/ole">
                <mc:AlternateContent xmlns:mc="http://schemas.openxmlformats.org/markup-compatibility/2006">
                  <mc:Choice xmlns:v="urn:schemas-microsoft-com:vml" Requires="v">
                    <p:oleObj spid="_x0000_s5355" name="Equation" r:id="rId45" imgW="457200" imgH="838080" progId="Equation.DSMT4">
                      <p:embed/>
                    </p:oleObj>
                  </mc:Choice>
                  <mc:Fallback>
                    <p:oleObj name="Equation" r:id="rId45" imgW="457200" imgH="838080" progId="Equation.DSMT4">
                      <p:embed/>
                      <p:pic>
                        <p:nvPicPr>
                          <p:cNvPr id="27" name="Object 26">
                            <a:extLst>
                              <a:ext uri="{FF2B5EF4-FFF2-40B4-BE49-F238E27FC236}">
                                <a16:creationId xmlns:a16="http://schemas.microsoft.com/office/drawing/2014/main" xmlns="" id="{6DBD859E-762F-A2BC-3DA1-67BC1D3E86DD}"/>
                              </a:ext>
                            </a:extLst>
                          </p:cNvPr>
                          <p:cNvPicPr/>
                          <p:nvPr/>
                        </p:nvPicPr>
                        <p:blipFill>
                          <a:blip r:embed="rId38"/>
                          <a:stretch>
                            <a:fillRect/>
                          </a:stretch>
                        </p:blipFill>
                        <p:spPr>
                          <a:xfrm>
                            <a:off x="2974176" y="3976180"/>
                            <a:ext cx="457200" cy="838200"/>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xmlns="" id="{C9A2126F-2802-68CB-4C53-0FF25D9CAFD8}"/>
                  </a:ext>
                </a:extLst>
              </p:cNvPr>
              <p:cNvGraphicFramePr>
                <a:graphicFrameLocks noChangeAspect="1"/>
              </p:cNvGraphicFramePr>
              <p:nvPr>
                <p:extLst>
                  <p:ext uri="{D42A27DB-BD31-4B8C-83A1-F6EECF244321}">
                    <p14:modId xmlns:p14="http://schemas.microsoft.com/office/powerpoint/2010/main" val="2427329104"/>
                  </p:ext>
                </p:extLst>
              </p:nvPr>
            </p:nvGraphicFramePr>
            <p:xfrm>
              <a:off x="5965768" y="3976180"/>
              <a:ext cx="444500" cy="838200"/>
            </p:xfrm>
            <a:graphic>
              <a:graphicData uri="http://schemas.openxmlformats.org/presentationml/2006/ole">
                <mc:AlternateContent xmlns:mc="http://schemas.openxmlformats.org/markup-compatibility/2006">
                  <mc:Choice xmlns:v="urn:schemas-microsoft-com:vml" Requires="v">
                    <p:oleObj spid="_x0000_s5356" name="Equation" r:id="rId46" imgW="444240" imgH="838080" progId="Equation.DSMT4">
                      <p:embed/>
                    </p:oleObj>
                  </mc:Choice>
                  <mc:Fallback>
                    <p:oleObj name="Equation" r:id="rId46" imgW="444240" imgH="838080" progId="Equation.DSMT4">
                      <p:embed/>
                      <p:pic>
                        <p:nvPicPr>
                          <p:cNvPr id="28" name="Object 27">
                            <a:extLst>
                              <a:ext uri="{FF2B5EF4-FFF2-40B4-BE49-F238E27FC236}">
                                <a16:creationId xmlns:a16="http://schemas.microsoft.com/office/drawing/2014/main" xmlns="" id="{602062CC-E825-09F6-40BD-5D5F2DC618C1}"/>
                              </a:ext>
                            </a:extLst>
                          </p:cNvPr>
                          <p:cNvPicPr/>
                          <p:nvPr/>
                        </p:nvPicPr>
                        <p:blipFill>
                          <a:blip r:embed="rId47"/>
                          <a:stretch>
                            <a:fillRect/>
                          </a:stretch>
                        </p:blipFill>
                        <p:spPr>
                          <a:xfrm>
                            <a:off x="5965768" y="3976180"/>
                            <a:ext cx="444500" cy="838200"/>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xmlns="" id="{D4359770-2535-5CFA-D9B6-BC2937F4E3EE}"/>
                  </a:ext>
                </a:extLst>
              </p:cNvPr>
              <p:cNvGraphicFramePr>
                <a:graphicFrameLocks noChangeAspect="1"/>
              </p:cNvGraphicFramePr>
              <p:nvPr>
                <p:extLst>
                  <p:ext uri="{D42A27DB-BD31-4B8C-83A1-F6EECF244321}">
                    <p14:modId xmlns:p14="http://schemas.microsoft.com/office/powerpoint/2010/main" val="181256159"/>
                  </p:ext>
                </p:extLst>
              </p:nvPr>
            </p:nvGraphicFramePr>
            <p:xfrm>
              <a:off x="6867468" y="4254768"/>
              <a:ext cx="152400" cy="292100"/>
            </p:xfrm>
            <a:graphic>
              <a:graphicData uri="http://schemas.openxmlformats.org/presentationml/2006/ole">
                <mc:AlternateContent xmlns:mc="http://schemas.openxmlformats.org/markup-compatibility/2006">
                  <mc:Choice xmlns:v="urn:schemas-microsoft-com:vml" Requires="v">
                    <p:oleObj spid="_x0000_s5357" name="Equation" r:id="rId48" imgW="152280" imgH="291960" progId="Equation.DSMT4">
                      <p:embed/>
                    </p:oleObj>
                  </mc:Choice>
                  <mc:Fallback>
                    <p:oleObj name="Equation" r:id="rId48" imgW="152280" imgH="291960" progId="Equation.DSMT4">
                      <p:embed/>
                      <p:pic>
                        <p:nvPicPr>
                          <p:cNvPr id="29" name="Object 28">
                            <a:extLst>
                              <a:ext uri="{FF2B5EF4-FFF2-40B4-BE49-F238E27FC236}">
                                <a16:creationId xmlns:a16="http://schemas.microsoft.com/office/drawing/2014/main" xmlns="" id="{99E5261E-178B-C671-5743-46018CCED199}"/>
                              </a:ext>
                            </a:extLst>
                          </p:cNvPr>
                          <p:cNvPicPr/>
                          <p:nvPr/>
                        </p:nvPicPr>
                        <p:blipFill>
                          <a:blip r:embed="rId49"/>
                          <a:stretch>
                            <a:fillRect/>
                          </a:stretch>
                        </p:blipFill>
                        <p:spPr>
                          <a:xfrm>
                            <a:off x="6867468" y="4254768"/>
                            <a:ext cx="152400" cy="292100"/>
                          </a:xfrm>
                          <a:prstGeom prst="rect">
                            <a:avLst/>
                          </a:prstGeom>
                        </p:spPr>
                      </p:pic>
                    </p:oleObj>
                  </mc:Fallback>
                </mc:AlternateContent>
              </a:graphicData>
            </a:graphic>
          </p:graphicFrame>
        </p:grpSp>
      </p:grpSp>
      <p:grpSp>
        <p:nvGrpSpPr>
          <p:cNvPr id="95" name="Group 94">
            <a:extLst>
              <a:ext uri="{FF2B5EF4-FFF2-40B4-BE49-F238E27FC236}">
                <a16:creationId xmlns:a16="http://schemas.microsoft.com/office/drawing/2014/main" xmlns="" id="{188E853E-7357-A34F-C549-EE493207B397}"/>
              </a:ext>
            </a:extLst>
          </p:cNvPr>
          <p:cNvGrpSpPr/>
          <p:nvPr/>
        </p:nvGrpSpPr>
        <p:grpSpPr>
          <a:xfrm>
            <a:off x="1676400" y="1321084"/>
            <a:ext cx="5867400" cy="2866416"/>
            <a:chOff x="1143000" y="438150"/>
            <a:chExt cx="5867400" cy="2866416"/>
          </a:xfrm>
        </p:grpSpPr>
        <p:sp>
          <p:nvSpPr>
            <p:cNvPr id="96" name="Rectangle: Rounded Corners 95">
              <a:extLst>
                <a:ext uri="{FF2B5EF4-FFF2-40B4-BE49-F238E27FC236}">
                  <a16:creationId xmlns:a16="http://schemas.microsoft.com/office/drawing/2014/main" xmlns="" id="{615FA9BC-1B6A-868E-631A-B777A1A04AB6}"/>
                </a:ext>
              </a:extLst>
            </p:cNvPr>
            <p:cNvSpPr/>
            <p:nvPr/>
          </p:nvSpPr>
          <p:spPr>
            <a:xfrm>
              <a:off x="1143000" y="438150"/>
              <a:ext cx="5867400" cy="2866416"/>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xmlns="" id="{57F54FE9-E55F-0A1C-E5EA-35F2937A3847}"/>
                </a:ext>
              </a:extLst>
            </p:cNvPr>
            <p:cNvSpPr txBox="1"/>
            <p:nvPr/>
          </p:nvSpPr>
          <p:spPr>
            <a:xfrm>
              <a:off x="1219200" y="676930"/>
              <a:ext cx="15240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graphicFrame>
          <p:nvGraphicFramePr>
            <p:cNvPr id="98" name="Object 97">
              <a:extLst>
                <a:ext uri="{FF2B5EF4-FFF2-40B4-BE49-F238E27FC236}">
                  <a16:creationId xmlns:a16="http://schemas.microsoft.com/office/drawing/2014/main" xmlns="" id="{F0EE4C69-0E5F-B529-1742-188C9FE5D7BF}"/>
                </a:ext>
              </a:extLst>
            </p:cNvPr>
            <p:cNvGraphicFramePr>
              <a:graphicFrameLocks noChangeAspect="1"/>
            </p:cNvGraphicFramePr>
            <p:nvPr>
              <p:extLst>
                <p:ext uri="{D42A27DB-BD31-4B8C-83A1-F6EECF244321}">
                  <p14:modId xmlns:p14="http://schemas.microsoft.com/office/powerpoint/2010/main" val="2205922984"/>
                </p:ext>
              </p:extLst>
            </p:nvPr>
          </p:nvGraphicFramePr>
          <p:xfrm>
            <a:off x="2762655" y="514350"/>
            <a:ext cx="3683000" cy="838200"/>
          </p:xfrm>
          <a:graphic>
            <a:graphicData uri="http://schemas.openxmlformats.org/presentationml/2006/ole">
              <mc:AlternateContent xmlns:mc="http://schemas.openxmlformats.org/markup-compatibility/2006">
                <mc:Choice xmlns:v="urn:schemas-microsoft-com:vml" Requires="v">
                  <p:oleObj spid="_x0000_s5358" name="Equation" r:id="rId50" imgW="3682800" imgH="838080" progId="Equation.DSMT4">
                    <p:embed/>
                  </p:oleObj>
                </mc:Choice>
                <mc:Fallback>
                  <p:oleObj name="Equation" r:id="rId50" imgW="3682800" imgH="838080" progId="Equation.DSMT4">
                    <p:embed/>
                    <p:pic>
                      <p:nvPicPr>
                        <p:cNvPr id="50" name="Object 49">
                          <a:extLst>
                            <a:ext uri="{FF2B5EF4-FFF2-40B4-BE49-F238E27FC236}">
                              <a16:creationId xmlns:a16="http://schemas.microsoft.com/office/drawing/2014/main" xmlns="" id="{4840636F-2B47-AFF4-9270-8ECD4337DCE8}"/>
                            </a:ext>
                          </a:extLst>
                        </p:cNvPr>
                        <p:cNvPicPr/>
                        <p:nvPr/>
                      </p:nvPicPr>
                      <p:blipFill>
                        <a:blip r:embed="rId51"/>
                        <a:stretch>
                          <a:fillRect/>
                        </a:stretch>
                      </p:blipFill>
                      <p:spPr>
                        <a:xfrm>
                          <a:off x="2762655" y="514350"/>
                          <a:ext cx="3683000" cy="838200"/>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xmlns="" id="{7FBF663E-0DF0-343E-F28B-E2B78FA976B3}"/>
                </a:ext>
              </a:extLst>
            </p:cNvPr>
            <p:cNvSpPr txBox="1"/>
            <p:nvPr/>
          </p:nvSpPr>
          <p:spPr>
            <a:xfrm>
              <a:off x="1524000" y="1657350"/>
              <a:ext cx="70525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graphicFrame>
          <p:nvGraphicFramePr>
            <p:cNvPr id="100" name="Object 99">
              <a:extLst>
                <a:ext uri="{FF2B5EF4-FFF2-40B4-BE49-F238E27FC236}">
                  <a16:creationId xmlns:a16="http://schemas.microsoft.com/office/drawing/2014/main" xmlns="" id="{B72E2459-C484-196D-26AE-04410F49B721}"/>
                </a:ext>
              </a:extLst>
            </p:cNvPr>
            <p:cNvGraphicFramePr>
              <a:graphicFrameLocks noChangeAspect="1"/>
            </p:cNvGraphicFramePr>
            <p:nvPr>
              <p:extLst>
                <p:ext uri="{D42A27DB-BD31-4B8C-83A1-F6EECF244321}">
                  <p14:modId xmlns:p14="http://schemas.microsoft.com/office/powerpoint/2010/main" val="3256729117"/>
                </p:ext>
              </p:extLst>
            </p:nvPr>
          </p:nvGraphicFramePr>
          <p:xfrm>
            <a:off x="2200477" y="1498870"/>
            <a:ext cx="1981200" cy="838200"/>
          </p:xfrm>
          <a:graphic>
            <a:graphicData uri="http://schemas.openxmlformats.org/presentationml/2006/ole">
              <mc:AlternateContent xmlns:mc="http://schemas.openxmlformats.org/markup-compatibility/2006">
                <mc:Choice xmlns:v="urn:schemas-microsoft-com:vml" Requires="v">
                  <p:oleObj spid="_x0000_s5359" name="Equation" r:id="rId52" imgW="1981080" imgH="838080" progId="Equation.DSMT4">
                    <p:embed/>
                  </p:oleObj>
                </mc:Choice>
                <mc:Fallback>
                  <p:oleObj name="Equation" r:id="rId52" imgW="1981080" imgH="838080" progId="Equation.DSMT4">
                    <p:embed/>
                    <p:pic>
                      <p:nvPicPr>
                        <p:cNvPr id="52" name="Object 51">
                          <a:extLst>
                            <a:ext uri="{FF2B5EF4-FFF2-40B4-BE49-F238E27FC236}">
                              <a16:creationId xmlns:a16="http://schemas.microsoft.com/office/drawing/2014/main" xmlns="" id="{41CD8D33-00DA-FD6F-2E91-599EBE575B5F}"/>
                            </a:ext>
                          </a:extLst>
                        </p:cNvPr>
                        <p:cNvPicPr/>
                        <p:nvPr/>
                      </p:nvPicPr>
                      <p:blipFill>
                        <a:blip r:embed="rId53"/>
                        <a:stretch>
                          <a:fillRect/>
                        </a:stretch>
                      </p:blipFill>
                      <p:spPr>
                        <a:xfrm>
                          <a:off x="2200477" y="1498870"/>
                          <a:ext cx="1981200" cy="838200"/>
                        </a:xfrm>
                        <a:prstGeom prst="rect">
                          <a:avLst/>
                        </a:prstGeom>
                      </p:spPr>
                    </p:pic>
                  </p:oleObj>
                </mc:Fallback>
              </mc:AlternateContent>
            </a:graphicData>
          </a:graphic>
        </p:graphicFrame>
        <p:sp>
          <p:nvSpPr>
            <p:cNvPr id="101" name="TextBox 100">
              <a:extLst>
                <a:ext uri="{FF2B5EF4-FFF2-40B4-BE49-F238E27FC236}">
                  <a16:creationId xmlns:a16="http://schemas.microsoft.com/office/drawing/2014/main" xmlns="" id="{6EDADEA2-31D3-FE87-B7F5-D85E312C4E68}"/>
                </a:ext>
              </a:extLst>
            </p:cNvPr>
            <p:cNvSpPr txBox="1"/>
            <p:nvPr/>
          </p:nvSpPr>
          <p:spPr>
            <a:xfrm>
              <a:off x="4199241" y="1657350"/>
              <a:ext cx="80982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xmlns="" id="{775E80CA-55DD-3B4C-78C2-F2A56F2522FD}"/>
                </a:ext>
              </a:extLst>
            </p:cNvPr>
            <p:cNvGraphicFramePr>
              <a:graphicFrameLocks noChangeAspect="1"/>
            </p:cNvGraphicFramePr>
            <p:nvPr>
              <p:extLst>
                <p:ext uri="{D42A27DB-BD31-4B8C-83A1-F6EECF244321}">
                  <p14:modId xmlns:p14="http://schemas.microsoft.com/office/powerpoint/2010/main" val="3695963020"/>
                </p:ext>
              </p:extLst>
            </p:nvPr>
          </p:nvGraphicFramePr>
          <p:xfrm>
            <a:off x="4880852" y="1504950"/>
            <a:ext cx="1790700" cy="838200"/>
          </p:xfrm>
          <a:graphic>
            <a:graphicData uri="http://schemas.openxmlformats.org/presentationml/2006/ole">
              <mc:AlternateContent xmlns:mc="http://schemas.openxmlformats.org/markup-compatibility/2006">
                <mc:Choice xmlns:v="urn:schemas-microsoft-com:vml" Requires="v">
                  <p:oleObj spid="_x0000_s5360" name="Equation" r:id="rId54" imgW="1790640" imgH="838080" progId="Equation.DSMT4">
                    <p:embed/>
                  </p:oleObj>
                </mc:Choice>
                <mc:Fallback>
                  <p:oleObj name="Equation" r:id="rId54" imgW="1790640" imgH="838080" progId="Equation.DSMT4">
                    <p:embed/>
                    <p:pic>
                      <p:nvPicPr>
                        <p:cNvPr id="54" name="Object 53">
                          <a:extLst>
                            <a:ext uri="{FF2B5EF4-FFF2-40B4-BE49-F238E27FC236}">
                              <a16:creationId xmlns:a16="http://schemas.microsoft.com/office/drawing/2014/main" xmlns="" id="{CB66343C-ED18-609F-99A9-7D471F29C398}"/>
                            </a:ext>
                          </a:extLst>
                        </p:cNvPr>
                        <p:cNvPicPr/>
                        <p:nvPr/>
                      </p:nvPicPr>
                      <p:blipFill>
                        <a:blip r:embed="rId55"/>
                        <a:stretch>
                          <a:fillRect/>
                        </a:stretch>
                      </p:blipFill>
                      <p:spPr>
                        <a:xfrm>
                          <a:off x="4880852" y="1504950"/>
                          <a:ext cx="1790700" cy="838200"/>
                        </a:xfrm>
                        <a:prstGeom prst="rect">
                          <a:avLst/>
                        </a:prstGeom>
                      </p:spPr>
                    </p:pic>
                  </p:oleObj>
                </mc:Fallback>
              </mc:AlternateContent>
            </a:graphicData>
          </a:graphic>
        </p:graphicFrame>
        <p:sp>
          <p:nvSpPr>
            <p:cNvPr id="103" name="TextBox 102">
              <a:extLst>
                <a:ext uri="{FF2B5EF4-FFF2-40B4-BE49-F238E27FC236}">
                  <a16:creationId xmlns:a16="http://schemas.microsoft.com/office/drawing/2014/main" xmlns="" id="{77A31D02-CCD9-0F65-36C4-01CC84DB1753}"/>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04" name="Object 103">
              <a:extLst>
                <a:ext uri="{FF2B5EF4-FFF2-40B4-BE49-F238E27FC236}">
                  <a16:creationId xmlns:a16="http://schemas.microsoft.com/office/drawing/2014/main" xmlns="" id="{F404EAF6-3FCE-2349-B660-69FE1FFF3D31}"/>
                </a:ext>
              </a:extLst>
            </p:cNvPr>
            <p:cNvGraphicFramePr>
              <a:graphicFrameLocks noChangeAspect="1"/>
            </p:cNvGraphicFramePr>
            <p:nvPr>
              <p:extLst>
                <p:ext uri="{D42A27DB-BD31-4B8C-83A1-F6EECF244321}">
                  <p14:modId xmlns:p14="http://schemas.microsoft.com/office/powerpoint/2010/main" val="343018055"/>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361" name="Equation" r:id="rId56" imgW="457200" imgH="838080" progId="Equation.DSMT4">
                    <p:embed/>
                  </p:oleObj>
                </mc:Choice>
                <mc:Fallback>
                  <p:oleObj name="Equation" r:id="rId56" imgW="457200" imgH="838080" progId="Equation.DSMT4">
                    <p:embed/>
                    <p:pic>
                      <p:nvPicPr>
                        <p:cNvPr id="56" name="Object 55">
                          <a:extLst>
                            <a:ext uri="{FF2B5EF4-FFF2-40B4-BE49-F238E27FC236}">
                              <a16:creationId xmlns:a16="http://schemas.microsoft.com/office/drawing/2014/main" xmlns=""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05" name="Object 104">
              <a:extLst>
                <a:ext uri="{FF2B5EF4-FFF2-40B4-BE49-F238E27FC236}">
                  <a16:creationId xmlns:a16="http://schemas.microsoft.com/office/drawing/2014/main" xmlns="" id="{CA3C4622-3394-3B82-2AD5-AEE0CCBC13DF}"/>
                </a:ext>
              </a:extLst>
            </p:cNvPr>
            <p:cNvGraphicFramePr>
              <a:graphicFrameLocks noChangeAspect="1"/>
            </p:cNvGraphicFramePr>
            <p:nvPr>
              <p:extLst>
                <p:ext uri="{D42A27DB-BD31-4B8C-83A1-F6EECF244321}">
                  <p14:modId xmlns:p14="http://schemas.microsoft.com/office/powerpoint/2010/main" val="4081775300"/>
                </p:ext>
              </p:extLst>
            </p:nvPr>
          </p:nvGraphicFramePr>
          <p:xfrm>
            <a:off x="5346700" y="2387331"/>
            <a:ext cx="444500" cy="838200"/>
          </p:xfrm>
          <a:graphic>
            <a:graphicData uri="http://schemas.openxmlformats.org/presentationml/2006/ole">
              <mc:AlternateContent xmlns:mc="http://schemas.openxmlformats.org/markup-compatibility/2006">
                <mc:Choice xmlns:v="urn:schemas-microsoft-com:vml" Requires="v">
                  <p:oleObj spid="_x0000_s5362" name="Equation" r:id="rId58" imgW="444240" imgH="838080" progId="Equation.DSMT4">
                    <p:embed/>
                  </p:oleObj>
                </mc:Choice>
                <mc:Fallback>
                  <p:oleObj name="Equation" r:id="rId58" imgW="444240" imgH="838080" progId="Equation.DSMT4">
                    <p:embed/>
                    <p:pic>
                      <p:nvPicPr>
                        <p:cNvPr id="57" name="Object 56">
                          <a:extLst>
                            <a:ext uri="{FF2B5EF4-FFF2-40B4-BE49-F238E27FC236}">
                              <a16:creationId xmlns:a16="http://schemas.microsoft.com/office/drawing/2014/main" xmlns="" id="{81C8D94B-883F-4F1D-9AC9-71545A9EEFDE}"/>
                            </a:ext>
                          </a:extLst>
                        </p:cNvPr>
                        <p:cNvPicPr/>
                        <p:nvPr/>
                      </p:nvPicPr>
                      <p:blipFill>
                        <a:blip r:embed="rId59"/>
                        <a:stretch>
                          <a:fillRect/>
                        </a:stretch>
                      </p:blipFill>
                      <p:spPr>
                        <a:xfrm>
                          <a:off x="5346700" y="2387331"/>
                          <a:ext cx="444500" cy="838200"/>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xmlns="" id="{17BA3750-27F8-FA14-2706-5DD7E9FDB137}"/>
                </a:ext>
              </a:extLst>
            </p:cNvPr>
            <p:cNvGraphicFramePr>
              <a:graphicFrameLocks noChangeAspect="1"/>
            </p:cNvGraphicFramePr>
            <p:nvPr>
              <p:extLst>
                <p:ext uri="{D42A27DB-BD31-4B8C-83A1-F6EECF244321}">
                  <p14:modId xmlns:p14="http://schemas.microsoft.com/office/powerpoint/2010/main" val="4065160992"/>
                </p:ext>
              </p:extLst>
            </p:nvPr>
          </p:nvGraphicFramePr>
          <p:xfrm>
            <a:off x="6324600" y="2376160"/>
            <a:ext cx="266700" cy="838200"/>
          </p:xfrm>
          <a:graphic>
            <a:graphicData uri="http://schemas.openxmlformats.org/presentationml/2006/ole">
              <mc:AlternateContent xmlns:mc="http://schemas.openxmlformats.org/markup-compatibility/2006">
                <mc:Choice xmlns:v="urn:schemas-microsoft-com:vml" Requires="v">
                  <p:oleObj spid="_x0000_s5363" name="Equation" r:id="rId60" imgW="266400" imgH="838080" progId="Equation.DSMT4">
                    <p:embed/>
                  </p:oleObj>
                </mc:Choice>
                <mc:Fallback>
                  <p:oleObj name="Equation" r:id="rId60" imgW="266400" imgH="838080" progId="Equation.DSMT4">
                    <p:embed/>
                    <p:pic>
                      <p:nvPicPr>
                        <p:cNvPr id="58" name="Object 57">
                          <a:extLst>
                            <a:ext uri="{FF2B5EF4-FFF2-40B4-BE49-F238E27FC236}">
                              <a16:creationId xmlns:a16="http://schemas.microsoft.com/office/drawing/2014/main" xmlns="" id="{C606A2A8-46B6-B365-E0FF-E4E9EC8789BE}"/>
                            </a:ext>
                          </a:extLst>
                        </p:cNvPr>
                        <p:cNvPicPr/>
                        <p:nvPr/>
                      </p:nvPicPr>
                      <p:blipFill>
                        <a:blip r:embed="rId61"/>
                        <a:stretch>
                          <a:fillRect/>
                        </a:stretch>
                      </p:blipFill>
                      <p:spPr>
                        <a:xfrm>
                          <a:off x="6324600" y="2376160"/>
                          <a:ext cx="266700" cy="838200"/>
                        </a:xfrm>
                        <a:prstGeom prst="rect">
                          <a:avLst/>
                        </a:prstGeom>
                      </p:spPr>
                    </p:pic>
                  </p:oleObj>
                </mc:Fallback>
              </mc:AlternateContent>
            </a:graphicData>
          </a:graphic>
        </p:graphicFrame>
      </p:grpSp>
      <p:grpSp>
        <p:nvGrpSpPr>
          <p:cNvPr id="107" name="Group 106">
            <a:extLst>
              <a:ext uri="{FF2B5EF4-FFF2-40B4-BE49-F238E27FC236}">
                <a16:creationId xmlns:a16="http://schemas.microsoft.com/office/drawing/2014/main" xmlns="" id="{48467091-1AE5-41ED-BC77-D96A6C6270F0}"/>
              </a:ext>
            </a:extLst>
          </p:cNvPr>
          <p:cNvGrpSpPr/>
          <p:nvPr/>
        </p:nvGrpSpPr>
        <p:grpSpPr>
          <a:xfrm>
            <a:off x="1676400" y="1305534"/>
            <a:ext cx="5867400" cy="2866416"/>
            <a:chOff x="1143000" y="438150"/>
            <a:chExt cx="5867400" cy="2866416"/>
          </a:xfrm>
        </p:grpSpPr>
        <p:sp>
          <p:nvSpPr>
            <p:cNvPr id="108" name="Rectangle: Rounded Corners 107">
              <a:extLst>
                <a:ext uri="{FF2B5EF4-FFF2-40B4-BE49-F238E27FC236}">
                  <a16:creationId xmlns:a16="http://schemas.microsoft.com/office/drawing/2014/main" xmlns="" id="{8DFEFE81-C462-79B5-ADCA-046475B7AEF3}"/>
                </a:ext>
              </a:extLst>
            </p:cNvPr>
            <p:cNvSpPr/>
            <p:nvPr/>
          </p:nvSpPr>
          <p:spPr>
            <a:xfrm>
              <a:off x="1143000" y="438150"/>
              <a:ext cx="5867400" cy="286641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xmlns="" id="{518E01BD-38BE-9CF4-CDF5-315DCB0AB4E3}"/>
                </a:ext>
              </a:extLst>
            </p:cNvPr>
            <p:cNvSpPr txBox="1"/>
            <p:nvPr/>
          </p:nvSpPr>
          <p:spPr>
            <a:xfrm>
              <a:off x="1219200" y="676930"/>
              <a:ext cx="53721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D. </a:t>
              </a:r>
              <a:r>
                <a:rPr lang="en-US" sz="2800">
                  <a:latin typeface="Times New Roman" panose="02020603050405020304" pitchFamily="18" charset="0"/>
                  <a:cs typeface="Times New Roman" panose="02020603050405020304" pitchFamily="18" charset="0"/>
                </a:rPr>
                <a:t>Ta có:        là số hữu tỉ âm</a:t>
              </a:r>
              <a:endParaRPr lang="vi-VN" sz="2800">
                <a:latin typeface="Times New Roman" panose="02020603050405020304" pitchFamily="18" charset="0"/>
                <a:cs typeface="Times New Roman" panose="02020603050405020304" pitchFamily="18" charset="0"/>
              </a:endParaRPr>
            </a:p>
          </p:txBody>
        </p:sp>
        <p:graphicFrame>
          <p:nvGraphicFramePr>
            <p:cNvPr id="110" name="Object 109">
              <a:extLst>
                <a:ext uri="{FF2B5EF4-FFF2-40B4-BE49-F238E27FC236}">
                  <a16:creationId xmlns:a16="http://schemas.microsoft.com/office/drawing/2014/main" xmlns="" id="{0A3E6162-475F-8BF6-9D92-25ACC6BD53D6}"/>
                </a:ext>
              </a:extLst>
            </p:cNvPr>
            <p:cNvGraphicFramePr>
              <a:graphicFrameLocks noChangeAspect="1"/>
            </p:cNvGraphicFramePr>
            <p:nvPr>
              <p:extLst>
                <p:ext uri="{D42A27DB-BD31-4B8C-83A1-F6EECF244321}">
                  <p14:modId xmlns:p14="http://schemas.microsoft.com/office/powerpoint/2010/main" val="3185819136"/>
                </p:ext>
              </p:extLst>
            </p:nvPr>
          </p:nvGraphicFramePr>
          <p:xfrm>
            <a:off x="2743200" y="514350"/>
            <a:ext cx="457200" cy="838200"/>
          </p:xfrm>
          <a:graphic>
            <a:graphicData uri="http://schemas.openxmlformats.org/presentationml/2006/ole">
              <mc:AlternateContent xmlns:mc="http://schemas.openxmlformats.org/markup-compatibility/2006">
                <mc:Choice xmlns:v="urn:schemas-microsoft-com:vml" Requires="v">
                  <p:oleObj spid="_x0000_s5364" name="Equation" r:id="rId62" imgW="457200" imgH="838080" progId="Equation.DSMT4">
                    <p:embed/>
                  </p:oleObj>
                </mc:Choice>
                <mc:Fallback>
                  <p:oleObj name="Equation" r:id="rId62" imgW="457200" imgH="838080" progId="Equation.DSMT4">
                    <p:embed/>
                    <p:pic>
                      <p:nvPicPr>
                        <p:cNvPr id="50" name="Object 49">
                          <a:extLst>
                            <a:ext uri="{FF2B5EF4-FFF2-40B4-BE49-F238E27FC236}">
                              <a16:creationId xmlns:a16="http://schemas.microsoft.com/office/drawing/2014/main" xmlns="" id="{4840636F-2B47-AFF4-9270-8ECD4337DCE8}"/>
                            </a:ext>
                          </a:extLst>
                        </p:cNvPr>
                        <p:cNvPicPr/>
                        <p:nvPr/>
                      </p:nvPicPr>
                      <p:blipFill>
                        <a:blip r:embed="rId63"/>
                        <a:stretch>
                          <a:fillRect/>
                        </a:stretch>
                      </p:blipFill>
                      <p:spPr>
                        <a:xfrm>
                          <a:off x="2743200" y="514350"/>
                          <a:ext cx="457200" cy="838200"/>
                        </a:xfrm>
                        <a:prstGeom prst="rect">
                          <a:avLst/>
                        </a:prstGeom>
                      </p:spPr>
                    </p:pic>
                  </p:oleObj>
                </mc:Fallback>
              </mc:AlternateContent>
            </a:graphicData>
          </a:graphic>
        </p:graphicFrame>
        <p:graphicFrame>
          <p:nvGraphicFramePr>
            <p:cNvPr id="111" name="Object 110">
              <a:extLst>
                <a:ext uri="{FF2B5EF4-FFF2-40B4-BE49-F238E27FC236}">
                  <a16:creationId xmlns:a16="http://schemas.microsoft.com/office/drawing/2014/main" xmlns="" id="{A69B2A61-7DA6-50C3-2AF0-72FEF2298050}"/>
                </a:ext>
              </a:extLst>
            </p:cNvPr>
            <p:cNvGraphicFramePr>
              <a:graphicFrameLocks noChangeAspect="1"/>
            </p:cNvGraphicFramePr>
            <p:nvPr>
              <p:extLst>
                <p:ext uri="{D42A27DB-BD31-4B8C-83A1-F6EECF244321}">
                  <p14:modId xmlns:p14="http://schemas.microsoft.com/office/powerpoint/2010/main" val="3174361183"/>
                </p:ext>
              </p:extLst>
            </p:nvPr>
          </p:nvGraphicFramePr>
          <p:xfrm>
            <a:off x="2133600" y="1474788"/>
            <a:ext cx="279400" cy="838200"/>
          </p:xfrm>
          <a:graphic>
            <a:graphicData uri="http://schemas.openxmlformats.org/presentationml/2006/ole">
              <mc:AlternateContent xmlns:mc="http://schemas.openxmlformats.org/markup-compatibility/2006">
                <mc:Choice xmlns:v="urn:schemas-microsoft-com:vml" Requires="v">
                  <p:oleObj spid="_x0000_s5365" name="Equation" r:id="rId64" imgW="279360" imgH="838080" progId="Equation.DSMT4">
                    <p:embed/>
                  </p:oleObj>
                </mc:Choice>
                <mc:Fallback>
                  <p:oleObj name="Equation" r:id="rId64" imgW="279360" imgH="838080" progId="Equation.DSMT4">
                    <p:embed/>
                    <p:pic>
                      <p:nvPicPr>
                        <p:cNvPr id="52" name="Object 51">
                          <a:extLst>
                            <a:ext uri="{FF2B5EF4-FFF2-40B4-BE49-F238E27FC236}">
                              <a16:creationId xmlns:a16="http://schemas.microsoft.com/office/drawing/2014/main" xmlns="" id="{41CD8D33-00DA-FD6F-2E91-599EBE575B5F}"/>
                            </a:ext>
                          </a:extLst>
                        </p:cNvPr>
                        <p:cNvPicPr/>
                        <p:nvPr/>
                      </p:nvPicPr>
                      <p:blipFill>
                        <a:blip r:embed="rId65"/>
                        <a:stretch>
                          <a:fillRect/>
                        </a:stretch>
                      </p:blipFill>
                      <p:spPr>
                        <a:xfrm>
                          <a:off x="2133600" y="1474788"/>
                          <a:ext cx="279400" cy="838200"/>
                        </a:xfrm>
                        <a:prstGeom prst="rect">
                          <a:avLst/>
                        </a:prstGeom>
                      </p:spPr>
                    </p:pic>
                  </p:oleObj>
                </mc:Fallback>
              </mc:AlternateContent>
            </a:graphicData>
          </a:graphic>
        </p:graphicFrame>
        <p:sp>
          <p:nvSpPr>
            <p:cNvPr id="112" name="TextBox 111">
              <a:extLst>
                <a:ext uri="{FF2B5EF4-FFF2-40B4-BE49-F238E27FC236}">
                  <a16:creationId xmlns:a16="http://schemas.microsoft.com/office/drawing/2014/main" xmlns="" id="{FDECC592-1177-1DE1-87C2-538C45C62BBC}"/>
                </a:ext>
              </a:extLst>
            </p:cNvPr>
            <p:cNvSpPr txBox="1"/>
            <p:nvPr/>
          </p:nvSpPr>
          <p:spPr>
            <a:xfrm>
              <a:off x="2438401" y="1648170"/>
              <a:ext cx="434339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và       là hai số hữu tỉ dương</a:t>
              </a:r>
              <a:endParaRPr lang="vi-VN" sz="2800">
                <a:latin typeface="Times New Roman" panose="02020603050405020304" pitchFamily="18" charset="0"/>
                <a:cs typeface="Times New Roman" panose="02020603050405020304" pitchFamily="18" charset="0"/>
              </a:endParaRPr>
            </a:p>
          </p:txBody>
        </p:sp>
        <p:graphicFrame>
          <p:nvGraphicFramePr>
            <p:cNvPr id="113" name="Object 112">
              <a:extLst>
                <a:ext uri="{FF2B5EF4-FFF2-40B4-BE49-F238E27FC236}">
                  <a16:creationId xmlns:a16="http://schemas.microsoft.com/office/drawing/2014/main" xmlns="" id="{592F57BD-0293-F7C9-9CE4-38032F3890CC}"/>
                </a:ext>
              </a:extLst>
            </p:cNvPr>
            <p:cNvGraphicFramePr>
              <a:graphicFrameLocks noChangeAspect="1"/>
            </p:cNvGraphicFramePr>
            <p:nvPr>
              <p:extLst>
                <p:ext uri="{D42A27DB-BD31-4B8C-83A1-F6EECF244321}">
                  <p14:modId xmlns:p14="http://schemas.microsoft.com/office/powerpoint/2010/main" val="3457594344"/>
                </p:ext>
              </p:extLst>
            </p:nvPr>
          </p:nvGraphicFramePr>
          <p:xfrm>
            <a:off x="2959100" y="1780888"/>
            <a:ext cx="469900" cy="342900"/>
          </p:xfrm>
          <a:graphic>
            <a:graphicData uri="http://schemas.openxmlformats.org/presentationml/2006/ole">
              <mc:AlternateContent xmlns:mc="http://schemas.openxmlformats.org/markup-compatibility/2006">
                <mc:Choice xmlns:v="urn:schemas-microsoft-com:vml" Requires="v">
                  <p:oleObj spid="_x0000_s5366" name="Equation" r:id="rId66" imgW="469800" imgH="342720" progId="Equation.DSMT4">
                    <p:embed/>
                  </p:oleObj>
                </mc:Choice>
                <mc:Fallback>
                  <p:oleObj name="Equation" r:id="rId66" imgW="469800" imgH="342720" progId="Equation.DSMT4">
                    <p:embed/>
                    <p:pic>
                      <p:nvPicPr>
                        <p:cNvPr id="54" name="Object 53">
                          <a:extLst>
                            <a:ext uri="{FF2B5EF4-FFF2-40B4-BE49-F238E27FC236}">
                              <a16:creationId xmlns:a16="http://schemas.microsoft.com/office/drawing/2014/main" xmlns="" id="{CB66343C-ED18-609F-99A9-7D471F29C398}"/>
                            </a:ext>
                          </a:extLst>
                        </p:cNvPr>
                        <p:cNvPicPr/>
                        <p:nvPr/>
                      </p:nvPicPr>
                      <p:blipFill>
                        <a:blip r:embed="rId67"/>
                        <a:stretch>
                          <a:fillRect/>
                        </a:stretch>
                      </p:blipFill>
                      <p:spPr>
                        <a:xfrm>
                          <a:off x="2959100" y="1780888"/>
                          <a:ext cx="469900" cy="342900"/>
                        </a:xfrm>
                        <a:prstGeom prst="rect">
                          <a:avLst/>
                        </a:prstGeom>
                      </p:spPr>
                    </p:pic>
                  </p:oleObj>
                </mc:Fallback>
              </mc:AlternateContent>
            </a:graphicData>
          </a:graphic>
        </p:graphicFrame>
        <p:sp>
          <p:nvSpPr>
            <p:cNvPr id="114" name="TextBox 113">
              <a:extLst>
                <a:ext uri="{FF2B5EF4-FFF2-40B4-BE49-F238E27FC236}">
                  <a16:creationId xmlns:a16="http://schemas.microsoft.com/office/drawing/2014/main" xmlns="" id="{808209D7-A49C-3EE2-AE70-C67F2AEF410E}"/>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15" name="Object 114">
              <a:extLst>
                <a:ext uri="{FF2B5EF4-FFF2-40B4-BE49-F238E27FC236}">
                  <a16:creationId xmlns:a16="http://schemas.microsoft.com/office/drawing/2014/main" xmlns="" id="{6C31AC74-820F-7C4B-9D28-852F67F79CF7}"/>
                </a:ext>
              </a:extLst>
            </p:cNvPr>
            <p:cNvGraphicFramePr>
              <a:graphicFrameLocks noChangeAspect="1"/>
            </p:cNvGraphicFramePr>
            <p:nvPr>
              <p:extLst>
                <p:ext uri="{D42A27DB-BD31-4B8C-83A1-F6EECF244321}">
                  <p14:modId xmlns:p14="http://schemas.microsoft.com/office/powerpoint/2010/main" val="3461393542"/>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367" name="Equation" r:id="rId68" imgW="457200" imgH="838080" progId="Equation.DSMT4">
                    <p:embed/>
                  </p:oleObj>
                </mc:Choice>
                <mc:Fallback>
                  <p:oleObj name="Equation" r:id="rId68" imgW="457200" imgH="838080" progId="Equation.DSMT4">
                    <p:embed/>
                    <p:pic>
                      <p:nvPicPr>
                        <p:cNvPr id="56" name="Object 55">
                          <a:extLst>
                            <a:ext uri="{FF2B5EF4-FFF2-40B4-BE49-F238E27FC236}">
                              <a16:creationId xmlns:a16="http://schemas.microsoft.com/office/drawing/2014/main" xmlns=""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16" name="Object 115">
              <a:extLst>
                <a:ext uri="{FF2B5EF4-FFF2-40B4-BE49-F238E27FC236}">
                  <a16:creationId xmlns:a16="http://schemas.microsoft.com/office/drawing/2014/main" xmlns="" id="{D4FF25BA-9969-BCE5-2DC9-49619EB365F9}"/>
                </a:ext>
              </a:extLst>
            </p:cNvPr>
            <p:cNvGraphicFramePr>
              <a:graphicFrameLocks noChangeAspect="1"/>
            </p:cNvGraphicFramePr>
            <p:nvPr>
              <p:extLst>
                <p:ext uri="{D42A27DB-BD31-4B8C-83A1-F6EECF244321}">
                  <p14:modId xmlns:p14="http://schemas.microsoft.com/office/powerpoint/2010/main" val="467541739"/>
                </p:ext>
              </p:extLst>
            </p:nvPr>
          </p:nvGraphicFramePr>
          <p:xfrm>
            <a:off x="5429250" y="2387600"/>
            <a:ext cx="279400" cy="838200"/>
          </p:xfrm>
          <a:graphic>
            <a:graphicData uri="http://schemas.openxmlformats.org/presentationml/2006/ole">
              <mc:AlternateContent xmlns:mc="http://schemas.openxmlformats.org/markup-compatibility/2006">
                <mc:Choice xmlns:v="urn:schemas-microsoft-com:vml" Requires="v">
                  <p:oleObj spid="_x0000_s5368" name="Equation" r:id="rId69" imgW="279360" imgH="838080" progId="Equation.DSMT4">
                    <p:embed/>
                  </p:oleObj>
                </mc:Choice>
                <mc:Fallback>
                  <p:oleObj name="Equation" r:id="rId69" imgW="279360" imgH="838080" progId="Equation.DSMT4">
                    <p:embed/>
                    <p:pic>
                      <p:nvPicPr>
                        <p:cNvPr id="57" name="Object 56">
                          <a:extLst>
                            <a:ext uri="{FF2B5EF4-FFF2-40B4-BE49-F238E27FC236}">
                              <a16:creationId xmlns:a16="http://schemas.microsoft.com/office/drawing/2014/main" xmlns="" id="{81C8D94B-883F-4F1D-9AC9-71545A9EEFDE}"/>
                            </a:ext>
                          </a:extLst>
                        </p:cNvPr>
                        <p:cNvPicPr/>
                        <p:nvPr/>
                      </p:nvPicPr>
                      <p:blipFill>
                        <a:blip r:embed="rId70"/>
                        <a:stretch>
                          <a:fillRect/>
                        </a:stretch>
                      </p:blipFill>
                      <p:spPr>
                        <a:xfrm>
                          <a:off x="5429250" y="2387600"/>
                          <a:ext cx="279400" cy="838200"/>
                        </a:xfrm>
                        <a:prstGeom prst="rect">
                          <a:avLst/>
                        </a:prstGeom>
                      </p:spPr>
                    </p:pic>
                  </p:oleObj>
                </mc:Fallback>
              </mc:AlternateContent>
            </a:graphicData>
          </a:graphic>
        </p:graphicFrame>
        <p:graphicFrame>
          <p:nvGraphicFramePr>
            <p:cNvPr id="117" name="Object 116">
              <a:extLst>
                <a:ext uri="{FF2B5EF4-FFF2-40B4-BE49-F238E27FC236}">
                  <a16:creationId xmlns:a16="http://schemas.microsoft.com/office/drawing/2014/main" xmlns="" id="{EBCD07FE-4A1C-75A2-8B15-D494FA7CD396}"/>
                </a:ext>
              </a:extLst>
            </p:cNvPr>
            <p:cNvGraphicFramePr>
              <a:graphicFrameLocks noChangeAspect="1"/>
            </p:cNvGraphicFramePr>
            <p:nvPr>
              <p:extLst>
                <p:ext uri="{D42A27DB-BD31-4B8C-83A1-F6EECF244321}">
                  <p14:modId xmlns:p14="http://schemas.microsoft.com/office/powerpoint/2010/main" val="3884080697"/>
                </p:ext>
              </p:extLst>
            </p:nvPr>
          </p:nvGraphicFramePr>
          <p:xfrm>
            <a:off x="6248400" y="2656866"/>
            <a:ext cx="469900" cy="342900"/>
          </p:xfrm>
          <a:graphic>
            <a:graphicData uri="http://schemas.openxmlformats.org/presentationml/2006/ole">
              <mc:AlternateContent xmlns:mc="http://schemas.openxmlformats.org/markup-compatibility/2006">
                <mc:Choice xmlns:v="urn:schemas-microsoft-com:vml" Requires="v">
                  <p:oleObj spid="_x0000_s5369" name="Equation" r:id="rId71" imgW="469800" imgH="342720" progId="Equation.DSMT4">
                    <p:embed/>
                  </p:oleObj>
                </mc:Choice>
                <mc:Fallback>
                  <p:oleObj name="Equation" r:id="rId71" imgW="469800" imgH="342720" progId="Equation.DSMT4">
                    <p:embed/>
                    <p:pic>
                      <p:nvPicPr>
                        <p:cNvPr id="58" name="Object 57">
                          <a:extLst>
                            <a:ext uri="{FF2B5EF4-FFF2-40B4-BE49-F238E27FC236}">
                              <a16:creationId xmlns:a16="http://schemas.microsoft.com/office/drawing/2014/main" xmlns="" id="{C606A2A8-46B6-B365-E0FF-E4E9EC8789BE}"/>
                            </a:ext>
                          </a:extLst>
                        </p:cNvPr>
                        <p:cNvPicPr/>
                        <p:nvPr/>
                      </p:nvPicPr>
                      <p:blipFill>
                        <a:blip r:embed="rId72"/>
                        <a:stretch>
                          <a:fillRect/>
                        </a:stretch>
                      </p:blipFill>
                      <p:spPr>
                        <a:xfrm>
                          <a:off x="6248400" y="2656866"/>
                          <a:ext cx="469900" cy="342900"/>
                        </a:xfrm>
                        <a:prstGeom prst="rect">
                          <a:avLst/>
                        </a:prstGeom>
                      </p:spPr>
                    </p:pic>
                  </p:oleObj>
                </mc:Fallback>
              </mc:AlternateContent>
            </a:graphicData>
          </a:graphic>
        </p:graphicFrame>
      </p:grpSp>
    </p:spTree>
    <p:extLst>
      <p:ext uri="{BB962C8B-B14F-4D97-AF65-F5344CB8AC3E}">
        <p14:creationId xmlns:p14="http://schemas.microsoft.com/office/powerpoint/2010/main" val="273842771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
                                        </p:tgtEl>
                                        <p:attrNameLst>
                                          <p:attrName>fillcolor</p:attrName>
                                        </p:attrNameLst>
                                      </p:cBhvr>
                                      <p:to>
                                        <a:srgbClr val="30DE38"/>
                                      </p:to>
                                    </p:animClr>
                                    <p:set>
                                      <p:cBhvr>
                                        <p:cTn id="54" dur="2000" fill="hold"/>
                                        <p:tgtEl>
                                          <p:spTgt spid="5"/>
                                        </p:tgtEl>
                                        <p:attrNameLst>
                                          <p:attrName>fill.type</p:attrName>
                                        </p:attrNameLst>
                                      </p:cBhvr>
                                      <p:to>
                                        <p:strVal val="solid"/>
                                      </p:to>
                                    </p:set>
                                    <p:set>
                                      <p:cBhvr>
                                        <p:cTn id="55" dur="20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9"/>
                                        </p:tgtEl>
                                        <p:attrNameLst>
                                          <p:attrName>fillcolor</p:attrName>
                                        </p:attrNameLst>
                                      </p:cBhvr>
                                      <p:to>
                                        <a:schemeClr val="accent2"/>
                                      </p:to>
                                    </p:animClr>
                                    <p:set>
                                      <p:cBhvr>
                                        <p:cTn id="61" dur="2000" fill="hold"/>
                                        <p:tgtEl>
                                          <p:spTgt spid="19"/>
                                        </p:tgtEl>
                                        <p:attrNameLst>
                                          <p:attrName>fill.type</p:attrName>
                                        </p:attrNameLst>
                                      </p:cBhvr>
                                      <p:to>
                                        <p:strVal val="solid"/>
                                      </p:to>
                                    </p:set>
                                    <p:set>
                                      <p:cBhvr>
                                        <p:cTn id="62" dur="2000" fill="hold"/>
                                        <p:tgtEl>
                                          <p:spTgt spid="1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0"/>
                                        </p:tgtEl>
                                        <p:attrNameLst>
                                          <p:attrName>fillcolor</p:attrName>
                                        </p:attrNameLst>
                                      </p:cBhvr>
                                      <p:to>
                                        <a:schemeClr val="accent2"/>
                                      </p:to>
                                    </p:animClr>
                                    <p:set>
                                      <p:cBhvr>
                                        <p:cTn id="68" dur="2000" fill="hold"/>
                                        <p:tgtEl>
                                          <p:spTgt spid="20"/>
                                        </p:tgtEl>
                                        <p:attrNameLst>
                                          <p:attrName>fill.type</p:attrName>
                                        </p:attrNameLst>
                                      </p:cBhvr>
                                      <p:to>
                                        <p:strVal val="solid"/>
                                      </p:to>
                                    </p:set>
                                    <p:set>
                                      <p:cBhvr>
                                        <p:cTn id="69" dur="200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1"/>
                                        </p:tgtEl>
                                        <p:attrNameLst>
                                          <p:attrName>fillcolor</p:attrName>
                                        </p:attrNameLst>
                                      </p:cBhvr>
                                      <p:to>
                                        <a:schemeClr val="accent2"/>
                                      </p:to>
                                    </p:animClr>
                                    <p:set>
                                      <p:cBhvr>
                                        <p:cTn id="75" dur="2000" fill="hold"/>
                                        <p:tgtEl>
                                          <p:spTgt spid="21"/>
                                        </p:tgtEl>
                                        <p:attrNameLst>
                                          <p:attrName>fill.type</p:attrName>
                                        </p:attrNameLst>
                                      </p:cBhvr>
                                      <p:to>
                                        <p:strVal val="solid"/>
                                      </p:to>
                                    </p:set>
                                    <p:set>
                                      <p:cBhvr>
                                        <p:cTn id="76" dur="20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circle(in)">
                                      <p:cBhvr>
                                        <p:cTn id="82" dur="20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58"/>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1000"/>
                                        <p:tgtEl>
                                          <p:spTgt spid="74"/>
                                        </p:tgtEl>
                                      </p:cBhvr>
                                    </p:animEffect>
                                    <p:anim calcmode="lin" valueType="num">
                                      <p:cBhvr>
                                        <p:cTn id="93" dur="1000" fill="hold"/>
                                        <p:tgtEl>
                                          <p:spTgt spid="74"/>
                                        </p:tgtEl>
                                        <p:attrNameLst>
                                          <p:attrName>ppt_x</p:attrName>
                                        </p:attrNameLst>
                                      </p:cBhvr>
                                      <p:tavLst>
                                        <p:tav tm="0">
                                          <p:val>
                                            <p:strVal val="#ppt_x"/>
                                          </p:val>
                                        </p:tav>
                                        <p:tav tm="100000">
                                          <p:val>
                                            <p:strVal val="#ppt_x"/>
                                          </p:val>
                                        </p:tav>
                                      </p:tavLst>
                                    </p:anim>
                                    <p:anim calcmode="lin" valueType="num">
                                      <p:cBhvr>
                                        <p:cTn id="9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74"/>
                                        </p:tgtEl>
                                      </p:cBhvr>
                                    </p:animEffect>
                                    <p:anim calcmode="lin" valueType="num">
                                      <p:cBhvr>
                                        <p:cTn id="99" dur="1000"/>
                                        <p:tgtEl>
                                          <p:spTgt spid="74"/>
                                        </p:tgtEl>
                                        <p:attrNameLst>
                                          <p:attrName>ppt_x</p:attrName>
                                        </p:attrNameLst>
                                      </p:cBhvr>
                                      <p:tavLst>
                                        <p:tav tm="0">
                                          <p:val>
                                            <p:strVal val="ppt_x"/>
                                          </p:val>
                                        </p:tav>
                                        <p:tav tm="100000">
                                          <p:val>
                                            <p:strVal val="ppt_x"/>
                                          </p:val>
                                        </p:tav>
                                      </p:tavLst>
                                    </p:anim>
                                    <p:anim calcmode="lin" valueType="num">
                                      <p:cBhvr>
                                        <p:cTn id="100" dur="1000"/>
                                        <p:tgtEl>
                                          <p:spTgt spid="74"/>
                                        </p:tgtEl>
                                        <p:attrNameLst>
                                          <p:attrName>ppt_y</p:attrName>
                                        </p:attrNameLst>
                                      </p:cBhvr>
                                      <p:tavLst>
                                        <p:tav tm="0">
                                          <p:val>
                                            <p:strVal val="ppt_y"/>
                                          </p:val>
                                        </p:tav>
                                        <p:tav tm="100000">
                                          <p:val>
                                            <p:strVal val="ppt_y+.1"/>
                                          </p:val>
                                        </p:tav>
                                      </p:tavLst>
                                    </p:anim>
                                    <p:set>
                                      <p:cBhvr>
                                        <p:cTn id="101"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2" restart="whenNotActive" fill="hold" evtFilter="cancelBubble" nodeType="interactiveSeq">
                <p:stCondLst>
                  <p:cond evt="onClick" delay="0">
                    <p:tgtEl>
                      <p:spTgt spid="12"/>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0"/>
                                        <p:tgtEl>
                                          <p:spTgt spid="13"/>
                                        </p:tgtEl>
                                      </p:cBhvr>
                                    </p:animEffect>
                                    <p:anim calcmode="lin" valueType="num">
                                      <p:cBhvr>
                                        <p:cTn id="108" dur="1000" fill="hold"/>
                                        <p:tgtEl>
                                          <p:spTgt spid="13"/>
                                        </p:tgtEl>
                                        <p:attrNameLst>
                                          <p:attrName>ppt_x</p:attrName>
                                        </p:attrNameLst>
                                      </p:cBhvr>
                                      <p:tavLst>
                                        <p:tav tm="0">
                                          <p:val>
                                            <p:strVal val="#ppt_x"/>
                                          </p:val>
                                        </p:tav>
                                        <p:tav tm="100000">
                                          <p:val>
                                            <p:strVal val="#ppt_x"/>
                                          </p:val>
                                        </p:tav>
                                      </p:tavLst>
                                    </p:anim>
                                    <p:anim calcmode="lin" valueType="num">
                                      <p:cBhvr>
                                        <p:cTn id="109" dur="1000" fill="hold"/>
                                        <p:tgtEl>
                                          <p:spTgt spid="1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1000"/>
                                        <p:tgtEl>
                                          <p:spTgt spid="58"/>
                                        </p:tgtEl>
                                      </p:cBhvr>
                                    </p:animEffect>
                                    <p:anim calcmode="lin" valueType="num">
                                      <p:cBhvr>
                                        <p:cTn id="113" dur="1000" fill="hold"/>
                                        <p:tgtEl>
                                          <p:spTgt spid="58"/>
                                        </p:tgtEl>
                                        <p:attrNameLst>
                                          <p:attrName>ppt_x</p:attrName>
                                        </p:attrNameLst>
                                      </p:cBhvr>
                                      <p:tavLst>
                                        <p:tav tm="0">
                                          <p:val>
                                            <p:strVal val="#ppt_x"/>
                                          </p:val>
                                        </p:tav>
                                        <p:tav tm="100000">
                                          <p:val>
                                            <p:strVal val="#ppt_x"/>
                                          </p:val>
                                        </p:tav>
                                      </p:tavLst>
                                    </p:anim>
                                    <p:anim calcmode="lin" valueType="num">
                                      <p:cBhvr>
                                        <p:cTn id="114" dur="1000" fill="hold"/>
                                        <p:tgtEl>
                                          <p:spTgt spid="5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1000"/>
                                        <p:tgtEl>
                                          <p:spTgt spid="59"/>
                                        </p:tgtEl>
                                      </p:cBhvr>
                                    </p:animEffect>
                                    <p:anim calcmode="lin" valueType="num">
                                      <p:cBhvr>
                                        <p:cTn id="118" dur="1000" fill="hold"/>
                                        <p:tgtEl>
                                          <p:spTgt spid="59"/>
                                        </p:tgtEl>
                                        <p:attrNameLst>
                                          <p:attrName>ppt_x</p:attrName>
                                        </p:attrNameLst>
                                      </p:cBhvr>
                                      <p:tavLst>
                                        <p:tav tm="0">
                                          <p:val>
                                            <p:strVal val="#ppt_x"/>
                                          </p:val>
                                        </p:tav>
                                        <p:tav tm="100000">
                                          <p:val>
                                            <p:strVal val="#ppt_x"/>
                                          </p:val>
                                        </p:tav>
                                      </p:tavLst>
                                    </p:anim>
                                    <p:anim calcmode="lin" valueType="num">
                                      <p:cBhvr>
                                        <p:cTn id="119" dur="1000" fill="hold"/>
                                        <p:tgtEl>
                                          <p:spTgt spid="5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1000"/>
                                        <p:tgtEl>
                                          <p:spTgt spid="60"/>
                                        </p:tgtEl>
                                      </p:cBhvr>
                                    </p:animEffect>
                                    <p:anim calcmode="lin" valueType="num">
                                      <p:cBhvr>
                                        <p:cTn id="123" dur="1000" fill="hold"/>
                                        <p:tgtEl>
                                          <p:spTgt spid="60"/>
                                        </p:tgtEl>
                                        <p:attrNameLst>
                                          <p:attrName>ppt_x</p:attrName>
                                        </p:attrNameLst>
                                      </p:cBhvr>
                                      <p:tavLst>
                                        <p:tav tm="0">
                                          <p:val>
                                            <p:strVal val="#ppt_x"/>
                                          </p:val>
                                        </p:tav>
                                        <p:tav tm="100000">
                                          <p:val>
                                            <p:strVal val="#ppt_x"/>
                                          </p:val>
                                        </p:tav>
                                      </p:tavLst>
                                    </p:anim>
                                    <p:anim calcmode="lin" valueType="num">
                                      <p:cBhvr>
                                        <p:cTn id="12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125" restart="whenNotActive" fill="hold" evtFilter="cancelBubble" nodeType="interactiveSeq">
                <p:stCondLst>
                  <p:cond evt="onClick" delay="0">
                    <p:tgtEl>
                      <p:spTgt spid="59"/>
                    </p:tgtEl>
                  </p:cond>
                </p:stCondLst>
                <p:endSync evt="end" delay="0">
                  <p:rtn val="all"/>
                </p:endSync>
                <p:childTnLst>
                  <p:par>
                    <p:cTn id="126" fill="hold">
                      <p:stCondLst>
                        <p:cond delay="0"/>
                      </p:stCondLst>
                      <p:childTnLst>
                        <p:par>
                          <p:cTn id="127" fill="hold">
                            <p:stCondLst>
                              <p:cond delay="0"/>
                            </p:stCondLst>
                            <p:childTnLst>
                              <p:par>
                                <p:cTn id="128" presetID="47" presetClass="entr" presetSubtype="0" fill="hold" nodeType="click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fade">
                                      <p:cBhvr>
                                        <p:cTn id="130" dur="1000"/>
                                        <p:tgtEl>
                                          <p:spTgt spid="95"/>
                                        </p:tgtEl>
                                      </p:cBhvr>
                                    </p:animEffect>
                                    <p:anim calcmode="lin" valueType="num">
                                      <p:cBhvr>
                                        <p:cTn id="131" dur="1000" fill="hold"/>
                                        <p:tgtEl>
                                          <p:spTgt spid="95"/>
                                        </p:tgtEl>
                                        <p:attrNameLst>
                                          <p:attrName>ppt_x</p:attrName>
                                        </p:attrNameLst>
                                      </p:cBhvr>
                                      <p:tavLst>
                                        <p:tav tm="0">
                                          <p:val>
                                            <p:strVal val="#ppt_x"/>
                                          </p:val>
                                        </p:tav>
                                        <p:tav tm="100000">
                                          <p:val>
                                            <p:strVal val="#ppt_x"/>
                                          </p:val>
                                        </p:tav>
                                      </p:tavLst>
                                    </p:anim>
                                    <p:anim calcmode="lin" valueType="num">
                                      <p:cBhvr>
                                        <p:cTn id="132"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xit" presetSubtype="0" fill="hold" nodeType="clickEffect">
                                  <p:stCondLst>
                                    <p:cond delay="0"/>
                                  </p:stCondLst>
                                  <p:childTnLst>
                                    <p:animEffect transition="out" filter="fade">
                                      <p:cBhvr>
                                        <p:cTn id="136" dur="1000"/>
                                        <p:tgtEl>
                                          <p:spTgt spid="95"/>
                                        </p:tgtEl>
                                      </p:cBhvr>
                                    </p:animEffect>
                                    <p:anim calcmode="lin" valueType="num">
                                      <p:cBhvr>
                                        <p:cTn id="137" dur="1000"/>
                                        <p:tgtEl>
                                          <p:spTgt spid="95"/>
                                        </p:tgtEl>
                                        <p:attrNameLst>
                                          <p:attrName>ppt_x</p:attrName>
                                        </p:attrNameLst>
                                      </p:cBhvr>
                                      <p:tavLst>
                                        <p:tav tm="0">
                                          <p:val>
                                            <p:strVal val="ppt_x"/>
                                          </p:val>
                                        </p:tav>
                                        <p:tav tm="100000">
                                          <p:val>
                                            <p:strVal val="ppt_x"/>
                                          </p:val>
                                        </p:tav>
                                      </p:tavLst>
                                    </p:anim>
                                    <p:anim calcmode="lin" valueType="num">
                                      <p:cBhvr>
                                        <p:cTn id="138" dur="1000"/>
                                        <p:tgtEl>
                                          <p:spTgt spid="95"/>
                                        </p:tgtEl>
                                        <p:attrNameLst>
                                          <p:attrName>ppt_y</p:attrName>
                                        </p:attrNameLst>
                                      </p:cBhvr>
                                      <p:tavLst>
                                        <p:tav tm="0">
                                          <p:val>
                                            <p:strVal val="ppt_y"/>
                                          </p:val>
                                        </p:tav>
                                        <p:tav tm="100000">
                                          <p:val>
                                            <p:strVal val="ppt_y+.1"/>
                                          </p:val>
                                        </p:tav>
                                      </p:tavLst>
                                    </p:anim>
                                    <p:set>
                                      <p:cBhvr>
                                        <p:cTn id="139"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0" restart="whenNotActive" fill="hold" evtFilter="cancelBubble" nodeType="interactiveSeq">
                <p:stCondLst>
                  <p:cond evt="onClick" delay="0">
                    <p:tgtEl>
                      <p:spTgt spid="60"/>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107"/>
                                        </p:tgtEl>
                                        <p:attrNameLst>
                                          <p:attrName>style.visibility</p:attrName>
                                        </p:attrNameLst>
                                      </p:cBhvr>
                                      <p:to>
                                        <p:strVal val="visible"/>
                                      </p:to>
                                    </p:set>
                                    <p:animEffect transition="in" filter="wipe(left)">
                                      <p:cBhvr>
                                        <p:cTn id="145" dur="500"/>
                                        <p:tgtEl>
                                          <p:spTgt spid="10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xit" presetSubtype="2" fill="hold" nodeType="clickEffect">
                                  <p:stCondLst>
                                    <p:cond delay="0"/>
                                  </p:stCondLst>
                                  <p:childTnLst>
                                    <p:animEffect transition="out" filter="wipe(right)">
                                      <p:cBhvr>
                                        <p:cTn id="149" dur="500"/>
                                        <p:tgtEl>
                                          <p:spTgt spid="107"/>
                                        </p:tgtEl>
                                      </p:cBhvr>
                                    </p:animEffect>
                                    <p:set>
                                      <p:cBhvr>
                                        <p:cTn id="150"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13" grpId="0" animBg="1"/>
      <p:bldP spid="58" grpId="0" animBg="1"/>
      <p:bldP spid="59"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17000" b="-19000"/>
          </a:stretch>
        </a:blipFill>
        <a:effectLst/>
      </p:bgPr>
    </p:bg>
    <p:spTree>
      <p:nvGrpSpPr>
        <p:cNvPr id="1" name=""/>
        <p:cNvGrpSpPr/>
        <p:nvPr/>
      </p:nvGrpSpPr>
      <p:grpSpPr>
        <a:xfrm>
          <a:off x="0" y="0"/>
          <a:ext cx="0" cy="0"/>
          <a:chOff x="0" y="0"/>
          <a:chExt cx="0" cy="0"/>
        </a:xfrm>
      </p:grpSpPr>
      <p:sp>
        <p:nvSpPr>
          <p:cNvPr id="2" name="Rectangle 1"/>
          <p:cNvSpPr/>
          <p:nvPr/>
        </p:nvSpPr>
        <p:spPr>
          <a:xfrm>
            <a:off x="2610364" y="820180"/>
            <a:ext cx="4129015" cy="1488935"/>
          </a:xfrm>
          <a:prstGeom prst="rect">
            <a:avLst/>
          </a:prstGeom>
          <a:noFill/>
        </p:spPr>
        <p:txBody>
          <a:bodyPr wrap="none" lIns="51435" tIns="25718" rIns="51435" bIns="25718">
            <a:spAutoFit/>
            <a:scene3d>
              <a:camera prst="orthographicFront"/>
              <a:lightRig rig="threePt" dir="t"/>
            </a:scene3d>
            <a:sp3d extrusionH="57150">
              <a:bevelT w="57150" h="38100" prst="hardEdge"/>
            </a:sp3d>
          </a:bodyPr>
          <a:lstStyle/>
          <a:p>
            <a:pPr algn="ctr" defTabSz="685800"/>
            <a:r>
              <a:rPr lang="en-US" sz="9338" b="1">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Bài mới</a:t>
            </a:r>
            <a:endParaRPr lang="en-US" sz="9338" b="1" dirty="0">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endParaRPr>
          </a:p>
        </p:txBody>
      </p:sp>
      <p:sp>
        <p:nvSpPr>
          <p:cNvPr id="3" name="Oval 2"/>
          <p:cNvSpPr/>
          <p:nvPr/>
        </p:nvSpPr>
        <p:spPr>
          <a:xfrm rot="21363347">
            <a:off x="1510064" y="640925"/>
            <a:ext cx="6300788" cy="5557253"/>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4" name="Oval 3"/>
          <p:cNvSpPr/>
          <p:nvPr/>
        </p:nvSpPr>
        <p:spPr>
          <a:xfrm rot="21363347">
            <a:off x="1889623" y="773112"/>
            <a:ext cx="5477828" cy="4927432"/>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5" name="Oval 4"/>
          <p:cNvSpPr/>
          <p:nvPr/>
        </p:nvSpPr>
        <p:spPr>
          <a:xfrm rot="21363347">
            <a:off x="2366908" y="1286678"/>
            <a:ext cx="4548002" cy="3698661"/>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6" name="Oval 5"/>
          <p:cNvSpPr/>
          <p:nvPr/>
        </p:nvSpPr>
        <p:spPr>
          <a:xfrm rot="21363347">
            <a:off x="2901677" y="1695304"/>
            <a:ext cx="3453720" cy="2522567"/>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pic>
        <p:nvPicPr>
          <p:cNvPr id="7" name="VBEE - Chuyển văn bản thành giọng nói tiếng Việ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1302" y="1525191"/>
            <a:ext cx="274142" cy="274142"/>
          </a:xfrm>
          <a:prstGeom prst="rect">
            <a:avLst/>
          </a:prstGeom>
        </p:spPr>
      </p:pic>
    </p:spTree>
    <p:extLst>
      <p:ext uri="{BB962C8B-B14F-4D97-AF65-F5344CB8AC3E}">
        <p14:creationId xmlns:p14="http://schemas.microsoft.com/office/powerpoint/2010/main" val="2809049289"/>
      </p:ext>
    </p:extLst>
  </p:cSld>
  <p:clrMapOvr>
    <a:masterClrMapping/>
  </p:clrMapOvr>
  <p:transition spd="slow">
    <p:fade/>
    <p:sndAc>
      <p:stSnd>
        <p:snd r:embed="rId5"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E6B765C-E492-4D9D-B326-A1DF01AF5D4B}"/>
              </a:ext>
            </a:extLst>
          </p:cNvPr>
          <p:cNvSpPr/>
          <p:nvPr/>
        </p:nvSpPr>
        <p:spPr>
          <a:xfrm>
            <a:off x="-166611" y="2107649"/>
            <a:ext cx="6234242" cy="1754326"/>
          </a:xfrm>
          <a:prstGeom prst="rect">
            <a:avLst/>
          </a:prstGeom>
          <a:noFill/>
        </p:spPr>
        <p:txBody>
          <a:bodyPr wrap="squar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TẬP HỢP Q CÁC SỐ HỮU TỈ</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0C864D8-94FF-41B2-991B-05EF775C1920}"/>
              </a:ext>
            </a:extLst>
          </p:cNvPr>
          <p:cNvSpPr/>
          <p:nvPr/>
        </p:nvSpPr>
        <p:spPr>
          <a:xfrm>
            <a:off x="1515822" y="1368846"/>
            <a:ext cx="2869376"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4 - </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p>
        </p:txBody>
      </p:sp>
      <p:sp>
        <p:nvSpPr>
          <p:cNvPr id="7" name="Rectangle 4">
            <a:extLst>
              <a:ext uri="{FF2B5EF4-FFF2-40B4-BE49-F238E27FC236}">
                <a16:creationId xmlns:a16="http://schemas.microsoft.com/office/drawing/2014/main" xmlns="" id="{2C6D747D-C415-4964-A59E-F785BB764022}"/>
              </a:ext>
            </a:extLst>
          </p:cNvPr>
          <p:cNvSpPr/>
          <p:nvPr/>
        </p:nvSpPr>
        <p:spPr>
          <a:xfrm>
            <a:off x="3160908" y="507653"/>
            <a:ext cx="2822183"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SỐ HỮU TỈ</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xmlns="" id="{92EA59C7-7EED-485B-A9ED-438A79DA8CB3}"/>
              </a:ext>
            </a:extLst>
          </p:cNvPr>
          <p:cNvSpPr/>
          <p:nvPr/>
        </p:nvSpPr>
        <p:spPr>
          <a:xfrm>
            <a:off x="162979" y="111167"/>
            <a:ext cx="2344231"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xmlns="" id="{B373F0C2-A895-4718-B076-FA6AE686B6F1}"/>
              </a:ext>
            </a:extLst>
          </p:cNvPr>
          <p:cNvSpPr/>
          <p:nvPr/>
        </p:nvSpPr>
        <p:spPr>
          <a:xfrm>
            <a:off x="2033548" y="3790950"/>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4)</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xmlns=""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xmlns=""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xmlns=""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xmlns=""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75744" y="530283"/>
            <a:ext cx="940866" cy="940866"/>
          </a:xfrm>
          <a:prstGeom prst="rect">
            <a:avLst/>
          </a:prstGeom>
        </p:spPr>
      </p:pic>
      <p:sp>
        <p:nvSpPr>
          <p:cNvPr id="6" name="TextBox 5">
            <a:extLst>
              <a:ext uri="{FF2B5EF4-FFF2-40B4-BE49-F238E27FC236}">
                <a16:creationId xmlns:a16="http://schemas.microsoft.com/office/drawing/2014/main" xmlns="" id="{09852958-CA25-233E-4222-538D6334A815}"/>
              </a:ext>
            </a:extLst>
          </p:cNvPr>
          <p:cNvSpPr txBox="1"/>
          <p:nvPr/>
        </p:nvSpPr>
        <p:spPr>
          <a:xfrm>
            <a:off x="575446" y="584542"/>
            <a:ext cx="8244757" cy="523220"/>
          </a:xfrm>
          <a:prstGeom prst="rect">
            <a:avLst/>
          </a:prstGeom>
          <a:noFill/>
        </p:spPr>
        <p:txBody>
          <a:bodyPr wrap="square">
            <a:spAutoFit/>
          </a:bodyPr>
          <a:lstStyle/>
          <a:p>
            <a:r>
              <a:rPr lang="en-US" sz="2800">
                <a:solidFill>
                  <a:srgbClr val="00B0F0"/>
                </a:solidFill>
                <a:effectLst/>
                <a:latin typeface="Times New Roman" panose="02020603050405020304" pitchFamily="18" charset="0"/>
                <a:ea typeface="Times New Roman" panose="02020603050405020304" pitchFamily="18" charset="0"/>
              </a:rPr>
              <a:t>Sơ đồ tư duy các phương pháp so sánh hai số hữu tỉ.</a:t>
            </a:r>
            <a:endParaRPr lang="vi-VN" sz="2800">
              <a:solidFill>
                <a:srgbClr val="00B0F0"/>
              </a:solidFill>
            </a:endParaRPr>
          </a:p>
        </p:txBody>
      </p:sp>
      <p:pic>
        <p:nvPicPr>
          <p:cNvPr id="23" name="Picture 7">
            <a:extLst>
              <a:ext uri="{FF2B5EF4-FFF2-40B4-BE49-F238E27FC236}">
                <a16:creationId xmlns:a16="http://schemas.microsoft.com/office/drawing/2014/main" xmlns="" id="{CECCB86C-A695-FDE7-105E-83C29BE79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94" y="3084599"/>
            <a:ext cx="6661150" cy="2154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F4DB10A3-595E-E080-4598-C89DF1428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425" y="2501615"/>
            <a:ext cx="6430421" cy="1628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xmlns="" id="{A323138F-C5E3-C031-230C-56F6331121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774" y="1153622"/>
            <a:ext cx="6129337" cy="26959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xmlns="" id="{A382E465-7584-2436-F370-00A8C1A6F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310885"/>
            <a:ext cx="3152411" cy="21399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xmlns=""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22BCDB8E-5412-D40E-5523-8236824429DB}"/>
              </a:ext>
            </a:extLst>
          </p:cNvPr>
          <p:cNvGrpSpPr/>
          <p:nvPr/>
        </p:nvGrpSpPr>
        <p:grpSpPr>
          <a:xfrm>
            <a:off x="228600" y="530283"/>
            <a:ext cx="3657600" cy="4493023"/>
            <a:chOff x="381000" y="530283"/>
            <a:chExt cx="3657600" cy="4493023"/>
          </a:xfrm>
        </p:grpSpPr>
        <p:sp>
          <p:nvSpPr>
            <p:cNvPr id="2" name="Rectangle: Rounded Corners 1">
              <a:extLst>
                <a:ext uri="{FF2B5EF4-FFF2-40B4-BE49-F238E27FC236}">
                  <a16:creationId xmlns:a16="http://schemas.microsoft.com/office/drawing/2014/main" xmlns="" id="{46ECFC28-3E80-54B8-2F8B-8D18737A1F90}"/>
                </a:ext>
              </a:extLst>
            </p:cNvPr>
            <p:cNvSpPr/>
            <p:nvPr/>
          </p:nvSpPr>
          <p:spPr>
            <a:xfrm>
              <a:off x="381000" y="530283"/>
              <a:ext cx="3505200" cy="44930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Group 33">
              <a:extLst>
                <a:ext uri="{FF2B5EF4-FFF2-40B4-BE49-F238E27FC236}">
                  <a16:creationId xmlns:a16="http://schemas.microsoft.com/office/drawing/2014/main" xmlns="" id="{F2AD4BB3-DC8A-175F-7AB2-D0D2C4453E63}"/>
                </a:ext>
              </a:extLst>
            </p:cNvPr>
            <p:cNvGrpSpPr/>
            <p:nvPr/>
          </p:nvGrpSpPr>
          <p:grpSpPr>
            <a:xfrm>
              <a:off x="406754" y="964250"/>
              <a:ext cx="3631846" cy="3741100"/>
              <a:chOff x="406754" y="1022368"/>
              <a:chExt cx="3631846" cy="3741100"/>
            </a:xfrm>
          </p:grpSpPr>
          <p:sp>
            <p:nvSpPr>
              <p:cNvPr id="11" name="TextBox 10">
                <a:extLst>
                  <a:ext uri="{FF2B5EF4-FFF2-40B4-BE49-F238E27FC236}">
                    <a16:creationId xmlns:a16="http://schemas.microsoft.com/office/drawing/2014/main" xmlns="" id="{CB8786F2-9E57-A5D4-ED9D-54A2BEED79FC}"/>
                  </a:ext>
                </a:extLst>
              </p:cNvPr>
              <p:cNvSpPr txBox="1"/>
              <p:nvPr/>
            </p:nvSpPr>
            <p:spPr>
              <a:xfrm>
                <a:off x="406754" y="1022368"/>
                <a:ext cx="3631846" cy="3512500"/>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7 (SGK/11). </a:t>
                </a:r>
              </a:p>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So sánh:</a:t>
                </a:r>
              </a:p>
              <a:p>
                <a:pPr marL="514350" indent="-514350" algn="just">
                  <a:lnSpc>
                    <a:spcPct val="150000"/>
                  </a:lnSpc>
                  <a:spcBef>
                    <a:spcPts val="300"/>
                  </a:spcBef>
                  <a:spcAft>
                    <a:spcPts val="300"/>
                  </a:spcAft>
                  <a:buAutoNum type="alphaLcParenR"/>
                </a:pPr>
                <a:r>
                  <a:rPr lang="fr-FR" sz="3200">
                    <a:latin typeface="Times New Roman" panose="02020603050405020304" pitchFamily="18" charset="0"/>
                    <a:ea typeface="Times New Roman" panose="02020603050405020304" pitchFamily="18" charset="0"/>
                  </a:rPr>
                  <a:t>      và                           </a:t>
                </a:r>
              </a:p>
              <a:p>
                <a:pPr marL="514350" indent="-514350" algn="just">
                  <a:lnSpc>
                    <a:spcPct val="150000"/>
                  </a:lnSpc>
                  <a:spcBef>
                    <a:spcPts val="300"/>
                  </a:spcBef>
                  <a:spcAft>
                    <a:spcPts val="300"/>
                  </a:spcAft>
                  <a:buAutoNum type="alphaLcParenR"/>
                </a:pPr>
                <a:r>
                  <a:rPr lang="en-US" sz="3200">
                    <a:latin typeface="Times New Roman" panose="02020603050405020304" pitchFamily="18" charset="0"/>
                    <a:ea typeface="Times New Roman" panose="02020603050405020304" pitchFamily="18" charset="0"/>
                  </a:rPr>
                  <a:t>           và</a:t>
                </a:r>
              </a:p>
              <a:p>
                <a:pPr marL="514350" indent="-514350" algn="just">
                  <a:lnSpc>
                    <a:spcPct val="150000"/>
                  </a:lnSpc>
                  <a:spcBef>
                    <a:spcPts val="300"/>
                  </a:spcBef>
                  <a:spcAft>
                    <a:spcPts val="1200"/>
                  </a:spcAft>
                  <a:buAutoNum type="alphaLcParenR"/>
                </a:pPr>
                <a:r>
                  <a:rPr lang="en-US" sz="3200">
                    <a:effectLst/>
                    <a:latin typeface="Times New Roman" panose="02020603050405020304" pitchFamily="18" charset="0"/>
                    <a:ea typeface="Times New Roman" panose="02020603050405020304" pitchFamily="18" charset="0"/>
                  </a:rPr>
                  <a:t>       và          </a:t>
                </a:r>
              </a:p>
            </p:txBody>
          </p:sp>
          <p:graphicFrame>
            <p:nvGraphicFramePr>
              <p:cNvPr id="20" name="Object 19">
                <a:extLst>
                  <a:ext uri="{FF2B5EF4-FFF2-40B4-BE49-F238E27FC236}">
                    <a16:creationId xmlns:a16="http://schemas.microsoft.com/office/drawing/2014/main" xmlns="" id="{3C10A44A-7A5D-E34A-DFA6-CB3CEA73D9F6}"/>
                  </a:ext>
                </a:extLst>
              </p:cNvPr>
              <p:cNvGraphicFramePr>
                <a:graphicFrameLocks noChangeAspect="1"/>
              </p:cNvGraphicFramePr>
              <p:nvPr>
                <p:extLst>
                  <p:ext uri="{D42A27DB-BD31-4B8C-83A1-F6EECF244321}">
                    <p14:modId xmlns:p14="http://schemas.microsoft.com/office/powerpoint/2010/main" val="2412255660"/>
                  </p:ext>
                </p:extLst>
              </p:nvPr>
            </p:nvGraphicFramePr>
            <p:xfrm>
              <a:off x="914400" y="2423945"/>
              <a:ext cx="571500" cy="393700"/>
            </p:xfrm>
            <a:graphic>
              <a:graphicData uri="http://schemas.openxmlformats.org/presentationml/2006/ole">
                <mc:AlternateContent xmlns:mc="http://schemas.openxmlformats.org/markup-compatibility/2006">
                  <mc:Choice xmlns:v="urn:schemas-microsoft-com:vml" Requires="v">
                    <p:oleObj spid="_x0000_s6195" name="Equation" r:id="rId4" imgW="571320" imgH="393480" progId="Equation.DSMT4">
                      <p:embed/>
                    </p:oleObj>
                  </mc:Choice>
                  <mc:Fallback>
                    <p:oleObj name="Equation" r:id="rId4" imgW="571320" imgH="393480" progId="Equation.DSMT4">
                      <p:embed/>
                      <p:pic>
                        <p:nvPicPr>
                          <p:cNvPr id="0" name=""/>
                          <p:cNvPicPr/>
                          <p:nvPr/>
                        </p:nvPicPr>
                        <p:blipFill>
                          <a:blip r:embed="rId5"/>
                          <a:stretch>
                            <a:fillRect/>
                          </a:stretch>
                        </p:blipFill>
                        <p:spPr>
                          <a:xfrm>
                            <a:off x="914400" y="2423945"/>
                            <a:ext cx="571500" cy="3937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xmlns="" id="{FC30261D-3FA2-A14D-8FF9-3CAC5F5F3804}"/>
                  </a:ext>
                </a:extLst>
              </p:cNvPr>
              <p:cNvGraphicFramePr>
                <a:graphicFrameLocks noChangeAspect="1"/>
              </p:cNvGraphicFramePr>
              <p:nvPr>
                <p:extLst>
                  <p:ext uri="{D42A27DB-BD31-4B8C-83A1-F6EECF244321}">
                    <p14:modId xmlns:p14="http://schemas.microsoft.com/office/powerpoint/2010/main" val="3207640702"/>
                  </p:ext>
                </p:extLst>
              </p:nvPr>
            </p:nvGraphicFramePr>
            <p:xfrm>
              <a:off x="2133600" y="2106446"/>
              <a:ext cx="520700" cy="952500"/>
            </p:xfrm>
            <a:graphic>
              <a:graphicData uri="http://schemas.openxmlformats.org/presentationml/2006/ole">
                <mc:AlternateContent xmlns:mc="http://schemas.openxmlformats.org/markup-compatibility/2006">
                  <mc:Choice xmlns:v="urn:schemas-microsoft-com:vml" Requires="v">
                    <p:oleObj spid="_x0000_s6196" name="Equation" r:id="rId6" imgW="520560" imgH="952200" progId="Equation.DSMT4">
                      <p:embed/>
                    </p:oleObj>
                  </mc:Choice>
                  <mc:Fallback>
                    <p:oleObj name="Equation" r:id="rId6" imgW="520560" imgH="952200" progId="Equation.DSMT4">
                      <p:embed/>
                      <p:pic>
                        <p:nvPicPr>
                          <p:cNvPr id="0" name=""/>
                          <p:cNvPicPr/>
                          <p:nvPr/>
                        </p:nvPicPr>
                        <p:blipFill>
                          <a:blip r:embed="rId7"/>
                          <a:stretch>
                            <a:fillRect/>
                          </a:stretch>
                        </p:blipFill>
                        <p:spPr>
                          <a:xfrm>
                            <a:off x="2133600" y="2106446"/>
                            <a:ext cx="520700" cy="9525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xmlns="" id="{4C14AFF2-A962-5C9D-1AE9-7A22A2B4C9A7}"/>
                  </a:ext>
                </a:extLst>
              </p:cNvPr>
              <p:cNvGraphicFramePr>
                <a:graphicFrameLocks noChangeAspect="1"/>
              </p:cNvGraphicFramePr>
              <p:nvPr>
                <p:extLst>
                  <p:ext uri="{D42A27DB-BD31-4B8C-83A1-F6EECF244321}">
                    <p14:modId xmlns:p14="http://schemas.microsoft.com/office/powerpoint/2010/main" val="2688980869"/>
                  </p:ext>
                </p:extLst>
              </p:nvPr>
            </p:nvGraphicFramePr>
            <p:xfrm>
              <a:off x="950524" y="3250258"/>
              <a:ext cx="1028700" cy="419100"/>
            </p:xfrm>
            <a:graphic>
              <a:graphicData uri="http://schemas.openxmlformats.org/presentationml/2006/ole">
                <mc:AlternateContent xmlns:mc="http://schemas.openxmlformats.org/markup-compatibility/2006">
                  <mc:Choice xmlns:v="urn:schemas-microsoft-com:vml" Requires="v">
                    <p:oleObj spid="_x0000_s6197" name="Equation" r:id="rId8" imgW="1028520" imgH="419040" progId="Equation.DSMT4">
                      <p:embed/>
                    </p:oleObj>
                  </mc:Choice>
                  <mc:Fallback>
                    <p:oleObj name="Equation" r:id="rId8" imgW="1028520" imgH="419040" progId="Equation.DSMT4">
                      <p:embed/>
                      <p:pic>
                        <p:nvPicPr>
                          <p:cNvPr id="0" name=""/>
                          <p:cNvPicPr/>
                          <p:nvPr/>
                        </p:nvPicPr>
                        <p:blipFill>
                          <a:blip r:embed="rId9"/>
                          <a:stretch>
                            <a:fillRect/>
                          </a:stretch>
                        </p:blipFill>
                        <p:spPr>
                          <a:xfrm>
                            <a:off x="950524" y="3250258"/>
                            <a:ext cx="1028700" cy="4191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xmlns="" id="{29DED088-85E7-3643-6E85-E35669E5135F}"/>
                  </a:ext>
                </a:extLst>
              </p:cNvPr>
              <p:cNvGraphicFramePr>
                <a:graphicFrameLocks noChangeAspect="1"/>
              </p:cNvGraphicFramePr>
              <p:nvPr>
                <p:extLst>
                  <p:ext uri="{D42A27DB-BD31-4B8C-83A1-F6EECF244321}">
                    <p14:modId xmlns:p14="http://schemas.microsoft.com/office/powerpoint/2010/main" val="1800769836"/>
                  </p:ext>
                </p:extLst>
              </p:nvPr>
            </p:nvGraphicFramePr>
            <p:xfrm>
              <a:off x="2667000" y="2983558"/>
              <a:ext cx="571500" cy="952500"/>
            </p:xfrm>
            <a:graphic>
              <a:graphicData uri="http://schemas.openxmlformats.org/presentationml/2006/ole">
                <mc:AlternateContent xmlns:mc="http://schemas.openxmlformats.org/markup-compatibility/2006">
                  <mc:Choice xmlns:v="urn:schemas-microsoft-com:vml" Requires="v">
                    <p:oleObj spid="_x0000_s6198" name="Equation" r:id="rId10" imgW="571320" imgH="952200" progId="Equation.DSMT4">
                      <p:embed/>
                    </p:oleObj>
                  </mc:Choice>
                  <mc:Fallback>
                    <p:oleObj name="Equation" r:id="rId10" imgW="571320" imgH="952200" progId="Equation.DSMT4">
                      <p:embed/>
                      <p:pic>
                        <p:nvPicPr>
                          <p:cNvPr id="0" name=""/>
                          <p:cNvPicPr/>
                          <p:nvPr/>
                        </p:nvPicPr>
                        <p:blipFill>
                          <a:blip r:embed="rId11"/>
                          <a:stretch>
                            <a:fillRect/>
                          </a:stretch>
                        </p:blipFill>
                        <p:spPr>
                          <a:xfrm>
                            <a:off x="2667000" y="2983558"/>
                            <a:ext cx="571500" cy="9525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xmlns="" id="{CAC674A3-84DC-F97F-9248-95E71B98CA4B}"/>
                  </a:ext>
                </a:extLst>
              </p:cNvPr>
              <p:cNvGraphicFramePr>
                <a:graphicFrameLocks noChangeAspect="1"/>
              </p:cNvGraphicFramePr>
              <p:nvPr>
                <p:extLst>
                  <p:ext uri="{D42A27DB-BD31-4B8C-83A1-F6EECF244321}">
                    <p14:modId xmlns:p14="http://schemas.microsoft.com/office/powerpoint/2010/main" val="3904903157"/>
                  </p:ext>
                </p:extLst>
              </p:nvPr>
            </p:nvGraphicFramePr>
            <p:xfrm>
              <a:off x="965377" y="3810968"/>
              <a:ext cx="571500" cy="952500"/>
            </p:xfrm>
            <a:graphic>
              <a:graphicData uri="http://schemas.openxmlformats.org/presentationml/2006/ole">
                <mc:AlternateContent xmlns:mc="http://schemas.openxmlformats.org/markup-compatibility/2006">
                  <mc:Choice xmlns:v="urn:schemas-microsoft-com:vml" Requires="v">
                    <p:oleObj spid="_x0000_s6199" name="Equation" r:id="rId12" imgW="571320" imgH="952200" progId="Equation.DSMT4">
                      <p:embed/>
                    </p:oleObj>
                  </mc:Choice>
                  <mc:Fallback>
                    <p:oleObj name="Equation" r:id="rId12" imgW="571320" imgH="952200" progId="Equation.DSMT4">
                      <p:embed/>
                      <p:pic>
                        <p:nvPicPr>
                          <p:cNvPr id="0" name=""/>
                          <p:cNvPicPr/>
                          <p:nvPr/>
                        </p:nvPicPr>
                        <p:blipFill>
                          <a:blip r:embed="rId13"/>
                          <a:stretch>
                            <a:fillRect/>
                          </a:stretch>
                        </p:blipFill>
                        <p:spPr>
                          <a:xfrm>
                            <a:off x="965377" y="3810968"/>
                            <a:ext cx="571500" cy="9525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xmlns="" id="{5529E05B-0E4A-A401-53D1-9A2360329B7D}"/>
                  </a:ext>
                </a:extLst>
              </p:cNvPr>
              <p:cNvGraphicFramePr>
                <a:graphicFrameLocks noChangeAspect="1"/>
              </p:cNvGraphicFramePr>
              <p:nvPr>
                <p:extLst>
                  <p:ext uri="{D42A27DB-BD31-4B8C-83A1-F6EECF244321}">
                    <p14:modId xmlns:p14="http://schemas.microsoft.com/office/powerpoint/2010/main" val="4028957917"/>
                  </p:ext>
                </p:extLst>
              </p:nvPr>
            </p:nvGraphicFramePr>
            <p:xfrm>
              <a:off x="2209800" y="4077668"/>
              <a:ext cx="838200" cy="419100"/>
            </p:xfrm>
            <a:graphic>
              <a:graphicData uri="http://schemas.openxmlformats.org/presentationml/2006/ole">
                <mc:AlternateContent xmlns:mc="http://schemas.openxmlformats.org/markup-compatibility/2006">
                  <mc:Choice xmlns:v="urn:schemas-microsoft-com:vml" Requires="v">
                    <p:oleObj spid="_x0000_s6200" name="Equation" r:id="rId14" imgW="838080" imgH="419040" progId="Equation.DSMT4">
                      <p:embed/>
                    </p:oleObj>
                  </mc:Choice>
                  <mc:Fallback>
                    <p:oleObj name="Equation" r:id="rId14" imgW="838080" imgH="419040" progId="Equation.DSMT4">
                      <p:embed/>
                      <p:pic>
                        <p:nvPicPr>
                          <p:cNvPr id="0" name=""/>
                          <p:cNvPicPr/>
                          <p:nvPr/>
                        </p:nvPicPr>
                        <p:blipFill>
                          <a:blip r:embed="rId15"/>
                          <a:stretch>
                            <a:fillRect/>
                          </a:stretch>
                        </p:blipFill>
                        <p:spPr>
                          <a:xfrm>
                            <a:off x="2209800" y="4077668"/>
                            <a:ext cx="838200" cy="419100"/>
                          </a:xfrm>
                          <a:prstGeom prst="rect">
                            <a:avLst/>
                          </a:prstGeom>
                        </p:spPr>
                      </p:pic>
                    </p:oleObj>
                  </mc:Fallback>
                </mc:AlternateContent>
              </a:graphicData>
            </a:graphic>
          </p:graphicFrame>
        </p:grpSp>
      </p:grpSp>
      <p:pic>
        <p:nvPicPr>
          <p:cNvPr id="35" name="Picture 34">
            <a:extLst>
              <a:ext uri="{FF2B5EF4-FFF2-40B4-BE49-F238E27FC236}">
                <a16:creationId xmlns:a16="http://schemas.microsoft.com/office/drawing/2014/main" xmlns="" id="{8E133013-E3AE-3BCD-F63D-5EC5C6DECE0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grpSp>
        <p:nvGrpSpPr>
          <p:cNvPr id="36" name="Group 35">
            <a:extLst>
              <a:ext uri="{FF2B5EF4-FFF2-40B4-BE49-F238E27FC236}">
                <a16:creationId xmlns:a16="http://schemas.microsoft.com/office/drawing/2014/main" xmlns="" id="{384D77D2-6CE4-EFEB-5BEA-5297B09C68BA}"/>
              </a:ext>
            </a:extLst>
          </p:cNvPr>
          <p:cNvGrpSpPr/>
          <p:nvPr/>
        </p:nvGrpSpPr>
        <p:grpSpPr>
          <a:xfrm>
            <a:off x="4038600" y="681293"/>
            <a:ext cx="4876800" cy="4401205"/>
            <a:chOff x="3735776" y="1150262"/>
            <a:chExt cx="4737277" cy="4401205"/>
          </a:xfrm>
        </p:grpSpPr>
        <p:sp>
          <p:nvSpPr>
            <p:cNvPr id="27" name="Rectangle 15">
              <a:extLst>
                <a:ext uri="{FF2B5EF4-FFF2-40B4-BE49-F238E27FC236}">
                  <a16:creationId xmlns:a16="http://schemas.microsoft.com/office/drawing/2014/main" xmlns="" id="{39277228-B688-2AC3-4E35-82C6031A245F}"/>
                </a:ext>
              </a:extLst>
            </p:cNvPr>
            <p:cNvSpPr>
              <a:spLocks noChangeArrowheads="1"/>
            </p:cNvSpPr>
            <p:nvPr/>
          </p:nvSpPr>
          <p:spPr bwMode="auto">
            <a:xfrm>
              <a:off x="3735776" y="1150262"/>
              <a:ext cx="4737277" cy="44012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graphicFrame>
          <p:nvGraphicFramePr>
            <p:cNvPr id="32" name="Object 31">
              <a:extLst>
                <a:ext uri="{FF2B5EF4-FFF2-40B4-BE49-F238E27FC236}">
                  <a16:creationId xmlns:a16="http://schemas.microsoft.com/office/drawing/2014/main" xmlns="" id="{4D8931F3-8C54-9138-AC52-D51EBF364834}"/>
                </a:ext>
              </a:extLst>
            </p:cNvPr>
            <p:cNvGraphicFramePr>
              <a:graphicFrameLocks noChangeAspect="1"/>
            </p:cNvGraphicFramePr>
            <p:nvPr>
              <p:extLst>
                <p:ext uri="{D42A27DB-BD31-4B8C-83A1-F6EECF244321}">
                  <p14:modId xmlns:p14="http://schemas.microsoft.com/office/powerpoint/2010/main" val="3052987710"/>
                </p:ext>
              </p:extLst>
            </p:nvPr>
          </p:nvGraphicFramePr>
          <p:xfrm>
            <a:off x="4512986" y="5120023"/>
            <a:ext cx="908050" cy="374650"/>
          </p:xfrm>
          <a:graphic>
            <a:graphicData uri="http://schemas.openxmlformats.org/presentationml/2006/ole">
              <mc:AlternateContent xmlns:mc="http://schemas.openxmlformats.org/markup-compatibility/2006">
                <mc:Choice xmlns:v="urn:schemas-microsoft-com:vml" Requires="v">
                  <p:oleObj spid="_x0000_s6201" name="Equation" r:id="rId17" imgW="901440" imgH="368280" progId="Equation.DSMT4">
                    <p:embed/>
                  </p:oleObj>
                </mc:Choice>
                <mc:Fallback>
                  <p:oleObj name="Equation" r:id="rId17" imgW="901440" imgH="368280" progId="Equation.DSMT4">
                    <p:embed/>
                    <p:pic>
                      <p:nvPicPr>
                        <p:cNvPr id="0" name="Object 14"/>
                        <p:cNvPicPr>
                          <a:picLocks noChangeAspect="1" noChangeArrowheads="1"/>
                        </p:cNvPicPr>
                        <p:nvPr/>
                      </p:nvPicPr>
                      <p:blipFill>
                        <a:blip r:embed="rId18"/>
                        <a:srcRect/>
                        <a:stretch>
                          <a:fillRect/>
                        </a:stretch>
                      </p:blipFill>
                      <p:spPr bwMode="auto">
                        <a:xfrm>
                          <a:off x="4512986" y="5120023"/>
                          <a:ext cx="90805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47092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xmlns=""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xmlns=""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p:cNvGraphicFramePr/>
          <p:nvPr>
            <p:extLst>
              <p:ext uri="{D42A27DB-BD31-4B8C-83A1-F6EECF244321}">
                <p14:modId xmlns:p14="http://schemas.microsoft.com/office/powerpoint/2010/main" val="3565784516"/>
              </p:ext>
            </p:extLst>
          </p:nvPr>
        </p:nvGraphicFramePr>
        <p:xfrm>
          <a:off x="2423936" y="62865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57A095D9-E964-7AC6-291C-941C61D48279}"/>
              </a:ext>
            </a:extLst>
          </p:cNvPr>
          <p:cNvGraphicFramePr>
            <a:graphicFrameLocks noChangeAspect="1"/>
          </p:cNvGraphicFramePr>
          <p:nvPr>
            <p:extLst>
              <p:ext uri="{D42A27DB-BD31-4B8C-83A1-F6EECF244321}">
                <p14:modId xmlns:p14="http://schemas.microsoft.com/office/powerpoint/2010/main" val="3683917543"/>
              </p:ext>
            </p:extLst>
          </p:nvPr>
        </p:nvGraphicFramePr>
        <p:xfrm>
          <a:off x="3010380" y="2381250"/>
          <a:ext cx="2406650" cy="952500"/>
        </p:xfrm>
        <a:graphic>
          <a:graphicData uri="http://schemas.openxmlformats.org/presentationml/2006/ole">
            <mc:AlternateContent xmlns:mc="http://schemas.openxmlformats.org/markup-compatibility/2006">
              <mc:Choice xmlns:v="urn:schemas-microsoft-com:vml" Requires="v">
                <p:oleObj spid="_x0000_s7212" name="Equation" r:id="rId3" imgW="2400120" imgH="952200" progId="Equation.DSMT4">
                  <p:embed/>
                </p:oleObj>
              </mc:Choice>
              <mc:Fallback>
                <p:oleObj name="Equation" r:id="rId3" imgW="2400120" imgH="952200" progId="Equation.DSMT4">
                  <p:embed/>
                  <p:pic>
                    <p:nvPicPr>
                      <p:cNvPr id="0" name="Object 1"/>
                      <p:cNvPicPr>
                        <a:picLocks noChangeAspect="1" noChangeArrowheads="1"/>
                      </p:cNvPicPr>
                      <p:nvPr/>
                    </p:nvPicPr>
                    <p:blipFill>
                      <a:blip r:embed="rId4"/>
                      <a:srcRect/>
                      <a:stretch>
                        <a:fillRect/>
                      </a:stretch>
                    </p:blipFill>
                    <p:spPr bwMode="auto">
                      <a:xfrm>
                        <a:off x="3010380" y="2381250"/>
                        <a:ext cx="24066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290CFE60-29B1-96A6-DB66-0AB48EC4EDA5}"/>
              </a:ext>
            </a:extLst>
          </p:cNvPr>
          <p:cNvGraphicFramePr>
            <a:graphicFrameLocks noChangeAspect="1"/>
          </p:cNvGraphicFramePr>
          <p:nvPr>
            <p:extLst>
              <p:ext uri="{D42A27DB-BD31-4B8C-83A1-F6EECF244321}">
                <p14:modId xmlns:p14="http://schemas.microsoft.com/office/powerpoint/2010/main" val="2218995549"/>
              </p:ext>
            </p:extLst>
          </p:nvPr>
        </p:nvGraphicFramePr>
        <p:xfrm>
          <a:off x="5601180" y="2381249"/>
          <a:ext cx="1333500" cy="952500"/>
        </p:xfrm>
        <a:graphic>
          <a:graphicData uri="http://schemas.openxmlformats.org/presentationml/2006/ole">
            <mc:AlternateContent xmlns:mc="http://schemas.openxmlformats.org/markup-compatibility/2006">
              <mc:Choice xmlns:v="urn:schemas-microsoft-com:vml" Requires="v">
                <p:oleObj spid="_x0000_s7213" name="Equation" r:id="rId5" imgW="1333440" imgH="952200" progId="Equation.DSMT4">
                  <p:embed/>
                </p:oleObj>
              </mc:Choice>
              <mc:Fallback>
                <p:oleObj name="Equation" r:id="rId5" imgW="1333440" imgH="952200" progId="Equation.DSMT4">
                  <p:embed/>
                  <p:pic>
                    <p:nvPicPr>
                      <p:cNvPr id="0" name=""/>
                      <p:cNvPicPr/>
                      <p:nvPr/>
                    </p:nvPicPr>
                    <p:blipFill>
                      <a:blip r:embed="rId6"/>
                      <a:stretch>
                        <a:fillRect/>
                      </a:stretch>
                    </p:blipFill>
                    <p:spPr>
                      <a:xfrm>
                        <a:off x="5601180" y="2381249"/>
                        <a:ext cx="13335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27CAC66B-342B-66F8-234F-3AD00D7ED0EA}"/>
              </a:ext>
            </a:extLst>
          </p:cNvPr>
          <p:cNvGraphicFramePr>
            <a:graphicFrameLocks noChangeAspect="1"/>
          </p:cNvGraphicFramePr>
          <p:nvPr>
            <p:extLst>
              <p:ext uri="{D42A27DB-BD31-4B8C-83A1-F6EECF244321}">
                <p14:modId xmlns:p14="http://schemas.microsoft.com/office/powerpoint/2010/main" val="3920162080"/>
              </p:ext>
            </p:extLst>
          </p:nvPr>
        </p:nvGraphicFramePr>
        <p:xfrm>
          <a:off x="2286000" y="3551813"/>
          <a:ext cx="1257300" cy="952500"/>
        </p:xfrm>
        <a:graphic>
          <a:graphicData uri="http://schemas.openxmlformats.org/presentationml/2006/ole">
            <mc:AlternateContent xmlns:mc="http://schemas.openxmlformats.org/markup-compatibility/2006">
              <mc:Choice xmlns:v="urn:schemas-microsoft-com:vml" Requires="v">
                <p:oleObj spid="_x0000_s7214" name="Equation" r:id="rId7" imgW="1257120" imgH="952200" progId="Equation.DSMT4">
                  <p:embed/>
                </p:oleObj>
              </mc:Choice>
              <mc:Fallback>
                <p:oleObj name="Equation" r:id="rId7" imgW="1257120" imgH="952200" progId="Equation.DSMT4">
                  <p:embed/>
                  <p:pic>
                    <p:nvPicPr>
                      <p:cNvPr id="0" name=""/>
                      <p:cNvPicPr/>
                      <p:nvPr/>
                    </p:nvPicPr>
                    <p:blipFill>
                      <a:blip r:embed="rId8"/>
                      <a:stretch>
                        <a:fillRect/>
                      </a:stretch>
                    </p:blipFill>
                    <p:spPr>
                      <a:xfrm>
                        <a:off x="2286000" y="3551813"/>
                        <a:ext cx="12573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63AA8A75-87C6-DDCB-77A6-B116AB1F8B15}"/>
              </a:ext>
            </a:extLst>
          </p:cNvPr>
          <p:cNvGraphicFramePr>
            <a:graphicFrameLocks noChangeAspect="1"/>
          </p:cNvGraphicFramePr>
          <p:nvPr>
            <p:extLst>
              <p:ext uri="{D42A27DB-BD31-4B8C-83A1-F6EECF244321}">
                <p14:modId xmlns:p14="http://schemas.microsoft.com/office/powerpoint/2010/main" val="4006225027"/>
              </p:ext>
            </p:extLst>
          </p:nvPr>
        </p:nvGraphicFramePr>
        <p:xfrm>
          <a:off x="4534380" y="3551813"/>
          <a:ext cx="1460500" cy="952500"/>
        </p:xfrm>
        <a:graphic>
          <a:graphicData uri="http://schemas.openxmlformats.org/presentationml/2006/ole">
            <mc:AlternateContent xmlns:mc="http://schemas.openxmlformats.org/markup-compatibility/2006">
              <mc:Choice xmlns:v="urn:schemas-microsoft-com:vml" Requires="v">
                <p:oleObj spid="_x0000_s7215" name="Equation" r:id="rId9" imgW="1460160" imgH="952200" progId="Equation.DSMT4">
                  <p:embed/>
                </p:oleObj>
              </mc:Choice>
              <mc:Fallback>
                <p:oleObj name="Equation" r:id="rId9" imgW="1460160" imgH="952200" progId="Equation.DSMT4">
                  <p:embed/>
                  <p:pic>
                    <p:nvPicPr>
                      <p:cNvPr id="0" name=""/>
                      <p:cNvPicPr/>
                      <p:nvPr/>
                    </p:nvPicPr>
                    <p:blipFill>
                      <a:blip r:embed="rId10"/>
                      <a:stretch>
                        <a:fillRect/>
                      </a:stretch>
                    </p:blipFill>
                    <p:spPr>
                      <a:xfrm>
                        <a:off x="4534380" y="3551813"/>
                        <a:ext cx="14605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5156903-B099-58F2-A8D2-5793A0F0BE48}"/>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sp>
        <p:nvSpPr>
          <p:cNvPr id="10" name="TextBox 9">
            <a:extLst>
              <a:ext uri="{FF2B5EF4-FFF2-40B4-BE49-F238E27FC236}">
                <a16:creationId xmlns:a16="http://schemas.microsoft.com/office/drawing/2014/main" xmlns="" id="{69450B23-1E1F-94DE-F496-A64EC444A4ED}"/>
              </a:ext>
            </a:extLst>
          </p:cNvPr>
          <p:cNvSpPr txBox="1"/>
          <p:nvPr/>
        </p:nvSpPr>
        <p:spPr>
          <a:xfrm>
            <a:off x="1831472" y="2525771"/>
            <a:ext cx="1216528"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xmlns="" id="{FE54A60F-8BBA-C923-718E-15C1A3C65680}"/>
              </a:ext>
            </a:extLst>
          </p:cNvPr>
          <p:cNvSpPr txBox="1"/>
          <p:nvPr/>
        </p:nvSpPr>
        <p:spPr>
          <a:xfrm>
            <a:off x="1512383" y="3694257"/>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2" name="TextBox 11">
            <a:extLst>
              <a:ext uri="{FF2B5EF4-FFF2-40B4-BE49-F238E27FC236}">
                <a16:creationId xmlns:a16="http://schemas.microsoft.com/office/drawing/2014/main" xmlns="" id="{605368E7-D6DA-0D83-8ACD-25A7620E3F54}"/>
              </a:ext>
            </a:extLst>
          </p:cNvPr>
          <p:cNvSpPr txBox="1"/>
          <p:nvPr/>
        </p:nvSpPr>
        <p:spPr>
          <a:xfrm>
            <a:off x="3696180" y="3694257"/>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7" name="Group 6">
            <a:extLst>
              <a:ext uri="{FF2B5EF4-FFF2-40B4-BE49-F238E27FC236}">
                <a16:creationId xmlns:a16="http://schemas.microsoft.com/office/drawing/2014/main" xmlns="" id="{BEA78C79-86DC-DFE6-1641-25F7D5E4D2F1}"/>
              </a:ext>
            </a:extLst>
          </p:cNvPr>
          <p:cNvGrpSpPr/>
          <p:nvPr/>
        </p:nvGrpSpPr>
        <p:grpSpPr>
          <a:xfrm>
            <a:off x="568737" y="1266361"/>
            <a:ext cx="2250663" cy="952500"/>
            <a:chOff x="568737" y="1266361"/>
            <a:chExt cx="2250663" cy="952500"/>
          </a:xfrm>
        </p:grpSpPr>
        <p:sp>
          <p:nvSpPr>
            <p:cNvPr id="16" name="TextBox 15">
              <a:extLst>
                <a:ext uri="{FF2B5EF4-FFF2-40B4-BE49-F238E27FC236}">
                  <a16:creationId xmlns:a16="http://schemas.microsoft.com/office/drawing/2014/main" xmlns="" id="{E583FBEF-2AAF-428A-EA52-64DD5476052E}"/>
                </a:ext>
              </a:extLst>
            </p:cNvPr>
            <p:cNvSpPr txBox="1"/>
            <p:nvPr/>
          </p:nvSpPr>
          <p:spPr>
            <a:xfrm>
              <a:off x="568737" y="1411715"/>
              <a:ext cx="1755843"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aphicFrame>
          <p:nvGraphicFramePr>
            <p:cNvPr id="14" name="Object 13">
              <a:extLst>
                <a:ext uri="{FF2B5EF4-FFF2-40B4-BE49-F238E27FC236}">
                  <a16:creationId xmlns:a16="http://schemas.microsoft.com/office/drawing/2014/main" xmlns="" id="{B53618F9-0D13-FF5A-9AF7-9CC864817208}"/>
                </a:ext>
              </a:extLst>
            </p:cNvPr>
            <p:cNvGraphicFramePr>
              <a:graphicFrameLocks noChangeAspect="1"/>
            </p:cNvGraphicFramePr>
            <p:nvPr>
              <p:extLst>
                <p:ext uri="{D42A27DB-BD31-4B8C-83A1-F6EECF244321}">
                  <p14:modId xmlns:p14="http://schemas.microsoft.com/office/powerpoint/2010/main" val="2898024095"/>
                </p:ext>
              </p:extLst>
            </p:nvPr>
          </p:nvGraphicFramePr>
          <p:xfrm>
            <a:off x="1088522" y="1566150"/>
            <a:ext cx="571500" cy="393700"/>
          </p:xfrm>
          <a:graphic>
            <a:graphicData uri="http://schemas.openxmlformats.org/presentationml/2006/ole">
              <mc:AlternateContent xmlns:mc="http://schemas.openxmlformats.org/markup-compatibility/2006">
                <mc:Choice xmlns:v="urn:schemas-microsoft-com:vml" Requires="v">
                  <p:oleObj spid="_x0000_s7216" name="Equation" r:id="rId11" imgW="571320" imgH="393480" progId="Equation.DSMT4">
                    <p:embed/>
                  </p:oleObj>
                </mc:Choice>
                <mc:Fallback>
                  <p:oleObj name="Equation" r:id="rId11" imgW="571320" imgH="393480" progId="Equation.DSMT4">
                    <p:embed/>
                    <p:pic>
                      <p:nvPicPr>
                        <p:cNvPr id="20" name="Object 19">
                          <a:extLst>
                            <a:ext uri="{FF2B5EF4-FFF2-40B4-BE49-F238E27FC236}">
                              <a16:creationId xmlns:a16="http://schemas.microsoft.com/office/drawing/2014/main" xmlns="" id="{3C10A44A-7A5D-E34A-DFA6-CB3CEA73D9F6}"/>
                            </a:ext>
                          </a:extLst>
                        </p:cNvPr>
                        <p:cNvPicPr/>
                        <p:nvPr/>
                      </p:nvPicPr>
                      <p:blipFill>
                        <a:blip r:embed="rId12"/>
                        <a:stretch>
                          <a:fillRect/>
                        </a:stretch>
                      </p:blipFill>
                      <p:spPr>
                        <a:xfrm>
                          <a:off x="1088522" y="1566150"/>
                          <a:ext cx="571500" cy="3937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A3AED566-FDB5-B4D9-B291-BA7B1E3B0C99}"/>
                </a:ext>
              </a:extLst>
            </p:cNvPr>
            <p:cNvGraphicFramePr>
              <a:graphicFrameLocks noChangeAspect="1"/>
            </p:cNvGraphicFramePr>
            <p:nvPr>
              <p:extLst>
                <p:ext uri="{D42A27DB-BD31-4B8C-83A1-F6EECF244321}">
                  <p14:modId xmlns:p14="http://schemas.microsoft.com/office/powerpoint/2010/main" val="1049120240"/>
                </p:ext>
              </p:extLst>
            </p:nvPr>
          </p:nvGraphicFramePr>
          <p:xfrm>
            <a:off x="2298700" y="1266361"/>
            <a:ext cx="520700" cy="952500"/>
          </p:xfrm>
          <a:graphic>
            <a:graphicData uri="http://schemas.openxmlformats.org/presentationml/2006/ole">
              <mc:AlternateContent xmlns:mc="http://schemas.openxmlformats.org/markup-compatibility/2006">
                <mc:Choice xmlns:v="urn:schemas-microsoft-com:vml" Requires="v">
                  <p:oleObj spid="_x0000_s7217" name="Equation" r:id="rId13" imgW="520560" imgH="952200" progId="Equation.DSMT4">
                    <p:embed/>
                  </p:oleObj>
                </mc:Choice>
                <mc:Fallback>
                  <p:oleObj name="Equation" r:id="rId13" imgW="520560" imgH="952200" progId="Equation.DSMT4">
                    <p:embed/>
                    <p:pic>
                      <p:nvPicPr>
                        <p:cNvPr id="21" name="Object 20">
                          <a:extLst>
                            <a:ext uri="{FF2B5EF4-FFF2-40B4-BE49-F238E27FC236}">
                              <a16:creationId xmlns:a16="http://schemas.microsoft.com/office/drawing/2014/main" xmlns="" id="{FC30261D-3FA2-A14D-8FF9-3CAC5F5F3804}"/>
                            </a:ext>
                          </a:extLst>
                        </p:cNvPr>
                        <p:cNvPicPr/>
                        <p:nvPr/>
                      </p:nvPicPr>
                      <p:blipFill>
                        <a:blip r:embed="rId14"/>
                        <a:stretch>
                          <a:fillRect/>
                        </a:stretch>
                      </p:blipFill>
                      <p:spPr>
                        <a:xfrm>
                          <a:off x="2298700" y="1266361"/>
                          <a:ext cx="520700" cy="952500"/>
                        </a:xfrm>
                        <a:prstGeom prst="rect">
                          <a:avLst/>
                        </a:prstGeom>
                      </p:spPr>
                    </p:pic>
                  </p:oleObj>
                </mc:Fallback>
              </mc:AlternateContent>
            </a:graphicData>
          </a:graphic>
        </p:graphicFrame>
      </p:grpSp>
      <p:pic>
        <p:nvPicPr>
          <p:cNvPr id="17"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34247" y="3762668"/>
            <a:ext cx="1309753" cy="130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228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2EE3AF33-7123-1C69-DD92-CFF35D1FB5D1}"/>
              </a:ext>
            </a:extLst>
          </p:cNvPr>
          <p:cNvGraphicFramePr>
            <a:graphicFrameLocks noChangeAspect="1"/>
          </p:cNvGraphicFramePr>
          <p:nvPr>
            <p:extLst>
              <p:ext uri="{D42A27DB-BD31-4B8C-83A1-F6EECF244321}">
                <p14:modId xmlns:p14="http://schemas.microsoft.com/office/powerpoint/2010/main" val="1907673000"/>
              </p:ext>
            </p:extLst>
          </p:nvPr>
        </p:nvGraphicFramePr>
        <p:xfrm>
          <a:off x="2971800" y="2533650"/>
          <a:ext cx="2997200" cy="952500"/>
        </p:xfrm>
        <a:graphic>
          <a:graphicData uri="http://schemas.openxmlformats.org/presentationml/2006/ole">
            <mc:AlternateContent xmlns:mc="http://schemas.openxmlformats.org/markup-compatibility/2006">
              <mc:Choice xmlns:v="urn:schemas-microsoft-com:vml" Requires="v">
                <p:oleObj spid="_x0000_s8229" name="Equation" r:id="rId3" imgW="2997000" imgH="952200" progId="Equation.DSMT4">
                  <p:embed/>
                </p:oleObj>
              </mc:Choice>
              <mc:Fallback>
                <p:oleObj name="Equation" r:id="rId3" imgW="2997000" imgH="952200" progId="Equation.DSMT4">
                  <p:embed/>
                  <p:pic>
                    <p:nvPicPr>
                      <p:cNvPr id="0" name="Object 1"/>
                      <p:cNvPicPr>
                        <a:picLocks noChangeAspect="1" noChangeArrowheads="1"/>
                      </p:cNvPicPr>
                      <p:nvPr/>
                    </p:nvPicPr>
                    <p:blipFill>
                      <a:blip r:embed="rId4"/>
                      <a:srcRect/>
                      <a:stretch>
                        <a:fillRect/>
                      </a:stretch>
                    </p:blipFill>
                    <p:spPr bwMode="auto">
                      <a:xfrm>
                        <a:off x="2971800" y="2533650"/>
                        <a:ext cx="29972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6B94C4E8-5358-D623-5B40-FBC7F86079CF}"/>
              </a:ext>
            </a:extLst>
          </p:cNvPr>
          <p:cNvGraphicFramePr>
            <a:graphicFrameLocks noChangeAspect="1"/>
          </p:cNvGraphicFramePr>
          <p:nvPr>
            <p:extLst>
              <p:ext uri="{D42A27DB-BD31-4B8C-83A1-F6EECF244321}">
                <p14:modId xmlns:p14="http://schemas.microsoft.com/office/powerpoint/2010/main" val="274500338"/>
              </p:ext>
            </p:extLst>
          </p:nvPr>
        </p:nvGraphicFramePr>
        <p:xfrm>
          <a:off x="2554493" y="3905250"/>
          <a:ext cx="2197101" cy="431800"/>
        </p:xfrm>
        <a:graphic>
          <a:graphicData uri="http://schemas.openxmlformats.org/presentationml/2006/ole">
            <mc:AlternateContent xmlns:mc="http://schemas.openxmlformats.org/markup-compatibility/2006">
              <mc:Choice xmlns:v="urn:schemas-microsoft-com:vml" Requires="v">
                <p:oleObj spid="_x0000_s8230" name="Equation" r:id="rId5" imgW="2197080" imgH="431640" progId="Equation.DSMT4">
                  <p:embed/>
                </p:oleObj>
              </mc:Choice>
              <mc:Fallback>
                <p:oleObj name="Equation" r:id="rId5" imgW="2197080" imgH="431640" progId="Equation.DSMT4">
                  <p:embed/>
                  <p:pic>
                    <p:nvPicPr>
                      <p:cNvPr id="0" name=""/>
                      <p:cNvPicPr/>
                      <p:nvPr/>
                    </p:nvPicPr>
                    <p:blipFill>
                      <a:blip r:embed="rId6"/>
                      <a:stretch>
                        <a:fillRect/>
                      </a:stretch>
                    </p:blipFill>
                    <p:spPr>
                      <a:xfrm>
                        <a:off x="2554493" y="3905250"/>
                        <a:ext cx="2197101" cy="431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EC50E3F-1F2D-CFBE-D5D6-B4C966D306ED}"/>
              </a:ext>
            </a:extLst>
          </p:cNvPr>
          <p:cNvGraphicFramePr>
            <a:graphicFrameLocks noChangeAspect="1"/>
          </p:cNvGraphicFramePr>
          <p:nvPr>
            <p:extLst>
              <p:ext uri="{D42A27DB-BD31-4B8C-83A1-F6EECF244321}">
                <p14:modId xmlns:p14="http://schemas.microsoft.com/office/powerpoint/2010/main" val="4009906561"/>
              </p:ext>
            </p:extLst>
          </p:nvPr>
        </p:nvGraphicFramePr>
        <p:xfrm>
          <a:off x="5562600" y="3638550"/>
          <a:ext cx="1930400" cy="952500"/>
        </p:xfrm>
        <a:graphic>
          <a:graphicData uri="http://schemas.openxmlformats.org/presentationml/2006/ole">
            <mc:AlternateContent xmlns:mc="http://schemas.openxmlformats.org/markup-compatibility/2006">
              <mc:Choice xmlns:v="urn:schemas-microsoft-com:vml" Requires="v">
                <p:oleObj spid="_x0000_s8231" name="Equation" r:id="rId7" imgW="1930320" imgH="952200" progId="Equation.DSMT4">
                  <p:embed/>
                </p:oleObj>
              </mc:Choice>
              <mc:Fallback>
                <p:oleObj name="Equation" r:id="rId7" imgW="1930320" imgH="952200" progId="Equation.DSMT4">
                  <p:embed/>
                  <p:pic>
                    <p:nvPicPr>
                      <p:cNvPr id="0" name=""/>
                      <p:cNvPicPr/>
                      <p:nvPr/>
                    </p:nvPicPr>
                    <p:blipFill>
                      <a:blip r:embed="rId8"/>
                      <a:stretch>
                        <a:fillRect/>
                      </a:stretch>
                    </p:blipFill>
                    <p:spPr>
                      <a:xfrm>
                        <a:off x="5562600" y="3638550"/>
                        <a:ext cx="19304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3E8AA1AD-5F59-66A2-AACA-55F679BFEDD3}"/>
              </a:ext>
            </a:extLst>
          </p:cNvPr>
          <p:cNvSpPr txBox="1"/>
          <p:nvPr/>
        </p:nvSpPr>
        <p:spPr>
          <a:xfrm>
            <a:off x="1709113" y="2674016"/>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7" name="TextBox 6">
            <a:extLst>
              <a:ext uri="{FF2B5EF4-FFF2-40B4-BE49-F238E27FC236}">
                <a16:creationId xmlns:a16="http://schemas.microsoft.com/office/drawing/2014/main" xmlns="" id="{18864FA9-8919-3DC8-4836-05F6B0F9FF1B}"/>
              </a:ext>
            </a:extLst>
          </p:cNvPr>
          <p:cNvSpPr txBox="1"/>
          <p:nvPr/>
        </p:nvSpPr>
        <p:spPr>
          <a:xfrm>
            <a:off x="1847224" y="3791126"/>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8" name="TextBox 7">
            <a:extLst>
              <a:ext uri="{FF2B5EF4-FFF2-40B4-BE49-F238E27FC236}">
                <a16:creationId xmlns:a16="http://schemas.microsoft.com/office/drawing/2014/main" xmlns="" id="{4D9D8409-E01E-A8FD-2BEE-2C2B74CC4FAA}"/>
              </a:ext>
            </a:extLst>
          </p:cNvPr>
          <p:cNvSpPr txBox="1"/>
          <p:nvPr/>
        </p:nvSpPr>
        <p:spPr>
          <a:xfrm>
            <a:off x="4793021" y="3791126"/>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0" name="TextBox 9">
            <a:extLst>
              <a:ext uri="{FF2B5EF4-FFF2-40B4-BE49-F238E27FC236}">
                <a16:creationId xmlns:a16="http://schemas.microsoft.com/office/drawing/2014/main" xmlns="" id="{D6EDBA99-A457-0C56-087C-C78C9DCCF7EA}"/>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xmlns="" id="{FBA67D8C-3E6C-5AD7-71D9-655F788EDC11}"/>
              </a:ext>
            </a:extLst>
          </p:cNvPr>
          <p:cNvGrpSpPr/>
          <p:nvPr/>
        </p:nvGrpSpPr>
        <p:grpSpPr>
          <a:xfrm>
            <a:off x="549613" y="1267457"/>
            <a:ext cx="2705100" cy="952500"/>
            <a:chOff x="381000" y="1314450"/>
            <a:chExt cx="2705100" cy="952500"/>
          </a:xfrm>
        </p:grpSpPr>
        <p:graphicFrame>
          <p:nvGraphicFramePr>
            <p:cNvPr id="11" name="Object 10">
              <a:extLst>
                <a:ext uri="{FF2B5EF4-FFF2-40B4-BE49-F238E27FC236}">
                  <a16:creationId xmlns:a16="http://schemas.microsoft.com/office/drawing/2014/main" xmlns="" id="{E766B7B3-8FEF-8AB5-AF4B-4707DD3DC48C}"/>
                </a:ext>
              </a:extLst>
            </p:cNvPr>
            <p:cNvGraphicFramePr>
              <a:graphicFrameLocks noChangeAspect="1"/>
            </p:cNvGraphicFramePr>
            <p:nvPr>
              <p:extLst>
                <p:ext uri="{D42A27DB-BD31-4B8C-83A1-F6EECF244321}">
                  <p14:modId xmlns:p14="http://schemas.microsoft.com/office/powerpoint/2010/main" val="243921711"/>
                </p:ext>
              </p:extLst>
            </p:nvPr>
          </p:nvGraphicFramePr>
          <p:xfrm>
            <a:off x="914400" y="1633075"/>
            <a:ext cx="1028700" cy="419100"/>
          </p:xfrm>
          <a:graphic>
            <a:graphicData uri="http://schemas.openxmlformats.org/presentationml/2006/ole">
              <mc:AlternateContent xmlns:mc="http://schemas.openxmlformats.org/markup-compatibility/2006">
                <mc:Choice xmlns:v="urn:schemas-microsoft-com:vml" Requires="v">
                  <p:oleObj spid="_x0000_s8232" name="Equation" r:id="rId9" imgW="1028520" imgH="419040" progId="Equation.DSMT4">
                    <p:embed/>
                  </p:oleObj>
                </mc:Choice>
                <mc:Fallback>
                  <p:oleObj name="Equation" r:id="rId9" imgW="1028520" imgH="419040" progId="Equation.DSMT4">
                    <p:embed/>
                    <p:pic>
                      <p:nvPicPr>
                        <p:cNvPr id="22" name="Object 21">
                          <a:extLst>
                            <a:ext uri="{FF2B5EF4-FFF2-40B4-BE49-F238E27FC236}">
                              <a16:creationId xmlns:a16="http://schemas.microsoft.com/office/drawing/2014/main" xmlns="" id="{4C14AFF2-A962-5C9D-1AE9-7A22A2B4C9A7}"/>
                            </a:ext>
                          </a:extLst>
                        </p:cNvPr>
                        <p:cNvPicPr/>
                        <p:nvPr/>
                      </p:nvPicPr>
                      <p:blipFill>
                        <a:blip r:embed="rId10"/>
                        <a:stretch>
                          <a:fillRect/>
                        </a:stretch>
                      </p:blipFill>
                      <p:spPr>
                        <a:xfrm>
                          <a:off x="914400" y="1633075"/>
                          <a:ext cx="1028700" cy="4191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8C4314F6-0CDD-6695-63F5-D77549CA83F8}"/>
                </a:ext>
              </a:extLst>
            </p:cNvPr>
            <p:cNvGraphicFramePr>
              <a:graphicFrameLocks noChangeAspect="1"/>
            </p:cNvGraphicFramePr>
            <p:nvPr>
              <p:extLst>
                <p:ext uri="{D42A27DB-BD31-4B8C-83A1-F6EECF244321}">
                  <p14:modId xmlns:p14="http://schemas.microsoft.com/office/powerpoint/2010/main" val="2931759307"/>
                </p:ext>
              </p:extLst>
            </p:nvPr>
          </p:nvGraphicFramePr>
          <p:xfrm>
            <a:off x="2514600" y="1314450"/>
            <a:ext cx="571500" cy="952500"/>
          </p:xfrm>
          <a:graphic>
            <a:graphicData uri="http://schemas.openxmlformats.org/presentationml/2006/ole">
              <mc:AlternateContent xmlns:mc="http://schemas.openxmlformats.org/markup-compatibility/2006">
                <mc:Choice xmlns:v="urn:schemas-microsoft-com:vml" Requires="v">
                  <p:oleObj spid="_x0000_s8233" name="Equation" r:id="rId11" imgW="571320" imgH="952200" progId="Equation.DSMT4">
                    <p:embed/>
                  </p:oleObj>
                </mc:Choice>
                <mc:Fallback>
                  <p:oleObj name="Equation" r:id="rId11" imgW="571320" imgH="952200" progId="Equation.DSMT4">
                    <p:embed/>
                    <p:pic>
                      <p:nvPicPr>
                        <p:cNvPr id="23" name="Object 22">
                          <a:extLst>
                            <a:ext uri="{FF2B5EF4-FFF2-40B4-BE49-F238E27FC236}">
                              <a16:creationId xmlns:a16="http://schemas.microsoft.com/office/drawing/2014/main" xmlns="" id="{29DED088-85E7-3643-6E85-E35669E5135F}"/>
                            </a:ext>
                          </a:extLst>
                        </p:cNvPr>
                        <p:cNvPicPr/>
                        <p:nvPr/>
                      </p:nvPicPr>
                      <p:blipFill>
                        <a:blip r:embed="rId12"/>
                        <a:stretch>
                          <a:fillRect/>
                        </a:stretch>
                      </p:blipFill>
                      <p:spPr>
                        <a:xfrm>
                          <a:off x="2514600" y="1314450"/>
                          <a:ext cx="571500" cy="9525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xmlns="" id="{2691CA49-3226-E1A0-E0F3-13FADECCC756}"/>
                </a:ext>
              </a:extLst>
            </p:cNvPr>
            <p:cNvSpPr txBox="1"/>
            <p:nvPr/>
          </p:nvSpPr>
          <p:spPr>
            <a:xfrm>
              <a:off x="381000" y="1487118"/>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622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xmlns="" id="{3AB08589-C46D-AA6E-1774-5D8666C71B39}"/>
              </a:ext>
            </a:extLst>
          </p:cNvPr>
          <p:cNvGraphicFramePr>
            <a:graphicFrameLocks noChangeAspect="1"/>
          </p:cNvGraphicFramePr>
          <p:nvPr>
            <p:extLst>
              <p:ext uri="{D42A27DB-BD31-4B8C-83A1-F6EECF244321}">
                <p14:modId xmlns:p14="http://schemas.microsoft.com/office/powerpoint/2010/main" val="580886648"/>
              </p:ext>
            </p:extLst>
          </p:nvPr>
        </p:nvGraphicFramePr>
        <p:xfrm>
          <a:off x="5715000" y="2451100"/>
          <a:ext cx="1784350" cy="952500"/>
        </p:xfrm>
        <a:graphic>
          <a:graphicData uri="http://schemas.openxmlformats.org/presentationml/2006/ole">
            <mc:AlternateContent xmlns:mc="http://schemas.openxmlformats.org/markup-compatibility/2006">
              <mc:Choice xmlns:v="urn:schemas-microsoft-com:vml" Requires="v">
                <p:oleObj spid="_x0000_s9260" name="Equation" r:id="rId3" imgW="1790640" imgH="952200" progId="Equation.DSMT4">
                  <p:embed/>
                </p:oleObj>
              </mc:Choice>
              <mc:Fallback>
                <p:oleObj name="Equation" r:id="rId3" imgW="1790640" imgH="952200" progId="Equation.DSMT4">
                  <p:embed/>
                  <p:pic>
                    <p:nvPicPr>
                      <p:cNvPr id="0" name="Object 1"/>
                      <p:cNvPicPr>
                        <a:picLocks noChangeAspect="1" noChangeArrowheads="1"/>
                      </p:cNvPicPr>
                      <p:nvPr/>
                    </p:nvPicPr>
                    <p:blipFill>
                      <a:blip r:embed="rId4"/>
                      <a:srcRect/>
                      <a:stretch>
                        <a:fillRect/>
                      </a:stretch>
                    </p:blipFill>
                    <p:spPr bwMode="auto">
                      <a:xfrm>
                        <a:off x="5715000" y="2451100"/>
                        <a:ext cx="1784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xmlns="" id="{8E62242A-3C64-AF49-ABFF-371272783DEF}"/>
              </a:ext>
            </a:extLst>
          </p:cNvPr>
          <p:cNvGraphicFramePr>
            <a:graphicFrameLocks noChangeAspect="1"/>
          </p:cNvGraphicFramePr>
          <p:nvPr>
            <p:extLst>
              <p:ext uri="{D42A27DB-BD31-4B8C-83A1-F6EECF244321}">
                <p14:modId xmlns:p14="http://schemas.microsoft.com/office/powerpoint/2010/main" val="781288342"/>
              </p:ext>
            </p:extLst>
          </p:nvPr>
        </p:nvGraphicFramePr>
        <p:xfrm>
          <a:off x="2451100" y="2451100"/>
          <a:ext cx="3086100" cy="952500"/>
        </p:xfrm>
        <a:graphic>
          <a:graphicData uri="http://schemas.openxmlformats.org/presentationml/2006/ole">
            <mc:AlternateContent xmlns:mc="http://schemas.openxmlformats.org/markup-compatibility/2006">
              <mc:Choice xmlns:v="urn:schemas-microsoft-com:vml" Requires="v">
                <p:oleObj spid="_x0000_s9261" name="Equation" r:id="rId5" imgW="3085920" imgH="952200" progId="Equation.DSMT4">
                  <p:embed/>
                </p:oleObj>
              </mc:Choice>
              <mc:Fallback>
                <p:oleObj name="Equation" r:id="rId5" imgW="3085920" imgH="952200" progId="Equation.DSMT4">
                  <p:embed/>
                  <p:pic>
                    <p:nvPicPr>
                      <p:cNvPr id="0" name=""/>
                      <p:cNvPicPr/>
                      <p:nvPr/>
                    </p:nvPicPr>
                    <p:blipFill>
                      <a:blip r:embed="rId6"/>
                      <a:stretch>
                        <a:fillRect/>
                      </a:stretch>
                    </p:blipFill>
                    <p:spPr>
                      <a:xfrm>
                        <a:off x="2451100" y="2451100"/>
                        <a:ext cx="30861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4C097EAF-AE9F-D930-E72E-4AE962D5BCE2}"/>
              </a:ext>
            </a:extLst>
          </p:cNvPr>
          <p:cNvGraphicFramePr>
            <a:graphicFrameLocks noChangeAspect="1"/>
          </p:cNvGraphicFramePr>
          <p:nvPr>
            <p:extLst>
              <p:ext uri="{D42A27DB-BD31-4B8C-83A1-F6EECF244321}">
                <p14:modId xmlns:p14="http://schemas.microsoft.com/office/powerpoint/2010/main" val="1703926559"/>
              </p:ext>
            </p:extLst>
          </p:nvPr>
        </p:nvGraphicFramePr>
        <p:xfrm>
          <a:off x="2616200" y="3752850"/>
          <a:ext cx="1968500" cy="952500"/>
        </p:xfrm>
        <a:graphic>
          <a:graphicData uri="http://schemas.openxmlformats.org/presentationml/2006/ole">
            <mc:AlternateContent xmlns:mc="http://schemas.openxmlformats.org/markup-compatibility/2006">
              <mc:Choice xmlns:v="urn:schemas-microsoft-com:vml" Requires="v">
                <p:oleObj spid="_x0000_s9262" name="Equation" r:id="rId7" imgW="1968480" imgH="952200" progId="Equation.DSMT4">
                  <p:embed/>
                </p:oleObj>
              </mc:Choice>
              <mc:Fallback>
                <p:oleObj name="Equation" r:id="rId7" imgW="1968480" imgH="952200" progId="Equation.DSMT4">
                  <p:embed/>
                  <p:pic>
                    <p:nvPicPr>
                      <p:cNvPr id="0" name=""/>
                      <p:cNvPicPr/>
                      <p:nvPr/>
                    </p:nvPicPr>
                    <p:blipFill>
                      <a:blip r:embed="rId8"/>
                      <a:stretch>
                        <a:fillRect/>
                      </a:stretch>
                    </p:blipFill>
                    <p:spPr>
                      <a:xfrm>
                        <a:off x="2616200" y="3752850"/>
                        <a:ext cx="19685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352D27D5-542B-A483-6E85-339492D7962E}"/>
              </a:ext>
            </a:extLst>
          </p:cNvPr>
          <p:cNvGraphicFramePr>
            <a:graphicFrameLocks noChangeAspect="1"/>
          </p:cNvGraphicFramePr>
          <p:nvPr>
            <p:extLst>
              <p:ext uri="{D42A27DB-BD31-4B8C-83A1-F6EECF244321}">
                <p14:modId xmlns:p14="http://schemas.microsoft.com/office/powerpoint/2010/main" val="1449145537"/>
              </p:ext>
            </p:extLst>
          </p:nvPr>
        </p:nvGraphicFramePr>
        <p:xfrm>
          <a:off x="5588000" y="3752850"/>
          <a:ext cx="1828800" cy="952500"/>
        </p:xfrm>
        <a:graphic>
          <a:graphicData uri="http://schemas.openxmlformats.org/presentationml/2006/ole">
            <mc:AlternateContent xmlns:mc="http://schemas.openxmlformats.org/markup-compatibility/2006">
              <mc:Choice xmlns:v="urn:schemas-microsoft-com:vml" Requires="v">
                <p:oleObj spid="_x0000_s9263" name="Equation" r:id="rId9" imgW="1828800" imgH="952200" progId="Equation.DSMT4">
                  <p:embed/>
                </p:oleObj>
              </mc:Choice>
              <mc:Fallback>
                <p:oleObj name="Equation" r:id="rId9" imgW="1828800" imgH="952200" progId="Equation.DSMT4">
                  <p:embed/>
                  <p:pic>
                    <p:nvPicPr>
                      <p:cNvPr id="0" name=""/>
                      <p:cNvPicPr/>
                      <p:nvPr/>
                    </p:nvPicPr>
                    <p:blipFill>
                      <a:blip r:embed="rId10"/>
                      <a:stretch>
                        <a:fillRect/>
                      </a:stretch>
                    </p:blipFill>
                    <p:spPr>
                      <a:xfrm>
                        <a:off x="5588000" y="3752850"/>
                        <a:ext cx="18288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C5A8764-80E0-ED20-A737-A0058EEDD985}"/>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xmlns="" id="{6B08D8FB-AAFE-A148-6DD6-8C04ACBD53B0}"/>
              </a:ext>
            </a:extLst>
          </p:cNvPr>
          <p:cNvGrpSpPr/>
          <p:nvPr/>
        </p:nvGrpSpPr>
        <p:grpSpPr>
          <a:xfrm>
            <a:off x="758031" y="1313567"/>
            <a:ext cx="2696369" cy="952500"/>
            <a:chOff x="427831" y="1112530"/>
            <a:chExt cx="2696369" cy="952500"/>
          </a:xfrm>
        </p:grpSpPr>
        <p:graphicFrame>
          <p:nvGraphicFramePr>
            <p:cNvPr id="10" name="Object 9">
              <a:extLst>
                <a:ext uri="{FF2B5EF4-FFF2-40B4-BE49-F238E27FC236}">
                  <a16:creationId xmlns:a16="http://schemas.microsoft.com/office/drawing/2014/main" xmlns="" id="{4473EC23-BF05-DB71-5F2C-D963546029CC}"/>
                </a:ext>
              </a:extLst>
            </p:cNvPr>
            <p:cNvGraphicFramePr>
              <a:graphicFrameLocks noChangeAspect="1"/>
            </p:cNvGraphicFramePr>
            <p:nvPr>
              <p:extLst>
                <p:ext uri="{D42A27DB-BD31-4B8C-83A1-F6EECF244321}">
                  <p14:modId xmlns:p14="http://schemas.microsoft.com/office/powerpoint/2010/main" val="3716735283"/>
                </p:ext>
              </p:extLst>
            </p:nvPr>
          </p:nvGraphicFramePr>
          <p:xfrm>
            <a:off x="990600" y="1112530"/>
            <a:ext cx="571500" cy="952500"/>
          </p:xfrm>
          <a:graphic>
            <a:graphicData uri="http://schemas.openxmlformats.org/presentationml/2006/ole">
              <mc:AlternateContent xmlns:mc="http://schemas.openxmlformats.org/markup-compatibility/2006">
                <mc:Choice xmlns:v="urn:schemas-microsoft-com:vml" Requires="v">
                  <p:oleObj spid="_x0000_s9264" name="Equation" r:id="rId11" imgW="571320" imgH="952200" progId="Equation.DSMT4">
                    <p:embed/>
                  </p:oleObj>
                </mc:Choice>
                <mc:Fallback>
                  <p:oleObj name="Equation" r:id="rId11" imgW="571320" imgH="952200" progId="Equation.DSMT4">
                    <p:embed/>
                    <p:pic>
                      <p:nvPicPr>
                        <p:cNvPr id="24" name="Object 23">
                          <a:extLst>
                            <a:ext uri="{FF2B5EF4-FFF2-40B4-BE49-F238E27FC236}">
                              <a16:creationId xmlns:a16="http://schemas.microsoft.com/office/drawing/2014/main" xmlns="" id="{CAC674A3-84DC-F97F-9248-95E71B98CA4B}"/>
                            </a:ext>
                          </a:extLst>
                        </p:cNvPr>
                        <p:cNvPicPr/>
                        <p:nvPr/>
                      </p:nvPicPr>
                      <p:blipFill>
                        <a:blip r:embed="rId12"/>
                        <a:stretch>
                          <a:fillRect/>
                        </a:stretch>
                      </p:blipFill>
                      <p:spPr>
                        <a:xfrm>
                          <a:off x="990600" y="1112530"/>
                          <a:ext cx="571500" cy="952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293EF88A-76AF-3FA0-1FBF-1B1AC6F9BDFA}"/>
                </a:ext>
              </a:extLst>
            </p:cNvPr>
            <p:cNvGraphicFramePr>
              <a:graphicFrameLocks noChangeAspect="1"/>
            </p:cNvGraphicFramePr>
            <p:nvPr>
              <p:extLst>
                <p:ext uri="{D42A27DB-BD31-4B8C-83A1-F6EECF244321}">
                  <p14:modId xmlns:p14="http://schemas.microsoft.com/office/powerpoint/2010/main" val="2903894710"/>
                </p:ext>
              </p:extLst>
            </p:nvPr>
          </p:nvGraphicFramePr>
          <p:xfrm>
            <a:off x="2286000" y="1414644"/>
            <a:ext cx="838200" cy="419100"/>
          </p:xfrm>
          <a:graphic>
            <a:graphicData uri="http://schemas.openxmlformats.org/presentationml/2006/ole">
              <mc:AlternateContent xmlns:mc="http://schemas.openxmlformats.org/markup-compatibility/2006">
                <mc:Choice xmlns:v="urn:schemas-microsoft-com:vml" Requires="v">
                  <p:oleObj spid="_x0000_s9265" name="Equation" r:id="rId13" imgW="838080" imgH="419040" progId="Equation.DSMT4">
                    <p:embed/>
                  </p:oleObj>
                </mc:Choice>
                <mc:Fallback>
                  <p:oleObj name="Equation" r:id="rId13" imgW="838080" imgH="419040" progId="Equation.DSMT4">
                    <p:embed/>
                    <p:pic>
                      <p:nvPicPr>
                        <p:cNvPr id="25" name="Object 24">
                          <a:extLst>
                            <a:ext uri="{FF2B5EF4-FFF2-40B4-BE49-F238E27FC236}">
                              <a16:creationId xmlns:a16="http://schemas.microsoft.com/office/drawing/2014/main" xmlns="" id="{5529E05B-0E4A-A401-53D1-9A2360329B7D}"/>
                            </a:ext>
                          </a:extLst>
                        </p:cNvPr>
                        <p:cNvPicPr/>
                        <p:nvPr/>
                      </p:nvPicPr>
                      <p:blipFill>
                        <a:blip r:embed="rId14"/>
                        <a:stretch>
                          <a:fillRect/>
                        </a:stretch>
                      </p:blipFill>
                      <p:spPr>
                        <a:xfrm>
                          <a:off x="2286000" y="1414644"/>
                          <a:ext cx="838200" cy="4191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A335648E-2543-8820-7DBF-784E0D7ACD05}"/>
                </a:ext>
              </a:extLst>
            </p:cNvPr>
            <p:cNvSpPr txBox="1"/>
            <p:nvPr/>
          </p:nvSpPr>
          <p:spPr>
            <a:xfrm>
              <a:off x="427831" y="1283026"/>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3" name="TextBox 12">
            <a:extLst>
              <a:ext uri="{FF2B5EF4-FFF2-40B4-BE49-F238E27FC236}">
                <a16:creationId xmlns:a16="http://schemas.microsoft.com/office/drawing/2014/main" xmlns="" id="{91303015-825A-089D-0D49-D04059F40ABA}"/>
              </a:ext>
            </a:extLst>
          </p:cNvPr>
          <p:cNvSpPr txBox="1"/>
          <p:nvPr/>
        </p:nvSpPr>
        <p:spPr>
          <a:xfrm>
            <a:off x="1169515" y="259657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4" name="TextBox 13">
            <a:extLst>
              <a:ext uri="{FF2B5EF4-FFF2-40B4-BE49-F238E27FC236}">
                <a16:creationId xmlns:a16="http://schemas.microsoft.com/office/drawing/2014/main" xmlns="" id="{EE480A53-F030-5A10-35D1-8E5A7EE2500E}"/>
              </a:ext>
            </a:extLst>
          </p:cNvPr>
          <p:cNvSpPr txBox="1"/>
          <p:nvPr/>
        </p:nvSpPr>
        <p:spPr>
          <a:xfrm>
            <a:off x="1892300" y="3916471"/>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5" name="TextBox 14">
            <a:extLst>
              <a:ext uri="{FF2B5EF4-FFF2-40B4-BE49-F238E27FC236}">
                <a16:creationId xmlns:a16="http://schemas.microsoft.com/office/drawing/2014/main" xmlns="" id="{79739CA6-D904-3963-4BBB-0BC54A84F2A9}"/>
              </a:ext>
            </a:extLst>
          </p:cNvPr>
          <p:cNvSpPr txBox="1"/>
          <p:nvPr/>
        </p:nvSpPr>
        <p:spPr>
          <a:xfrm>
            <a:off x="4708826" y="3864412"/>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6"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57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820B1BE-AE32-D770-B0BB-78F4C75FC9E0}"/>
              </a:ext>
            </a:extLst>
          </p:cNvPr>
          <p:cNvSpPr txBox="1"/>
          <p:nvPr/>
        </p:nvSpPr>
        <p:spPr>
          <a:xfrm>
            <a:off x="406754" y="594988"/>
            <a:ext cx="8427280" cy="1154162"/>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bổ sung 1:</a:t>
            </a:r>
            <a:endParaRPr lang="vi-VN" sz="32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So sánh các số hữu tỉ sau bằng cách nhanh nhất:</a:t>
            </a:r>
            <a:endParaRPr lang="vi-VN" sz="320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xmlns="" id="{3B19AB75-F499-9EE2-8028-6E0DA8A90F39}"/>
              </a:ext>
            </a:extLst>
          </p:cNvPr>
          <p:cNvGrpSpPr/>
          <p:nvPr/>
        </p:nvGrpSpPr>
        <p:grpSpPr>
          <a:xfrm>
            <a:off x="1056748" y="1772462"/>
            <a:ext cx="2292350" cy="954160"/>
            <a:chOff x="349250" y="1774366"/>
            <a:chExt cx="2292350" cy="954160"/>
          </a:xfrm>
        </p:grpSpPr>
        <p:graphicFrame>
          <p:nvGraphicFramePr>
            <p:cNvPr id="3" name="Object 2">
              <a:extLst>
                <a:ext uri="{FF2B5EF4-FFF2-40B4-BE49-F238E27FC236}">
                  <a16:creationId xmlns:a16="http://schemas.microsoft.com/office/drawing/2014/main" xmlns="" id="{AD85F079-6785-BC5F-4AB7-ACCE0A1964D1}"/>
                </a:ext>
              </a:extLst>
            </p:cNvPr>
            <p:cNvGraphicFramePr>
              <a:graphicFrameLocks noChangeAspect="1"/>
            </p:cNvGraphicFramePr>
            <p:nvPr>
              <p:extLst>
                <p:ext uri="{D42A27DB-BD31-4B8C-83A1-F6EECF244321}">
                  <p14:modId xmlns:p14="http://schemas.microsoft.com/office/powerpoint/2010/main" val="3993090933"/>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0284" name="Equation" r:id="rId4" imgW="495000" imgH="952200" progId="Equation.DSMT4">
                    <p:embed/>
                  </p:oleObj>
                </mc:Choice>
                <mc:Fallback>
                  <p:oleObj name="Equation" r:id="rId4" imgW="495000" imgH="952200" progId="Equation.DSMT4">
                    <p:embed/>
                    <p:pic>
                      <p:nvPicPr>
                        <p:cNvPr id="0" name=""/>
                        <p:cNvPicPr/>
                        <p:nvPr/>
                      </p:nvPicPr>
                      <p:blipFill>
                        <a:blip r:embed="rId5"/>
                        <a:stretch>
                          <a:fillRect/>
                        </a:stretch>
                      </p:blipFill>
                      <p:spPr>
                        <a:xfrm>
                          <a:off x="838200" y="1776026"/>
                          <a:ext cx="4953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BCB3D39F-A5D0-04EB-9804-016058E08375}"/>
                </a:ext>
              </a:extLst>
            </p:cNvPr>
            <p:cNvGraphicFramePr>
              <a:graphicFrameLocks noChangeAspect="1"/>
            </p:cNvGraphicFramePr>
            <p:nvPr>
              <p:extLst>
                <p:ext uri="{D42A27DB-BD31-4B8C-83A1-F6EECF244321}">
                  <p14:modId xmlns:p14="http://schemas.microsoft.com/office/powerpoint/2010/main" val="2084838741"/>
                </p:ext>
              </p:extLst>
            </p:nvPr>
          </p:nvGraphicFramePr>
          <p:xfrm>
            <a:off x="1981200" y="1774366"/>
            <a:ext cx="660400" cy="952500"/>
          </p:xfrm>
          <a:graphic>
            <a:graphicData uri="http://schemas.openxmlformats.org/presentationml/2006/ole">
              <mc:AlternateContent xmlns:mc="http://schemas.openxmlformats.org/markup-compatibility/2006">
                <mc:Choice xmlns:v="urn:schemas-microsoft-com:vml" Requires="v">
                  <p:oleObj spid="_x0000_s10285" name="Equation" r:id="rId6" imgW="660240" imgH="952200" progId="Equation.DSMT4">
                    <p:embed/>
                  </p:oleObj>
                </mc:Choice>
                <mc:Fallback>
                  <p:oleObj name="Equation" r:id="rId6" imgW="660240" imgH="952200" progId="Equation.DSMT4">
                    <p:embed/>
                    <p:pic>
                      <p:nvPicPr>
                        <p:cNvPr id="0" name=""/>
                        <p:cNvPicPr/>
                        <p:nvPr/>
                      </p:nvPicPr>
                      <p:blipFill>
                        <a:blip r:embed="rId7"/>
                        <a:stretch>
                          <a:fillRect/>
                        </a:stretch>
                      </p:blipFill>
                      <p:spPr>
                        <a:xfrm>
                          <a:off x="1981200" y="1774366"/>
                          <a:ext cx="660400" cy="9525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xmlns="" id="{544E2DC5-6554-FC8D-BDB6-3761D3CB08FC}"/>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grpSp>
        <p:nvGrpSpPr>
          <p:cNvPr id="13" name="Group 12">
            <a:extLst>
              <a:ext uri="{FF2B5EF4-FFF2-40B4-BE49-F238E27FC236}">
                <a16:creationId xmlns:a16="http://schemas.microsoft.com/office/drawing/2014/main" xmlns="" id="{9FDD2C8D-F16C-D318-75E3-C1833E8D1C79}"/>
              </a:ext>
            </a:extLst>
          </p:cNvPr>
          <p:cNvGrpSpPr/>
          <p:nvPr/>
        </p:nvGrpSpPr>
        <p:grpSpPr>
          <a:xfrm>
            <a:off x="4529133" y="1804938"/>
            <a:ext cx="3416300" cy="968100"/>
            <a:chOff x="2971800" y="1733550"/>
            <a:chExt cx="3416300" cy="968100"/>
          </a:xfrm>
        </p:grpSpPr>
        <p:graphicFrame>
          <p:nvGraphicFramePr>
            <p:cNvPr id="8" name="Object 7">
              <a:extLst>
                <a:ext uri="{FF2B5EF4-FFF2-40B4-BE49-F238E27FC236}">
                  <a16:creationId xmlns:a16="http://schemas.microsoft.com/office/drawing/2014/main" xmlns="" id="{92ECDE3F-6E1E-0FE7-D4B8-269A2816CEE4}"/>
                </a:ext>
              </a:extLst>
            </p:cNvPr>
            <p:cNvGraphicFramePr>
              <a:graphicFrameLocks noChangeAspect="1"/>
            </p:cNvGraphicFramePr>
            <p:nvPr>
              <p:extLst>
                <p:ext uri="{D42A27DB-BD31-4B8C-83A1-F6EECF244321}">
                  <p14:modId xmlns:p14="http://schemas.microsoft.com/office/powerpoint/2010/main" val="302421793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0286" name="Equation" r:id="rId8" imgW="1104840" imgH="952200" progId="Equation.DSMT4">
                    <p:embed/>
                  </p:oleObj>
                </mc:Choice>
                <mc:Fallback>
                  <p:oleObj name="Equation" r:id="rId8" imgW="1104840" imgH="952200" progId="Equation.DSMT4">
                    <p:embed/>
                    <p:pic>
                      <p:nvPicPr>
                        <p:cNvPr id="0" name=""/>
                        <p:cNvPicPr/>
                        <p:nvPr/>
                      </p:nvPicPr>
                      <p:blipFill>
                        <a:blip r:embed="rId9"/>
                        <a:stretch>
                          <a:fillRect/>
                        </a:stretch>
                      </p:blipFill>
                      <p:spPr>
                        <a:xfrm>
                          <a:off x="3515494" y="1749150"/>
                          <a:ext cx="1104900" cy="952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93133FA7-9A0C-43EB-7B2C-C95106597041}"/>
                </a:ext>
              </a:extLst>
            </p:cNvPr>
            <p:cNvGraphicFramePr>
              <a:graphicFrameLocks noChangeAspect="1"/>
            </p:cNvGraphicFramePr>
            <p:nvPr>
              <p:extLst>
                <p:ext uri="{D42A27DB-BD31-4B8C-83A1-F6EECF244321}">
                  <p14:modId xmlns:p14="http://schemas.microsoft.com/office/powerpoint/2010/main" val="2606565988"/>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0287" name="Equation" r:id="rId10" imgW="1130040" imgH="952200" progId="Equation.DSMT4">
                    <p:embed/>
                  </p:oleObj>
                </mc:Choice>
                <mc:Fallback>
                  <p:oleObj name="Equation" r:id="rId10" imgW="1130040" imgH="952200" progId="Equation.DSMT4">
                    <p:embed/>
                    <p:pic>
                      <p:nvPicPr>
                        <p:cNvPr id="0" name=""/>
                        <p:cNvPicPr/>
                        <p:nvPr/>
                      </p:nvPicPr>
                      <p:blipFill>
                        <a:blip r:embed="rId11"/>
                        <a:stretch>
                          <a:fillRect/>
                        </a:stretch>
                      </p:blipFill>
                      <p:spPr>
                        <a:xfrm>
                          <a:off x="5257800" y="1733550"/>
                          <a:ext cx="1130300" cy="9525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C967F48B-2AEF-1642-F801-9FE10FD2A5B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grpSp>
        <p:nvGrpSpPr>
          <p:cNvPr id="15" name="Group 14">
            <a:extLst>
              <a:ext uri="{FF2B5EF4-FFF2-40B4-BE49-F238E27FC236}">
                <a16:creationId xmlns:a16="http://schemas.microsoft.com/office/drawing/2014/main" xmlns="" id="{026C01EC-E668-E7F5-C81A-66580C143615}"/>
              </a:ext>
            </a:extLst>
          </p:cNvPr>
          <p:cNvGrpSpPr/>
          <p:nvPr/>
        </p:nvGrpSpPr>
        <p:grpSpPr>
          <a:xfrm>
            <a:off x="1056748" y="2952750"/>
            <a:ext cx="2743200" cy="952500"/>
            <a:chOff x="304800" y="2890838"/>
            <a:chExt cx="2743200" cy="952500"/>
          </a:xfrm>
        </p:grpSpPr>
        <p:graphicFrame>
          <p:nvGraphicFramePr>
            <p:cNvPr id="6" name="Object 5">
              <a:extLst>
                <a:ext uri="{FF2B5EF4-FFF2-40B4-BE49-F238E27FC236}">
                  <a16:creationId xmlns:a16="http://schemas.microsoft.com/office/drawing/2014/main" xmlns="" id="{198649BF-AF16-D00A-CE58-43F356592BF2}"/>
                </a:ext>
              </a:extLst>
            </p:cNvPr>
            <p:cNvGraphicFramePr>
              <a:graphicFrameLocks noChangeAspect="1"/>
            </p:cNvGraphicFramePr>
            <p:nvPr>
              <p:extLst>
                <p:ext uri="{D42A27DB-BD31-4B8C-83A1-F6EECF244321}">
                  <p14:modId xmlns:p14="http://schemas.microsoft.com/office/powerpoint/2010/main" val="3403538543"/>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0288" name="Equation" r:id="rId12" imgW="711000" imgH="952200" progId="Equation.DSMT4">
                    <p:embed/>
                  </p:oleObj>
                </mc:Choice>
                <mc:Fallback>
                  <p:oleObj name="Equation" r:id="rId12" imgW="711000" imgH="952200" progId="Equation.DSMT4">
                    <p:embed/>
                    <p:pic>
                      <p:nvPicPr>
                        <p:cNvPr id="0" name=""/>
                        <p:cNvPicPr/>
                        <p:nvPr/>
                      </p:nvPicPr>
                      <p:blipFill>
                        <a:blip r:embed="rId13"/>
                        <a:stretch>
                          <a:fillRect/>
                        </a:stretch>
                      </p:blipFill>
                      <p:spPr>
                        <a:xfrm>
                          <a:off x="781050" y="2890838"/>
                          <a:ext cx="7112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C5B945B3-88B1-DABA-A4C4-568293824284}"/>
                </a:ext>
              </a:extLst>
            </p:cNvPr>
            <p:cNvGraphicFramePr>
              <a:graphicFrameLocks noChangeAspect="1"/>
            </p:cNvGraphicFramePr>
            <p:nvPr>
              <p:extLst>
                <p:ext uri="{D42A27DB-BD31-4B8C-83A1-F6EECF244321}">
                  <p14:modId xmlns:p14="http://schemas.microsoft.com/office/powerpoint/2010/main" val="3214894605"/>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0289" name="Equation" r:id="rId14" imgW="863280" imgH="952200" progId="Equation.DSMT4">
                    <p:embed/>
                  </p:oleObj>
                </mc:Choice>
                <mc:Fallback>
                  <p:oleObj name="Equation" r:id="rId14" imgW="863280" imgH="952200" progId="Equation.DSMT4">
                    <p:embed/>
                    <p:pic>
                      <p:nvPicPr>
                        <p:cNvPr id="0" name=""/>
                        <p:cNvPicPr/>
                        <p:nvPr/>
                      </p:nvPicPr>
                      <p:blipFill>
                        <a:blip r:embed="rId15"/>
                        <a:stretch>
                          <a:fillRect/>
                        </a:stretch>
                      </p:blipFill>
                      <p:spPr>
                        <a:xfrm>
                          <a:off x="2184400" y="2890838"/>
                          <a:ext cx="863600" cy="9525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B52A25AF-6DE1-2331-8B45-A2CAB6F292BE}"/>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pic>
        <p:nvPicPr>
          <p:cNvPr id="16" name="Picture 15">
            <a:extLst>
              <a:ext uri="{FF2B5EF4-FFF2-40B4-BE49-F238E27FC236}">
                <a16:creationId xmlns:a16="http://schemas.microsoft.com/office/drawing/2014/main" xmlns="" id="{835F3F5A-1799-EF8B-514B-0CD6331B7D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363601" y="530283"/>
            <a:ext cx="940866" cy="940866"/>
          </a:xfrm>
          <a:prstGeom prst="rect">
            <a:avLst/>
          </a:prstGeom>
        </p:spPr>
      </p:pic>
      <p:sp>
        <p:nvSpPr>
          <p:cNvPr id="17"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786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1FECC855-0CC1-1A25-D601-82F8262DC826}"/>
              </a:ext>
            </a:extLst>
          </p:cNvPr>
          <p:cNvGraphicFramePr>
            <a:graphicFrameLocks noChangeAspect="1"/>
          </p:cNvGraphicFramePr>
          <p:nvPr>
            <p:extLst>
              <p:ext uri="{D42A27DB-BD31-4B8C-83A1-F6EECF244321}">
                <p14:modId xmlns:p14="http://schemas.microsoft.com/office/powerpoint/2010/main" val="2561124714"/>
              </p:ext>
            </p:extLst>
          </p:nvPr>
        </p:nvGraphicFramePr>
        <p:xfrm>
          <a:off x="3563937" y="2456660"/>
          <a:ext cx="2095500" cy="952500"/>
        </p:xfrm>
        <a:graphic>
          <a:graphicData uri="http://schemas.openxmlformats.org/presentationml/2006/ole">
            <mc:AlternateContent xmlns:mc="http://schemas.openxmlformats.org/markup-compatibility/2006">
              <mc:Choice xmlns:v="urn:schemas-microsoft-com:vml" Requires="v">
                <p:oleObj spid="_x0000_s11294" name="Equation" r:id="rId3" imgW="2095200" imgH="952200" progId="Equation.DSMT4">
                  <p:embed/>
                </p:oleObj>
              </mc:Choice>
              <mc:Fallback>
                <p:oleObj name="Equation" r:id="rId3" imgW="2095200" imgH="952200" progId="Equation.DSMT4">
                  <p:embed/>
                  <p:pic>
                    <p:nvPicPr>
                      <p:cNvPr id="0" name="Object 1"/>
                      <p:cNvPicPr>
                        <a:picLocks noChangeAspect="1" noChangeArrowheads="1"/>
                      </p:cNvPicPr>
                      <p:nvPr/>
                    </p:nvPicPr>
                    <p:blipFill>
                      <a:blip r:embed="rId4"/>
                      <a:srcRect/>
                      <a:stretch>
                        <a:fillRect/>
                      </a:stretch>
                    </p:blipFill>
                    <p:spPr bwMode="auto">
                      <a:xfrm>
                        <a:off x="3563937" y="2456660"/>
                        <a:ext cx="2095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3BBD6B90-A119-EBB7-6701-447291C8006D}"/>
              </a:ext>
            </a:extLst>
          </p:cNvPr>
          <p:cNvGraphicFramePr>
            <a:graphicFrameLocks noChangeAspect="1"/>
          </p:cNvGraphicFramePr>
          <p:nvPr>
            <p:extLst>
              <p:ext uri="{D42A27DB-BD31-4B8C-83A1-F6EECF244321}">
                <p14:modId xmlns:p14="http://schemas.microsoft.com/office/powerpoint/2010/main" val="2130383489"/>
              </p:ext>
            </p:extLst>
          </p:nvPr>
        </p:nvGraphicFramePr>
        <p:xfrm>
          <a:off x="3810000" y="3599660"/>
          <a:ext cx="1511300" cy="952500"/>
        </p:xfrm>
        <a:graphic>
          <a:graphicData uri="http://schemas.openxmlformats.org/presentationml/2006/ole">
            <mc:AlternateContent xmlns:mc="http://schemas.openxmlformats.org/markup-compatibility/2006">
              <mc:Choice xmlns:v="urn:schemas-microsoft-com:vml" Requires="v">
                <p:oleObj spid="_x0000_s11295" name="Equation" r:id="rId5" imgW="1511280" imgH="952200" progId="Equation.DSMT4">
                  <p:embed/>
                </p:oleObj>
              </mc:Choice>
              <mc:Fallback>
                <p:oleObj name="Equation" r:id="rId5" imgW="1511280" imgH="952200" progId="Equation.DSMT4">
                  <p:embed/>
                  <p:pic>
                    <p:nvPicPr>
                      <p:cNvPr id="0" name=""/>
                      <p:cNvPicPr/>
                      <p:nvPr/>
                    </p:nvPicPr>
                    <p:blipFill>
                      <a:blip r:embed="rId6"/>
                      <a:stretch>
                        <a:fillRect/>
                      </a:stretch>
                    </p:blipFill>
                    <p:spPr>
                      <a:xfrm>
                        <a:off x="3810000" y="3599660"/>
                        <a:ext cx="1511300" cy="9525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xmlns="" id="{5DC80E77-83B0-A419-9E5F-DA9EB963D6FE}"/>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xmlns="" id="{61F66ED2-0A96-2DD5-8E76-93C423927CC1}"/>
              </a:ext>
            </a:extLst>
          </p:cNvPr>
          <p:cNvGrpSpPr/>
          <p:nvPr/>
        </p:nvGrpSpPr>
        <p:grpSpPr>
          <a:xfrm>
            <a:off x="609600" y="1288663"/>
            <a:ext cx="2292350" cy="975282"/>
            <a:chOff x="349250" y="1776026"/>
            <a:chExt cx="2292350" cy="975282"/>
          </a:xfrm>
        </p:grpSpPr>
        <p:graphicFrame>
          <p:nvGraphicFramePr>
            <p:cNvPr id="7" name="Object 6">
              <a:extLst>
                <a:ext uri="{FF2B5EF4-FFF2-40B4-BE49-F238E27FC236}">
                  <a16:creationId xmlns:a16="http://schemas.microsoft.com/office/drawing/2014/main" xmlns="" id="{8667950C-CE8D-02BA-B95C-A738C855BB8E}"/>
                </a:ext>
              </a:extLst>
            </p:cNvPr>
            <p:cNvGraphicFramePr>
              <a:graphicFrameLocks noChangeAspect="1"/>
            </p:cNvGraphicFramePr>
            <p:nvPr>
              <p:extLst>
                <p:ext uri="{D42A27DB-BD31-4B8C-83A1-F6EECF244321}">
                  <p14:modId xmlns:p14="http://schemas.microsoft.com/office/powerpoint/2010/main" val="1609005689"/>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1296" name="Equation" r:id="rId7" imgW="495000" imgH="952200" progId="Equation.DSMT4">
                    <p:embed/>
                  </p:oleObj>
                </mc:Choice>
                <mc:Fallback>
                  <p:oleObj name="Equation" r:id="rId7" imgW="495000" imgH="952200" progId="Equation.DSMT4">
                    <p:embed/>
                    <p:pic>
                      <p:nvPicPr>
                        <p:cNvPr id="3" name="Object 2">
                          <a:extLst>
                            <a:ext uri="{FF2B5EF4-FFF2-40B4-BE49-F238E27FC236}">
                              <a16:creationId xmlns:a16="http://schemas.microsoft.com/office/drawing/2014/main" xmlns="" id="{AD85F079-6785-BC5F-4AB7-ACCE0A1964D1}"/>
                            </a:ext>
                          </a:extLst>
                        </p:cNvPr>
                        <p:cNvPicPr/>
                        <p:nvPr/>
                      </p:nvPicPr>
                      <p:blipFill>
                        <a:blip r:embed="rId8"/>
                        <a:stretch>
                          <a:fillRect/>
                        </a:stretch>
                      </p:blipFill>
                      <p:spPr>
                        <a:xfrm>
                          <a:off x="838200" y="1776026"/>
                          <a:ext cx="495300" cy="952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3600871F-6C13-9349-937B-6DFF6B1BA2AD}"/>
                </a:ext>
              </a:extLst>
            </p:cNvPr>
            <p:cNvGraphicFramePr>
              <a:graphicFrameLocks noChangeAspect="1"/>
            </p:cNvGraphicFramePr>
            <p:nvPr>
              <p:extLst>
                <p:ext uri="{D42A27DB-BD31-4B8C-83A1-F6EECF244321}">
                  <p14:modId xmlns:p14="http://schemas.microsoft.com/office/powerpoint/2010/main" val="876183934"/>
                </p:ext>
              </p:extLst>
            </p:nvPr>
          </p:nvGraphicFramePr>
          <p:xfrm>
            <a:off x="1981200" y="1798808"/>
            <a:ext cx="660400" cy="952500"/>
          </p:xfrm>
          <a:graphic>
            <a:graphicData uri="http://schemas.openxmlformats.org/presentationml/2006/ole">
              <mc:AlternateContent xmlns:mc="http://schemas.openxmlformats.org/markup-compatibility/2006">
                <mc:Choice xmlns:v="urn:schemas-microsoft-com:vml" Requires="v">
                  <p:oleObj spid="_x0000_s11297" name="Equation" r:id="rId9" imgW="660240" imgH="952200" progId="Equation.DSMT4">
                    <p:embed/>
                  </p:oleObj>
                </mc:Choice>
                <mc:Fallback>
                  <p:oleObj name="Equation" r:id="rId9" imgW="660240" imgH="952200" progId="Equation.DSMT4">
                    <p:embed/>
                    <p:pic>
                      <p:nvPicPr>
                        <p:cNvPr id="5" name="Object 4">
                          <a:extLst>
                            <a:ext uri="{FF2B5EF4-FFF2-40B4-BE49-F238E27FC236}">
                              <a16:creationId xmlns:a16="http://schemas.microsoft.com/office/drawing/2014/main" xmlns="" id="{BCB3D39F-A5D0-04EB-9804-016058E08375}"/>
                            </a:ext>
                          </a:extLst>
                        </p:cNvPr>
                        <p:cNvPicPr/>
                        <p:nvPr/>
                      </p:nvPicPr>
                      <p:blipFill>
                        <a:blip r:embed="rId10"/>
                        <a:stretch>
                          <a:fillRect/>
                        </a:stretch>
                      </p:blipFill>
                      <p:spPr>
                        <a:xfrm>
                          <a:off x="1981200" y="1798808"/>
                          <a:ext cx="660400" cy="9525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B5E329AE-2BEB-441A-31E3-3098CBD101B1}"/>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sp>
        <p:nvSpPr>
          <p:cNvPr id="11" name="TextBox 10">
            <a:extLst>
              <a:ext uri="{FF2B5EF4-FFF2-40B4-BE49-F238E27FC236}">
                <a16:creationId xmlns:a16="http://schemas.microsoft.com/office/drawing/2014/main" xmlns="" id="{88F69E60-98F7-DE2F-D36D-5313A1623E1D}"/>
              </a:ext>
            </a:extLst>
          </p:cNvPr>
          <p:cNvSpPr txBox="1"/>
          <p:nvPr/>
        </p:nvSpPr>
        <p:spPr>
          <a:xfrm>
            <a:off x="2241550" y="2627248"/>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2" name="TextBox 11">
            <a:extLst>
              <a:ext uri="{FF2B5EF4-FFF2-40B4-BE49-F238E27FC236}">
                <a16:creationId xmlns:a16="http://schemas.microsoft.com/office/drawing/2014/main" xmlns="" id="{225CD0C8-613A-0EC6-FC73-18565510C73E}"/>
              </a:ext>
            </a:extLst>
          </p:cNvPr>
          <p:cNvSpPr txBox="1"/>
          <p:nvPr/>
        </p:nvSpPr>
        <p:spPr>
          <a:xfrm>
            <a:off x="2487409" y="37506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061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333516D9-4056-63F8-BBBB-4D91E9B75F04}"/>
              </a:ext>
            </a:extLst>
          </p:cNvPr>
          <p:cNvGraphicFramePr>
            <a:graphicFrameLocks noChangeAspect="1"/>
          </p:cNvGraphicFramePr>
          <p:nvPr>
            <p:extLst>
              <p:ext uri="{D42A27DB-BD31-4B8C-83A1-F6EECF244321}">
                <p14:modId xmlns:p14="http://schemas.microsoft.com/office/powerpoint/2010/main" val="60893780"/>
              </p:ext>
            </p:extLst>
          </p:nvPr>
        </p:nvGraphicFramePr>
        <p:xfrm>
          <a:off x="3111500" y="2536675"/>
          <a:ext cx="2451100" cy="952500"/>
        </p:xfrm>
        <a:graphic>
          <a:graphicData uri="http://schemas.openxmlformats.org/presentationml/2006/ole">
            <mc:AlternateContent xmlns:mc="http://schemas.openxmlformats.org/markup-compatibility/2006">
              <mc:Choice xmlns:v="urn:schemas-microsoft-com:vml" Requires="v">
                <p:oleObj spid="_x0000_s12318" name="Equation" r:id="rId4" imgW="2450880" imgH="952200" progId="Equation.DSMT4">
                  <p:embed/>
                </p:oleObj>
              </mc:Choice>
              <mc:Fallback>
                <p:oleObj name="Equation" r:id="rId4" imgW="2450880" imgH="952200" progId="Equation.DSMT4">
                  <p:embed/>
                  <p:pic>
                    <p:nvPicPr>
                      <p:cNvPr id="0" name="Object 1"/>
                      <p:cNvPicPr>
                        <a:picLocks noChangeAspect="1" noChangeArrowheads="1"/>
                      </p:cNvPicPr>
                      <p:nvPr/>
                    </p:nvPicPr>
                    <p:blipFill>
                      <a:blip r:embed="rId5"/>
                      <a:srcRect/>
                      <a:stretch>
                        <a:fillRect/>
                      </a:stretch>
                    </p:blipFill>
                    <p:spPr bwMode="auto">
                      <a:xfrm>
                        <a:off x="3111500" y="2536675"/>
                        <a:ext cx="24511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51FCD559-DC61-783F-BB55-4B95EB767CAD}"/>
              </a:ext>
            </a:extLst>
          </p:cNvPr>
          <p:cNvGraphicFramePr>
            <a:graphicFrameLocks noChangeAspect="1"/>
          </p:cNvGraphicFramePr>
          <p:nvPr>
            <p:extLst>
              <p:ext uri="{D42A27DB-BD31-4B8C-83A1-F6EECF244321}">
                <p14:modId xmlns:p14="http://schemas.microsoft.com/office/powerpoint/2010/main" val="4222593131"/>
              </p:ext>
            </p:extLst>
          </p:nvPr>
        </p:nvGraphicFramePr>
        <p:xfrm>
          <a:off x="3257904" y="3752850"/>
          <a:ext cx="1930400" cy="952500"/>
        </p:xfrm>
        <a:graphic>
          <a:graphicData uri="http://schemas.openxmlformats.org/presentationml/2006/ole">
            <mc:AlternateContent xmlns:mc="http://schemas.openxmlformats.org/markup-compatibility/2006">
              <mc:Choice xmlns:v="urn:schemas-microsoft-com:vml" Requires="v">
                <p:oleObj spid="_x0000_s12319" name="Equation" r:id="rId6" imgW="1930320" imgH="952200" progId="Equation.DSMT4">
                  <p:embed/>
                </p:oleObj>
              </mc:Choice>
              <mc:Fallback>
                <p:oleObj name="Equation" r:id="rId6" imgW="1930320" imgH="952200" progId="Equation.DSMT4">
                  <p:embed/>
                  <p:pic>
                    <p:nvPicPr>
                      <p:cNvPr id="0" name=""/>
                      <p:cNvPicPr/>
                      <p:nvPr/>
                    </p:nvPicPr>
                    <p:blipFill>
                      <a:blip r:embed="rId7"/>
                      <a:stretch>
                        <a:fillRect/>
                      </a:stretch>
                    </p:blipFill>
                    <p:spPr>
                      <a:xfrm>
                        <a:off x="3257904" y="3752850"/>
                        <a:ext cx="19304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754C9ED0-F466-C3D7-A8F8-53D05EC86E13}"/>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A877187B-9B88-115E-02DB-2B4F7431AFAD}"/>
              </a:ext>
            </a:extLst>
          </p:cNvPr>
          <p:cNvSpPr txBox="1"/>
          <p:nvPr/>
        </p:nvSpPr>
        <p:spPr>
          <a:xfrm>
            <a:off x="1876357" y="2718844"/>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xmlns="" id="{08C0511B-5DC1-FF6A-1AA2-962CC9C2034C}"/>
              </a:ext>
            </a:extLst>
          </p:cNvPr>
          <p:cNvSpPr txBox="1"/>
          <p:nvPr/>
        </p:nvSpPr>
        <p:spPr>
          <a:xfrm>
            <a:off x="1966827" y="3936713"/>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grpSp>
        <p:nvGrpSpPr>
          <p:cNvPr id="16" name="Group 15">
            <a:extLst>
              <a:ext uri="{FF2B5EF4-FFF2-40B4-BE49-F238E27FC236}">
                <a16:creationId xmlns:a16="http://schemas.microsoft.com/office/drawing/2014/main" xmlns="" id="{EFDCC59E-EC68-DD39-A69A-52284FD473AB}"/>
              </a:ext>
            </a:extLst>
          </p:cNvPr>
          <p:cNvGrpSpPr/>
          <p:nvPr/>
        </p:nvGrpSpPr>
        <p:grpSpPr>
          <a:xfrm>
            <a:off x="609600" y="1238250"/>
            <a:ext cx="2743200" cy="952500"/>
            <a:chOff x="304800" y="2890838"/>
            <a:chExt cx="2743200" cy="952500"/>
          </a:xfrm>
        </p:grpSpPr>
        <p:graphicFrame>
          <p:nvGraphicFramePr>
            <p:cNvPr id="17" name="Object 16">
              <a:extLst>
                <a:ext uri="{FF2B5EF4-FFF2-40B4-BE49-F238E27FC236}">
                  <a16:creationId xmlns:a16="http://schemas.microsoft.com/office/drawing/2014/main" xmlns="" id="{3CAB8FF5-911F-C659-8C9F-79CE95419135}"/>
                </a:ext>
              </a:extLst>
            </p:cNvPr>
            <p:cNvGraphicFramePr>
              <a:graphicFrameLocks noChangeAspect="1"/>
            </p:cNvGraphicFramePr>
            <p:nvPr>
              <p:extLst>
                <p:ext uri="{D42A27DB-BD31-4B8C-83A1-F6EECF244321}">
                  <p14:modId xmlns:p14="http://schemas.microsoft.com/office/powerpoint/2010/main" val="1745812876"/>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2320" name="Equation" r:id="rId8" imgW="711000" imgH="952200" progId="Equation.DSMT4">
                    <p:embed/>
                  </p:oleObj>
                </mc:Choice>
                <mc:Fallback>
                  <p:oleObj name="Equation" r:id="rId8" imgW="711000" imgH="952200" progId="Equation.DSMT4">
                    <p:embed/>
                    <p:pic>
                      <p:nvPicPr>
                        <p:cNvPr id="12" name="Object 11">
                          <a:extLst>
                            <a:ext uri="{FF2B5EF4-FFF2-40B4-BE49-F238E27FC236}">
                              <a16:creationId xmlns:a16="http://schemas.microsoft.com/office/drawing/2014/main" xmlns="" id="{4F186895-8504-6CA3-23F1-32419C259370}"/>
                            </a:ext>
                          </a:extLst>
                        </p:cNvPr>
                        <p:cNvPicPr/>
                        <p:nvPr/>
                      </p:nvPicPr>
                      <p:blipFill>
                        <a:blip r:embed="rId9"/>
                        <a:stretch>
                          <a:fillRect/>
                        </a:stretch>
                      </p:blipFill>
                      <p:spPr>
                        <a:xfrm>
                          <a:off x="781050" y="2890838"/>
                          <a:ext cx="711200" cy="952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xmlns="" id="{80907309-FA77-B30F-3C60-23C79E675391}"/>
                </a:ext>
              </a:extLst>
            </p:cNvPr>
            <p:cNvGraphicFramePr>
              <a:graphicFrameLocks noChangeAspect="1"/>
            </p:cNvGraphicFramePr>
            <p:nvPr>
              <p:extLst>
                <p:ext uri="{D42A27DB-BD31-4B8C-83A1-F6EECF244321}">
                  <p14:modId xmlns:p14="http://schemas.microsoft.com/office/powerpoint/2010/main" val="2928126343"/>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2321" name="Equation" r:id="rId10" imgW="863280" imgH="952200" progId="Equation.DSMT4">
                    <p:embed/>
                  </p:oleObj>
                </mc:Choice>
                <mc:Fallback>
                  <p:oleObj name="Equation" r:id="rId10" imgW="863280" imgH="952200" progId="Equation.DSMT4">
                    <p:embed/>
                    <p:pic>
                      <p:nvPicPr>
                        <p:cNvPr id="13" name="Object 12">
                          <a:extLst>
                            <a:ext uri="{FF2B5EF4-FFF2-40B4-BE49-F238E27FC236}">
                              <a16:creationId xmlns:a16="http://schemas.microsoft.com/office/drawing/2014/main" xmlns="" id="{FBA2770A-8385-33FF-8BCF-9589B07DD5CF}"/>
                            </a:ext>
                          </a:extLst>
                        </p:cNvPr>
                        <p:cNvPicPr/>
                        <p:nvPr/>
                      </p:nvPicPr>
                      <p:blipFill>
                        <a:blip r:embed="rId11"/>
                        <a:stretch>
                          <a:fillRect/>
                        </a:stretch>
                      </p:blipFill>
                      <p:spPr>
                        <a:xfrm>
                          <a:off x="2184400" y="2890838"/>
                          <a:ext cx="863600" cy="95250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xmlns="" id="{A9F60DC3-0400-54CD-F0C3-D00565E58CF3}"/>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2"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12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EBBB5734-CB62-CCB6-CB19-8D90E9D71F8C}"/>
              </a:ext>
            </a:extLst>
          </p:cNvPr>
          <p:cNvGraphicFramePr>
            <a:graphicFrameLocks noChangeAspect="1"/>
          </p:cNvGraphicFramePr>
          <p:nvPr>
            <p:extLst>
              <p:ext uri="{D42A27DB-BD31-4B8C-83A1-F6EECF244321}">
                <p14:modId xmlns:p14="http://schemas.microsoft.com/office/powerpoint/2010/main" val="1875359664"/>
              </p:ext>
            </p:extLst>
          </p:nvPr>
        </p:nvGraphicFramePr>
        <p:xfrm>
          <a:off x="2133600" y="2343150"/>
          <a:ext cx="2692400" cy="952500"/>
        </p:xfrm>
        <a:graphic>
          <a:graphicData uri="http://schemas.openxmlformats.org/presentationml/2006/ole">
            <mc:AlternateContent xmlns:mc="http://schemas.openxmlformats.org/markup-compatibility/2006">
              <mc:Choice xmlns:v="urn:schemas-microsoft-com:vml" Requires="v">
                <p:oleObj spid="_x0000_s13349" name="Equation" r:id="rId3" imgW="2692080" imgH="952200" progId="Equation.DSMT4">
                  <p:embed/>
                </p:oleObj>
              </mc:Choice>
              <mc:Fallback>
                <p:oleObj name="Equation" r:id="rId3" imgW="2692080" imgH="952200" progId="Equation.DSMT4">
                  <p:embed/>
                  <p:pic>
                    <p:nvPicPr>
                      <p:cNvPr id="0" name=""/>
                      <p:cNvPicPr/>
                      <p:nvPr/>
                    </p:nvPicPr>
                    <p:blipFill>
                      <a:blip r:embed="rId4"/>
                      <a:stretch>
                        <a:fillRect/>
                      </a:stretch>
                    </p:blipFill>
                    <p:spPr>
                      <a:xfrm>
                        <a:off x="2133600" y="2343150"/>
                        <a:ext cx="2692400" cy="9525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C0CE280B-C066-B114-76F3-2D80BF145E5D}"/>
              </a:ext>
            </a:extLst>
          </p:cNvPr>
          <p:cNvGraphicFramePr>
            <a:graphicFrameLocks noChangeAspect="1"/>
          </p:cNvGraphicFramePr>
          <p:nvPr>
            <p:extLst>
              <p:ext uri="{D42A27DB-BD31-4B8C-83A1-F6EECF244321}">
                <p14:modId xmlns:p14="http://schemas.microsoft.com/office/powerpoint/2010/main" val="1782705628"/>
              </p:ext>
            </p:extLst>
          </p:nvPr>
        </p:nvGraphicFramePr>
        <p:xfrm>
          <a:off x="1828800" y="3486150"/>
          <a:ext cx="3390900" cy="952500"/>
        </p:xfrm>
        <a:graphic>
          <a:graphicData uri="http://schemas.openxmlformats.org/presentationml/2006/ole">
            <mc:AlternateContent xmlns:mc="http://schemas.openxmlformats.org/markup-compatibility/2006">
              <mc:Choice xmlns:v="urn:schemas-microsoft-com:vml" Requires="v">
                <p:oleObj spid="_x0000_s13350" name="Equation" r:id="rId5" imgW="3390840" imgH="952200" progId="Equation.DSMT4">
                  <p:embed/>
                </p:oleObj>
              </mc:Choice>
              <mc:Fallback>
                <p:oleObj name="Equation" r:id="rId5" imgW="3390840" imgH="952200" progId="Equation.DSMT4">
                  <p:embed/>
                  <p:pic>
                    <p:nvPicPr>
                      <p:cNvPr id="0" name=""/>
                      <p:cNvPicPr/>
                      <p:nvPr/>
                    </p:nvPicPr>
                    <p:blipFill>
                      <a:blip r:embed="rId6"/>
                      <a:stretch>
                        <a:fillRect/>
                      </a:stretch>
                    </p:blipFill>
                    <p:spPr>
                      <a:xfrm>
                        <a:off x="1828800" y="3486150"/>
                        <a:ext cx="3390900" cy="9525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48666EDC-3154-E7CB-8486-4A530B39C584}"/>
              </a:ext>
            </a:extLst>
          </p:cNvPr>
          <p:cNvGraphicFramePr>
            <a:graphicFrameLocks noChangeAspect="1"/>
          </p:cNvGraphicFramePr>
          <p:nvPr>
            <p:extLst>
              <p:ext uri="{D42A27DB-BD31-4B8C-83A1-F6EECF244321}">
                <p14:modId xmlns:p14="http://schemas.microsoft.com/office/powerpoint/2010/main" val="2736198561"/>
              </p:ext>
            </p:extLst>
          </p:nvPr>
        </p:nvGraphicFramePr>
        <p:xfrm>
          <a:off x="6248400" y="3519812"/>
          <a:ext cx="2590800" cy="952500"/>
        </p:xfrm>
        <a:graphic>
          <a:graphicData uri="http://schemas.openxmlformats.org/presentationml/2006/ole">
            <mc:AlternateContent xmlns:mc="http://schemas.openxmlformats.org/markup-compatibility/2006">
              <mc:Choice xmlns:v="urn:schemas-microsoft-com:vml" Requires="v">
                <p:oleObj spid="_x0000_s13351" name="Equation" r:id="rId7" imgW="2590560" imgH="952200" progId="Equation.DSMT4">
                  <p:embed/>
                </p:oleObj>
              </mc:Choice>
              <mc:Fallback>
                <p:oleObj name="Equation" r:id="rId7" imgW="2590560" imgH="952200" progId="Equation.DSMT4">
                  <p:embed/>
                  <p:pic>
                    <p:nvPicPr>
                      <p:cNvPr id="0" name=""/>
                      <p:cNvPicPr/>
                      <p:nvPr/>
                    </p:nvPicPr>
                    <p:blipFill>
                      <a:blip r:embed="rId8"/>
                      <a:stretch>
                        <a:fillRect/>
                      </a:stretch>
                    </p:blipFill>
                    <p:spPr>
                      <a:xfrm>
                        <a:off x="6248400" y="3519812"/>
                        <a:ext cx="25908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C37AD4D2-3933-6FBF-E0EE-20062C302A92}"/>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CA2DC4D2-FDE5-7D84-9A1A-29DC92AD3783}"/>
              </a:ext>
            </a:extLst>
          </p:cNvPr>
          <p:cNvSpPr txBox="1"/>
          <p:nvPr/>
        </p:nvSpPr>
        <p:spPr>
          <a:xfrm>
            <a:off x="927740" y="245081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8" name="TextBox 7">
            <a:extLst>
              <a:ext uri="{FF2B5EF4-FFF2-40B4-BE49-F238E27FC236}">
                <a16:creationId xmlns:a16="http://schemas.microsoft.com/office/drawing/2014/main" xmlns="" id="{57F1D9E4-7064-13C8-8939-6C555452BF57}"/>
              </a:ext>
            </a:extLst>
          </p:cNvPr>
          <p:cNvSpPr txBox="1"/>
          <p:nvPr/>
        </p:nvSpPr>
        <p:spPr>
          <a:xfrm>
            <a:off x="559710" y="36744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0" name="TextBox 9">
            <a:extLst>
              <a:ext uri="{FF2B5EF4-FFF2-40B4-BE49-F238E27FC236}">
                <a16:creationId xmlns:a16="http://schemas.microsoft.com/office/drawing/2014/main" xmlns="" id="{D010A4F1-B552-B11A-236B-EDF05E8DD10D}"/>
              </a:ext>
            </a:extLst>
          </p:cNvPr>
          <p:cNvSpPr txBox="1"/>
          <p:nvPr/>
        </p:nvSpPr>
        <p:spPr>
          <a:xfrm>
            <a:off x="5410200" y="3647001"/>
            <a:ext cx="838200"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15" name="Group 14">
            <a:extLst>
              <a:ext uri="{FF2B5EF4-FFF2-40B4-BE49-F238E27FC236}">
                <a16:creationId xmlns:a16="http://schemas.microsoft.com/office/drawing/2014/main" xmlns="" id="{B6E85AD2-3C0C-42B5-5890-508BBC8034DB}"/>
              </a:ext>
            </a:extLst>
          </p:cNvPr>
          <p:cNvGrpSpPr/>
          <p:nvPr/>
        </p:nvGrpSpPr>
        <p:grpSpPr>
          <a:xfrm>
            <a:off x="432694" y="1222649"/>
            <a:ext cx="3416300" cy="968100"/>
            <a:chOff x="2971800" y="1733550"/>
            <a:chExt cx="3416300" cy="968100"/>
          </a:xfrm>
        </p:grpSpPr>
        <p:graphicFrame>
          <p:nvGraphicFramePr>
            <p:cNvPr id="16" name="Object 15">
              <a:extLst>
                <a:ext uri="{FF2B5EF4-FFF2-40B4-BE49-F238E27FC236}">
                  <a16:creationId xmlns:a16="http://schemas.microsoft.com/office/drawing/2014/main" xmlns="" id="{97DC72C3-FAB4-79FA-A841-BD5BDEF2892E}"/>
                </a:ext>
              </a:extLst>
            </p:cNvPr>
            <p:cNvGraphicFramePr>
              <a:graphicFrameLocks noChangeAspect="1"/>
            </p:cNvGraphicFramePr>
            <p:nvPr>
              <p:extLst>
                <p:ext uri="{D42A27DB-BD31-4B8C-83A1-F6EECF244321}">
                  <p14:modId xmlns:p14="http://schemas.microsoft.com/office/powerpoint/2010/main" val="214795616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3352" name="Equation" r:id="rId9" imgW="1104840" imgH="952200" progId="Equation.DSMT4">
                    <p:embed/>
                  </p:oleObj>
                </mc:Choice>
                <mc:Fallback>
                  <p:oleObj name="Equation" r:id="rId9" imgW="1104840" imgH="952200" progId="Equation.DSMT4">
                    <p:embed/>
                    <p:pic>
                      <p:nvPicPr>
                        <p:cNvPr id="13" name="Object 12">
                          <a:extLst>
                            <a:ext uri="{FF2B5EF4-FFF2-40B4-BE49-F238E27FC236}">
                              <a16:creationId xmlns:a16="http://schemas.microsoft.com/office/drawing/2014/main" xmlns="" id="{8693177D-9FBB-2689-9134-D8CE2C81F607}"/>
                            </a:ext>
                          </a:extLst>
                        </p:cNvPr>
                        <p:cNvPicPr/>
                        <p:nvPr/>
                      </p:nvPicPr>
                      <p:blipFill>
                        <a:blip r:embed="rId10"/>
                        <a:stretch>
                          <a:fillRect/>
                        </a:stretch>
                      </p:blipFill>
                      <p:spPr>
                        <a:xfrm>
                          <a:off x="3515494" y="1749150"/>
                          <a:ext cx="1104900" cy="952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E021274D-DDDE-25CB-2ADF-BBC2F5AAD9E7}"/>
                </a:ext>
              </a:extLst>
            </p:cNvPr>
            <p:cNvGraphicFramePr>
              <a:graphicFrameLocks noChangeAspect="1"/>
            </p:cNvGraphicFramePr>
            <p:nvPr>
              <p:extLst>
                <p:ext uri="{D42A27DB-BD31-4B8C-83A1-F6EECF244321}">
                  <p14:modId xmlns:p14="http://schemas.microsoft.com/office/powerpoint/2010/main" val="3944302602"/>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3353" name="Equation" r:id="rId11" imgW="1130040" imgH="952200" progId="Equation.DSMT4">
                    <p:embed/>
                  </p:oleObj>
                </mc:Choice>
                <mc:Fallback>
                  <p:oleObj name="Equation" r:id="rId11" imgW="1130040" imgH="952200" progId="Equation.DSMT4">
                    <p:embed/>
                    <p:pic>
                      <p:nvPicPr>
                        <p:cNvPr id="14" name="Object 13">
                          <a:extLst>
                            <a:ext uri="{FF2B5EF4-FFF2-40B4-BE49-F238E27FC236}">
                              <a16:creationId xmlns:a16="http://schemas.microsoft.com/office/drawing/2014/main" xmlns="" id="{B872FC15-8394-9CC0-5044-C3870E2232E2}"/>
                            </a:ext>
                          </a:extLst>
                        </p:cNvPr>
                        <p:cNvPicPr/>
                        <p:nvPr/>
                      </p:nvPicPr>
                      <p:blipFill>
                        <a:blip r:embed="rId12"/>
                        <a:stretch>
                          <a:fillRect/>
                        </a:stretch>
                      </p:blipFill>
                      <p:spPr>
                        <a:xfrm>
                          <a:off x="5257800" y="1733550"/>
                          <a:ext cx="1130300" cy="95250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xmlns="" id="{A570F617-59C8-1D81-C860-4E9BCDF1711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8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xmlns=""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xmlns="" id="{30A238A9-C075-A8F9-4517-BB9ACF02A77B}"/>
                </a:ext>
              </a:extLst>
            </p:cNvPr>
            <p:cNvGraphicFramePr>
              <a:graphicFrameLocks noChangeAspect="1"/>
            </p:cNvGraphicFramePr>
            <p:nvPr>
              <p:extLst>
                <p:ext uri="{D42A27DB-BD31-4B8C-83A1-F6EECF244321}">
                  <p14:modId xmlns:p14="http://schemas.microsoft.com/office/powerpoint/2010/main" val="2551456792"/>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14352" name="Equation" r:id="rId4" imgW="2450880" imgH="838080" progId="Equation.DSMT4">
                    <p:embed/>
                  </p:oleObj>
                </mc:Choice>
                <mc:Fallback>
                  <p:oleObj name="Equation" r:id="rId4" imgW="2450880" imgH="838080" progId="Equation.DSMT4">
                    <p:embed/>
                    <p:pic>
                      <p:nvPicPr>
                        <p:cNvPr id="4" name="Object 3">
                          <a:extLst>
                            <a:ext uri="{FF2B5EF4-FFF2-40B4-BE49-F238E27FC236}">
                              <a16:creationId xmlns:a16="http://schemas.microsoft.com/office/drawing/2014/main" xmlns="" id="{30A238A9-C075-A8F9-4517-BB9ACF02A77B}"/>
                            </a:ext>
                          </a:extLst>
                        </p:cNvPr>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xmlns="" id="{5749B8B6-F78A-D98F-D8C8-B707EFAE7C48}"/>
                </a:ext>
              </a:extLst>
            </p:cNvPr>
            <p:cNvGraphicFramePr>
              <a:graphicFrameLocks noChangeAspect="1"/>
            </p:cNvGraphicFramePr>
            <p:nvPr>
              <p:extLst>
                <p:ext uri="{D42A27DB-BD31-4B8C-83A1-F6EECF244321}">
                  <p14:modId xmlns:p14="http://schemas.microsoft.com/office/powerpoint/2010/main" val="969051573"/>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14353" name="Equation" r:id="rId6" imgW="3022560" imgH="838080" progId="Equation.DSMT4">
                    <p:embed/>
                  </p:oleObj>
                </mc:Choice>
                <mc:Fallback>
                  <p:oleObj name="Equation" r:id="rId6" imgW="3022560" imgH="838080" progId="Equation.DSMT4">
                    <p:embed/>
                    <p:pic>
                      <p:nvPicPr>
                        <p:cNvPr id="8" name="Object 7">
                          <a:extLst>
                            <a:ext uri="{FF2B5EF4-FFF2-40B4-BE49-F238E27FC236}">
                              <a16:creationId xmlns:a16="http://schemas.microsoft.com/office/drawing/2014/main" xmlns="" id="{5749B8B6-F78A-D98F-D8C8-B707EFAE7C48}"/>
                            </a:ext>
                          </a:extLst>
                        </p:cNvPr>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xmlns="" id="{C5DE3ADA-F413-0B80-A16E-184984A09081}"/>
              </a:ext>
            </a:extLst>
          </p:cNvPr>
          <p:cNvGrpSpPr/>
          <p:nvPr/>
        </p:nvGrpSpPr>
        <p:grpSpPr>
          <a:xfrm>
            <a:off x="3630173" y="530283"/>
            <a:ext cx="5388854" cy="4401205"/>
            <a:chOff x="3630173" y="530283"/>
            <a:chExt cx="5388854" cy="4401205"/>
          </a:xfrm>
        </p:grpSpPr>
        <p:sp>
          <p:nvSpPr>
            <p:cNvPr id="6" name="Rectangle: Rounded Corners 5">
              <a:extLst>
                <a:ext uri="{FF2B5EF4-FFF2-40B4-BE49-F238E27FC236}">
                  <a16:creationId xmlns:a16="http://schemas.microsoft.com/office/drawing/2014/main" xmlns=""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4">
              <a:extLst>
                <a:ext uri="{FF2B5EF4-FFF2-40B4-BE49-F238E27FC236}">
                  <a16:creationId xmlns:a16="http://schemas.microsoft.com/office/drawing/2014/main" xmlns="" id="{238C34F4-1A6E-003C-E5B9-3B939C9F1235}"/>
                </a:ext>
              </a:extLst>
            </p:cNvPr>
            <p:cNvSpPr>
              <a:spLocks noChangeArrowheads="1"/>
            </p:cNvSpPr>
            <p:nvPr/>
          </p:nvSpPr>
          <p:spPr bwMode="auto">
            <a:xfrm>
              <a:off x="3657600" y="530283"/>
              <a:ext cx="5334000" cy="440120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sắp xếp các số hữu tỉ tăng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hoặc giảm ta:</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Đưa các số hữu tỉ về các phân số có cùng mẫu số để so sánh. </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âm với nhau, các số hữu tỉ dương với nhau, so sánh các số hữu tỉ âm và dương.</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với số 0, hoặc 1, hoặc -1.</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800" i="1">
                  <a:latin typeface="Times New Roman" panose="02020603050405020304" pitchFamily="18" charset="0"/>
                  <a:ea typeface="Times New Roman" panose="02020603050405020304" pitchFamily="18" charset="0"/>
                  <a:cs typeface="Times New Roman" panose="02020603050405020304" pitchFamily="18" charset="0"/>
                </a:rPr>
                <a:t>+ Sắp xếp các phân số theo thứ tự.</a:t>
              </a: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339ABB0E-65F5-BC02-F7CD-7AD4CFE669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384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xmlns=""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xmlns="" id="{30A238A9-C075-A8F9-4517-BB9ACF02A77B}"/>
                </a:ext>
              </a:extLst>
            </p:cNvPr>
            <p:cNvGraphicFramePr>
              <a:graphicFrameLocks noChangeAspect="1"/>
            </p:cNvGraphicFramePr>
            <p:nvPr>
              <p:extLst>
                <p:ext uri="{D42A27DB-BD31-4B8C-83A1-F6EECF244321}">
                  <p14:modId xmlns:p14="http://schemas.microsoft.com/office/powerpoint/2010/main" val="2434170290"/>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25606" name="Equation" r:id="rId4" imgW="2450880" imgH="838080" progId="Equation.DSMT4">
                    <p:embed/>
                  </p:oleObj>
                </mc:Choice>
                <mc:Fallback>
                  <p:oleObj name="Equation" r:id="rId4" imgW="2450880" imgH="838080" progId="Equation.DSMT4">
                    <p:embed/>
                    <p:pic>
                      <p:nvPicPr>
                        <p:cNvPr id="0" name=""/>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xmlns="" id="{5749B8B6-F78A-D98F-D8C8-B707EFAE7C48}"/>
                </a:ext>
              </a:extLst>
            </p:cNvPr>
            <p:cNvGraphicFramePr>
              <a:graphicFrameLocks noChangeAspect="1"/>
            </p:cNvGraphicFramePr>
            <p:nvPr>
              <p:extLst>
                <p:ext uri="{D42A27DB-BD31-4B8C-83A1-F6EECF244321}">
                  <p14:modId xmlns:p14="http://schemas.microsoft.com/office/powerpoint/2010/main" val="1006063029"/>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25607" name="Equation" r:id="rId6" imgW="3022560" imgH="838080" progId="Equation.DSMT4">
                    <p:embed/>
                  </p:oleObj>
                </mc:Choice>
                <mc:Fallback>
                  <p:oleObj name="Equation" r:id="rId6" imgW="3022560" imgH="838080" progId="Equation.DSMT4">
                    <p:embed/>
                    <p:pic>
                      <p:nvPicPr>
                        <p:cNvPr id="0" name=""/>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sp>
        <p:nvSpPr>
          <p:cNvPr id="6" name="Rectangle: Rounded Corners 5">
            <a:extLst>
              <a:ext uri="{FF2B5EF4-FFF2-40B4-BE49-F238E27FC236}">
                <a16:creationId xmlns:a16="http://schemas.microsoft.com/office/drawing/2014/main" xmlns=""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4" name="Picture 10" descr="Digit 180">
            <a:extLst>
              <a:ext uri="{FF2B5EF4-FFF2-40B4-BE49-F238E27FC236}">
                <a16:creationId xmlns:a16="http://schemas.microsoft.com/office/drawing/2014/main" xmlns="" id="{55500FCC-57AE-B20A-B657-F1DCFCF77871}"/>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4171950"/>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F5F0387D-CEB3-4D01-B097-E93181CF9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3647" y="3369758"/>
            <a:ext cx="1561730" cy="1561730"/>
          </a:xfrm>
          <a:prstGeom prst="rect">
            <a:avLst/>
          </a:prstGeom>
        </p:spPr>
      </p:pic>
      <p:sp>
        <p:nvSpPr>
          <p:cNvPr id="17" name="Cloud Callout 16"/>
          <p:cNvSpPr/>
          <p:nvPr/>
        </p:nvSpPr>
        <p:spPr>
          <a:xfrm>
            <a:off x="7366216" y="214628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HĐ: NHÓM ĐÔI</a:t>
            </a:r>
            <a:endParaRPr lang="en-US"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0938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4"/>
                                        </p:tgtEl>
                                        <p:attrNameLst>
                                          <p:attrName>ppt_w</p:attrName>
                                        </p:attrNameLst>
                                      </p:cBhvr>
                                      <p:tavLst>
                                        <p:tav tm="0">
                                          <p:val>
                                            <p:strVal val="ppt_w"/>
                                          </p:val>
                                        </p:tav>
                                        <p:tav tm="100000">
                                          <p:val>
                                            <p:fltVal val="0"/>
                                          </p:val>
                                        </p:tav>
                                      </p:tavLst>
                                    </p:anim>
                                    <p:anim calcmode="lin" valueType="num">
                                      <p:cBhvr>
                                        <p:cTn id="12" dur="1000"/>
                                        <p:tgtEl>
                                          <p:spTgt spid="14"/>
                                        </p:tgtEl>
                                        <p:attrNameLst>
                                          <p:attrName>ppt_h</p:attrName>
                                        </p:attrNameLst>
                                      </p:cBhvr>
                                      <p:tavLst>
                                        <p:tav tm="0">
                                          <p:val>
                                            <p:strVal val="ppt_h"/>
                                          </p:val>
                                        </p:tav>
                                        <p:tav tm="100000">
                                          <p:val>
                                            <p:fltVal val="0"/>
                                          </p:val>
                                        </p:tav>
                                      </p:tavLst>
                                    </p:anim>
                                    <p:anim calcmode="lin" valueType="num">
                                      <p:cBhvr>
                                        <p:cTn id="13" dur="1000"/>
                                        <p:tgtEl>
                                          <p:spTgt spid="14"/>
                                        </p:tgtEl>
                                        <p:attrNameLst>
                                          <p:attrName>style.rotation</p:attrName>
                                        </p:attrNameLst>
                                      </p:cBhvr>
                                      <p:tavLst>
                                        <p:tav tm="0">
                                          <p:val>
                                            <p:fltVal val="0"/>
                                          </p:val>
                                        </p:tav>
                                        <p:tav tm="100000">
                                          <p:val>
                                            <p:fltVal val="90"/>
                                          </p:val>
                                        </p:tav>
                                      </p:tavLst>
                                    </p:anim>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09DAD8F2-1DC0-DD3C-9E90-4B6F5F95960E}"/>
              </a:ext>
            </a:extLst>
          </p:cNvPr>
          <p:cNvGraphicFramePr>
            <a:graphicFrameLocks noChangeAspect="1"/>
          </p:cNvGraphicFramePr>
          <p:nvPr>
            <p:extLst>
              <p:ext uri="{D42A27DB-BD31-4B8C-83A1-F6EECF244321}">
                <p14:modId xmlns:p14="http://schemas.microsoft.com/office/powerpoint/2010/main" val="1317694884"/>
              </p:ext>
            </p:extLst>
          </p:nvPr>
        </p:nvGraphicFramePr>
        <p:xfrm>
          <a:off x="1544637" y="1150938"/>
          <a:ext cx="1503363" cy="838200"/>
        </p:xfrm>
        <a:graphic>
          <a:graphicData uri="http://schemas.openxmlformats.org/presentationml/2006/ole">
            <mc:AlternateContent xmlns:mc="http://schemas.openxmlformats.org/markup-compatibility/2006">
              <mc:Choice xmlns:v="urn:schemas-microsoft-com:vml" Requires="v">
                <p:oleObj spid="_x0000_s15404" name="Equation" r:id="rId3" imgW="1498320" imgH="838080" progId="Equation.DSMT4">
                  <p:embed/>
                </p:oleObj>
              </mc:Choice>
              <mc:Fallback>
                <p:oleObj name="Equation" r:id="rId3" imgW="1498320" imgH="838080" progId="Equation.DSMT4">
                  <p:embed/>
                  <p:pic>
                    <p:nvPicPr>
                      <p:cNvPr id="0" name="Object 1"/>
                      <p:cNvPicPr>
                        <a:picLocks noChangeAspect="1" noChangeArrowheads="1"/>
                      </p:cNvPicPr>
                      <p:nvPr/>
                    </p:nvPicPr>
                    <p:blipFill>
                      <a:blip r:embed="rId4"/>
                      <a:srcRect/>
                      <a:stretch>
                        <a:fillRect/>
                      </a:stretch>
                    </p:blipFill>
                    <p:spPr bwMode="auto">
                      <a:xfrm>
                        <a:off x="1544637" y="1150938"/>
                        <a:ext cx="15033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89F5B611-DBD9-66CF-3814-6F62036E8CE9}"/>
              </a:ext>
            </a:extLst>
          </p:cNvPr>
          <p:cNvGraphicFramePr>
            <a:graphicFrameLocks noChangeAspect="1"/>
          </p:cNvGraphicFramePr>
          <p:nvPr>
            <p:extLst>
              <p:ext uri="{D42A27DB-BD31-4B8C-83A1-F6EECF244321}">
                <p14:modId xmlns:p14="http://schemas.microsoft.com/office/powerpoint/2010/main" val="2486383877"/>
              </p:ext>
            </p:extLst>
          </p:nvPr>
        </p:nvGraphicFramePr>
        <p:xfrm>
          <a:off x="3124200" y="1150938"/>
          <a:ext cx="2540000" cy="825500"/>
        </p:xfrm>
        <a:graphic>
          <a:graphicData uri="http://schemas.openxmlformats.org/presentationml/2006/ole">
            <mc:AlternateContent xmlns:mc="http://schemas.openxmlformats.org/markup-compatibility/2006">
              <mc:Choice xmlns:v="urn:schemas-microsoft-com:vml" Requires="v">
                <p:oleObj spid="_x0000_s15405" name="Equation" r:id="rId5" imgW="2539800" imgH="825480" progId="Equation.DSMT4">
                  <p:embed/>
                </p:oleObj>
              </mc:Choice>
              <mc:Fallback>
                <p:oleObj name="Equation" r:id="rId5" imgW="2539800" imgH="825480" progId="Equation.DSMT4">
                  <p:embed/>
                  <p:pic>
                    <p:nvPicPr>
                      <p:cNvPr id="0" name=""/>
                      <p:cNvPicPr/>
                      <p:nvPr/>
                    </p:nvPicPr>
                    <p:blipFill>
                      <a:blip r:embed="rId6"/>
                      <a:stretch>
                        <a:fillRect/>
                      </a:stretch>
                    </p:blipFill>
                    <p:spPr>
                      <a:xfrm>
                        <a:off x="3124200" y="1150938"/>
                        <a:ext cx="25400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98D8B6D9-7485-5DDA-8A22-61173E682B71}"/>
              </a:ext>
            </a:extLst>
          </p:cNvPr>
          <p:cNvGraphicFramePr>
            <a:graphicFrameLocks noChangeAspect="1"/>
          </p:cNvGraphicFramePr>
          <p:nvPr>
            <p:extLst>
              <p:ext uri="{D42A27DB-BD31-4B8C-83A1-F6EECF244321}">
                <p14:modId xmlns:p14="http://schemas.microsoft.com/office/powerpoint/2010/main" val="1268999203"/>
              </p:ext>
            </p:extLst>
          </p:nvPr>
        </p:nvGraphicFramePr>
        <p:xfrm>
          <a:off x="5745996" y="1162050"/>
          <a:ext cx="1955800" cy="838200"/>
        </p:xfrm>
        <a:graphic>
          <a:graphicData uri="http://schemas.openxmlformats.org/presentationml/2006/ole">
            <mc:AlternateContent xmlns:mc="http://schemas.openxmlformats.org/markup-compatibility/2006">
              <mc:Choice xmlns:v="urn:schemas-microsoft-com:vml" Requires="v">
                <p:oleObj spid="_x0000_s15406" name="Equation" r:id="rId7" imgW="1955520" imgH="838080" progId="Equation.DSMT4">
                  <p:embed/>
                </p:oleObj>
              </mc:Choice>
              <mc:Fallback>
                <p:oleObj name="Equation" r:id="rId7" imgW="1955520" imgH="838080" progId="Equation.DSMT4">
                  <p:embed/>
                  <p:pic>
                    <p:nvPicPr>
                      <p:cNvPr id="0" name=""/>
                      <p:cNvPicPr/>
                      <p:nvPr/>
                    </p:nvPicPr>
                    <p:blipFill>
                      <a:blip r:embed="rId8"/>
                      <a:stretch>
                        <a:fillRect/>
                      </a:stretch>
                    </p:blipFill>
                    <p:spPr>
                      <a:xfrm>
                        <a:off x="5745996" y="1162050"/>
                        <a:ext cx="1955800" cy="838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993DAC1-FADF-EB6B-F178-6B555B352E97}"/>
              </a:ext>
            </a:extLst>
          </p:cNvPr>
          <p:cNvGraphicFramePr>
            <a:graphicFrameLocks noChangeAspect="1"/>
          </p:cNvGraphicFramePr>
          <p:nvPr>
            <p:extLst>
              <p:ext uri="{D42A27DB-BD31-4B8C-83A1-F6EECF244321}">
                <p14:modId xmlns:p14="http://schemas.microsoft.com/office/powerpoint/2010/main" val="2779262433"/>
              </p:ext>
            </p:extLst>
          </p:nvPr>
        </p:nvGraphicFramePr>
        <p:xfrm>
          <a:off x="7823200" y="1148914"/>
          <a:ext cx="1016000" cy="838200"/>
        </p:xfrm>
        <a:graphic>
          <a:graphicData uri="http://schemas.openxmlformats.org/presentationml/2006/ole">
            <mc:AlternateContent xmlns:mc="http://schemas.openxmlformats.org/markup-compatibility/2006">
              <mc:Choice xmlns:v="urn:schemas-microsoft-com:vml" Requires="v">
                <p:oleObj spid="_x0000_s15407" name="Equation" r:id="rId9" imgW="1015920" imgH="838080" progId="Equation.DSMT4">
                  <p:embed/>
                </p:oleObj>
              </mc:Choice>
              <mc:Fallback>
                <p:oleObj name="Equation" r:id="rId9" imgW="1015920" imgH="838080" progId="Equation.DSMT4">
                  <p:embed/>
                  <p:pic>
                    <p:nvPicPr>
                      <p:cNvPr id="0" name=""/>
                      <p:cNvPicPr/>
                      <p:nvPr/>
                    </p:nvPicPr>
                    <p:blipFill>
                      <a:blip r:embed="rId10"/>
                      <a:stretch>
                        <a:fillRect/>
                      </a:stretch>
                    </p:blipFill>
                    <p:spPr>
                      <a:xfrm>
                        <a:off x="7823200" y="1148914"/>
                        <a:ext cx="1016000" cy="838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67C15AB-7801-F0CF-39F5-E4423DDA59EB}"/>
              </a:ext>
            </a:extLst>
          </p:cNvPr>
          <p:cNvGraphicFramePr>
            <a:graphicFrameLocks noChangeAspect="1"/>
          </p:cNvGraphicFramePr>
          <p:nvPr>
            <p:extLst>
              <p:ext uri="{D42A27DB-BD31-4B8C-83A1-F6EECF244321}">
                <p14:modId xmlns:p14="http://schemas.microsoft.com/office/powerpoint/2010/main" val="3823757785"/>
              </p:ext>
            </p:extLst>
          </p:nvPr>
        </p:nvGraphicFramePr>
        <p:xfrm>
          <a:off x="1371600" y="2263000"/>
          <a:ext cx="2895600" cy="838200"/>
        </p:xfrm>
        <a:graphic>
          <a:graphicData uri="http://schemas.openxmlformats.org/presentationml/2006/ole">
            <mc:AlternateContent xmlns:mc="http://schemas.openxmlformats.org/markup-compatibility/2006">
              <mc:Choice xmlns:v="urn:schemas-microsoft-com:vml" Requires="v">
                <p:oleObj spid="_x0000_s15408" name="Equation" r:id="rId11" imgW="2895480" imgH="838080" progId="Equation.DSMT4">
                  <p:embed/>
                </p:oleObj>
              </mc:Choice>
              <mc:Fallback>
                <p:oleObj name="Equation" r:id="rId11" imgW="2895480" imgH="838080" progId="Equation.DSMT4">
                  <p:embed/>
                  <p:pic>
                    <p:nvPicPr>
                      <p:cNvPr id="0" name=""/>
                      <p:cNvPicPr/>
                      <p:nvPr/>
                    </p:nvPicPr>
                    <p:blipFill>
                      <a:blip r:embed="rId12"/>
                      <a:stretch>
                        <a:fillRect/>
                      </a:stretch>
                    </p:blipFill>
                    <p:spPr>
                      <a:xfrm>
                        <a:off x="1371600" y="2263000"/>
                        <a:ext cx="2895600" cy="838200"/>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xmlns="" id="{90E5A8F9-937C-F3D7-2EB4-C3D7159FA953}"/>
              </a:ext>
            </a:extLst>
          </p:cNvPr>
          <p:cNvSpPr>
            <a:spLocks noChangeArrowheads="1"/>
          </p:cNvSpPr>
          <p:nvPr/>
        </p:nvSpPr>
        <p:spPr bwMode="auto">
          <a:xfrm>
            <a:off x="609600" y="3257550"/>
            <a:ext cx="777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 Sắp xếp các số theo thứ tự tăng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xmlns="" id="{D5525C03-4E5F-836A-FA74-C5E31936ECEE}"/>
              </a:ext>
            </a:extLst>
          </p:cNvPr>
          <p:cNvGraphicFramePr>
            <a:graphicFrameLocks noChangeAspect="1"/>
          </p:cNvGraphicFramePr>
          <p:nvPr>
            <p:extLst>
              <p:ext uri="{D42A27DB-BD31-4B8C-83A1-F6EECF244321}">
                <p14:modId xmlns:p14="http://schemas.microsoft.com/office/powerpoint/2010/main" val="4190500477"/>
              </p:ext>
            </p:extLst>
          </p:nvPr>
        </p:nvGraphicFramePr>
        <p:xfrm>
          <a:off x="2514600" y="3867150"/>
          <a:ext cx="2749550" cy="838200"/>
        </p:xfrm>
        <a:graphic>
          <a:graphicData uri="http://schemas.openxmlformats.org/presentationml/2006/ole">
            <mc:AlternateContent xmlns:mc="http://schemas.openxmlformats.org/markup-compatibility/2006">
              <mc:Choice xmlns:v="urn:schemas-microsoft-com:vml" Requires="v">
                <p:oleObj spid="_x0000_s15409" name="Equation" r:id="rId13" imgW="2755800" imgH="838080" progId="Equation.DSMT4">
                  <p:embed/>
                </p:oleObj>
              </mc:Choice>
              <mc:Fallback>
                <p:oleObj name="Equation" r:id="rId13" imgW="2755800" imgH="838080" progId="Equation.DSMT4">
                  <p:embed/>
                  <p:pic>
                    <p:nvPicPr>
                      <p:cNvPr id="0" name="Object 3"/>
                      <p:cNvPicPr>
                        <a:picLocks noChangeAspect="1" noChangeArrowheads="1"/>
                      </p:cNvPicPr>
                      <p:nvPr/>
                    </p:nvPicPr>
                    <p:blipFill>
                      <a:blip r:embed="rId14"/>
                      <a:srcRect/>
                      <a:stretch>
                        <a:fillRect/>
                      </a:stretch>
                    </p:blipFill>
                    <p:spPr bwMode="auto">
                      <a:xfrm>
                        <a:off x="2514600" y="3867150"/>
                        <a:ext cx="2749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a:extLst>
              <a:ext uri="{FF2B5EF4-FFF2-40B4-BE49-F238E27FC236}">
                <a16:creationId xmlns:a16="http://schemas.microsoft.com/office/drawing/2014/main" xmlns="" id="{1E81A6E3-81DC-FE23-0195-6321ED9A7F6E}"/>
              </a:ext>
            </a:extLst>
          </p:cNvPr>
          <p:cNvSpPr>
            <a:spLocks noChangeArrowheads="1"/>
          </p:cNvSpPr>
          <p:nvPr/>
        </p:nvSpPr>
        <p:spPr bwMode="auto">
          <a:xfrm>
            <a:off x="1752600" y="46874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fr-FR" altLang="vi-VN"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xmlns="" id="{F829DF4A-E085-2794-F902-AA334F1A1C10}"/>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Bài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tập</a:t>
            </a:r>
            <a:r>
              <a:rPr lang="fr-FR" sz="2800" b="1" dirty="0">
                <a:solidFill>
                  <a:srgbClr val="FF0000"/>
                </a:solidFill>
                <a:effectLst/>
                <a:latin typeface="Times New Roman" panose="02020603050405020304" pitchFamily="18" charset="0"/>
                <a:ea typeface="Times New Roman" panose="02020603050405020304" pitchFamily="18" charset="0"/>
              </a:rPr>
              <a:t> 8 (SGK/11): </a:t>
            </a:r>
            <a:r>
              <a:rPr lang="fr-FR" sz="2800" b="1" dirty="0" err="1" smtClean="0">
                <a:solidFill>
                  <a:srgbClr val="FF0000"/>
                </a:solidFill>
                <a:latin typeface="Times New Roman" panose="02020603050405020304" pitchFamily="18" charset="0"/>
                <a:ea typeface="Times New Roman" panose="02020603050405020304" pitchFamily="18" charset="0"/>
              </a:rPr>
              <a:t>Lời</a:t>
            </a:r>
            <a:r>
              <a:rPr lang="fr-FR" sz="2800" b="1" dirty="0" smtClean="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giải</a:t>
            </a:r>
            <a:r>
              <a:rPr lang="fr-FR" sz="2800" b="1" dirty="0">
                <a:solidFill>
                  <a:srgbClr val="FF0000"/>
                </a:solidFill>
                <a:effectLst/>
                <a:latin typeface="Times New Roman" panose="02020603050405020304" pitchFamily="18" charset="0"/>
                <a:ea typeface="Times New Roman" panose="02020603050405020304" pitchFamily="18" charset="0"/>
              </a:rPr>
              <a:t> </a:t>
            </a:r>
            <a:endParaRPr lang="vi-VN"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8906DC6D-6501-4692-E4D0-4A7AD686F904}"/>
              </a:ext>
            </a:extLst>
          </p:cNvPr>
          <p:cNvSpPr txBox="1"/>
          <p:nvPr/>
        </p:nvSpPr>
        <p:spPr>
          <a:xfrm>
            <a:off x="146910" y="1294400"/>
            <a:ext cx="1605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Ta có:</a:t>
            </a:r>
            <a:endParaRPr lang="vi-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2788F25-FBA6-E199-4AFC-0A5E61BA7A2D}"/>
              </a:ext>
            </a:extLst>
          </p:cNvPr>
          <p:cNvSpPr txBox="1"/>
          <p:nvPr/>
        </p:nvSpPr>
        <p:spPr>
          <a:xfrm>
            <a:off x="685800" y="2382824"/>
            <a:ext cx="8588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078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xmlns=""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xmlns=""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a:extLst>
              <a:ext uri="{FF2B5EF4-FFF2-40B4-BE49-F238E27FC236}">
                <a16:creationId xmlns:a16="http://schemas.microsoft.com/office/drawing/2014/main" xmlns=""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a:extLst>
              <a:ext uri="{FF2B5EF4-FFF2-40B4-BE49-F238E27FC236}">
                <a16:creationId xmlns:a16="http://schemas.microsoft.com/office/drawing/2014/main" xmlns=""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xmlns="" id="{CB4DEC2C-107C-4E99-A056-D6622B336243}"/>
              </a:ext>
            </a:extLst>
          </p:cNvPr>
          <p:cNvPicPr>
            <a:picLocks noChangeAspect="1"/>
          </p:cNvPicPr>
          <p:nvPr/>
        </p:nvPicPr>
        <p:blipFill>
          <a:blip r:embed="rId15"/>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6C01A0D7-1D3B-F09D-29E2-A215549300B4}"/>
              </a:ext>
            </a:extLst>
          </p:cNvPr>
          <p:cNvGraphicFramePr>
            <a:graphicFrameLocks noChangeAspect="1"/>
          </p:cNvGraphicFramePr>
          <p:nvPr>
            <p:extLst>
              <p:ext uri="{D42A27DB-BD31-4B8C-83A1-F6EECF244321}">
                <p14:modId xmlns:p14="http://schemas.microsoft.com/office/powerpoint/2010/main" val="671015945"/>
              </p:ext>
            </p:extLst>
          </p:nvPr>
        </p:nvGraphicFramePr>
        <p:xfrm>
          <a:off x="1563688" y="1163638"/>
          <a:ext cx="1636712" cy="838200"/>
        </p:xfrm>
        <a:graphic>
          <a:graphicData uri="http://schemas.openxmlformats.org/presentationml/2006/ole">
            <mc:AlternateContent xmlns:mc="http://schemas.openxmlformats.org/markup-compatibility/2006">
              <mc:Choice xmlns:v="urn:schemas-microsoft-com:vml" Requires="v">
                <p:oleObj spid="_x0000_s16414" name="Equation" r:id="rId3" imgW="1650960" imgH="838080" progId="Equation.DSMT4">
                  <p:embed/>
                </p:oleObj>
              </mc:Choice>
              <mc:Fallback>
                <p:oleObj name="Equation" r:id="rId3" imgW="1650960" imgH="838080" progId="Equation.DSMT4">
                  <p:embed/>
                  <p:pic>
                    <p:nvPicPr>
                      <p:cNvPr id="0" name="Object 1"/>
                      <p:cNvPicPr>
                        <a:picLocks noChangeAspect="1" noChangeArrowheads="1"/>
                      </p:cNvPicPr>
                      <p:nvPr/>
                    </p:nvPicPr>
                    <p:blipFill>
                      <a:blip r:embed="rId4"/>
                      <a:srcRect/>
                      <a:stretch>
                        <a:fillRect/>
                      </a:stretch>
                    </p:blipFill>
                    <p:spPr bwMode="auto">
                      <a:xfrm>
                        <a:off x="1563688" y="1163638"/>
                        <a:ext cx="163671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3F8692C8-4CA7-DBF8-66EB-7E4A793B31B8}"/>
              </a:ext>
            </a:extLst>
          </p:cNvPr>
          <p:cNvGraphicFramePr>
            <a:graphicFrameLocks noChangeAspect="1"/>
          </p:cNvGraphicFramePr>
          <p:nvPr>
            <p:extLst>
              <p:ext uri="{D42A27DB-BD31-4B8C-83A1-F6EECF244321}">
                <p14:modId xmlns:p14="http://schemas.microsoft.com/office/powerpoint/2010/main" val="3361191447"/>
              </p:ext>
            </p:extLst>
          </p:nvPr>
        </p:nvGraphicFramePr>
        <p:xfrm>
          <a:off x="3352800" y="1142687"/>
          <a:ext cx="2654300" cy="825500"/>
        </p:xfrm>
        <a:graphic>
          <a:graphicData uri="http://schemas.openxmlformats.org/presentationml/2006/ole">
            <mc:AlternateContent xmlns:mc="http://schemas.openxmlformats.org/markup-compatibility/2006">
              <mc:Choice xmlns:v="urn:schemas-microsoft-com:vml" Requires="v">
                <p:oleObj spid="_x0000_s16415" name="Equation" r:id="rId5" imgW="2654280" imgH="825480" progId="Equation.DSMT4">
                  <p:embed/>
                </p:oleObj>
              </mc:Choice>
              <mc:Fallback>
                <p:oleObj name="Equation" r:id="rId5" imgW="2654280" imgH="825480" progId="Equation.DSMT4">
                  <p:embed/>
                  <p:pic>
                    <p:nvPicPr>
                      <p:cNvPr id="0" name=""/>
                      <p:cNvPicPr/>
                      <p:nvPr/>
                    </p:nvPicPr>
                    <p:blipFill>
                      <a:blip r:embed="rId6"/>
                      <a:stretch>
                        <a:fillRect/>
                      </a:stretch>
                    </p:blipFill>
                    <p:spPr>
                      <a:xfrm>
                        <a:off x="3352800" y="1142687"/>
                        <a:ext cx="26543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50BA0BCE-CE5C-53FD-939F-2AFB09D4D9AE}"/>
              </a:ext>
            </a:extLst>
          </p:cNvPr>
          <p:cNvGraphicFramePr>
            <a:graphicFrameLocks noChangeAspect="1"/>
          </p:cNvGraphicFramePr>
          <p:nvPr>
            <p:extLst>
              <p:ext uri="{D42A27DB-BD31-4B8C-83A1-F6EECF244321}">
                <p14:modId xmlns:p14="http://schemas.microsoft.com/office/powerpoint/2010/main" val="3483267903"/>
              </p:ext>
            </p:extLst>
          </p:nvPr>
        </p:nvGraphicFramePr>
        <p:xfrm>
          <a:off x="1282700" y="2127250"/>
          <a:ext cx="1536700" cy="825500"/>
        </p:xfrm>
        <a:graphic>
          <a:graphicData uri="http://schemas.openxmlformats.org/presentationml/2006/ole">
            <mc:AlternateContent xmlns:mc="http://schemas.openxmlformats.org/markup-compatibility/2006">
              <mc:Choice xmlns:v="urn:schemas-microsoft-com:vml" Requires="v">
                <p:oleObj spid="_x0000_s16416" name="Equation" r:id="rId7" imgW="1536480" imgH="825480" progId="Equation.DSMT4">
                  <p:embed/>
                </p:oleObj>
              </mc:Choice>
              <mc:Fallback>
                <p:oleObj name="Equation" r:id="rId7" imgW="1536480" imgH="825480" progId="Equation.DSMT4">
                  <p:embed/>
                  <p:pic>
                    <p:nvPicPr>
                      <p:cNvPr id="0" name=""/>
                      <p:cNvPicPr/>
                      <p:nvPr/>
                    </p:nvPicPr>
                    <p:blipFill>
                      <a:blip r:embed="rId8"/>
                      <a:stretch>
                        <a:fillRect/>
                      </a:stretch>
                    </p:blipFill>
                    <p:spPr>
                      <a:xfrm>
                        <a:off x="1282700" y="2127250"/>
                        <a:ext cx="1536700" cy="825500"/>
                      </a:xfrm>
                      <a:prstGeom prst="rect">
                        <a:avLst/>
                      </a:prstGeom>
                    </p:spPr>
                  </p:pic>
                </p:oleObj>
              </mc:Fallback>
            </mc:AlternateContent>
          </a:graphicData>
        </a:graphic>
      </p:graphicFrame>
      <p:sp>
        <p:nvSpPr>
          <p:cNvPr id="7" name="Rectangle 4">
            <a:extLst>
              <a:ext uri="{FF2B5EF4-FFF2-40B4-BE49-F238E27FC236}">
                <a16:creationId xmlns:a16="http://schemas.microsoft.com/office/drawing/2014/main" xmlns="" id="{72919F86-2DE0-BA49-F498-52806D32A4B2}"/>
              </a:ext>
            </a:extLst>
          </p:cNvPr>
          <p:cNvSpPr>
            <a:spLocks noChangeArrowheads="1"/>
          </p:cNvSpPr>
          <p:nvPr/>
        </p:nvSpPr>
        <p:spPr bwMode="auto">
          <a:xfrm>
            <a:off x="619125" y="3039130"/>
            <a:ext cx="7543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Sắp xếp theo thứ tự giảm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5379C187-17DF-ED4D-D3C3-1A533D7B84FD}"/>
              </a:ext>
            </a:extLst>
          </p:cNvPr>
          <p:cNvGraphicFramePr>
            <a:graphicFrameLocks noChangeAspect="1"/>
          </p:cNvGraphicFramePr>
          <p:nvPr>
            <p:extLst>
              <p:ext uri="{D42A27DB-BD31-4B8C-83A1-F6EECF244321}">
                <p14:modId xmlns:p14="http://schemas.microsoft.com/office/powerpoint/2010/main" val="2446237849"/>
              </p:ext>
            </p:extLst>
          </p:nvPr>
        </p:nvGraphicFramePr>
        <p:xfrm>
          <a:off x="2522538" y="3603625"/>
          <a:ext cx="2901950" cy="838200"/>
        </p:xfrm>
        <a:graphic>
          <a:graphicData uri="http://schemas.openxmlformats.org/presentationml/2006/ole">
            <mc:AlternateContent xmlns:mc="http://schemas.openxmlformats.org/markup-compatibility/2006">
              <mc:Choice xmlns:v="urn:schemas-microsoft-com:vml" Requires="v">
                <p:oleObj spid="_x0000_s16417" name="Equation" r:id="rId9" imgW="2895480" imgH="838080" progId="Equation.DSMT4">
                  <p:embed/>
                </p:oleObj>
              </mc:Choice>
              <mc:Fallback>
                <p:oleObj name="Equation" r:id="rId9" imgW="2895480" imgH="838080" progId="Equation.DSMT4">
                  <p:embed/>
                  <p:pic>
                    <p:nvPicPr>
                      <p:cNvPr id="0" name="Object 3"/>
                      <p:cNvPicPr>
                        <a:picLocks noChangeAspect="1" noChangeArrowheads="1"/>
                      </p:cNvPicPr>
                      <p:nvPr/>
                    </p:nvPicPr>
                    <p:blipFill>
                      <a:blip r:embed="rId10"/>
                      <a:srcRect/>
                      <a:stretch>
                        <a:fillRect/>
                      </a:stretch>
                    </p:blipFill>
                    <p:spPr bwMode="auto">
                      <a:xfrm>
                        <a:off x="2522538" y="3603625"/>
                        <a:ext cx="29019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a:extLst>
              <a:ext uri="{FF2B5EF4-FFF2-40B4-BE49-F238E27FC236}">
                <a16:creationId xmlns:a16="http://schemas.microsoft.com/office/drawing/2014/main" xmlns="" id="{F2FEAFD3-A33C-547E-4AEE-5CBB076AA56A}"/>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a:solidFill>
                  <a:srgbClr val="FF0000"/>
                </a:solidFill>
                <a:effectLst/>
                <a:latin typeface="Times New Roman" panose="02020603050405020304" pitchFamily="18" charset="0"/>
                <a:ea typeface="Times New Roman" panose="02020603050405020304" pitchFamily="18" charset="0"/>
              </a:rPr>
              <a:t>Bài tập 8 (SGK/11): Hướng dẫn giải </a:t>
            </a:r>
            <a:endParaRPr lang="vi-VN" sz="2800">
              <a:solidFill>
                <a:srgbClr val="FF000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AB60BCE4-312F-2200-535D-13A0ECA2792F}"/>
              </a:ext>
            </a:extLst>
          </p:cNvPr>
          <p:cNvSpPr txBox="1"/>
          <p:nvPr/>
        </p:nvSpPr>
        <p:spPr>
          <a:xfrm>
            <a:off x="146910" y="1294400"/>
            <a:ext cx="16056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C61BE656-0B84-2B38-D6D1-E420FE59CECE}"/>
              </a:ext>
            </a:extLst>
          </p:cNvPr>
          <p:cNvSpPr txBox="1"/>
          <p:nvPr/>
        </p:nvSpPr>
        <p:spPr>
          <a:xfrm>
            <a:off x="609600" y="2277130"/>
            <a:ext cx="6912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234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xmlns=""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24596B98-EDC2-1A21-834D-6ED6A729713A}"/>
                </a:ext>
              </a:extLst>
            </p:cNvPr>
            <p:cNvGraphicFramePr>
              <a:graphicFrameLocks noChangeAspect="1"/>
            </p:cNvGraphicFramePr>
            <p:nvPr>
              <p:extLst>
                <p:ext uri="{D42A27DB-BD31-4B8C-83A1-F6EECF244321}">
                  <p14:modId xmlns:p14="http://schemas.microsoft.com/office/powerpoint/2010/main" val="1669546370"/>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17417" name="Equation" r:id="rId4" imgW="2425680" imgH="952200" progId="Equation.DSMT4">
                    <p:embed/>
                  </p:oleObj>
                </mc:Choice>
                <mc:Fallback>
                  <p:oleObj name="Equation" r:id="rId4" imgW="2425680" imgH="952200" progId="Equation.DSMT4">
                    <p:embed/>
                    <p:pic>
                      <p:nvPicPr>
                        <p:cNvPr id="0" name="Object 1"/>
                        <p:cNvPicPr>
                          <a:picLocks noChangeAspect="1" noChangeArrowheads="1"/>
                        </p:cNvPicPr>
                        <p:nvPr/>
                      </p:nvPicPr>
                      <p:blipFill>
                        <a:blip r:embed="rId5"/>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5">
            <a:extLst>
              <a:ext uri="{FF2B5EF4-FFF2-40B4-BE49-F238E27FC236}">
                <a16:creationId xmlns:a16="http://schemas.microsoft.com/office/drawing/2014/main" xmlns="" id="{2EB64A6D-BC88-9C92-1CDA-5DF732B7896D}"/>
              </a:ext>
            </a:extLst>
          </p:cNvPr>
          <p:cNvGrpSpPr/>
          <p:nvPr/>
        </p:nvGrpSpPr>
        <p:grpSpPr>
          <a:xfrm>
            <a:off x="4294766" y="912464"/>
            <a:ext cx="4647757" cy="3674715"/>
            <a:chOff x="4294766" y="912464"/>
            <a:chExt cx="4647757" cy="3674715"/>
          </a:xfrm>
        </p:grpSpPr>
        <p:sp>
          <p:nvSpPr>
            <p:cNvPr id="13" name="Rectangle: Rounded Corners 12">
              <a:extLst>
                <a:ext uri="{FF2B5EF4-FFF2-40B4-BE49-F238E27FC236}">
                  <a16:creationId xmlns:a16="http://schemas.microsoft.com/office/drawing/2014/main" xmlns="" id="{C2487919-2D00-6733-B2E2-324F4FEA7BBE}"/>
                </a:ext>
              </a:extLst>
            </p:cNvPr>
            <p:cNvSpPr/>
            <p:nvPr/>
          </p:nvSpPr>
          <p:spPr>
            <a:xfrm>
              <a:off x="4294766" y="912464"/>
              <a:ext cx="4647757" cy="36747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6">
              <a:extLst>
                <a:ext uri="{FF2B5EF4-FFF2-40B4-BE49-F238E27FC236}">
                  <a16:creationId xmlns:a16="http://schemas.microsoft.com/office/drawing/2014/main" xmlns="" id="{389181E2-54A3-5C26-FD4A-97D16589B166}"/>
                </a:ext>
              </a:extLst>
            </p:cNvPr>
            <p:cNvSpPr>
              <a:spLocks noChangeArrowheads="1"/>
            </p:cNvSpPr>
            <p:nvPr/>
          </p:nvSpPr>
          <p:spPr bwMode="auto">
            <a:xfrm>
              <a:off x="4622437" y="937320"/>
              <a:ext cx="402907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sánh các số hữu tỉ dựa vào phần bù với 1. Số nào có phần bù với 1 nhỏ nhất thì số đó lớn nhất.</a:t>
              </a:r>
            </a:p>
            <a:p>
              <a:pPr algn="just" eaLnBrk="0" fontAlgn="base" hangingPunct="0">
                <a:spcBef>
                  <a:spcPct val="0"/>
                </a:spcBef>
                <a:spcAft>
                  <a:spcPct val="0"/>
                </a:spcAf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Lưu ý: Trong các phân số dương có cùng tử số dương, phân số nào có mẫu lớn hơn thì nhỏ hơn.</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998AC847-1195-60B9-E413-7323826835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Tree>
    <p:extLst>
      <p:ext uri="{BB962C8B-B14F-4D97-AF65-F5344CB8AC3E}">
        <p14:creationId xmlns:p14="http://schemas.microsoft.com/office/powerpoint/2010/main" val="3032135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xmlns=""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24596B98-EDC2-1A21-834D-6ED6A729713A}"/>
                </a:ext>
              </a:extLst>
            </p:cNvPr>
            <p:cNvGraphicFramePr>
              <a:graphicFrameLocks noChangeAspect="1"/>
            </p:cNvGraphicFramePr>
            <p:nvPr>
              <p:extLst>
                <p:ext uri="{D42A27DB-BD31-4B8C-83A1-F6EECF244321}">
                  <p14:modId xmlns:p14="http://schemas.microsoft.com/office/powerpoint/2010/main" val="2073180084"/>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26628" name="Equation" r:id="rId5" imgW="2425680" imgH="952200" progId="Equation.DSMT4">
                    <p:embed/>
                  </p:oleObj>
                </mc:Choice>
                <mc:Fallback>
                  <p:oleObj name="Equation" r:id="rId5" imgW="2425680" imgH="952200" progId="Equation.DSMT4">
                    <p:embed/>
                    <p:pic>
                      <p:nvPicPr>
                        <p:cNvPr id="0" name=""/>
                        <p:cNvPicPr>
                          <a:picLocks noChangeAspect="1" noChangeArrowheads="1"/>
                        </p:cNvPicPr>
                        <p:nvPr/>
                      </p:nvPicPr>
                      <p:blipFill>
                        <a:blip r:embed="rId6"/>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2" name="Picture 1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3840" y="2173879"/>
            <a:ext cx="2327672" cy="2327672"/>
          </a:xfrm>
          <a:prstGeom prst="rect">
            <a:avLst/>
          </a:prstGeom>
        </p:spPr>
      </p:pic>
      <p:sp>
        <p:nvSpPr>
          <p:cNvPr id="14" name="Cloud Callout 13"/>
          <p:cNvSpPr/>
          <p:nvPr/>
        </p:nvSpPr>
        <p:spPr>
          <a:xfrm>
            <a:off x="6921445" y="84094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HĐ: NHÓM</a:t>
            </a:r>
            <a:endParaRPr lang="en-US" b="1" dirty="0">
              <a:solidFill>
                <a:srgbClr val="002060"/>
              </a:solidFill>
              <a:latin typeface="Times New Roman" pitchFamily="18" charset="0"/>
              <a:cs typeface="Times New Roman" pitchFamily="18" charset="0"/>
            </a:endParaRPr>
          </a:p>
        </p:txBody>
      </p:sp>
      <p:pic>
        <p:nvPicPr>
          <p:cNvPr id="15" name="Picture 8" descr="Digit 12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05388" y="3403613"/>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58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F153E5F6-6E5A-74BB-A74D-11407C6CED7E}"/>
              </a:ext>
            </a:extLst>
          </p:cNvPr>
          <p:cNvGrpSpPr/>
          <p:nvPr/>
        </p:nvGrpSpPr>
        <p:grpSpPr>
          <a:xfrm>
            <a:off x="930278" y="1995792"/>
            <a:ext cx="2351039" cy="838200"/>
            <a:chOff x="930278" y="1995792"/>
            <a:chExt cx="2351039" cy="838200"/>
          </a:xfrm>
        </p:grpSpPr>
        <p:graphicFrame>
          <p:nvGraphicFramePr>
            <p:cNvPr id="4" name="Object 3">
              <a:extLst>
                <a:ext uri="{FF2B5EF4-FFF2-40B4-BE49-F238E27FC236}">
                  <a16:creationId xmlns:a16="http://schemas.microsoft.com/office/drawing/2014/main" xmlns="" id="{DF470C1C-347C-6A86-E0A6-BF67FCAF8F03}"/>
                </a:ext>
              </a:extLst>
            </p:cNvPr>
            <p:cNvGraphicFramePr>
              <a:graphicFrameLocks noChangeAspect="1"/>
            </p:cNvGraphicFramePr>
            <p:nvPr>
              <p:extLst>
                <p:ext uri="{D42A27DB-BD31-4B8C-83A1-F6EECF244321}">
                  <p14:modId xmlns:p14="http://schemas.microsoft.com/office/powerpoint/2010/main" val="2454929533"/>
                </p:ext>
              </p:extLst>
            </p:nvPr>
          </p:nvGraphicFramePr>
          <p:xfrm>
            <a:off x="930278" y="1995792"/>
            <a:ext cx="374650" cy="838200"/>
          </p:xfrm>
          <a:graphic>
            <a:graphicData uri="http://schemas.openxmlformats.org/presentationml/2006/ole">
              <mc:AlternateContent xmlns:mc="http://schemas.openxmlformats.org/markup-compatibility/2006">
                <mc:Choice xmlns:v="urn:schemas-microsoft-com:vml" Requires="v">
                  <p:oleObj spid="_x0000_s18504" name="Equation" r:id="rId3" imgW="380880" imgH="838080" progId="Equation.DSMT4">
                    <p:embed/>
                  </p:oleObj>
                </mc:Choice>
                <mc:Fallback>
                  <p:oleObj name="Equation" r:id="rId3" imgW="380880" imgH="838080" progId="Equation.DSMT4">
                    <p:embed/>
                    <p:pic>
                      <p:nvPicPr>
                        <p:cNvPr id="0" name="Object 10"/>
                        <p:cNvPicPr>
                          <a:picLocks noChangeAspect="1" noChangeArrowheads="1"/>
                        </p:cNvPicPr>
                        <p:nvPr/>
                      </p:nvPicPr>
                      <p:blipFill>
                        <a:blip r:embed="rId4"/>
                        <a:srcRect/>
                        <a:stretch>
                          <a:fillRect/>
                        </a:stretch>
                      </p:blipFill>
                      <p:spPr bwMode="auto">
                        <a:xfrm>
                          <a:off x="930278" y="1995792"/>
                          <a:ext cx="374650" cy="838200"/>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xmlns="" id="{84313BDB-2DFE-E66D-F1C5-121401ACA5C5}"/>
                </a:ext>
              </a:extLst>
            </p:cNvPr>
            <p:cNvGraphicFramePr>
              <a:graphicFrameLocks noChangeAspect="1"/>
            </p:cNvGraphicFramePr>
            <p:nvPr>
              <p:extLst>
                <p:ext uri="{D42A27DB-BD31-4B8C-83A1-F6EECF244321}">
                  <p14:modId xmlns:p14="http://schemas.microsoft.com/office/powerpoint/2010/main" val="73045739"/>
                </p:ext>
              </p:extLst>
            </p:nvPr>
          </p:nvGraphicFramePr>
          <p:xfrm>
            <a:off x="1366035" y="1995792"/>
            <a:ext cx="374650" cy="838200"/>
          </p:xfrm>
          <a:graphic>
            <a:graphicData uri="http://schemas.openxmlformats.org/presentationml/2006/ole">
              <mc:AlternateContent xmlns:mc="http://schemas.openxmlformats.org/markup-compatibility/2006">
                <mc:Choice xmlns:v="urn:schemas-microsoft-com:vml" Requires="v">
                  <p:oleObj spid="_x0000_s18505" name="Equation" r:id="rId5" imgW="380880" imgH="838080" progId="Equation.DSMT4">
                    <p:embed/>
                  </p:oleObj>
                </mc:Choice>
                <mc:Fallback>
                  <p:oleObj name="Equation" r:id="rId5" imgW="380880" imgH="838080" progId="Equation.DSMT4">
                    <p:embed/>
                    <p:pic>
                      <p:nvPicPr>
                        <p:cNvPr id="0" name="Object 9"/>
                        <p:cNvPicPr>
                          <a:picLocks noChangeAspect="1" noChangeArrowheads="1"/>
                        </p:cNvPicPr>
                        <p:nvPr/>
                      </p:nvPicPr>
                      <p:blipFill>
                        <a:blip r:embed="rId6"/>
                        <a:srcRect/>
                        <a:stretch>
                          <a:fillRect/>
                        </a:stretch>
                      </p:blipFill>
                      <p:spPr bwMode="auto">
                        <a:xfrm>
                          <a:off x="1366035" y="1995792"/>
                          <a:ext cx="374650" cy="83820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xmlns="" id="{F153A7D6-4CDA-B9C6-EECC-FC325B819018}"/>
                </a:ext>
              </a:extLst>
            </p:cNvPr>
            <p:cNvGraphicFramePr>
              <a:graphicFrameLocks noChangeAspect="1"/>
            </p:cNvGraphicFramePr>
            <p:nvPr>
              <p:extLst>
                <p:ext uri="{D42A27DB-BD31-4B8C-83A1-F6EECF244321}">
                  <p14:modId xmlns:p14="http://schemas.microsoft.com/office/powerpoint/2010/main" val="1088344964"/>
                </p:ext>
              </p:extLst>
            </p:nvPr>
          </p:nvGraphicFramePr>
          <p:xfrm>
            <a:off x="1801792" y="1998967"/>
            <a:ext cx="374650" cy="831850"/>
          </p:xfrm>
          <a:graphic>
            <a:graphicData uri="http://schemas.openxmlformats.org/presentationml/2006/ole">
              <mc:AlternateContent xmlns:mc="http://schemas.openxmlformats.org/markup-compatibility/2006">
                <mc:Choice xmlns:v="urn:schemas-microsoft-com:vml" Requires="v">
                  <p:oleObj spid="_x0000_s18506" name="Equation" r:id="rId7" imgW="380880" imgH="825480" progId="Equation.DSMT4">
                    <p:embed/>
                  </p:oleObj>
                </mc:Choice>
                <mc:Fallback>
                  <p:oleObj name="Equation" r:id="rId7" imgW="380880" imgH="825480" progId="Equation.DSMT4">
                    <p:embed/>
                    <p:pic>
                      <p:nvPicPr>
                        <p:cNvPr id="0" name="Object 8"/>
                        <p:cNvPicPr>
                          <a:picLocks noChangeAspect="1" noChangeArrowheads="1"/>
                        </p:cNvPicPr>
                        <p:nvPr/>
                      </p:nvPicPr>
                      <p:blipFill>
                        <a:blip r:embed="rId8"/>
                        <a:srcRect/>
                        <a:stretch>
                          <a:fillRect/>
                        </a:stretch>
                      </p:blipFill>
                      <p:spPr bwMode="auto">
                        <a:xfrm>
                          <a:off x="1801792" y="1998967"/>
                          <a:ext cx="374650" cy="83185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xmlns="" id="{41EFDB83-004A-AEF8-ECFE-60281D3AFCA0}"/>
                </a:ext>
              </a:extLst>
            </p:cNvPr>
            <p:cNvGraphicFramePr>
              <a:graphicFrameLocks noChangeAspect="1"/>
            </p:cNvGraphicFramePr>
            <p:nvPr>
              <p:extLst>
                <p:ext uri="{D42A27DB-BD31-4B8C-83A1-F6EECF244321}">
                  <p14:modId xmlns:p14="http://schemas.microsoft.com/office/powerpoint/2010/main" val="3381515775"/>
                </p:ext>
              </p:extLst>
            </p:nvPr>
          </p:nvGraphicFramePr>
          <p:xfrm>
            <a:off x="2237548" y="1995792"/>
            <a:ext cx="520700" cy="838200"/>
          </p:xfrm>
          <a:graphic>
            <a:graphicData uri="http://schemas.openxmlformats.org/presentationml/2006/ole">
              <mc:AlternateContent xmlns:mc="http://schemas.openxmlformats.org/markup-compatibility/2006">
                <mc:Choice xmlns:v="urn:schemas-microsoft-com:vml" Requires="v">
                  <p:oleObj spid="_x0000_s18507" name="Equation" r:id="rId9" imgW="520560" imgH="838080" progId="Equation.DSMT4">
                    <p:embed/>
                  </p:oleObj>
                </mc:Choice>
                <mc:Fallback>
                  <p:oleObj name="Equation" r:id="rId9" imgW="520560" imgH="838080" progId="Equation.DSMT4">
                    <p:embed/>
                    <p:pic>
                      <p:nvPicPr>
                        <p:cNvPr id="0" name="Object 7"/>
                        <p:cNvPicPr>
                          <a:picLocks noChangeAspect="1" noChangeArrowheads="1"/>
                        </p:cNvPicPr>
                        <p:nvPr/>
                      </p:nvPicPr>
                      <p:blipFill>
                        <a:blip r:embed="rId10"/>
                        <a:srcRect/>
                        <a:stretch>
                          <a:fillRect/>
                        </a:stretch>
                      </p:blipFill>
                      <p:spPr bwMode="auto">
                        <a:xfrm>
                          <a:off x="2237548" y="1995792"/>
                          <a:ext cx="520700" cy="838200"/>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xmlns="" id="{A59A974E-50D0-68FE-55BB-CC6A4F903FA1}"/>
                </a:ext>
              </a:extLst>
            </p:cNvPr>
            <p:cNvGraphicFramePr>
              <a:graphicFrameLocks noChangeAspect="1"/>
            </p:cNvGraphicFramePr>
            <p:nvPr>
              <p:extLst>
                <p:ext uri="{D42A27DB-BD31-4B8C-83A1-F6EECF244321}">
                  <p14:modId xmlns:p14="http://schemas.microsoft.com/office/powerpoint/2010/main" val="1678302115"/>
                </p:ext>
              </p:extLst>
            </p:nvPr>
          </p:nvGraphicFramePr>
          <p:xfrm>
            <a:off x="2819354" y="1995792"/>
            <a:ext cx="461963" cy="838200"/>
          </p:xfrm>
          <a:graphic>
            <a:graphicData uri="http://schemas.openxmlformats.org/presentationml/2006/ole">
              <mc:AlternateContent xmlns:mc="http://schemas.openxmlformats.org/markup-compatibility/2006">
                <mc:Choice xmlns:v="urn:schemas-microsoft-com:vml" Requires="v">
                  <p:oleObj spid="_x0000_s18508" name="Equation" r:id="rId11" imgW="457200" imgH="838080" progId="Equation.DSMT4">
                    <p:embed/>
                  </p:oleObj>
                </mc:Choice>
                <mc:Fallback>
                  <p:oleObj name="Equation" r:id="rId11" imgW="457200" imgH="838080" progId="Equation.DSMT4">
                    <p:embed/>
                    <p:pic>
                      <p:nvPicPr>
                        <p:cNvPr id="0" name="Object 6"/>
                        <p:cNvPicPr>
                          <a:picLocks noChangeAspect="1" noChangeArrowheads="1"/>
                        </p:cNvPicPr>
                        <p:nvPr/>
                      </p:nvPicPr>
                      <p:blipFill>
                        <a:blip r:embed="rId12"/>
                        <a:srcRect/>
                        <a:stretch>
                          <a:fillRect/>
                        </a:stretch>
                      </p:blipFill>
                      <p:spPr bwMode="auto">
                        <a:xfrm>
                          <a:off x="2819354" y="1995792"/>
                          <a:ext cx="461963" cy="838200"/>
                        </a:xfrm>
                        <a:prstGeom prst="rect">
                          <a:avLst/>
                        </a:prstGeom>
                        <a:noFill/>
                      </p:spPr>
                    </p:pic>
                  </p:oleObj>
                </mc:Fallback>
              </mc:AlternateContent>
            </a:graphicData>
          </a:graphic>
        </p:graphicFrame>
      </p:grpSp>
      <p:graphicFrame>
        <p:nvGraphicFramePr>
          <p:cNvPr id="10" name="Object 9">
            <a:extLst>
              <a:ext uri="{FF2B5EF4-FFF2-40B4-BE49-F238E27FC236}">
                <a16:creationId xmlns:a16="http://schemas.microsoft.com/office/drawing/2014/main" xmlns="" id="{334D76DA-105E-ABCE-589D-B6B9BF181C45}"/>
              </a:ext>
            </a:extLst>
          </p:cNvPr>
          <p:cNvGraphicFramePr>
            <a:graphicFrameLocks noChangeAspect="1"/>
          </p:cNvGraphicFramePr>
          <p:nvPr>
            <p:extLst>
              <p:ext uri="{D42A27DB-BD31-4B8C-83A1-F6EECF244321}">
                <p14:modId xmlns:p14="http://schemas.microsoft.com/office/powerpoint/2010/main" val="905329995"/>
              </p:ext>
            </p:extLst>
          </p:nvPr>
        </p:nvGraphicFramePr>
        <p:xfrm>
          <a:off x="1752600" y="2926257"/>
          <a:ext cx="2044700" cy="838200"/>
        </p:xfrm>
        <a:graphic>
          <a:graphicData uri="http://schemas.openxmlformats.org/presentationml/2006/ole">
            <mc:AlternateContent xmlns:mc="http://schemas.openxmlformats.org/markup-compatibility/2006">
              <mc:Choice xmlns:v="urn:schemas-microsoft-com:vml" Requires="v">
                <p:oleObj spid="_x0000_s18509" name="Equation" r:id="rId13" imgW="2031840" imgH="838080" progId="Equation.DSMT4">
                  <p:embed/>
                </p:oleObj>
              </mc:Choice>
              <mc:Fallback>
                <p:oleObj name="Equation" r:id="rId13" imgW="2031840" imgH="838080" progId="Equation.DSMT4">
                  <p:embed/>
                  <p:pic>
                    <p:nvPicPr>
                      <p:cNvPr id="0" name="Object 5"/>
                      <p:cNvPicPr>
                        <a:picLocks noChangeAspect="1" noChangeArrowheads="1"/>
                      </p:cNvPicPr>
                      <p:nvPr/>
                    </p:nvPicPr>
                    <p:blipFill>
                      <a:blip r:embed="rId14"/>
                      <a:srcRect/>
                      <a:stretch>
                        <a:fillRect/>
                      </a:stretch>
                    </p:blipFill>
                    <p:spPr bwMode="auto">
                      <a:xfrm>
                        <a:off x="1752600" y="2926257"/>
                        <a:ext cx="2044700" cy="8382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xmlns="" id="{834509C0-1AFB-58ED-9426-4B37CB54E51D}"/>
              </a:ext>
            </a:extLst>
          </p:cNvPr>
          <p:cNvGraphicFramePr>
            <a:graphicFrameLocks noChangeAspect="1"/>
          </p:cNvGraphicFramePr>
          <p:nvPr>
            <p:extLst>
              <p:ext uri="{D42A27DB-BD31-4B8C-83A1-F6EECF244321}">
                <p14:modId xmlns:p14="http://schemas.microsoft.com/office/powerpoint/2010/main" val="296979105"/>
              </p:ext>
            </p:extLst>
          </p:nvPr>
        </p:nvGraphicFramePr>
        <p:xfrm>
          <a:off x="1386417" y="3949254"/>
          <a:ext cx="2603500" cy="317500"/>
        </p:xfrm>
        <a:graphic>
          <a:graphicData uri="http://schemas.openxmlformats.org/presentationml/2006/ole">
            <mc:AlternateContent xmlns:mc="http://schemas.openxmlformats.org/markup-compatibility/2006">
              <mc:Choice xmlns:v="urn:schemas-microsoft-com:vml" Requires="v">
                <p:oleObj spid="_x0000_s18510" name="Equation" r:id="rId15" imgW="2616120" imgH="317160" progId="Equation.DSMT4">
                  <p:embed/>
                </p:oleObj>
              </mc:Choice>
              <mc:Fallback>
                <p:oleObj name="Equation" r:id="rId15" imgW="2616120" imgH="317160" progId="Equation.DSMT4">
                  <p:embed/>
                  <p:pic>
                    <p:nvPicPr>
                      <p:cNvPr id="0" name="Object 4"/>
                      <p:cNvPicPr>
                        <a:picLocks noChangeAspect="1" noChangeArrowheads="1"/>
                      </p:cNvPicPr>
                      <p:nvPr/>
                    </p:nvPicPr>
                    <p:blipFill>
                      <a:blip r:embed="rId16"/>
                      <a:srcRect/>
                      <a:stretch>
                        <a:fillRect/>
                      </a:stretch>
                    </p:blipFill>
                    <p:spPr bwMode="auto">
                      <a:xfrm>
                        <a:off x="1386417" y="3949254"/>
                        <a:ext cx="26035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F39C7BBD-65E6-4754-AE14-A6150C62F58F}"/>
              </a:ext>
            </a:extLst>
          </p:cNvPr>
          <p:cNvGraphicFramePr>
            <a:graphicFrameLocks noChangeAspect="1"/>
          </p:cNvGraphicFramePr>
          <p:nvPr>
            <p:extLst>
              <p:ext uri="{D42A27DB-BD31-4B8C-83A1-F6EECF244321}">
                <p14:modId xmlns:p14="http://schemas.microsoft.com/office/powerpoint/2010/main" val="2563227171"/>
              </p:ext>
            </p:extLst>
          </p:nvPr>
        </p:nvGraphicFramePr>
        <p:xfrm>
          <a:off x="5570495" y="761277"/>
          <a:ext cx="2870200" cy="838200"/>
        </p:xfrm>
        <a:graphic>
          <a:graphicData uri="http://schemas.openxmlformats.org/presentationml/2006/ole">
            <mc:AlternateContent xmlns:mc="http://schemas.openxmlformats.org/markup-compatibility/2006">
              <mc:Choice xmlns:v="urn:schemas-microsoft-com:vml" Requires="v">
                <p:oleObj spid="_x0000_s18511" name="Equation" r:id="rId17" imgW="2869920" imgH="838080" progId="Equation.DSMT4">
                  <p:embed/>
                </p:oleObj>
              </mc:Choice>
              <mc:Fallback>
                <p:oleObj name="Equation" r:id="rId17" imgW="2869920" imgH="838080" progId="Equation.DSMT4">
                  <p:embed/>
                  <p:pic>
                    <p:nvPicPr>
                      <p:cNvPr id="0" name="Object 3"/>
                      <p:cNvPicPr>
                        <a:picLocks noChangeAspect="1" noChangeArrowheads="1"/>
                      </p:cNvPicPr>
                      <p:nvPr/>
                    </p:nvPicPr>
                    <p:blipFill>
                      <a:blip r:embed="rId18"/>
                      <a:srcRect/>
                      <a:stretch>
                        <a:fillRect/>
                      </a:stretch>
                    </p:blipFill>
                    <p:spPr bwMode="auto">
                      <a:xfrm>
                        <a:off x="5570495" y="761277"/>
                        <a:ext cx="287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B84A0C82-FB6C-0981-84B0-02ACA366886B}"/>
              </a:ext>
            </a:extLst>
          </p:cNvPr>
          <p:cNvGraphicFramePr>
            <a:graphicFrameLocks noChangeAspect="1"/>
          </p:cNvGraphicFramePr>
          <p:nvPr>
            <p:extLst>
              <p:ext uri="{D42A27DB-BD31-4B8C-83A1-F6EECF244321}">
                <p14:modId xmlns:p14="http://schemas.microsoft.com/office/powerpoint/2010/main" val="2536492162"/>
              </p:ext>
            </p:extLst>
          </p:nvPr>
        </p:nvGraphicFramePr>
        <p:xfrm>
          <a:off x="5892800" y="1859955"/>
          <a:ext cx="2946400" cy="838200"/>
        </p:xfrm>
        <a:graphic>
          <a:graphicData uri="http://schemas.openxmlformats.org/presentationml/2006/ole">
            <mc:AlternateContent xmlns:mc="http://schemas.openxmlformats.org/markup-compatibility/2006">
              <mc:Choice xmlns:v="urn:schemas-microsoft-com:vml" Requires="v">
                <p:oleObj spid="_x0000_s18512" name="Equation" r:id="rId19" imgW="2946240" imgH="838080" progId="Equation.DSMT4">
                  <p:embed/>
                </p:oleObj>
              </mc:Choice>
              <mc:Fallback>
                <p:oleObj name="Equation" r:id="rId19" imgW="2946240" imgH="838080" progId="Equation.DSMT4">
                  <p:embed/>
                  <p:pic>
                    <p:nvPicPr>
                      <p:cNvPr id="0" name="Object 2"/>
                      <p:cNvPicPr>
                        <a:picLocks noChangeAspect="1" noChangeArrowheads="1"/>
                      </p:cNvPicPr>
                      <p:nvPr/>
                    </p:nvPicPr>
                    <p:blipFill>
                      <a:blip r:embed="rId20"/>
                      <a:srcRect/>
                      <a:stretch>
                        <a:fillRect/>
                      </a:stretch>
                    </p:blipFill>
                    <p:spPr bwMode="auto">
                      <a:xfrm>
                        <a:off x="5892800" y="1859955"/>
                        <a:ext cx="2946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9C3DBE07-B76B-F82F-93DD-5A2D8C22E613}"/>
              </a:ext>
            </a:extLst>
          </p:cNvPr>
          <p:cNvGraphicFramePr>
            <a:graphicFrameLocks noChangeAspect="1"/>
          </p:cNvGraphicFramePr>
          <p:nvPr>
            <p:extLst>
              <p:ext uri="{D42A27DB-BD31-4B8C-83A1-F6EECF244321}">
                <p14:modId xmlns:p14="http://schemas.microsoft.com/office/powerpoint/2010/main" val="1038944270"/>
              </p:ext>
            </p:extLst>
          </p:nvPr>
        </p:nvGraphicFramePr>
        <p:xfrm>
          <a:off x="7936133" y="2898950"/>
          <a:ext cx="463550" cy="838200"/>
        </p:xfrm>
        <a:graphic>
          <a:graphicData uri="http://schemas.openxmlformats.org/presentationml/2006/ole">
            <mc:AlternateContent xmlns:mc="http://schemas.openxmlformats.org/markup-compatibility/2006">
              <mc:Choice xmlns:v="urn:schemas-microsoft-com:vml" Requires="v">
                <p:oleObj spid="_x0000_s18513" name="Equation" r:id="rId21" imgW="457200" imgH="838080" progId="Equation.DSMT4">
                  <p:embed/>
                </p:oleObj>
              </mc:Choice>
              <mc:Fallback>
                <p:oleObj name="Equation" r:id="rId21" imgW="457200" imgH="838080" progId="Equation.DSMT4">
                  <p:embed/>
                  <p:pic>
                    <p:nvPicPr>
                      <p:cNvPr id="0" name="Object 1"/>
                      <p:cNvPicPr>
                        <a:picLocks noChangeAspect="1" noChangeArrowheads="1"/>
                      </p:cNvPicPr>
                      <p:nvPr/>
                    </p:nvPicPr>
                    <p:blipFill>
                      <a:blip r:embed="rId22"/>
                      <a:srcRect/>
                      <a:stretch>
                        <a:fillRect/>
                      </a:stretch>
                    </p:blipFill>
                    <p:spPr bwMode="auto">
                      <a:xfrm>
                        <a:off x="7936133" y="2898950"/>
                        <a:ext cx="463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a:extLst>
              <a:ext uri="{FF2B5EF4-FFF2-40B4-BE49-F238E27FC236}">
                <a16:creationId xmlns:a16="http://schemas.microsoft.com/office/drawing/2014/main" xmlns="" id="{DB465FBE-05D9-6773-7F9A-3537C90D9B52}"/>
              </a:ext>
            </a:extLst>
          </p:cNvPr>
          <p:cNvSpPr>
            <a:spLocks noChangeArrowheads="1"/>
          </p:cNvSpPr>
          <p:nvPr/>
        </p:nvSpPr>
        <p:spPr bwMode="auto">
          <a:xfrm>
            <a:off x="212777" y="1474185"/>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bù với 1 của các số: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18">
            <a:extLst>
              <a:ext uri="{FF2B5EF4-FFF2-40B4-BE49-F238E27FC236}">
                <a16:creationId xmlns:a16="http://schemas.microsoft.com/office/drawing/2014/main" xmlns="" id="{5A918245-F1F0-F2EF-6381-46D727E0E47F}"/>
              </a:ext>
            </a:extLst>
          </p:cNvPr>
          <p:cNvSpPr>
            <a:spLocks noChangeArrowheads="1"/>
          </p:cNvSpPr>
          <p:nvPr/>
        </p:nvSpPr>
        <p:spPr bwMode="auto">
          <a:xfrm>
            <a:off x="19612" y="3056440"/>
            <a:ext cx="18213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lần lượt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a16="http://schemas.microsoft.com/office/drawing/2014/main" xmlns="" id="{D3FD90AF-7531-AC48-9D65-517E5844F4DD}"/>
              </a:ext>
            </a:extLst>
          </p:cNvPr>
          <p:cNvSpPr>
            <a:spLocks noChangeArrowheads="1"/>
          </p:cNvSpPr>
          <p:nvPr/>
        </p:nvSpPr>
        <p:spPr bwMode="auto">
          <a:xfrm>
            <a:off x="700617" y="3837138"/>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20">
            <a:extLst>
              <a:ext uri="{FF2B5EF4-FFF2-40B4-BE49-F238E27FC236}">
                <a16:creationId xmlns:a16="http://schemas.microsoft.com/office/drawing/2014/main" xmlns="" id="{A1E043CE-309E-76E3-7B04-BC26AA99F765}"/>
              </a:ext>
            </a:extLst>
          </p:cNvPr>
          <p:cNvSpPr>
            <a:spLocks noChangeArrowheads="1"/>
          </p:cNvSpPr>
          <p:nvPr/>
        </p:nvSpPr>
        <p:spPr bwMode="auto">
          <a:xfrm>
            <a:off x="4724400" y="865338"/>
            <a:ext cx="908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Rectangle 21">
            <a:extLst>
              <a:ext uri="{FF2B5EF4-FFF2-40B4-BE49-F238E27FC236}">
                <a16:creationId xmlns:a16="http://schemas.microsoft.com/office/drawing/2014/main" xmlns="" id="{55F2AA08-7FC1-CC64-2CED-DACDEFB05F24}"/>
              </a:ext>
            </a:extLst>
          </p:cNvPr>
          <p:cNvSpPr>
            <a:spLocks noChangeArrowheads="1"/>
          </p:cNvSpPr>
          <p:nvPr/>
        </p:nvSpPr>
        <p:spPr bwMode="auto">
          <a:xfrm>
            <a:off x="4772958" y="1972330"/>
            <a:ext cx="12468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22">
            <a:extLst>
              <a:ext uri="{FF2B5EF4-FFF2-40B4-BE49-F238E27FC236}">
                <a16:creationId xmlns:a16="http://schemas.microsoft.com/office/drawing/2014/main" xmlns="" id="{69CD57E8-883A-56ED-FDDC-D92FD508C432}"/>
              </a:ext>
            </a:extLst>
          </p:cNvPr>
          <p:cNvSpPr>
            <a:spLocks noChangeArrowheads="1"/>
          </p:cNvSpPr>
          <p:nvPr/>
        </p:nvSpPr>
        <p:spPr bwMode="auto">
          <a:xfrm>
            <a:off x="4758718" y="3014511"/>
            <a:ext cx="32926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lớn nhất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xmlns="" id="{A80113A2-1F0B-4ABD-94D4-08D516C3FC36}"/>
              </a:ext>
            </a:extLst>
          </p:cNvPr>
          <p:cNvCxnSpPr/>
          <p:nvPr/>
        </p:nvCxnSpPr>
        <p:spPr>
          <a:xfrm>
            <a:off x="4529133" y="530283"/>
            <a:ext cx="0" cy="447986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9407CED3-7BFC-24F0-DBC1-9F02C92F5B3E}"/>
              </a:ext>
            </a:extLst>
          </p:cNvPr>
          <p:cNvSpPr txBox="1"/>
          <p:nvPr/>
        </p:nvSpPr>
        <p:spPr>
          <a:xfrm>
            <a:off x="208856" y="676930"/>
            <a:ext cx="4572000" cy="523220"/>
          </a:xfrm>
          <a:prstGeom prst="rect">
            <a:avLst/>
          </a:prstGeom>
          <a:noFill/>
        </p:spPr>
        <p:txBody>
          <a:bodyPr wrap="square">
            <a:spAutoFit/>
          </a:bodyPr>
          <a:lstStyle/>
          <a:p>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2</a:t>
            </a:r>
            <a:r>
              <a:rPr kumimoji="0" lang="en-US" altLang="vi-VN" sz="28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0000"/>
              </a:solidFill>
            </a:endParaRPr>
          </a:p>
        </p:txBody>
      </p:sp>
      <p:sp>
        <p:nvSpPr>
          <p:cNvPr id="26"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247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xmlns=""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xmlns=""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xmlns=""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19500" name="Equation" r:id="rId3" imgW="939600" imgH="342720" progId="Equation.DSMT4">
                    <p:embed/>
                  </p:oleObj>
                </mc:Choice>
                <mc:Fallback>
                  <p:oleObj name="Equation" r:id="rId3" imgW="939600" imgH="342720" progId="Equation.DSMT4">
                    <p:embed/>
                    <p:pic>
                      <p:nvPicPr>
                        <p:cNvPr id="2" name="Object 1">
                          <a:extLst>
                            <a:ext uri="{FF2B5EF4-FFF2-40B4-BE49-F238E27FC236}">
                              <a16:creationId xmlns:a16="http://schemas.microsoft.com/office/drawing/2014/main" xmlns="" id="{CAD697DA-3933-9887-3B95-7051DCD21C86}"/>
                            </a:ext>
                          </a:extLst>
                        </p:cNvPr>
                        <p:cNvPicPr/>
                        <p:nvPr/>
                      </p:nvPicPr>
                      <p:blipFill>
                        <a:blip r:embed="rId4"/>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19501" name="Equation" r:id="rId5" imgW="965160" imgH="342720" progId="Equation.DSMT4">
                    <p:embed/>
                  </p:oleObj>
                </mc:Choice>
                <mc:Fallback>
                  <p:oleObj name="Equation" r:id="rId5" imgW="965160" imgH="342720" progId="Equation.DSMT4">
                    <p:embed/>
                    <p:pic>
                      <p:nvPicPr>
                        <p:cNvPr id="3" name="Object 2">
                          <a:extLst>
                            <a:ext uri="{FF2B5EF4-FFF2-40B4-BE49-F238E27FC236}">
                              <a16:creationId xmlns:a16="http://schemas.microsoft.com/office/drawing/2014/main" xmlns="" id="{F4C33737-F70B-0A77-D754-4C6FC0D86B2F}"/>
                            </a:ext>
                          </a:extLst>
                        </p:cNvPr>
                        <p:cNvPicPr/>
                        <p:nvPr/>
                      </p:nvPicPr>
                      <p:blipFill>
                        <a:blip r:embed="rId6"/>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19502" name="Equation" r:id="rId7" imgW="1117440" imgH="342720" progId="Equation.DSMT4">
                    <p:embed/>
                  </p:oleObj>
                </mc:Choice>
                <mc:Fallback>
                  <p:oleObj name="Equation" r:id="rId7" imgW="1117440" imgH="342720" progId="Equation.DSMT4">
                    <p:embed/>
                    <p:pic>
                      <p:nvPicPr>
                        <p:cNvPr id="5" name="Object 4">
                          <a:extLst>
                            <a:ext uri="{FF2B5EF4-FFF2-40B4-BE49-F238E27FC236}">
                              <a16:creationId xmlns:a16="http://schemas.microsoft.com/office/drawing/2014/main" xmlns="" id="{7355FAEB-8BD2-8A6C-15EE-39BCC77BEBA9}"/>
                            </a:ext>
                          </a:extLst>
                        </p:cNvPr>
                        <p:cNvPicPr/>
                        <p:nvPr/>
                      </p:nvPicPr>
                      <p:blipFill>
                        <a:blip r:embed="rId8"/>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19503" name="Equation" r:id="rId9" imgW="939600" imgH="342720" progId="Equation.DSMT4">
                    <p:embed/>
                  </p:oleObj>
                </mc:Choice>
                <mc:Fallback>
                  <p:oleObj name="Equation" r:id="rId9" imgW="939600" imgH="342720" progId="Equation.DSMT4">
                    <p:embed/>
                    <p:pic>
                      <p:nvPicPr>
                        <p:cNvPr id="6" name="Object 5">
                          <a:extLst>
                            <a:ext uri="{FF2B5EF4-FFF2-40B4-BE49-F238E27FC236}">
                              <a16:creationId xmlns:a16="http://schemas.microsoft.com/office/drawing/2014/main" xmlns="" id="{98549A55-CFDB-D399-F145-ECA5C9FF42FC}"/>
                            </a:ext>
                          </a:extLst>
                        </p:cNvPr>
                        <p:cNvPicPr/>
                        <p:nvPr/>
                      </p:nvPicPr>
                      <p:blipFill>
                        <a:blip r:embed="rId10"/>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19504" name="Equation" r:id="rId11" imgW="1117440" imgH="342720" progId="Equation.DSMT4">
                    <p:embed/>
                  </p:oleObj>
                </mc:Choice>
                <mc:Fallback>
                  <p:oleObj name="Equation" r:id="rId11" imgW="1117440" imgH="342720" progId="Equation.DSMT4">
                    <p:embed/>
                    <p:pic>
                      <p:nvPicPr>
                        <p:cNvPr id="7" name="Object 6">
                          <a:extLst>
                            <a:ext uri="{FF2B5EF4-FFF2-40B4-BE49-F238E27FC236}">
                              <a16:creationId xmlns:a16="http://schemas.microsoft.com/office/drawing/2014/main" xmlns="" id="{D7D44CCD-22CD-9E1B-CA95-D9027C3724C7}"/>
                            </a:ext>
                          </a:extLst>
                        </p:cNvPr>
                        <p:cNvPicPr/>
                        <p:nvPr/>
                      </p:nvPicPr>
                      <p:blipFill>
                        <a:blip r:embed="rId12"/>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xmlns="" id="{17D3A49F-B371-6D09-175E-396676CD44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xmlns=""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xmlns="" id="{721C343C-1987-2728-8F16-D892E8984160}"/>
                </a:ext>
              </a:extLst>
            </p:cNvPr>
            <p:cNvGraphicFramePr>
              <a:graphicFrameLocks noChangeAspect="1"/>
            </p:cNvGraphicFramePr>
            <p:nvPr>
              <p:extLst>
                <p:ext uri="{D42A27DB-BD31-4B8C-83A1-F6EECF244321}">
                  <p14:modId xmlns:p14="http://schemas.microsoft.com/office/powerpoint/2010/main" val="422648109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19505" name="Equation" r:id="rId14" imgW="825480" imgH="838080" progId="Equation.DSMT4">
                    <p:embed/>
                  </p:oleObj>
                </mc:Choice>
                <mc:Fallback>
                  <p:oleObj name="Equation" r:id="rId14" imgW="825480" imgH="838080" progId="Equation.DSMT4">
                    <p:embed/>
                    <p:pic>
                      <p:nvPicPr>
                        <p:cNvPr id="8" name="Object 7">
                          <a:extLst>
                            <a:ext uri="{FF2B5EF4-FFF2-40B4-BE49-F238E27FC236}">
                              <a16:creationId xmlns:a16="http://schemas.microsoft.com/office/drawing/2014/main" xmlns="" id="{721C343C-1987-2728-8F16-D892E8984160}"/>
                            </a:ext>
                          </a:extLst>
                        </p:cNvPr>
                        <p:cNvPicPr/>
                        <p:nvPr/>
                      </p:nvPicPr>
                      <p:blipFill>
                        <a:blip r:embed="rId15"/>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xmlns=""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188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xmlns=""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xmlns=""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28674" name="Equation" r:id="rId4" imgW="939600" imgH="342720" progId="Equation.DSMT4">
                    <p:embed/>
                  </p:oleObj>
                </mc:Choice>
                <mc:Fallback>
                  <p:oleObj name="Equation" r:id="rId4" imgW="939600" imgH="342720" progId="Equation.DSMT4">
                    <p:embed/>
                    <p:pic>
                      <p:nvPicPr>
                        <p:cNvPr id="0" name=""/>
                        <p:cNvPicPr/>
                        <p:nvPr/>
                      </p:nvPicPr>
                      <p:blipFill>
                        <a:blip r:embed="rId5"/>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28675" name="Equation" r:id="rId6" imgW="965160" imgH="342720" progId="Equation.DSMT4">
                    <p:embed/>
                  </p:oleObj>
                </mc:Choice>
                <mc:Fallback>
                  <p:oleObj name="Equation" r:id="rId6" imgW="965160" imgH="342720" progId="Equation.DSMT4">
                    <p:embed/>
                    <p:pic>
                      <p:nvPicPr>
                        <p:cNvPr id="0" name=""/>
                        <p:cNvPicPr/>
                        <p:nvPr/>
                      </p:nvPicPr>
                      <p:blipFill>
                        <a:blip r:embed="rId7"/>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28676" name="Equation" r:id="rId8" imgW="1117440" imgH="342720" progId="Equation.DSMT4">
                    <p:embed/>
                  </p:oleObj>
                </mc:Choice>
                <mc:Fallback>
                  <p:oleObj name="Equation" r:id="rId8" imgW="1117440" imgH="342720" progId="Equation.DSMT4">
                    <p:embed/>
                    <p:pic>
                      <p:nvPicPr>
                        <p:cNvPr id="0" name=""/>
                        <p:cNvPicPr/>
                        <p:nvPr/>
                      </p:nvPicPr>
                      <p:blipFill>
                        <a:blip r:embed="rId9"/>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28677" name="Equation" r:id="rId10" imgW="939600" imgH="342720" progId="Equation.DSMT4">
                    <p:embed/>
                  </p:oleObj>
                </mc:Choice>
                <mc:Fallback>
                  <p:oleObj name="Equation" r:id="rId10" imgW="939600" imgH="342720" progId="Equation.DSMT4">
                    <p:embed/>
                    <p:pic>
                      <p:nvPicPr>
                        <p:cNvPr id="0" name=""/>
                        <p:cNvPicPr/>
                        <p:nvPr/>
                      </p:nvPicPr>
                      <p:blipFill>
                        <a:blip r:embed="rId11"/>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28678" name="Equation" r:id="rId12" imgW="1117440" imgH="342720" progId="Equation.DSMT4">
                    <p:embed/>
                  </p:oleObj>
                </mc:Choice>
                <mc:Fallback>
                  <p:oleObj name="Equation" r:id="rId12" imgW="1117440" imgH="342720" progId="Equation.DSMT4">
                    <p:embed/>
                    <p:pic>
                      <p:nvPicPr>
                        <p:cNvPr id="0" name=""/>
                        <p:cNvPicPr/>
                        <p:nvPr/>
                      </p:nvPicPr>
                      <p:blipFill>
                        <a:blip r:embed="rId13"/>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xmlns="" id="{17D3A49F-B371-6D09-175E-396676CD44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xmlns=""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xmlns="" id="{721C343C-1987-2728-8F16-D892E8984160}"/>
                </a:ext>
              </a:extLst>
            </p:cNvPr>
            <p:cNvGraphicFramePr>
              <a:graphicFrameLocks noChangeAspect="1"/>
            </p:cNvGraphicFramePr>
            <p:nvPr>
              <p:extLst>
                <p:ext uri="{D42A27DB-BD31-4B8C-83A1-F6EECF244321}">
                  <p14:modId xmlns:p14="http://schemas.microsoft.com/office/powerpoint/2010/main" val="326151420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28679" name="Equation" r:id="rId15" imgW="825480" imgH="838080" progId="Equation.DSMT4">
                    <p:embed/>
                  </p:oleObj>
                </mc:Choice>
                <mc:Fallback>
                  <p:oleObj name="Equation" r:id="rId15" imgW="825480" imgH="838080" progId="Equation.DSMT4">
                    <p:embed/>
                    <p:pic>
                      <p:nvPicPr>
                        <p:cNvPr id="0" name=""/>
                        <p:cNvPicPr/>
                        <p:nvPr/>
                      </p:nvPicPr>
                      <p:blipFill>
                        <a:blip r:embed="rId16"/>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xmlns=""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8" name="Picture 9" descr="Digit 150"/>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661268" y="1954120"/>
            <a:ext cx="1403733" cy="77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06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lt">
                                    <p:tmPct val="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31" presetClass="exit" presetSubtype="0" fill="hold" nodeType="withEffect">
                                  <p:stCondLst>
                                    <p:cond delay="153000"/>
                                  </p:stCondLst>
                                  <p:iterate type="lt">
                                    <p:tmPct val="5000"/>
                                  </p:iterate>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anim calcmode="lin" valueType="num">
                                      <p:cBhvr>
                                        <p:cTn id="36" dur="1000"/>
                                        <p:tgtEl>
                                          <p:spTgt spid="18"/>
                                        </p:tgtEl>
                                        <p:attrNameLst>
                                          <p:attrName>style.rotation</p:attrName>
                                        </p:attrNameLst>
                                      </p:cBhvr>
                                      <p:tavLst>
                                        <p:tav tm="0">
                                          <p:val>
                                            <p:fltVal val="0"/>
                                          </p:val>
                                        </p:tav>
                                        <p:tav tm="100000">
                                          <p:val>
                                            <p:fltVal val="90"/>
                                          </p:val>
                                        </p:tav>
                                      </p:tavLst>
                                    </p:anim>
                                    <p:animEffect transition="out" filter="fade">
                                      <p:cBhvr>
                                        <p:cTn id="37" dur="1000"/>
                                        <p:tgtEl>
                                          <p:spTgt spid="18"/>
                                        </p:tgtEl>
                                      </p:cBhvr>
                                    </p:animEffect>
                                    <p:set>
                                      <p:cBhvr>
                                        <p:cTn id="3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xmlns="" id="{5EE3ADD2-3351-CD51-54BC-C9CF04A81153}"/>
              </a:ext>
            </a:extLst>
          </p:cNvPr>
          <p:cNvSpPr>
            <a:spLocks noChangeArrowheads="1"/>
          </p:cNvSpPr>
          <p:nvPr/>
        </p:nvSpPr>
        <p:spPr bwMode="auto">
          <a:xfrm>
            <a:off x="170721" y="1124335"/>
            <a:ext cx="6569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sáu số đo chiều cao của tầng hầm là:</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5B59E572-4B65-820F-3A1C-872DDE13F254}"/>
              </a:ext>
            </a:extLst>
          </p:cNvPr>
          <p:cNvGrpSpPr/>
          <p:nvPr/>
        </p:nvGrpSpPr>
        <p:grpSpPr>
          <a:xfrm>
            <a:off x="152400" y="2213683"/>
            <a:ext cx="8801504" cy="838200"/>
            <a:chOff x="288536" y="2350883"/>
            <a:chExt cx="8801504" cy="838200"/>
          </a:xfrm>
        </p:grpSpPr>
        <p:graphicFrame>
          <p:nvGraphicFramePr>
            <p:cNvPr id="10" name="Object 9">
              <a:extLst>
                <a:ext uri="{FF2B5EF4-FFF2-40B4-BE49-F238E27FC236}">
                  <a16:creationId xmlns:a16="http://schemas.microsoft.com/office/drawing/2014/main" xmlns="" id="{75B8105E-0666-3A9D-CE56-3DC4DF4A749A}"/>
                </a:ext>
              </a:extLst>
            </p:cNvPr>
            <p:cNvGraphicFramePr>
              <a:graphicFrameLocks noChangeAspect="1"/>
            </p:cNvGraphicFramePr>
            <p:nvPr>
              <p:extLst>
                <p:ext uri="{D42A27DB-BD31-4B8C-83A1-F6EECF244321}">
                  <p14:modId xmlns:p14="http://schemas.microsoft.com/office/powerpoint/2010/main" val="2623174647"/>
                </p:ext>
              </p:extLst>
            </p:nvPr>
          </p:nvGraphicFramePr>
          <p:xfrm>
            <a:off x="8277240" y="2350883"/>
            <a:ext cx="812800" cy="838200"/>
          </p:xfrm>
          <a:graphic>
            <a:graphicData uri="http://schemas.openxmlformats.org/presentationml/2006/ole">
              <mc:AlternateContent xmlns:mc="http://schemas.openxmlformats.org/markup-compatibility/2006">
                <mc:Choice xmlns:v="urn:schemas-microsoft-com:vml" Requires="v">
                  <p:oleObj spid="_x0000_s20545" name="Equation" r:id="rId3" imgW="812520" imgH="838080" progId="Equation.DSMT4">
                    <p:embed/>
                  </p:oleObj>
                </mc:Choice>
                <mc:Fallback>
                  <p:oleObj name="Equation" r:id="rId3" imgW="812520" imgH="838080" progId="Equation.DSMT4">
                    <p:embed/>
                    <p:pic>
                      <p:nvPicPr>
                        <p:cNvPr id="0" name="Object 4"/>
                        <p:cNvPicPr>
                          <a:picLocks noChangeAspect="1" noChangeArrowheads="1"/>
                        </p:cNvPicPr>
                        <p:nvPr/>
                      </p:nvPicPr>
                      <p:blipFill>
                        <a:blip r:embed="rId4"/>
                        <a:srcRect/>
                        <a:stretch>
                          <a:fillRect/>
                        </a:stretch>
                      </p:blipFill>
                      <p:spPr bwMode="auto">
                        <a:xfrm>
                          <a:off x="8277240" y="2350883"/>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7">
              <a:extLst>
                <a:ext uri="{FF2B5EF4-FFF2-40B4-BE49-F238E27FC236}">
                  <a16:creationId xmlns:a16="http://schemas.microsoft.com/office/drawing/2014/main" xmlns="" id="{918D836E-42ED-9A4A-A221-A726EED4AAB3}"/>
                </a:ext>
              </a:extLst>
            </p:cNvPr>
            <p:cNvSpPr>
              <a:spLocks noChangeArrowheads="1"/>
            </p:cNvSpPr>
            <p:nvPr/>
          </p:nvSpPr>
          <p:spPr bwMode="auto">
            <a:xfrm>
              <a:off x="288536" y="2463480"/>
              <a:ext cx="8093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 Hạnh dự định chọn chiều cao của tầng hầm lớn hơn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11" name="Object 10">
            <a:extLst>
              <a:ext uri="{FF2B5EF4-FFF2-40B4-BE49-F238E27FC236}">
                <a16:creationId xmlns:a16="http://schemas.microsoft.com/office/drawing/2014/main" xmlns="" id="{0321738C-20DD-0EAA-2321-E45B39E40857}"/>
              </a:ext>
            </a:extLst>
          </p:cNvPr>
          <p:cNvGraphicFramePr>
            <a:graphicFrameLocks noChangeAspect="1"/>
          </p:cNvGraphicFramePr>
          <p:nvPr>
            <p:extLst>
              <p:ext uri="{D42A27DB-BD31-4B8C-83A1-F6EECF244321}">
                <p14:modId xmlns:p14="http://schemas.microsoft.com/office/powerpoint/2010/main" val="1037312286"/>
              </p:ext>
            </p:extLst>
          </p:nvPr>
        </p:nvGraphicFramePr>
        <p:xfrm>
          <a:off x="1455203" y="3163497"/>
          <a:ext cx="2000250" cy="838200"/>
        </p:xfrm>
        <a:graphic>
          <a:graphicData uri="http://schemas.openxmlformats.org/presentationml/2006/ole">
            <mc:AlternateContent xmlns:mc="http://schemas.openxmlformats.org/markup-compatibility/2006">
              <mc:Choice xmlns:v="urn:schemas-microsoft-com:vml" Requires="v">
                <p:oleObj spid="_x0000_s20546" name="Equation" r:id="rId5" imgW="1993680" imgH="838080" progId="Equation.DSMT4">
                  <p:embed/>
                </p:oleObj>
              </mc:Choice>
              <mc:Fallback>
                <p:oleObj name="Equation" r:id="rId5" imgW="1993680" imgH="838080" progId="Equation.DSMT4">
                  <p:embed/>
                  <p:pic>
                    <p:nvPicPr>
                      <p:cNvPr id="0" name="Object 3"/>
                      <p:cNvPicPr>
                        <a:picLocks noChangeAspect="1" noChangeArrowheads="1"/>
                      </p:cNvPicPr>
                      <p:nvPr/>
                    </p:nvPicPr>
                    <p:blipFill>
                      <a:blip r:embed="rId6"/>
                      <a:srcRect/>
                      <a:stretch>
                        <a:fillRect/>
                      </a:stretch>
                    </p:blipFill>
                    <p:spPr bwMode="auto">
                      <a:xfrm>
                        <a:off x="1455203" y="3163497"/>
                        <a:ext cx="20002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82322ACA-C2F6-9AAE-F18D-65D1F7035CBC}"/>
              </a:ext>
            </a:extLst>
          </p:cNvPr>
          <p:cNvGraphicFramePr>
            <a:graphicFrameLocks noChangeAspect="1"/>
          </p:cNvGraphicFramePr>
          <p:nvPr>
            <p:extLst>
              <p:ext uri="{D42A27DB-BD31-4B8C-83A1-F6EECF244321}">
                <p14:modId xmlns:p14="http://schemas.microsoft.com/office/powerpoint/2010/main" val="230694995"/>
              </p:ext>
            </p:extLst>
          </p:nvPr>
        </p:nvGraphicFramePr>
        <p:xfrm>
          <a:off x="4497004" y="3411574"/>
          <a:ext cx="1492250" cy="373062"/>
        </p:xfrm>
        <a:graphic>
          <a:graphicData uri="http://schemas.openxmlformats.org/presentationml/2006/ole">
            <mc:AlternateContent xmlns:mc="http://schemas.openxmlformats.org/markup-compatibility/2006">
              <mc:Choice xmlns:v="urn:schemas-microsoft-com:vml" Requires="v">
                <p:oleObj spid="_x0000_s20547" name="Equation" r:id="rId7" imgW="1498320" imgH="368280" progId="Equation.DSMT4">
                  <p:embed/>
                </p:oleObj>
              </mc:Choice>
              <mc:Fallback>
                <p:oleObj name="Equation" r:id="rId7" imgW="1498320" imgH="368280" progId="Equation.DSMT4">
                  <p:embed/>
                  <p:pic>
                    <p:nvPicPr>
                      <p:cNvPr id="0" name="Object 2"/>
                      <p:cNvPicPr>
                        <a:picLocks noChangeAspect="1" noChangeArrowheads="1"/>
                      </p:cNvPicPr>
                      <p:nvPr/>
                    </p:nvPicPr>
                    <p:blipFill>
                      <a:blip r:embed="rId8"/>
                      <a:srcRect/>
                      <a:stretch>
                        <a:fillRect/>
                      </a:stretch>
                    </p:blipFill>
                    <p:spPr bwMode="auto">
                      <a:xfrm>
                        <a:off x="4497004" y="3411574"/>
                        <a:ext cx="1492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8">
            <a:extLst>
              <a:ext uri="{FF2B5EF4-FFF2-40B4-BE49-F238E27FC236}">
                <a16:creationId xmlns:a16="http://schemas.microsoft.com/office/drawing/2014/main" xmlns="" id="{CF8303EC-496E-50AD-395E-A333F8C0E54F}"/>
              </a:ext>
            </a:extLst>
          </p:cNvPr>
          <p:cNvSpPr>
            <a:spLocks noChangeArrowheads="1"/>
          </p:cNvSpPr>
          <p:nvPr/>
        </p:nvSpPr>
        <p:spPr bwMode="auto">
          <a:xfrm>
            <a:off x="720385" y="3252202"/>
            <a:ext cx="1308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Mà</a:t>
            </a:r>
          </a:p>
        </p:txBody>
      </p:sp>
      <p:sp>
        <p:nvSpPr>
          <p:cNvPr id="22" name="Rectangle 19">
            <a:extLst>
              <a:ext uri="{FF2B5EF4-FFF2-40B4-BE49-F238E27FC236}">
                <a16:creationId xmlns:a16="http://schemas.microsoft.com/office/drawing/2014/main" xmlns="" id="{DAA9EE91-DCDC-39D6-7873-2A56C95392C1}"/>
              </a:ext>
            </a:extLst>
          </p:cNvPr>
          <p:cNvSpPr>
            <a:spLocks noChangeArrowheads="1"/>
          </p:cNvSpPr>
          <p:nvPr/>
        </p:nvSpPr>
        <p:spPr bwMode="auto">
          <a:xfrm>
            <a:off x="3643204" y="3294491"/>
            <a:ext cx="1019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DF3E1D07-6C65-8EA4-9074-FC723DBB07B6}"/>
              </a:ext>
            </a:extLst>
          </p:cNvPr>
          <p:cNvGrpSpPr/>
          <p:nvPr/>
        </p:nvGrpSpPr>
        <p:grpSpPr>
          <a:xfrm>
            <a:off x="694445" y="4113312"/>
            <a:ext cx="8113131" cy="523220"/>
            <a:chOff x="376210" y="3577150"/>
            <a:chExt cx="8113131" cy="523220"/>
          </a:xfrm>
        </p:grpSpPr>
        <p:graphicFrame>
          <p:nvGraphicFramePr>
            <p:cNvPr id="13" name="Object 12">
              <a:extLst>
                <a:ext uri="{FF2B5EF4-FFF2-40B4-BE49-F238E27FC236}">
                  <a16:creationId xmlns:a16="http://schemas.microsoft.com/office/drawing/2014/main" xmlns="" id="{87A3728C-0459-3C10-DCFA-BDBE89E511C0}"/>
                </a:ext>
              </a:extLst>
            </p:cNvPr>
            <p:cNvGraphicFramePr>
              <a:graphicFrameLocks noChangeAspect="1"/>
            </p:cNvGraphicFramePr>
            <p:nvPr>
              <p:extLst>
                <p:ext uri="{D42A27DB-BD31-4B8C-83A1-F6EECF244321}">
                  <p14:modId xmlns:p14="http://schemas.microsoft.com/office/powerpoint/2010/main" val="3508290966"/>
                </p:ext>
              </p:extLst>
            </p:nvPr>
          </p:nvGraphicFramePr>
          <p:xfrm>
            <a:off x="7362216" y="3693503"/>
            <a:ext cx="1127125" cy="373063"/>
          </p:xfrm>
          <a:graphic>
            <a:graphicData uri="http://schemas.openxmlformats.org/presentationml/2006/ole">
              <mc:AlternateContent xmlns:mc="http://schemas.openxmlformats.org/markup-compatibility/2006">
                <mc:Choice xmlns:v="urn:schemas-microsoft-com:vml" Requires="v">
                  <p:oleObj spid="_x0000_s20548" name="Equation" r:id="rId9" imgW="1117440" imgH="368280" progId="Equation.DSMT4">
                    <p:embed/>
                  </p:oleObj>
                </mc:Choice>
                <mc:Fallback>
                  <p:oleObj name="Equation" r:id="rId9" imgW="1117440" imgH="368280" progId="Equation.DSMT4">
                    <p:embed/>
                    <p:pic>
                      <p:nvPicPr>
                        <p:cNvPr id="0" name="Object 1"/>
                        <p:cNvPicPr>
                          <a:picLocks noChangeAspect="1" noChangeArrowheads="1"/>
                        </p:cNvPicPr>
                        <p:nvPr/>
                      </p:nvPicPr>
                      <p:blipFill>
                        <a:blip r:embed="rId10"/>
                        <a:srcRect/>
                        <a:stretch>
                          <a:fillRect/>
                        </a:stretch>
                      </p:blipFill>
                      <p:spPr bwMode="auto">
                        <a:xfrm>
                          <a:off x="7362216" y="3693503"/>
                          <a:ext cx="1127125"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0">
              <a:extLst>
                <a:ext uri="{FF2B5EF4-FFF2-40B4-BE49-F238E27FC236}">
                  <a16:creationId xmlns:a16="http://schemas.microsoft.com/office/drawing/2014/main" xmlns="" id="{B8DDB44E-9E36-BA8E-7CB1-F4A2EEF11280}"/>
                </a:ext>
              </a:extLst>
            </p:cNvPr>
            <p:cNvSpPr>
              <a:spLocks noChangeArrowheads="1"/>
            </p:cNvSpPr>
            <p:nvPr/>
          </p:nvSpPr>
          <p:spPr bwMode="auto">
            <a:xfrm>
              <a:off x="376210" y="3577150"/>
              <a:ext cx="73961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số đo chiều cao của tầng hầm được chọn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60CF16DF-F5A6-12DF-EAF6-9CF5FB83BDE9}"/>
              </a:ext>
            </a:extLst>
          </p:cNvPr>
          <p:cNvGrpSpPr/>
          <p:nvPr/>
        </p:nvGrpSpPr>
        <p:grpSpPr>
          <a:xfrm>
            <a:off x="1219200" y="1759169"/>
            <a:ext cx="5509322" cy="342900"/>
            <a:chOff x="1334738" y="1030188"/>
            <a:chExt cx="5509322" cy="342900"/>
          </a:xfrm>
        </p:grpSpPr>
        <p:graphicFrame>
          <p:nvGraphicFramePr>
            <p:cNvPr id="25" name="Object 24">
              <a:extLst>
                <a:ext uri="{FF2B5EF4-FFF2-40B4-BE49-F238E27FC236}">
                  <a16:creationId xmlns:a16="http://schemas.microsoft.com/office/drawing/2014/main" xmlns="" id="{3110B497-B7F0-8366-F78D-0B3119EEE40F}"/>
                </a:ext>
              </a:extLst>
            </p:cNvPr>
            <p:cNvGraphicFramePr>
              <a:graphicFrameLocks noChangeAspect="1"/>
            </p:cNvGraphicFramePr>
            <p:nvPr>
              <p:extLst>
                <p:ext uri="{D42A27DB-BD31-4B8C-83A1-F6EECF244321}">
                  <p14:modId xmlns:p14="http://schemas.microsoft.com/office/powerpoint/2010/main" val="780078154"/>
                </p:ext>
              </p:extLst>
            </p:nvPr>
          </p:nvGraphicFramePr>
          <p:xfrm>
            <a:off x="1334738" y="1030188"/>
            <a:ext cx="939800" cy="342900"/>
          </p:xfrm>
          <a:graphic>
            <a:graphicData uri="http://schemas.openxmlformats.org/presentationml/2006/ole">
              <mc:AlternateContent xmlns:mc="http://schemas.openxmlformats.org/markup-compatibility/2006">
                <mc:Choice xmlns:v="urn:schemas-microsoft-com:vml" Requires="v">
                  <p:oleObj spid="_x0000_s20549" name="Equation" r:id="rId11" imgW="939600" imgH="342720" progId="Equation.DSMT4">
                    <p:embed/>
                  </p:oleObj>
                </mc:Choice>
                <mc:Fallback>
                  <p:oleObj name="Equation" r:id="rId11" imgW="939600" imgH="342720" progId="Equation.DSMT4">
                    <p:embed/>
                    <p:pic>
                      <p:nvPicPr>
                        <p:cNvPr id="2" name="Object 1">
                          <a:extLst>
                            <a:ext uri="{FF2B5EF4-FFF2-40B4-BE49-F238E27FC236}">
                              <a16:creationId xmlns:a16="http://schemas.microsoft.com/office/drawing/2014/main" xmlns="" id="{CAD697DA-3933-9887-3B95-7051DCD21C86}"/>
                            </a:ext>
                          </a:extLst>
                        </p:cNvPr>
                        <p:cNvPicPr/>
                        <p:nvPr/>
                      </p:nvPicPr>
                      <p:blipFill>
                        <a:blip r:embed="rId12"/>
                        <a:stretch>
                          <a:fillRect/>
                        </a:stretch>
                      </p:blipFill>
                      <p:spPr>
                        <a:xfrm>
                          <a:off x="1334738" y="1030188"/>
                          <a:ext cx="939800" cy="3429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xmlns="" id="{0B409B1E-35F4-3CE2-4816-827C235A760F}"/>
                </a:ext>
              </a:extLst>
            </p:cNvPr>
            <p:cNvGraphicFramePr>
              <a:graphicFrameLocks noChangeAspect="1"/>
            </p:cNvGraphicFramePr>
            <p:nvPr>
              <p:extLst>
                <p:ext uri="{D42A27DB-BD31-4B8C-83A1-F6EECF244321}">
                  <p14:modId xmlns:p14="http://schemas.microsoft.com/office/powerpoint/2010/main" val="1167768748"/>
                </p:ext>
              </p:extLst>
            </p:nvPr>
          </p:nvGraphicFramePr>
          <p:xfrm>
            <a:off x="2381869" y="1030188"/>
            <a:ext cx="965200" cy="342900"/>
          </p:xfrm>
          <a:graphic>
            <a:graphicData uri="http://schemas.openxmlformats.org/presentationml/2006/ole">
              <mc:AlternateContent xmlns:mc="http://schemas.openxmlformats.org/markup-compatibility/2006">
                <mc:Choice xmlns:v="urn:schemas-microsoft-com:vml" Requires="v">
                  <p:oleObj spid="_x0000_s20550" name="Equation" r:id="rId13" imgW="965160" imgH="342720" progId="Equation.DSMT4">
                    <p:embed/>
                  </p:oleObj>
                </mc:Choice>
                <mc:Fallback>
                  <p:oleObj name="Equation" r:id="rId13" imgW="965160" imgH="342720" progId="Equation.DSMT4">
                    <p:embed/>
                    <p:pic>
                      <p:nvPicPr>
                        <p:cNvPr id="3" name="Object 2">
                          <a:extLst>
                            <a:ext uri="{FF2B5EF4-FFF2-40B4-BE49-F238E27FC236}">
                              <a16:creationId xmlns:a16="http://schemas.microsoft.com/office/drawing/2014/main" xmlns="" id="{F4C33737-F70B-0A77-D754-4C6FC0D86B2F}"/>
                            </a:ext>
                          </a:extLst>
                        </p:cNvPr>
                        <p:cNvPicPr/>
                        <p:nvPr/>
                      </p:nvPicPr>
                      <p:blipFill>
                        <a:blip r:embed="rId14"/>
                        <a:stretch>
                          <a:fillRect/>
                        </a:stretch>
                      </p:blipFill>
                      <p:spPr>
                        <a:xfrm>
                          <a:off x="2381869" y="1030188"/>
                          <a:ext cx="965200" cy="3429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xmlns="" id="{EA6397AF-9720-BF33-2BEC-A04CC600338F}"/>
                </a:ext>
              </a:extLst>
            </p:cNvPr>
            <p:cNvGraphicFramePr>
              <a:graphicFrameLocks noChangeAspect="1"/>
            </p:cNvGraphicFramePr>
            <p:nvPr>
              <p:extLst>
                <p:ext uri="{D42A27DB-BD31-4B8C-83A1-F6EECF244321}">
                  <p14:modId xmlns:p14="http://schemas.microsoft.com/office/powerpoint/2010/main" val="1092719220"/>
                </p:ext>
              </p:extLst>
            </p:nvPr>
          </p:nvGraphicFramePr>
          <p:xfrm>
            <a:off x="3454400" y="1030188"/>
            <a:ext cx="1117600" cy="342900"/>
          </p:xfrm>
          <a:graphic>
            <a:graphicData uri="http://schemas.openxmlformats.org/presentationml/2006/ole">
              <mc:AlternateContent xmlns:mc="http://schemas.openxmlformats.org/markup-compatibility/2006">
                <mc:Choice xmlns:v="urn:schemas-microsoft-com:vml" Requires="v">
                  <p:oleObj spid="_x0000_s20551" name="Equation" r:id="rId15" imgW="1117440" imgH="342720" progId="Equation.DSMT4">
                    <p:embed/>
                  </p:oleObj>
                </mc:Choice>
                <mc:Fallback>
                  <p:oleObj name="Equation" r:id="rId15" imgW="1117440" imgH="342720" progId="Equation.DSMT4">
                    <p:embed/>
                    <p:pic>
                      <p:nvPicPr>
                        <p:cNvPr id="5" name="Object 4">
                          <a:extLst>
                            <a:ext uri="{FF2B5EF4-FFF2-40B4-BE49-F238E27FC236}">
                              <a16:creationId xmlns:a16="http://schemas.microsoft.com/office/drawing/2014/main" xmlns="" id="{7355FAEB-8BD2-8A6C-15EE-39BCC77BEBA9}"/>
                            </a:ext>
                          </a:extLst>
                        </p:cNvPr>
                        <p:cNvPicPr/>
                        <p:nvPr/>
                      </p:nvPicPr>
                      <p:blipFill>
                        <a:blip r:embed="rId16"/>
                        <a:stretch>
                          <a:fillRect/>
                        </a:stretch>
                      </p:blipFill>
                      <p:spPr>
                        <a:xfrm>
                          <a:off x="3454400" y="1030188"/>
                          <a:ext cx="1117600" cy="3429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xmlns="" id="{5B59C6B1-2CD6-09C0-5019-A10379E3AD72}"/>
                </a:ext>
              </a:extLst>
            </p:cNvPr>
            <p:cNvGraphicFramePr>
              <a:graphicFrameLocks noChangeAspect="1"/>
            </p:cNvGraphicFramePr>
            <p:nvPr>
              <p:extLst>
                <p:ext uri="{D42A27DB-BD31-4B8C-83A1-F6EECF244321}">
                  <p14:modId xmlns:p14="http://schemas.microsoft.com/office/powerpoint/2010/main" val="4150837253"/>
                </p:ext>
              </p:extLst>
            </p:nvPr>
          </p:nvGraphicFramePr>
          <p:xfrm>
            <a:off x="4679331" y="1030188"/>
            <a:ext cx="939800" cy="342900"/>
          </p:xfrm>
          <a:graphic>
            <a:graphicData uri="http://schemas.openxmlformats.org/presentationml/2006/ole">
              <mc:AlternateContent xmlns:mc="http://schemas.openxmlformats.org/markup-compatibility/2006">
                <mc:Choice xmlns:v="urn:schemas-microsoft-com:vml" Requires="v">
                  <p:oleObj spid="_x0000_s20552" name="Equation" r:id="rId17" imgW="939600" imgH="342720" progId="Equation.DSMT4">
                    <p:embed/>
                  </p:oleObj>
                </mc:Choice>
                <mc:Fallback>
                  <p:oleObj name="Equation" r:id="rId17" imgW="939600" imgH="342720" progId="Equation.DSMT4">
                    <p:embed/>
                    <p:pic>
                      <p:nvPicPr>
                        <p:cNvPr id="6" name="Object 5">
                          <a:extLst>
                            <a:ext uri="{FF2B5EF4-FFF2-40B4-BE49-F238E27FC236}">
                              <a16:creationId xmlns:a16="http://schemas.microsoft.com/office/drawing/2014/main" xmlns="" id="{98549A55-CFDB-D399-F145-ECA5C9FF42FC}"/>
                            </a:ext>
                          </a:extLst>
                        </p:cNvPr>
                        <p:cNvPicPr/>
                        <p:nvPr/>
                      </p:nvPicPr>
                      <p:blipFill>
                        <a:blip r:embed="rId18"/>
                        <a:stretch>
                          <a:fillRect/>
                        </a:stretch>
                      </p:blipFill>
                      <p:spPr>
                        <a:xfrm>
                          <a:off x="4679331" y="1030188"/>
                          <a:ext cx="939800" cy="3429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673FB525-F7AE-9D64-E442-6F7EC2D20594}"/>
                </a:ext>
              </a:extLst>
            </p:cNvPr>
            <p:cNvGraphicFramePr>
              <a:graphicFrameLocks noChangeAspect="1"/>
            </p:cNvGraphicFramePr>
            <p:nvPr>
              <p:extLst>
                <p:ext uri="{D42A27DB-BD31-4B8C-83A1-F6EECF244321}">
                  <p14:modId xmlns:p14="http://schemas.microsoft.com/office/powerpoint/2010/main" val="340538111"/>
                </p:ext>
              </p:extLst>
            </p:nvPr>
          </p:nvGraphicFramePr>
          <p:xfrm>
            <a:off x="5726460" y="1030188"/>
            <a:ext cx="1117600" cy="342900"/>
          </p:xfrm>
          <a:graphic>
            <a:graphicData uri="http://schemas.openxmlformats.org/presentationml/2006/ole">
              <mc:AlternateContent xmlns:mc="http://schemas.openxmlformats.org/markup-compatibility/2006">
                <mc:Choice xmlns:v="urn:schemas-microsoft-com:vml" Requires="v">
                  <p:oleObj spid="_x0000_s20553" name="Equation" r:id="rId19" imgW="1117440" imgH="342720" progId="Equation.DSMT4">
                    <p:embed/>
                  </p:oleObj>
                </mc:Choice>
                <mc:Fallback>
                  <p:oleObj name="Equation" r:id="rId19" imgW="1117440" imgH="342720" progId="Equation.DSMT4">
                    <p:embed/>
                    <p:pic>
                      <p:nvPicPr>
                        <p:cNvPr id="7" name="Object 6">
                          <a:extLst>
                            <a:ext uri="{FF2B5EF4-FFF2-40B4-BE49-F238E27FC236}">
                              <a16:creationId xmlns:a16="http://schemas.microsoft.com/office/drawing/2014/main" xmlns="" id="{D7D44CCD-22CD-9E1B-CA95-D9027C3724C7}"/>
                            </a:ext>
                          </a:extLst>
                        </p:cNvPr>
                        <p:cNvPicPr/>
                        <p:nvPr/>
                      </p:nvPicPr>
                      <p:blipFill>
                        <a:blip r:embed="rId20"/>
                        <a:stretch>
                          <a:fillRect/>
                        </a:stretch>
                      </p:blipFill>
                      <p:spPr>
                        <a:xfrm>
                          <a:off x="5726460" y="1030188"/>
                          <a:ext cx="1117600" cy="342900"/>
                        </a:xfrm>
                        <a:prstGeom prst="rect">
                          <a:avLst/>
                        </a:prstGeom>
                      </p:spPr>
                    </p:pic>
                  </p:oleObj>
                </mc:Fallback>
              </mc:AlternateContent>
            </a:graphicData>
          </a:graphic>
        </p:graphicFrame>
      </p:grpSp>
      <p:sp>
        <p:nvSpPr>
          <p:cNvPr id="32" name="TextBox 31">
            <a:extLst>
              <a:ext uri="{FF2B5EF4-FFF2-40B4-BE49-F238E27FC236}">
                <a16:creationId xmlns:a16="http://schemas.microsoft.com/office/drawing/2014/main" xmlns="" id="{C0F6724D-4413-3D21-F9AD-B1520094156B}"/>
              </a:ext>
            </a:extLst>
          </p:cNvPr>
          <p:cNvSpPr txBox="1"/>
          <p:nvPr/>
        </p:nvSpPr>
        <p:spPr>
          <a:xfrm>
            <a:off x="228600" y="590550"/>
            <a:ext cx="6858000" cy="523220"/>
          </a:xfrm>
          <a:prstGeom prst="rect">
            <a:avLst/>
          </a:prstGeom>
          <a:noFill/>
        </p:spPr>
        <p:txBody>
          <a:bodyPr wrap="square">
            <a:spAutoFit/>
          </a:bodyPr>
          <a:lstStyle/>
          <a:p>
            <a:r>
              <a:rPr lang="fr-FR" sz="2800" b="1">
                <a:solidFill>
                  <a:srgbClr val="FF0000"/>
                </a:solidFill>
                <a:effectLst/>
                <a:latin typeface="Times New Roman" panose="02020603050405020304" pitchFamily="18" charset="0"/>
                <a:ea typeface="Times New Roman" panose="02020603050405020304" pitchFamily="18" charset="0"/>
              </a:rPr>
              <a:t>Bài tập 10 (SGK/11). Hướng dẫn giải </a:t>
            </a:r>
            <a:endParaRPr lang="vi-VN" sz="2800">
              <a:solidFill>
                <a:srgbClr val="FF0000"/>
              </a:solidFill>
            </a:endParaRPr>
          </a:p>
        </p:txBody>
      </p:sp>
      <p:sp>
        <p:nvSpPr>
          <p:cNvPr id="2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36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xmlns=""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xmlns="" id="{C0159231-9380-3E4A-65FF-3275ED68FA71}"/>
                  </a:ext>
                </a:extLst>
              </p:cNvPr>
              <p:cNvGraphicFramePr>
                <a:graphicFrameLocks noChangeAspect="1"/>
              </p:cNvGraphicFramePr>
              <p:nvPr>
                <p:extLst>
                  <p:ext uri="{D42A27DB-BD31-4B8C-83A1-F6EECF244321}">
                    <p14:modId xmlns:p14="http://schemas.microsoft.com/office/powerpoint/2010/main" val="927584680"/>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1520" name="Equation" r:id="rId4" imgW="2222280" imgH="952200" progId="Equation.DSMT4">
                      <p:embed/>
                    </p:oleObj>
                  </mc:Choice>
                  <mc:Fallback>
                    <p:oleObj name="Equation" r:id="rId4" imgW="2222280" imgH="952200" progId="Equation.DSMT4">
                      <p:embed/>
                      <p:pic>
                        <p:nvPicPr>
                          <p:cNvPr id="0" name="Object 2"/>
                          <p:cNvPicPr>
                            <a:picLocks noChangeAspect="1" noChangeArrowheads="1"/>
                          </p:cNvPicPr>
                          <p:nvPr/>
                        </p:nvPicPr>
                        <p:blipFill>
                          <a:blip r:embed="rId5"/>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857D937E-9021-47A5-95D7-7BD2B583C6D1}"/>
                  </a:ext>
                </a:extLst>
              </p:cNvPr>
              <p:cNvGraphicFramePr>
                <a:graphicFrameLocks noChangeAspect="1"/>
              </p:cNvGraphicFramePr>
              <p:nvPr>
                <p:extLst>
                  <p:ext uri="{D42A27DB-BD31-4B8C-83A1-F6EECF244321}">
                    <p14:modId xmlns:p14="http://schemas.microsoft.com/office/powerpoint/2010/main" val="988846374"/>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1521" name="Equation" r:id="rId6" imgW="2222280" imgH="952200" progId="Equation.DSMT4">
                      <p:embed/>
                    </p:oleObj>
                  </mc:Choice>
                  <mc:Fallback>
                    <p:oleObj name="Equation" r:id="rId6" imgW="2222280" imgH="952200" progId="Equation.DSMT4">
                      <p:embed/>
                      <p:pic>
                        <p:nvPicPr>
                          <p:cNvPr id="0" name="Object 1"/>
                          <p:cNvPicPr>
                            <a:picLocks noChangeAspect="1" noChangeArrowheads="1"/>
                          </p:cNvPicPr>
                          <p:nvPr/>
                        </p:nvPicPr>
                        <p:blipFill>
                          <a:blip r:embed="rId7"/>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xmlns=""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xmlns=""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4F376F8-20BC-37E0-9236-BE1AE5EEBB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904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xmlns=""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xmlns="" id="{C0159231-9380-3E4A-65FF-3275ED68FA71}"/>
                  </a:ext>
                </a:extLst>
              </p:cNvPr>
              <p:cNvGraphicFramePr>
                <a:graphicFrameLocks noChangeAspect="1"/>
              </p:cNvGraphicFramePr>
              <p:nvPr>
                <p:extLst>
                  <p:ext uri="{D42A27DB-BD31-4B8C-83A1-F6EECF244321}">
                    <p14:modId xmlns:p14="http://schemas.microsoft.com/office/powerpoint/2010/main" val="3580508465"/>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7654" name="Equation" r:id="rId5" imgW="2222280" imgH="952200" progId="Equation.DSMT4">
                      <p:embed/>
                    </p:oleObj>
                  </mc:Choice>
                  <mc:Fallback>
                    <p:oleObj name="Equation" r:id="rId5" imgW="2222280" imgH="952200" progId="Equation.DSMT4">
                      <p:embed/>
                      <p:pic>
                        <p:nvPicPr>
                          <p:cNvPr id="0" name=""/>
                          <p:cNvPicPr>
                            <a:picLocks noChangeAspect="1" noChangeArrowheads="1"/>
                          </p:cNvPicPr>
                          <p:nvPr/>
                        </p:nvPicPr>
                        <p:blipFill>
                          <a:blip r:embed="rId6"/>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857D937E-9021-47A5-95D7-7BD2B583C6D1}"/>
                  </a:ext>
                </a:extLst>
              </p:cNvPr>
              <p:cNvGraphicFramePr>
                <a:graphicFrameLocks noChangeAspect="1"/>
              </p:cNvGraphicFramePr>
              <p:nvPr>
                <p:extLst>
                  <p:ext uri="{D42A27DB-BD31-4B8C-83A1-F6EECF244321}">
                    <p14:modId xmlns:p14="http://schemas.microsoft.com/office/powerpoint/2010/main" val="3925822615"/>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7655" name="Equation" r:id="rId7" imgW="2222280" imgH="952200" progId="Equation.DSMT4">
                      <p:embed/>
                    </p:oleObj>
                  </mc:Choice>
                  <mc:Fallback>
                    <p:oleObj name="Equation" r:id="rId7" imgW="2222280" imgH="952200" progId="Equation.DSMT4">
                      <p:embed/>
                      <p:pic>
                        <p:nvPicPr>
                          <p:cNvPr id="0" name=""/>
                          <p:cNvPicPr>
                            <a:picLocks noChangeAspect="1" noChangeArrowheads="1"/>
                          </p:cNvPicPr>
                          <p:nvPr/>
                        </p:nvPicPr>
                        <p:blipFill>
                          <a:blip r:embed="rId8"/>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xmlns=""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xmlns=""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4F376F8-20BC-37E0-9236-BE1AE5EEBB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5" name="Picture 10" descr="Digit 18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82270" y="3821656"/>
            <a:ext cx="1561730" cy="8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3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183000"/>
                                  </p:stCondLst>
                                  <p:iterate type="lt">
                                    <p:tmPct val="5000"/>
                                  </p:iterate>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a:extLst>
              <a:ext uri="{FF2B5EF4-FFF2-40B4-BE49-F238E27FC236}">
                <a16:creationId xmlns:a16="http://schemas.microsoft.com/office/drawing/2014/main" xmlns="" id="{125E670A-F252-425E-8FBD-2584A901E93B}"/>
              </a:ext>
            </a:extLst>
          </p:cNvPr>
          <p:cNvSpPr/>
          <p:nvPr/>
        </p:nvSpPr>
        <p:spPr>
          <a:xfrm>
            <a:off x="2211497" y="4248150"/>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a:extLst>
              <a:ext uri="{FF2B5EF4-FFF2-40B4-BE49-F238E27FC236}">
                <a16:creationId xmlns:a16="http://schemas.microsoft.com/office/drawing/2014/main" xmlns=""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xmlns=""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xmlns=""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a:extLst>
              <a:ext uri="{FF2B5EF4-FFF2-40B4-BE49-F238E27FC236}">
                <a16:creationId xmlns:a16="http://schemas.microsoft.com/office/drawing/2014/main" xmlns=""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xmlns=""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xmlns="" id="{0C48347C-72DD-4A44-99EC-6A94926D6872}"/>
                </a:ext>
              </a:extLst>
            </p:cNvPr>
            <p:cNvSpPr txBox="1"/>
            <p:nvPr/>
          </p:nvSpPr>
          <p:spPr>
            <a:xfrm>
              <a:off x="6094476" y="1042997"/>
              <a:ext cx="2162013" cy="1107995"/>
            </a:xfrm>
            <a:prstGeom prst="rect">
              <a:avLst/>
            </a:prstGeom>
            <a:noFill/>
          </p:spPr>
          <p:txBody>
            <a:bodyPr wrap="square" rtlCol="0">
              <a:spAutoFit/>
            </a:bodyPr>
            <a:lstStyle/>
            <a:p>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a:extLst>
              <a:ext uri="{FF2B5EF4-FFF2-40B4-BE49-F238E27FC236}">
                <a16:creationId xmlns:a16="http://schemas.microsoft.com/office/drawing/2014/main" xmlns=""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xmlns=""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xmlns=""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a:extLst>
              <a:ext uri="{FF2B5EF4-FFF2-40B4-BE49-F238E27FC236}">
                <a16:creationId xmlns:a16="http://schemas.microsoft.com/office/drawing/2014/main" xmlns=""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a:extLst>
              <a:ext uri="{FF2B5EF4-FFF2-40B4-BE49-F238E27FC236}">
                <a16:creationId xmlns:a16="http://schemas.microsoft.com/office/drawing/2014/main" xmlns="" id="{5A49C3E4-32FC-415B-B0A0-356A49F60C39}"/>
              </a:ext>
            </a:extLst>
          </p:cNvPr>
          <p:cNvGrpSpPr/>
          <p:nvPr/>
        </p:nvGrpSpPr>
        <p:grpSpPr>
          <a:xfrm>
            <a:off x="5675243" y="2428276"/>
            <a:ext cx="2271617" cy="1132739"/>
            <a:chOff x="6997439" y="2348815"/>
            <a:chExt cx="3028822" cy="1510317"/>
          </a:xfrm>
        </p:grpSpPr>
        <p:sp>
          <p:nvSpPr>
            <p:cNvPr id="17" name="Google Shape;157;p20">
              <a:extLst>
                <a:ext uri="{FF2B5EF4-FFF2-40B4-BE49-F238E27FC236}">
                  <a16:creationId xmlns:a16="http://schemas.microsoft.com/office/drawing/2014/main" xmlns=""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xmlns="" id="{A9806B95-6633-468E-AD43-6EB5B873C8E4}"/>
                </a:ext>
              </a:extLst>
            </p:cNvPr>
            <p:cNvSpPr txBox="1"/>
            <p:nvPr/>
          </p:nvSpPr>
          <p:spPr>
            <a:xfrm>
              <a:off x="7540034" y="2751137"/>
              <a:ext cx="2162013" cy="1107995"/>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 </a:t>
              </a:r>
              <a:r>
                <a:rPr lang="en-US" sz="2400" b="1" dirty="0" err="1">
                  <a:solidFill>
                    <a:srgbClr val="002060"/>
                  </a:solidFill>
                </a:rPr>
                <a:t>Tìm</a:t>
              </a:r>
              <a:r>
                <a:rPr lang="en-US" sz="2400" b="1" dirty="0">
                  <a:solidFill>
                    <a:srgbClr val="002060"/>
                  </a:solidFill>
                </a:rPr>
                <a:t> </a:t>
              </a:r>
              <a:r>
                <a:rPr lang="en-US" sz="2400" b="1" dirty="0" err="1">
                  <a:solidFill>
                    <a:srgbClr val="002060"/>
                  </a:solidFill>
                </a:rPr>
                <a:t>tòi</a:t>
              </a:r>
              <a:endParaRPr lang="en-US" sz="2400" b="1" dirty="0">
                <a:solidFill>
                  <a:srgbClr val="002060"/>
                </a:solidFill>
              </a:endParaRP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9CA3F9C9-C21E-B7FF-3C13-2E874D7F78EF}"/>
              </a:ext>
            </a:extLst>
          </p:cNvPr>
          <p:cNvGraphicFramePr>
            <a:graphicFrameLocks noChangeAspect="1"/>
          </p:cNvGraphicFramePr>
          <p:nvPr>
            <p:extLst>
              <p:ext uri="{D42A27DB-BD31-4B8C-83A1-F6EECF244321}">
                <p14:modId xmlns:p14="http://schemas.microsoft.com/office/powerpoint/2010/main" val="2048594008"/>
              </p:ext>
            </p:extLst>
          </p:nvPr>
        </p:nvGraphicFramePr>
        <p:xfrm>
          <a:off x="340083" y="4073087"/>
          <a:ext cx="3937000" cy="558800"/>
        </p:xfrm>
        <a:graphic>
          <a:graphicData uri="http://schemas.openxmlformats.org/presentationml/2006/ole">
            <mc:AlternateContent xmlns:mc="http://schemas.openxmlformats.org/markup-compatibility/2006">
              <mc:Choice xmlns:v="urn:schemas-microsoft-com:vml" Requires="v">
                <p:oleObj spid="_x0000_s22572" name="Equation" r:id="rId3" imgW="3936960" imgH="558720" progId="Equation.DSMT4">
                  <p:embed/>
                </p:oleObj>
              </mc:Choice>
              <mc:Fallback>
                <p:oleObj name="Equation" r:id="rId3" imgW="3936960" imgH="558720" progId="Equation.DSMT4">
                  <p:embed/>
                  <p:pic>
                    <p:nvPicPr>
                      <p:cNvPr id="0" name="Object 3"/>
                      <p:cNvPicPr>
                        <a:picLocks noChangeAspect="1" noChangeArrowheads="1"/>
                      </p:cNvPicPr>
                      <p:nvPr/>
                    </p:nvPicPr>
                    <p:blipFill>
                      <a:blip r:embed="rId4"/>
                      <a:srcRect/>
                      <a:stretch>
                        <a:fillRect/>
                      </a:stretch>
                    </p:blipFill>
                    <p:spPr bwMode="auto">
                      <a:xfrm>
                        <a:off x="340083" y="4073087"/>
                        <a:ext cx="3937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xmlns="" id="{6BA15ABD-86A3-1BFE-C7DF-3F9D33185CD4}"/>
              </a:ext>
            </a:extLst>
          </p:cNvPr>
          <p:cNvGraphicFramePr>
            <a:graphicFrameLocks noChangeAspect="1"/>
          </p:cNvGraphicFramePr>
          <p:nvPr>
            <p:extLst>
              <p:ext uri="{D42A27DB-BD31-4B8C-83A1-F6EECF244321}">
                <p14:modId xmlns:p14="http://schemas.microsoft.com/office/powerpoint/2010/main" val="1673993841"/>
              </p:ext>
            </p:extLst>
          </p:nvPr>
        </p:nvGraphicFramePr>
        <p:xfrm>
          <a:off x="4614868" y="4073087"/>
          <a:ext cx="4300537" cy="558800"/>
        </p:xfrm>
        <a:graphic>
          <a:graphicData uri="http://schemas.openxmlformats.org/presentationml/2006/ole">
            <mc:AlternateContent xmlns:mc="http://schemas.openxmlformats.org/markup-compatibility/2006">
              <mc:Choice xmlns:v="urn:schemas-microsoft-com:vml" Requires="v">
                <p:oleObj spid="_x0000_s22573" name="Equation" r:id="rId5" imgW="4305240" imgH="558720" progId="Equation.DSMT4">
                  <p:embed/>
                </p:oleObj>
              </mc:Choice>
              <mc:Fallback>
                <p:oleObj name="Equation" r:id="rId5" imgW="4305240" imgH="558720" progId="Equation.DSMT4">
                  <p:embed/>
                  <p:pic>
                    <p:nvPicPr>
                      <p:cNvPr id="0" name="Object 1"/>
                      <p:cNvPicPr>
                        <a:picLocks noChangeAspect="1" noChangeArrowheads="1"/>
                      </p:cNvPicPr>
                      <p:nvPr/>
                    </p:nvPicPr>
                    <p:blipFill>
                      <a:blip r:embed="rId6"/>
                      <a:srcRect/>
                      <a:stretch>
                        <a:fillRect/>
                      </a:stretch>
                    </p:blipFill>
                    <p:spPr bwMode="auto">
                      <a:xfrm>
                        <a:off x="4614868" y="4073087"/>
                        <a:ext cx="4300537"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0306A9B4-37B3-6B1A-3F7D-B34F9A29C4BF}"/>
              </a:ext>
            </a:extLst>
          </p:cNvPr>
          <p:cNvGraphicFramePr>
            <a:graphicFrameLocks noChangeAspect="1"/>
          </p:cNvGraphicFramePr>
          <p:nvPr>
            <p:extLst>
              <p:ext uri="{D42A27DB-BD31-4B8C-83A1-F6EECF244321}">
                <p14:modId xmlns:p14="http://schemas.microsoft.com/office/powerpoint/2010/main" val="494855299"/>
              </p:ext>
            </p:extLst>
          </p:nvPr>
        </p:nvGraphicFramePr>
        <p:xfrm>
          <a:off x="1365820" y="2423583"/>
          <a:ext cx="2286000" cy="952500"/>
        </p:xfrm>
        <a:graphic>
          <a:graphicData uri="http://schemas.openxmlformats.org/presentationml/2006/ole">
            <mc:AlternateContent xmlns:mc="http://schemas.openxmlformats.org/markup-compatibility/2006">
              <mc:Choice xmlns:v="urn:schemas-microsoft-com:vml" Requires="v">
                <p:oleObj spid="_x0000_s22574" name="Equation" r:id="rId7" imgW="2286000" imgH="952200" progId="Equation.DSMT4">
                  <p:embed/>
                </p:oleObj>
              </mc:Choice>
              <mc:Fallback>
                <p:oleObj name="Equation" r:id="rId7" imgW="2286000" imgH="952200" progId="Equation.DSMT4">
                  <p:embed/>
                  <p:pic>
                    <p:nvPicPr>
                      <p:cNvPr id="0" name="Object 4"/>
                      <p:cNvPicPr>
                        <a:picLocks noChangeAspect="1" noChangeArrowheads="1"/>
                      </p:cNvPicPr>
                      <p:nvPr/>
                    </p:nvPicPr>
                    <p:blipFill>
                      <a:blip r:embed="rId8"/>
                      <a:srcRect/>
                      <a:stretch>
                        <a:fillRect/>
                      </a:stretch>
                    </p:blipFill>
                    <p:spPr bwMode="auto">
                      <a:xfrm>
                        <a:off x="1365820" y="2423583"/>
                        <a:ext cx="2286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a:extLst>
              <a:ext uri="{FF2B5EF4-FFF2-40B4-BE49-F238E27FC236}">
                <a16:creationId xmlns:a16="http://schemas.microsoft.com/office/drawing/2014/main" xmlns="" id="{3B1F2175-D62D-FE2C-F688-E97E04C9530F}"/>
              </a:ext>
            </a:extLst>
          </p:cNvPr>
          <p:cNvSpPr>
            <a:spLocks noChangeArrowheads="1"/>
          </p:cNvSpPr>
          <p:nvPr/>
        </p:nvSpPr>
        <p:spPr bwMode="auto">
          <a:xfrm>
            <a:off x="275937" y="2550938"/>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xmlns="" id="{EDE75B4D-54A7-A291-BD98-E884A0F953DE}"/>
              </a:ext>
            </a:extLst>
          </p:cNvPr>
          <p:cNvSpPr>
            <a:spLocks noChangeArrowheads="1"/>
          </p:cNvSpPr>
          <p:nvPr/>
        </p:nvSpPr>
        <p:spPr bwMode="auto">
          <a:xfrm>
            <a:off x="300787" y="3432114"/>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3F5AE4AB-F56A-C231-C410-113F5214C614}"/>
              </a:ext>
            </a:extLst>
          </p:cNvPr>
          <p:cNvGraphicFramePr>
            <a:graphicFrameLocks noChangeAspect="1"/>
          </p:cNvGraphicFramePr>
          <p:nvPr>
            <p:extLst>
              <p:ext uri="{D42A27DB-BD31-4B8C-83A1-F6EECF244321}">
                <p14:modId xmlns:p14="http://schemas.microsoft.com/office/powerpoint/2010/main" val="1719987921"/>
              </p:ext>
            </p:extLst>
          </p:nvPr>
        </p:nvGraphicFramePr>
        <p:xfrm>
          <a:off x="5873750" y="2423583"/>
          <a:ext cx="1974850" cy="952500"/>
        </p:xfrm>
        <a:graphic>
          <a:graphicData uri="http://schemas.openxmlformats.org/presentationml/2006/ole">
            <mc:AlternateContent xmlns:mc="http://schemas.openxmlformats.org/markup-compatibility/2006">
              <mc:Choice xmlns:v="urn:schemas-microsoft-com:vml" Requires="v">
                <p:oleObj spid="_x0000_s22575" name="Equation" r:id="rId9" imgW="1981080" imgH="952200" progId="Equation.DSMT4">
                  <p:embed/>
                </p:oleObj>
              </mc:Choice>
              <mc:Fallback>
                <p:oleObj name="Equation" r:id="rId9" imgW="1981080" imgH="952200" progId="Equation.DSMT4">
                  <p:embed/>
                  <p:pic>
                    <p:nvPicPr>
                      <p:cNvPr id="0" name="Object 2"/>
                      <p:cNvPicPr>
                        <a:picLocks noChangeAspect="1" noChangeArrowheads="1"/>
                      </p:cNvPicPr>
                      <p:nvPr/>
                    </p:nvPicPr>
                    <p:blipFill>
                      <a:blip r:embed="rId10"/>
                      <a:srcRect/>
                      <a:stretch>
                        <a:fillRect/>
                      </a:stretch>
                    </p:blipFill>
                    <p:spPr bwMode="auto">
                      <a:xfrm>
                        <a:off x="5873750" y="2423583"/>
                        <a:ext cx="19748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7">
            <a:extLst>
              <a:ext uri="{FF2B5EF4-FFF2-40B4-BE49-F238E27FC236}">
                <a16:creationId xmlns:a16="http://schemas.microsoft.com/office/drawing/2014/main" xmlns="" id="{BC8491F9-430F-0A5E-48B7-6AF266C45D08}"/>
              </a:ext>
            </a:extLst>
          </p:cNvPr>
          <p:cNvSpPr>
            <a:spLocks noChangeArrowheads="1"/>
          </p:cNvSpPr>
          <p:nvPr/>
        </p:nvSpPr>
        <p:spPr bwMode="auto">
          <a:xfrm>
            <a:off x="4751422" y="254957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8">
            <a:extLst>
              <a:ext uri="{FF2B5EF4-FFF2-40B4-BE49-F238E27FC236}">
                <a16:creationId xmlns:a16="http://schemas.microsoft.com/office/drawing/2014/main" xmlns="" id="{6696A238-33FF-8646-6021-A7AC29263945}"/>
              </a:ext>
            </a:extLst>
          </p:cNvPr>
          <p:cNvSpPr>
            <a:spLocks noChangeArrowheads="1"/>
          </p:cNvSpPr>
          <p:nvPr/>
        </p:nvSpPr>
        <p:spPr bwMode="auto">
          <a:xfrm>
            <a:off x="4829019" y="3432114"/>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F826FB6-DA32-DE9C-AE60-D10F3C006B0D}"/>
              </a:ext>
            </a:extLst>
          </p:cNvPr>
          <p:cNvSpPr txBox="1"/>
          <p:nvPr/>
        </p:nvSpPr>
        <p:spPr>
          <a:xfrm>
            <a:off x="340083" y="617258"/>
            <a:ext cx="8244758"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3: </a:t>
            </a:r>
            <a:r>
              <a:rPr kumimoji="0" lang="en-US" altLang="vi-VN" sz="32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altLang="vi-VN" sz="3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xmlns="" id="{B33E8FA8-EFBC-C2DC-D0C5-46C8B74CF1B0}"/>
              </a:ext>
            </a:extLst>
          </p:cNvPr>
          <p:cNvGraphicFramePr>
            <a:graphicFrameLocks noChangeAspect="1"/>
          </p:cNvGraphicFramePr>
          <p:nvPr>
            <p:extLst>
              <p:ext uri="{D42A27DB-BD31-4B8C-83A1-F6EECF244321}">
                <p14:modId xmlns:p14="http://schemas.microsoft.com/office/powerpoint/2010/main" val="532503718"/>
              </p:ext>
            </p:extLst>
          </p:nvPr>
        </p:nvGraphicFramePr>
        <p:xfrm>
          <a:off x="549980" y="1302037"/>
          <a:ext cx="2222500" cy="952500"/>
        </p:xfrm>
        <a:graphic>
          <a:graphicData uri="http://schemas.openxmlformats.org/presentationml/2006/ole">
            <mc:AlternateContent xmlns:mc="http://schemas.openxmlformats.org/markup-compatibility/2006">
              <mc:Choice xmlns:v="urn:schemas-microsoft-com:vml" Requires="v">
                <p:oleObj spid="_x0000_s22576" name="Equation" r:id="rId11" imgW="2222280" imgH="952200" progId="Equation.DSMT4">
                  <p:embed/>
                </p:oleObj>
              </mc:Choice>
              <mc:Fallback>
                <p:oleObj name="Equation" r:id="rId11" imgW="2222280" imgH="952200" progId="Equation.DSMT4">
                  <p:embed/>
                  <p:pic>
                    <p:nvPicPr>
                      <p:cNvPr id="2" name="Object 1">
                        <a:extLst>
                          <a:ext uri="{FF2B5EF4-FFF2-40B4-BE49-F238E27FC236}">
                            <a16:creationId xmlns:a16="http://schemas.microsoft.com/office/drawing/2014/main" xmlns="" id="{C0159231-9380-3E4A-65FF-3275ED68FA71}"/>
                          </a:ext>
                        </a:extLst>
                      </p:cNvPr>
                      <p:cNvPicPr>
                        <a:picLocks noChangeAspect="1" noChangeArrowheads="1"/>
                      </p:cNvPicPr>
                      <p:nvPr/>
                    </p:nvPicPr>
                    <p:blipFill>
                      <a:blip r:embed="rId12"/>
                      <a:srcRect/>
                      <a:stretch>
                        <a:fillRect/>
                      </a:stretch>
                    </p:blipFill>
                    <p:spPr bwMode="auto">
                      <a:xfrm>
                        <a:off x="549980" y="1302037"/>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CDA2E7EB-C6C5-B149-8EE8-355120983FDF}"/>
              </a:ext>
            </a:extLst>
          </p:cNvPr>
          <p:cNvGraphicFramePr>
            <a:graphicFrameLocks noChangeAspect="1"/>
          </p:cNvGraphicFramePr>
          <p:nvPr>
            <p:extLst>
              <p:ext uri="{D42A27DB-BD31-4B8C-83A1-F6EECF244321}">
                <p14:modId xmlns:p14="http://schemas.microsoft.com/office/powerpoint/2010/main" val="1611540196"/>
              </p:ext>
            </p:extLst>
          </p:nvPr>
        </p:nvGraphicFramePr>
        <p:xfrm>
          <a:off x="5496079" y="1302037"/>
          <a:ext cx="2205038" cy="952500"/>
        </p:xfrm>
        <a:graphic>
          <a:graphicData uri="http://schemas.openxmlformats.org/presentationml/2006/ole">
            <mc:AlternateContent xmlns:mc="http://schemas.openxmlformats.org/markup-compatibility/2006">
              <mc:Choice xmlns:v="urn:schemas-microsoft-com:vml" Requires="v">
                <p:oleObj spid="_x0000_s22577" name="Equation" r:id="rId13" imgW="2222280" imgH="952200" progId="Equation.DSMT4">
                  <p:embed/>
                </p:oleObj>
              </mc:Choice>
              <mc:Fallback>
                <p:oleObj name="Equation" r:id="rId13" imgW="2222280" imgH="952200" progId="Equation.DSMT4">
                  <p:embed/>
                  <p:pic>
                    <p:nvPicPr>
                      <p:cNvPr id="3" name="Object 2">
                        <a:extLst>
                          <a:ext uri="{FF2B5EF4-FFF2-40B4-BE49-F238E27FC236}">
                            <a16:creationId xmlns:a16="http://schemas.microsoft.com/office/drawing/2014/main" xmlns="" id="{857D937E-9021-47A5-95D7-7BD2B583C6D1}"/>
                          </a:ext>
                        </a:extLst>
                      </p:cNvPr>
                      <p:cNvPicPr>
                        <a:picLocks noChangeAspect="1" noChangeArrowheads="1"/>
                      </p:cNvPicPr>
                      <p:nvPr/>
                    </p:nvPicPr>
                    <p:blipFill>
                      <a:blip r:embed="rId14"/>
                      <a:srcRect/>
                      <a:stretch>
                        <a:fillRect/>
                      </a:stretch>
                    </p:blipFill>
                    <p:spPr bwMode="auto">
                      <a:xfrm>
                        <a:off x="5496079" y="1302037"/>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xmlns="" id="{5E459D6C-FE60-2B09-10BE-D10517C7134C}"/>
              </a:ext>
            </a:extLst>
          </p:cNvPr>
          <p:cNvCxnSpPr>
            <a:cxnSpLocks/>
          </p:cNvCxnSpPr>
          <p:nvPr/>
        </p:nvCxnSpPr>
        <p:spPr>
          <a:xfrm>
            <a:off x="4529133" y="1302037"/>
            <a:ext cx="0" cy="370811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01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23807"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1E5AC05-9694-85EF-CCF4-744C6373D14D}"/>
              </a:ext>
            </a:extLst>
          </p:cNvPr>
          <p:cNvSpPr>
            <a:spLocks noChangeArrowheads="1"/>
          </p:cNvSpPr>
          <p:nvPr/>
        </p:nvSpPr>
        <p:spPr bwMode="auto">
          <a:xfrm>
            <a:off x="1143000" y="945515"/>
            <a:ext cx="510105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cá nhân học sinh làm lại các bài tập đã luyện tập trên.</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tập về nhà:</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1:</a:t>
            </a:r>
            <a:endParaRPr kumimoji="0" lang="vi-VN" altLang="vi-VN" sz="2800" b="0" i="0" u="none" strike="noStrike" cap="none" normalizeH="0" baseline="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Sắp xếp các số hữu tỉ sau theo thứ tự tăng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xmlns="" id="{934079DF-89D3-D954-C337-7E048280D575}"/>
              </a:ext>
            </a:extLst>
          </p:cNvPr>
          <p:cNvGraphicFramePr>
            <a:graphicFrameLocks noChangeAspect="1"/>
          </p:cNvGraphicFramePr>
          <p:nvPr>
            <p:extLst>
              <p:ext uri="{D42A27DB-BD31-4B8C-83A1-F6EECF244321}">
                <p14:modId xmlns:p14="http://schemas.microsoft.com/office/powerpoint/2010/main" val="3074424557"/>
              </p:ext>
            </p:extLst>
          </p:nvPr>
        </p:nvGraphicFramePr>
        <p:xfrm>
          <a:off x="1892300" y="3638550"/>
          <a:ext cx="3898900" cy="838200"/>
        </p:xfrm>
        <a:graphic>
          <a:graphicData uri="http://schemas.openxmlformats.org/presentationml/2006/ole">
            <mc:AlternateContent xmlns:mc="http://schemas.openxmlformats.org/markup-compatibility/2006">
              <mc:Choice xmlns:v="urn:schemas-microsoft-com:vml" Requires="v">
                <p:oleObj spid="_x0000_s23561" name="Equation" r:id="rId5" imgW="3898800" imgH="838080" progId="Equation.DSMT4">
                  <p:embed/>
                </p:oleObj>
              </mc:Choice>
              <mc:Fallback>
                <p:oleObj name="Equation" r:id="rId5" imgW="3898800" imgH="838080" progId="Equation.DSMT4">
                  <p:embed/>
                  <p:pic>
                    <p:nvPicPr>
                      <p:cNvPr id="0" name=""/>
                      <p:cNvPicPr/>
                      <p:nvPr/>
                    </p:nvPicPr>
                    <p:blipFill>
                      <a:blip r:embed="rId6"/>
                      <a:stretch>
                        <a:fillRect/>
                      </a:stretch>
                    </p:blipFill>
                    <p:spPr>
                      <a:xfrm>
                        <a:off x="1892300" y="3638550"/>
                        <a:ext cx="3898900" cy="8382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09600"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638EA88C-96A5-AEC7-32E7-0D5680FEAC3E}"/>
              </a:ext>
            </a:extLst>
          </p:cNvPr>
          <p:cNvGraphicFramePr>
            <a:graphicFrameLocks noChangeAspect="1"/>
          </p:cNvGraphicFramePr>
          <p:nvPr>
            <p:extLst>
              <p:ext uri="{D42A27DB-BD31-4B8C-83A1-F6EECF244321}">
                <p14:modId xmlns:p14="http://schemas.microsoft.com/office/powerpoint/2010/main" val="738585242"/>
              </p:ext>
            </p:extLst>
          </p:nvPr>
        </p:nvGraphicFramePr>
        <p:xfrm>
          <a:off x="1905000" y="1831489"/>
          <a:ext cx="3702050" cy="838200"/>
        </p:xfrm>
        <a:graphic>
          <a:graphicData uri="http://schemas.openxmlformats.org/presentationml/2006/ole">
            <mc:AlternateContent xmlns:mc="http://schemas.openxmlformats.org/markup-compatibility/2006">
              <mc:Choice xmlns:v="urn:schemas-microsoft-com:vml" Requires="v">
                <p:oleObj spid="_x0000_s24599" name="Equation" r:id="rId5" imgW="3695400" imgH="838080" progId="Equation.DSMT4">
                  <p:embed/>
                </p:oleObj>
              </mc:Choice>
              <mc:Fallback>
                <p:oleObj name="Equation" r:id="rId5" imgW="3695400" imgH="838080" progId="Equation.DSMT4">
                  <p:embed/>
                  <p:pic>
                    <p:nvPicPr>
                      <p:cNvPr id="6" name="Object 5">
                        <a:extLst>
                          <a:ext uri="{FF2B5EF4-FFF2-40B4-BE49-F238E27FC236}">
                            <a16:creationId xmlns:a16="http://schemas.microsoft.com/office/drawing/2014/main" xmlns="" id="{E2C5A114-D6F5-1F35-FB9C-3600107F52A8}"/>
                          </a:ext>
                        </a:extLst>
                      </p:cNvPr>
                      <p:cNvPicPr>
                        <a:picLocks noChangeAspect="1" noChangeArrowheads="1"/>
                      </p:cNvPicPr>
                      <p:nvPr/>
                    </p:nvPicPr>
                    <p:blipFill>
                      <a:blip r:embed="rId6"/>
                      <a:srcRect/>
                      <a:stretch>
                        <a:fillRect/>
                      </a:stretch>
                    </p:blipFill>
                    <p:spPr bwMode="auto">
                      <a:xfrm>
                        <a:off x="1905000" y="1831489"/>
                        <a:ext cx="370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a:extLst>
              <a:ext uri="{FF2B5EF4-FFF2-40B4-BE49-F238E27FC236}">
                <a16:creationId xmlns:a16="http://schemas.microsoft.com/office/drawing/2014/main" xmlns="" id="{311EA8D9-4DB1-0B12-1C4D-2748AD0F91CC}"/>
              </a:ext>
            </a:extLst>
          </p:cNvPr>
          <p:cNvSpPr>
            <a:spLocks noChangeArrowheads="1"/>
          </p:cNvSpPr>
          <p:nvPr/>
        </p:nvSpPr>
        <p:spPr bwMode="auto">
          <a:xfrm>
            <a:off x="914400" y="773262"/>
            <a:ext cx="49067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Sắp xếp các số hữu tỉ sau theo thứ tự giảm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12B7B2F8-AD20-220C-BEA1-9343A843D491}"/>
              </a:ext>
            </a:extLst>
          </p:cNvPr>
          <p:cNvGrpSpPr/>
          <p:nvPr/>
        </p:nvGrpSpPr>
        <p:grpSpPr>
          <a:xfrm>
            <a:off x="990600" y="2669689"/>
            <a:ext cx="7810500" cy="852612"/>
            <a:chOff x="647700" y="3547938"/>
            <a:chExt cx="7810500" cy="852612"/>
          </a:xfrm>
        </p:grpSpPr>
        <p:graphicFrame>
          <p:nvGraphicFramePr>
            <p:cNvPr id="12" name="Object 11">
              <a:extLst>
                <a:ext uri="{FF2B5EF4-FFF2-40B4-BE49-F238E27FC236}">
                  <a16:creationId xmlns:a16="http://schemas.microsoft.com/office/drawing/2014/main" xmlns="" id="{9343C8B4-1669-0958-D16B-08814CB8715F}"/>
                </a:ext>
              </a:extLst>
            </p:cNvPr>
            <p:cNvGraphicFramePr>
              <a:graphicFrameLocks noChangeAspect="1"/>
            </p:cNvGraphicFramePr>
            <p:nvPr>
              <p:extLst>
                <p:ext uri="{D42A27DB-BD31-4B8C-83A1-F6EECF244321}">
                  <p14:modId xmlns:p14="http://schemas.microsoft.com/office/powerpoint/2010/main" val="3862747084"/>
                </p:ext>
              </p:extLst>
            </p:nvPr>
          </p:nvGraphicFramePr>
          <p:xfrm>
            <a:off x="6070600" y="3547938"/>
            <a:ext cx="254000" cy="838200"/>
          </p:xfrm>
          <a:graphic>
            <a:graphicData uri="http://schemas.openxmlformats.org/presentationml/2006/ole">
              <mc:AlternateContent xmlns:mc="http://schemas.openxmlformats.org/markup-compatibility/2006">
                <mc:Choice xmlns:v="urn:schemas-microsoft-com:vml" Requires="v">
                  <p:oleObj spid="_x0000_s24600" name="Equation" r:id="rId7" imgW="253800" imgH="838080" progId="Equation.DSMT4">
                    <p:embed/>
                  </p:oleObj>
                </mc:Choice>
                <mc:Fallback>
                  <p:oleObj name="Equation" r:id="rId7" imgW="253800" imgH="838080" progId="Equation.DSMT4">
                    <p:embed/>
                    <p:pic>
                      <p:nvPicPr>
                        <p:cNvPr id="7" name="Object 6">
                          <a:extLst>
                            <a:ext uri="{FF2B5EF4-FFF2-40B4-BE49-F238E27FC236}">
                              <a16:creationId xmlns:a16="http://schemas.microsoft.com/office/drawing/2014/main" xmlns="" id="{A35D178E-25A4-27AD-4AEF-3FDF8BC43BF3}"/>
                            </a:ext>
                          </a:extLst>
                        </p:cNvPr>
                        <p:cNvPicPr>
                          <a:picLocks noChangeAspect="1" noChangeArrowheads="1"/>
                        </p:cNvPicPr>
                        <p:nvPr/>
                      </p:nvPicPr>
                      <p:blipFill>
                        <a:blip r:embed="rId8"/>
                        <a:srcRect/>
                        <a:stretch>
                          <a:fillRect/>
                        </a:stretch>
                      </p:blipFill>
                      <p:spPr bwMode="auto">
                        <a:xfrm>
                          <a:off x="6070600" y="3547938"/>
                          <a:ext cx="254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5ABFB458-B581-9EC8-FD58-6B27E359A4BA}"/>
                </a:ext>
              </a:extLst>
            </p:cNvPr>
            <p:cNvGraphicFramePr>
              <a:graphicFrameLocks noChangeAspect="1"/>
            </p:cNvGraphicFramePr>
            <p:nvPr>
              <p:extLst>
                <p:ext uri="{D42A27DB-BD31-4B8C-83A1-F6EECF244321}">
                  <p14:modId xmlns:p14="http://schemas.microsoft.com/office/powerpoint/2010/main" val="3169577767"/>
                </p:ext>
              </p:extLst>
            </p:nvPr>
          </p:nvGraphicFramePr>
          <p:xfrm>
            <a:off x="7677150" y="3562350"/>
            <a:ext cx="330200" cy="838200"/>
          </p:xfrm>
          <a:graphic>
            <a:graphicData uri="http://schemas.openxmlformats.org/presentationml/2006/ole">
              <mc:AlternateContent xmlns:mc="http://schemas.openxmlformats.org/markup-compatibility/2006">
                <mc:Choice xmlns:v="urn:schemas-microsoft-com:vml" Requires="v">
                  <p:oleObj spid="_x0000_s24601" name="Equation" r:id="rId9" imgW="330120" imgH="838080" progId="Equation.DSMT4">
                    <p:embed/>
                  </p:oleObj>
                </mc:Choice>
                <mc:Fallback>
                  <p:oleObj name="Equation" r:id="rId9" imgW="330120" imgH="838080" progId="Equation.DSMT4">
                    <p:embed/>
                    <p:pic>
                      <p:nvPicPr>
                        <p:cNvPr id="8" name="Object 7">
                          <a:extLst>
                            <a:ext uri="{FF2B5EF4-FFF2-40B4-BE49-F238E27FC236}">
                              <a16:creationId xmlns:a16="http://schemas.microsoft.com/office/drawing/2014/main" xmlns="" id="{C84FE47D-9A6A-FE8C-8289-A568357177D5}"/>
                            </a:ext>
                          </a:extLst>
                        </p:cNvPr>
                        <p:cNvPicPr>
                          <a:picLocks noChangeAspect="1" noChangeArrowheads="1"/>
                        </p:cNvPicPr>
                        <p:nvPr/>
                      </p:nvPicPr>
                      <p:blipFill>
                        <a:blip r:embed="rId10"/>
                        <a:srcRect/>
                        <a:stretch>
                          <a:fillRect/>
                        </a:stretch>
                      </p:blipFill>
                      <p:spPr bwMode="auto">
                        <a:xfrm>
                          <a:off x="7677150" y="3562350"/>
                          <a:ext cx="33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
              <a:extLst>
                <a:ext uri="{FF2B5EF4-FFF2-40B4-BE49-F238E27FC236}">
                  <a16:creationId xmlns:a16="http://schemas.microsoft.com/office/drawing/2014/main" xmlns="" id="{D275A046-52FE-937F-37F6-5FD9A48577AF}"/>
                </a:ext>
              </a:extLst>
            </p:cNvPr>
            <p:cNvSpPr>
              <a:spLocks noChangeArrowheads="1"/>
            </p:cNvSpPr>
            <p:nvPr/>
          </p:nvSpPr>
          <p:spPr bwMode="auto">
            <a:xfrm>
              <a:off x="647700" y="3637786"/>
              <a:ext cx="7810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năm phân số lớn hơn     nhỏ hơn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sp>
        <p:nvSpPr>
          <p:cNvPr id="15" name="Rectangle 9">
            <a:extLst>
              <a:ext uri="{FF2B5EF4-FFF2-40B4-BE49-F238E27FC236}">
                <a16:creationId xmlns:a16="http://schemas.microsoft.com/office/drawing/2014/main" xmlns="" id="{98005C26-E327-C0C4-1A4E-FBAF322920A0}"/>
              </a:ext>
            </a:extLst>
          </p:cNvPr>
          <p:cNvSpPr>
            <a:spLocks noChangeArrowheads="1"/>
          </p:cNvSpPr>
          <p:nvPr/>
        </p:nvSpPr>
        <p:spPr bwMode="auto">
          <a:xfrm>
            <a:off x="931588" y="3385552"/>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bị bài mới.</a:t>
            </a:r>
          </a:p>
        </p:txBody>
      </p:sp>
    </p:spTree>
    <p:extLst>
      <p:ext uri="{BB962C8B-B14F-4D97-AF65-F5344CB8AC3E}">
        <p14:creationId xmlns:p14="http://schemas.microsoft.com/office/powerpoint/2010/main" val="861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xmlns=""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5000" b="-17000"/>
          </a:stretch>
        </a:blipFill>
        <a:effectLst/>
      </p:bgPr>
    </p:bg>
    <p:spTree>
      <p:nvGrpSpPr>
        <p:cNvPr id="1" name=""/>
        <p:cNvGrpSpPr/>
        <p:nvPr/>
      </p:nvGrpSpPr>
      <p:grpSpPr>
        <a:xfrm>
          <a:off x="0" y="0"/>
          <a:ext cx="0" cy="0"/>
          <a:chOff x="0" y="0"/>
          <a:chExt cx="0" cy="0"/>
        </a:xfrm>
      </p:grpSpPr>
      <p:pic>
        <p:nvPicPr>
          <p:cNvPr id="14" name="Picture 12" descr="2019 的 Wooden Hanging With Tropical, Wood, Wood Deco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l="10680" r="8421" b="22609"/>
          <a:stretch/>
        </p:blipFill>
        <p:spPr bwMode="auto">
          <a:xfrm>
            <a:off x="971550" y="-715033"/>
            <a:ext cx="7372350" cy="32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9" t="12358" r="7505" b="12911"/>
          <a:stretch/>
        </p:blipFill>
        <p:spPr bwMode="auto">
          <a:xfrm>
            <a:off x="2228850" y="1141862"/>
            <a:ext cx="4634681" cy="3874898"/>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1">
            <a:extLst>
              <a:ext uri="{FF2B5EF4-FFF2-40B4-BE49-F238E27FC236}">
                <a16:creationId xmlns:a16="http://schemas.microsoft.com/office/drawing/2014/main" xmlns="" id="{83121C83-7FDD-4CFD-9044-341F9631CAD8}"/>
              </a:ext>
            </a:extLst>
          </p:cNvPr>
          <p:cNvSpPr txBox="1"/>
          <p:nvPr/>
        </p:nvSpPr>
        <p:spPr>
          <a:xfrm>
            <a:off x="2301805" y="122363"/>
            <a:ext cx="5721631" cy="1291764"/>
          </a:xfrm>
          <a:prstGeom prst="rect">
            <a:avLst/>
          </a:prstGeom>
          <a:noFill/>
          <a:ln>
            <a:noFill/>
          </a:ln>
          <a:effectLst>
            <a:outerShdw blurRad="57785" dist="33020" dir="3180000" algn="ctr">
              <a:srgbClr val="000000">
                <a:alpha val="30000"/>
              </a:srgbClr>
            </a:outerShdw>
          </a:effectLst>
          <a:scene3d>
            <a:camera prst="perspectiveHeroicExtremeRightFacing"/>
            <a:lightRig rig="brightRoom" dir="t">
              <a:rot lat="0" lon="0" rev="600000"/>
            </a:lightRig>
          </a:scene3d>
          <a:sp3d prstMaterial="metal">
            <a:bevelT w="38100" h="57150" prst="relaxedInset"/>
          </a:sp3d>
        </p:spPr>
        <p:txBody>
          <a:bodyPr rot="0" spcFirstLastPara="0" vert="horz" wrap="none" lIns="68580" tIns="34290" rIns="68580" bIns="3429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a:t>
            </a:r>
          </a:p>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 MẸ LÀM VIỆC NHÀ</a:t>
            </a:r>
            <a:endParaRPr lang="vi-VN"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BÀI CA HOÁ TRỊ LÀ LÁ LA - michelle ngn">
            <a:hlinkClick r:id="" action="ppaction://media"/>
          </p:cNvPr>
          <p:cNvPicPr>
            <a:picLocks noChangeAspect="1"/>
          </p:cNvPicPr>
          <p:nvPr>
            <a:audioFile r:link="rId1"/>
            <p:extLst>
              <p:ext uri="{DAA4B4D4-6D71-4841-9C94-3DE7FCFB9230}">
                <p14:media xmlns:p14="http://schemas.microsoft.com/office/powerpoint/2010/main" r:embed="rId2">
                  <p14:trim st="5873" end="8058.5"/>
                </p14:media>
              </p:ext>
            </p:extLst>
          </p:nvPr>
        </p:nvPicPr>
        <p:blipFill>
          <a:blip r:embed="rId7"/>
          <a:stretch>
            <a:fillRect/>
          </a:stretch>
        </p:blipFill>
        <p:spPr>
          <a:xfrm>
            <a:off x="777478" y="-457200"/>
            <a:ext cx="365522" cy="365522"/>
          </a:xfrm>
          <a:prstGeom prst="rect">
            <a:avLst/>
          </a:prstGeom>
        </p:spPr>
      </p:pic>
    </p:spTree>
    <p:extLst>
      <p:ext uri="{BB962C8B-B14F-4D97-AF65-F5344CB8AC3E}">
        <p14:creationId xmlns:p14="http://schemas.microsoft.com/office/powerpoint/2010/main" val="27318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0" fill="hold"/>
                                        <p:tgtEl>
                                          <p:spTgt spid="3"/>
                                        </p:tgtEl>
                                      </p:cBhvr>
                                    </p:cmd>
                                  </p:childTnLst>
                                </p:cTn>
                              </p:par>
                              <p:par>
                                <p:cTn id="7" presetID="21" presetClass="entr" presetSubtype="1" repeatCount="indefinite" fill="hold" grpId="0" nodeType="withEffect">
                                  <p:stCondLst>
                                    <p:cond delay="0"/>
                                  </p:stCondLst>
                                  <p:iterate type="lt">
                                    <p:tmPct val="25000"/>
                                  </p:iterate>
                                  <p:childTnLst>
                                    <p:set>
                                      <p:cBhvr>
                                        <p:cTn id="8" dur="1" fill="hold">
                                          <p:stCondLst>
                                            <p:cond delay="0"/>
                                          </p:stCondLst>
                                        </p:cTn>
                                        <p:tgtEl>
                                          <p:spTgt spid="10"/>
                                        </p:tgtEl>
                                        <p:attrNameLst>
                                          <p:attrName>style.visibility</p:attrName>
                                        </p:attrNameLst>
                                      </p:cBhvr>
                                      <p:to>
                                        <p:strVal val="visible"/>
                                      </p:to>
                                    </p:set>
                                    <p:animEffect transition="in" filter="wheel(1)">
                                      <p:cBhvr>
                                        <p:cTn id="9" dur="2000"/>
                                        <p:tgtEl>
                                          <p:spTgt spid="10"/>
                                        </p:tgtEl>
                                      </p:cBhvr>
                                    </p:animEffect>
                                  </p:childTnLst>
                                </p:cTn>
                              </p:par>
                              <p:par>
                                <p:cTn id="10" presetID="56" presetClass="entr" presetSubtype="0" repeatCount="indefinite" fill="hold" grpId="1" nodeType="with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1000" autoRev="1" fill="hold">
                                          <p:stCondLst>
                                            <p:cond delay="0"/>
                                          </p:stCondLst>
                                        </p:cTn>
                                        <p:tgtEl>
                                          <p:spTgt spid="10"/>
                                        </p:tgtEl>
                                        <p:attrNameLst>
                                          <p:attrName>ppt_w</p:attrName>
                                        </p:attrNameLst>
                                      </p:cBhvr>
                                    </p:anim>
                                    <p:anim by="(#ppt_w*0.50)" calcmode="lin" valueType="num">
                                      <p:cBhvr>
                                        <p:cTn id="13" dur="1000" decel="50000" autoRev="1" fill="hold">
                                          <p:stCondLst>
                                            <p:cond delay="0"/>
                                          </p:stCondLst>
                                        </p:cTn>
                                        <p:tgtEl>
                                          <p:spTgt spid="10"/>
                                        </p:tgtEl>
                                        <p:attrNameLst>
                                          <p:attrName>ppt_x</p:attrName>
                                        </p:attrNameLst>
                                      </p:cBhvr>
                                    </p:anim>
                                    <p:anim from="(-#ppt_h/2)" to="(#ppt_y)" calcmode="lin" valueType="num">
                                      <p:cBhvr>
                                        <p:cTn id="14" dur="2000" fill="hold">
                                          <p:stCondLst>
                                            <p:cond delay="0"/>
                                          </p:stCondLst>
                                        </p:cTn>
                                        <p:tgtEl>
                                          <p:spTgt spid="10"/>
                                        </p:tgtEl>
                                        <p:attrNameLst>
                                          <p:attrName>ppt_y</p:attrName>
                                        </p:attrNameLst>
                                      </p:cBhvr>
                                    </p:anim>
                                    <p:animRot by="21600000">
                                      <p:cBhvr>
                                        <p:cTn id="1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7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4100" y="133350"/>
            <a:ext cx="4495800" cy="590550"/>
          </a:xfrm>
        </p:spPr>
        <p:txBody>
          <a:bodyPr>
            <a:normAutofit fontScale="90000"/>
          </a:bodyPr>
          <a:lstStyle/>
          <a:p>
            <a:r>
              <a:rPr lang="en-US" b="1">
                <a:solidFill>
                  <a:srgbClr val="FF0000"/>
                </a:solidFill>
                <a:latin typeface="Times New Roman" panose="02020603050405020304" pitchFamily="18" charset="0"/>
                <a:cs typeface="Times New Roman" panose="02020603050405020304" pitchFamily="18" charset="0"/>
              </a:rPr>
              <a:t>LUẬT CHƠI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712509"/>
            <a:ext cx="7924800" cy="3688041"/>
          </a:xfrm>
          <a:solidFill>
            <a:schemeClr val="lt1">
              <a:alpha val="61000"/>
            </a:schemeClr>
          </a:solidFill>
        </p:spPr>
        <p:style>
          <a:lnRef idx="2">
            <a:schemeClr val="accent3"/>
          </a:lnRef>
          <a:fillRef idx="1">
            <a:schemeClr val="lt1"/>
          </a:fillRef>
          <a:effectRef idx="0">
            <a:schemeClr val="accent3"/>
          </a:effectRef>
          <a:fontRef idx="minor">
            <a:schemeClr val="dk1"/>
          </a:fontRef>
        </p:style>
        <p:txBody>
          <a:bodyPr>
            <a:noAutofit/>
          </a:bodyPr>
          <a:lstStyle/>
          <a:p>
            <a:pPr algn="just">
              <a:spcBef>
                <a:spcPts val="0"/>
              </a:spcBef>
            </a:pP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20.10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MẸ </a:t>
            </a:r>
            <a:r>
              <a:rPr lang="en-US" sz="2800" dirty="0" err="1">
                <a:latin typeface="Times New Roman" pitchFamily="18" charset="0"/>
                <a:cs typeface="Times New Roman" pitchFamily="18" charset="0"/>
              </a:rPr>
              <a:t>dọn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a:p>
            <a:pPr algn="just">
              <a:spcBef>
                <a:spcPts val="0"/>
              </a:spcBef>
            </a:pP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a:p>
            <a:pPr algn="just">
              <a:spcBef>
                <a:spcPts val="0"/>
              </a:spcBef>
            </a:pPr>
            <a:r>
              <a:rPr lang="en-US" sz="2800">
                <a:latin typeface="Times New Roman" pitchFamily="18" charset="0"/>
                <a:cs typeface="Times New Roman" pitchFamily="18" charset="0"/>
              </a:rPr>
              <a:t>Năm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vật</a:t>
            </a:r>
            <a:r>
              <a:rPr lang="en-US" sz="2800">
                <a:latin typeface="Times New Roman" pitchFamily="18" charset="0"/>
                <a:cs typeface="Times New Roman" pitchFamily="18" charset="0"/>
              </a:rPr>
              <a:t> cần dọn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5 câu hỏi trắc nghiệm.</a:t>
            </a:r>
            <a:endParaRPr lang="en-US" sz="2800" dirty="0">
              <a:latin typeface="Times New Roman" pitchFamily="18" charset="0"/>
              <a:cs typeface="Times New Roman" pitchFamily="18" charset="0"/>
            </a:endParaRPr>
          </a:p>
          <a:p>
            <a:pPr algn="just">
              <a:spcBef>
                <a:spcPts val="0"/>
              </a:spcBef>
            </a:pPr>
            <a:r>
              <a:rPr lang="en-US" sz="2800" dirty="0">
                <a:latin typeface="Times New Roman" pitchFamily="18" charset="0"/>
                <a:cs typeface="Times New Roman" pitchFamily="18" charset="0"/>
              </a:rPr>
              <a:t>Sau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niềm</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vui</a:t>
            </a:r>
            <a:r>
              <a:rPr lang="en-US" sz="2800">
                <a:latin typeface="Times New Roman" pitchFamily="18" charset="0"/>
                <a:cs typeface="Times New Roman" pitchFamily="18" charset="0"/>
              </a:rPr>
              <a:t> đấy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ạ!!!!!!</a:t>
            </a:r>
            <a:endParaRPr lang="en-US" sz="2800" dirty="0">
              <a:latin typeface="Times New Roman" pitchFamily="18" charset="0"/>
              <a:cs typeface="Times New Roman" pitchFamily="18" charset="0"/>
            </a:endParaRPr>
          </a:p>
        </p:txBody>
      </p:sp>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6173" y="3397835"/>
            <a:ext cx="869252" cy="1755190"/>
          </a:xfrm>
          <a:prstGeom prst="rect">
            <a:avLst/>
          </a:prstGeom>
        </p:spPr>
      </p:pic>
      <p:pic>
        <p:nvPicPr>
          <p:cNvPr id="5" name="Text to Speech - FPT.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8650" y="-457200"/>
            <a:ext cx="365522" cy="365522"/>
          </a:xfrm>
          <a:prstGeom prst="rect">
            <a:avLst/>
          </a:prstGeom>
        </p:spPr>
      </p:pic>
    </p:spTree>
    <p:extLst>
      <p:ext uri="{BB962C8B-B14F-4D97-AF65-F5344CB8AC3E}">
        <p14:creationId xmlns:p14="http://schemas.microsoft.com/office/powerpoint/2010/main" val="1301985336"/>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1000"/>
            <a:lum/>
          </a:blip>
          <a:srcRect/>
          <a:stretch>
            <a:fillRect t="-3000" b="-3000"/>
          </a:stretch>
        </a:blipFill>
        <a:effectLst/>
      </p:bgPr>
    </p:bg>
    <p:spTree>
      <p:nvGrpSpPr>
        <p:cNvPr id="1" name=""/>
        <p:cNvGrpSpPr/>
        <p:nvPr/>
      </p:nvGrpSpPr>
      <p:grpSpPr>
        <a:xfrm>
          <a:off x="0" y="0"/>
          <a:ext cx="0" cy="0"/>
          <a:chOff x="0" y="0"/>
          <a:chExt cx="0" cy="0"/>
        </a:xfrm>
      </p:grpSpPr>
      <p:sp>
        <p:nvSpPr>
          <p:cNvPr id="2" name="AutoShape 6" descr="Káº¿t quáº£ hÃ¬nh áº£nh cho quyá»n sÃ¡ch hoáº¡t hÃ¬nh"/>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a:endParaRPr>
          </a:p>
        </p:txBody>
      </p:sp>
      <p:pic>
        <p:nvPicPr>
          <p:cNvPr id="1048"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71400" y="37442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440" y="399433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7"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83426" y="317106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2419350"/>
            <a:ext cx="1366692" cy="2759616"/>
          </a:xfrm>
          <a:prstGeom prst="rect">
            <a:avLst/>
          </a:prstGeom>
        </p:spPr>
      </p:pic>
      <p:pic>
        <p:nvPicPr>
          <p:cNvPr id="11" name="Picture 10" descr="A picture containing red, accessory, dark, orange&#10;&#10;Description automatically generated">
            <a:hlinkClick r:id="rId8" action="ppaction://hlinksldjump"/>
            <a:extLst>
              <a:ext uri="{FF2B5EF4-FFF2-40B4-BE49-F238E27FC236}">
                <a16:creationId xmlns:a16="http://schemas.microsoft.com/office/drawing/2014/main" xmlns="" id="{C07015BD-2FA9-02A7-C384-4B938ECDE6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4270" y="3061692"/>
            <a:ext cx="914400" cy="914400"/>
          </a:xfrm>
          <a:prstGeom prst="rect">
            <a:avLst/>
          </a:prstGeom>
        </p:spPr>
      </p:pic>
      <p:pic>
        <p:nvPicPr>
          <p:cNvPr id="22" name="Phao Hoa 1" descr="D:\GIAO AN\MAU POWER POINT DEP\ANH DONG PP\anh-dong-238_113856.gif">
            <a:extLst>
              <a:ext uri="{FF2B5EF4-FFF2-40B4-BE49-F238E27FC236}">
                <a16:creationId xmlns:a16="http://schemas.microsoft.com/office/drawing/2014/main" xmlns="" id="{400A4D0E-2004-A30B-9EDB-56FF4B32DFB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79600" y="292334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3" name="Phao Hoa 1" descr="D:\GIAO AN\MAU POWER POINT DEP\ANH DONG PP\anh-dong-238_113856.gif">
            <a:extLst>
              <a:ext uri="{FF2B5EF4-FFF2-40B4-BE49-F238E27FC236}">
                <a16:creationId xmlns:a16="http://schemas.microsoft.com/office/drawing/2014/main" xmlns="" id="{074DCAF9-EE4F-13E3-A4C3-B412CA0F2B4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11491" y="3320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hao Hoa 1" descr="D:\GIAO AN\MAU POWER POINT DEP\ANH DONG PP\anh-dong-238_113856.gif">
            <a:extLst>
              <a:ext uri="{FF2B5EF4-FFF2-40B4-BE49-F238E27FC236}">
                <a16:creationId xmlns:a16="http://schemas.microsoft.com/office/drawing/2014/main" xmlns="" id="{D83A4E87-4F3C-9A66-01F6-40717141AE4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9793" y="418394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hao Hoa 1" descr="D:\GIAO AN\MAU POWER POINT DEP\ANH DONG PP\anh-dong-238_113856.gif">
            <a:extLst>
              <a:ext uri="{FF2B5EF4-FFF2-40B4-BE49-F238E27FC236}">
                <a16:creationId xmlns:a16="http://schemas.microsoft.com/office/drawing/2014/main" xmlns="" id="{1DB3B985-6731-627C-D07D-205C92B8F4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63919" y="4389852"/>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hao Hoa 1" descr="D:\GIAO AN\MAU POWER POINT DEP\ANH DONG PP\anh-dong-238_113856.gif">
            <a:extLst>
              <a:ext uri="{FF2B5EF4-FFF2-40B4-BE49-F238E27FC236}">
                <a16:creationId xmlns:a16="http://schemas.microsoft.com/office/drawing/2014/main" xmlns="" id="{D7FD2F50-A0D4-01D6-0A2D-D7A1D9845E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82597" y="415796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hao Hoa 1" descr="D:\GIAO AN\MAU POWER POINT DEP\ANH DONG PP\anh-dong-238_113856.gif">
            <a:extLst>
              <a:ext uri="{FF2B5EF4-FFF2-40B4-BE49-F238E27FC236}">
                <a16:creationId xmlns:a16="http://schemas.microsoft.com/office/drawing/2014/main" xmlns="" id="{42AA7FC6-4BC6-A595-A8FF-3889860086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2639" y="332101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hao Hoa 1" descr="D:\GIAO AN\MAU POWER POINT DEP\ANH DONG PP\anh-dong-238_113856.gif">
            <a:extLst>
              <a:ext uri="{FF2B5EF4-FFF2-40B4-BE49-F238E27FC236}">
                <a16:creationId xmlns:a16="http://schemas.microsoft.com/office/drawing/2014/main" xmlns="" id="{0F90BE9D-2689-D593-ED26-13F24684B6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6521" y="30651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hao Hoa 1" descr="D:\GIAO AN\MAU POWER POINT DEP\ANH DONG PP\anh-dong-238_113856.gif">
            <a:extLst>
              <a:ext uri="{FF2B5EF4-FFF2-40B4-BE49-F238E27FC236}">
                <a16:creationId xmlns:a16="http://schemas.microsoft.com/office/drawing/2014/main" xmlns="" id="{CDE6182D-E794-70B6-12E1-08EDD69DC0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25155" y="335950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hao Hoa 1" descr="D:\GIAO AN\MAU POWER POINT DEP\ANH DONG PP\anh-dong-238_113856.gif">
            <a:extLst>
              <a:ext uri="{FF2B5EF4-FFF2-40B4-BE49-F238E27FC236}">
                <a16:creationId xmlns:a16="http://schemas.microsoft.com/office/drawing/2014/main" xmlns="" id="{3B2BC6F2-FF4A-29A3-58FF-448A059728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98568" y="348775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hao Hoa 1" descr="D:\GIAO AN\MAU POWER POINT DEP\ANH DONG PP\anh-dong-238_113856.gif">
            <a:extLst>
              <a:ext uri="{FF2B5EF4-FFF2-40B4-BE49-F238E27FC236}">
                <a16:creationId xmlns:a16="http://schemas.microsoft.com/office/drawing/2014/main" xmlns="" id="{61CB481B-3568-7F94-4B59-71646B87233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0262" y="4321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hao Hoa 1" descr="D:\GIAO AN\MAU POWER POINT DEP\ANH DONG PP\anh-dong-238_113856.gif">
            <a:extLst>
              <a:ext uri="{FF2B5EF4-FFF2-40B4-BE49-F238E27FC236}">
                <a16:creationId xmlns:a16="http://schemas.microsoft.com/office/drawing/2014/main" xmlns="" id="{1D9B1BFB-DB7E-85B7-1609-8D2C076BD18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4802" y="4586034"/>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3" name="Phao Hoa 1" descr="D:\GIAO AN\MAU POWER POINT DEP\ANH DONG PP\anh-dong-238_113856.gif">
            <a:extLst>
              <a:ext uri="{FF2B5EF4-FFF2-40B4-BE49-F238E27FC236}">
                <a16:creationId xmlns:a16="http://schemas.microsoft.com/office/drawing/2014/main" xmlns="" id="{F4DE662B-93F9-9383-59BE-EDE814F61B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55716" y="312762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football ball&#10;&#10;Description automatically generated with medium confidence">
            <a:hlinkClick r:id="rId10" action="ppaction://hlinksldjump"/>
            <a:extLst>
              <a:ext uri="{FF2B5EF4-FFF2-40B4-BE49-F238E27FC236}">
                <a16:creationId xmlns:a16="http://schemas.microsoft.com/office/drawing/2014/main" xmlns="" id="{A54AB420-9DBA-F926-E740-57FB9ECEA9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088" y="4038755"/>
            <a:ext cx="914400" cy="914400"/>
          </a:xfrm>
          <a:prstGeom prst="rect">
            <a:avLst/>
          </a:prstGeom>
        </p:spPr>
      </p:pic>
      <p:pic>
        <p:nvPicPr>
          <p:cNvPr id="13" name="Picture 12" descr="A picture containing writing implement, pencil, stationary&#10;&#10;Description automatically generated">
            <a:hlinkClick r:id="rId12" action="ppaction://hlinksldjump"/>
            <a:extLst>
              <a:ext uri="{FF2B5EF4-FFF2-40B4-BE49-F238E27FC236}">
                <a16:creationId xmlns:a16="http://schemas.microsoft.com/office/drawing/2014/main" xmlns="" id="{017A05A3-0F73-E46C-7439-3752EA305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9521" y="3994335"/>
            <a:ext cx="1250605" cy="914400"/>
          </a:xfrm>
          <a:prstGeom prst="rect">
            <a:avLst/>
          </a:prstGeom>
        </p:spPr>
      </p:pic>
      <p:pic>
        <p:nvPicPr>
          <p:cNvPr id="7" name="Picture 6" descr="A picture containing black, accessory, bag&#10;&#10;Description automatically generated">
            <a:hlinkClick r:id="rId14" action="ppaction://hlinksldjump"/>
            <a:extLst>
              <a:ext uri="{FF2B5EF4-FFF2-40B4-BE49-F238E27FC236}">
                <a16:creationId xmlns:a16="http://schemas.microsoft.com/office/drawing/2014/main" xmlns="" id="{2F4E1D60-A87A-68B0-40D7-82B713DB87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73384" y="3269703"/>
            <a:ext cx="1554480" cy="1554480"/>
          </a:xfrm>
          <a:prstGeom prst="rect">
            <a:avLst/>
          </a:prstGeom>
        </p:spPr>
      </p:pic>
      <p:pic>
        <p:nvPicPr>
          <p:cNvPr id="5" name="Picture 4">
            <a:hlinkClick r:id="rId16" action="ppaction://hlinksldjump"/>
            <a:extLst>
              <a:ext uri="{FF2B5EF4-FFF2-40B4-BE49-F238E27FC236}">
                <a16:creationId xmlns:a16="http://schemas.microsoft.com/office/drawing/2014/main" xmlns="" id="{3F1D395E-2489-C2D2-48BC-7C3DACBD9E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49525" y="3155233"/>
            <a:ext cx="1371600" cy="914400"/>
          </a:xfrm>
          <a:prstGeom prst="rect">
            <a:avLst/>
          </a:prstGeom>
        </p:spPr>
      </p:pic>
      <p:pic>
        <p:nvPicPr>
          <p:cNvPr id="34" name="Phao Hoa 1" descr="D:\GIAO AN\MAU POWER POINT DEP\ANH DONG PP\anh-dong-238_113856.gif">
            <a:extLst>
              <a:ext uri="{FF2B5EF4-FFF2-40B4-BE49-F238E27FC236}">
                <a16:creationId xmlns:a16="http://schemas.microsoft.com/office/drawing/2014/main" xmlns="" id="{52B51206-75AB-5063-850B-0B4D6A4A000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42009" y="446633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5" name="Phao Hoa 1" descr="D:\GIAO AN\MAU POWER POINT DEP\ANH DONG PP\anh-dong-238_113856.gif">
            <a:extLst>
              <a:ext uri="{FF2B5EF4-FFF2-40B4-BE49-F238E27FC236}">
                <a16:creationId xmlns:a16="http://schemas.microsoft.com/office/drawing/2014/main" xmlns="" id="{C2EDC7AB-AFF0-4786-21E5-2751B6C3F8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1232" y="444490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6" name="Phao Hoa 1" descr="D:\GIAO AN\MAU POWER POINT DEP\ANH DONG PP\anh-dong-238_113856.gif">
            <a:extLst>
              <a:ext uri="{FF2B5EF4-FFF2-40B4-BE49-F238E27FC236}">
                <a16:creationId xmlns:a16="http://schemas.microsoft.com/office/drawing/2014/main" xmlns="" id="{D9753F92-B00C-2686-DB7D-63B2BF8672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7760" y="4157965"/>
            <a:ext cx="278265" cy="2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37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par>
                                <p:cTn id="23" presetID="6" presetClass="entr" presetSubtype="16"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2000"/>
                                        <p:tgtEl>
                                          <p:spTgt spid="27"/>
                                        </p:tgtEl>
                                      </p:cBhvr>
                                    </p:animEffect>
                                  </p:childTnLst>
                                </p:cTn>
                              </p:par>
                              <p:par>
                                <p:cTn id="29" presetID="6"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par>
                                <p:cTn id="32" presetID="6"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2000"/>
                                        <p:tgtEl>
                                          <p:spTgt spid="29"/>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in)">
                                      <p:cBhvr>
                                        <p:cTn id="40" dur="2000"/>
                                        <p:tgtEl>
                                          <p:spTgt spid="31"/>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par>
                                <p:cTn id="47" presetID="6"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par>
                                <p:cTn id="50" presetID="6" presetClass="entr" presetSubtype="16"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par>
                                <p:cTn id="53" presetID="6" presetClass="entr" presetSubtype="16"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0-ppt_w/2"/>
                                          </p:val>
                                        </p:tav>
                                      </p:tavLst>
                                    </p:anim>
                                    <p:anim calcmode="lin" valueType="num">
                                      <p:cBhvr additive="base">
                                        <p:cTn id="61" dur="500"/>
                                        <p:tgtEl>
                                          <p:spTgt spid="9"/>
                                        </p:tgtEl>
                                        <p:attrNameLst>
                                          <p:attrName>ppt_y</p:attrName>
                                        </p:attrNameLst>
                                      </p:cBhvr>
                                      <p:tavLst>
                                        <p:tav tm="0">
                                          <p:val>
                                            <p:strVal val="ppt_y"/>
                                          </p:val>
                                        </p:tav>
                                        <p:tav tm="100000">
                                          <p:val>
                                            <p:strVal val="ppt_y"/>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2" presetClass="exit" presetSubtype="8" fill="hold" nodeType="clickEffect">
                                  <p:stCondLst>
                                    <p:cond delay="0"/>
                                  </p:stCondLst>
                                  <p:childTnLst>
                                    <p:anim calcmode="lin" valueType="num">
                                      <p:cBhvr additive="base">
                                        <p:cTn id="67" dur="500"/>
                                        <p:tgtEl>
                                          <p:spTgt spid="11"/>
                                        </p:tgtEl>
                                        <p:attrNameLst>
                                          <p:attrName>ppt_x</p:attrName>
                                        </p:attrNameLst>
                                      </p:cBhvr>
                                      <p:tavLst>
                                        <p:tav tm="0">
                                          <p:val>
                                            <p:strVal val="ppt_x"/>
                                          </p:val>
                                        </p:tav>
                                        <p:tav tm="100000">
                                          <p:val>
                                            <p:strVal val="0-ppt_w/2"/>
                                          </p:val>
                                        </p:tav>
                                      </p:tavLst>
                                    </p:anim>
                                    <p:anim calcmode="lin" valueType="num">
                                      <p:cBhvr additive="base">
                                        <p:cTn id="68" dur="500"/>
                                        <p:tgtEl>
                                          <p:spTgt spid="11"/>
                                        </p:tgtEl>
                                        <p:attrNameLst>
                                          <p:attrName>ppt_y</p:attrName>
                                        </p:attrNameLst>
                                      </p:cBhvr>
                                      <p:tavLst>
                                        <p:tav tm="0">
                                          <p:val>
                                            <p:strVal val="ppt_y"/>
                                          </p:val>
                                        </p:tav>
                                        <p:tav tm="100000">
                                          <p:val>
                                            <p:strVal val="ppt_y"/>
                                          </p:val>
                                        </p:tav>
                                      </p:tavLst>
                                    </p:anim>
                                    <p:set>
                                      <p:cBhvr>
                                        <p:cTn id="6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3"/>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ppt_y"/>
                                          </p:val>
                                        </p:tav>
                                      </p:tavLst>
                                    </p:anim>
                                    <p:set>
                                      <p:cBhvr>
                                        <p:cTn id="7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5"/>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5"/>
                                        </p:tgtEl>
                                        <p:attrNameLst>
                                          <p:attrName>ppt_x</p:attrName>
                                        </p:attrNameLst>
                                      </p:cBhvr>
                                      <p:tavLst>
                                        <p:tav tm="0">
                                          <p:val>
                                            <p:strVal val="ppt_x"/>
                                          </p:val>
                                        </p:tav>
                                        <p:tav tm="100000">
                                          <p:val>
                                            <p:strVal val="0-ppt_w/2"/>
                                          </p:val>
                                        </p:tav>
                                      </p:tavLst>
                                    </p:anim>
                                    <p:anim calcmode="lin" valueType="num">
                                      <p:cBhvr additive="base">
                                        <p:cTn id="82" dur="500"/>
                                        <p:tgtEl>
                                          <p:spTgt spid="5"/>
                                        </p:tgtEl>
                                        <p:attrNameLst>
                                          <p:attrName>ppt_y</p:attrName>
                                        </p:attrNameLst>
                                      </p:cBhvr>
                                      <p:tavLst>
                                        <p:tav tm="0">
                                          <p:val>
                                            <p:strVal val="ppt_y"/>
                                          </p:val>
                                        </p:tav>
                                        <p:tav tm="100000">
                                          <p:val>
                                            <p:strVal val="ppt_y"/>
                                          </p:val>
                                        </p:tav>
                                      </p:tavLst>
                                    </p:anim>
                                    <p:set>
                                      <p:cBhvr>
                                        <p:cTn id="8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2" presetClass="exit" presetSubtype="8" fill="hold" nodeType="clickEffect">
                                  <p:stCondLst>
                                    <p:cond delay="0"/>
                                  </p:stCondLst>
                                  <p:childTnLst>
                                    <p:anim calcmode="lin" valueType="num">
                                      <p:cBhvr additive="base">
                                        <p:cTn id="88" dur="500"/>
                                        <p:tgtEl>
                                          <p:spTgt spid="7"/>
                                        </p:tgtEl>
                                        <p:attrNameLst>
                                          <p:attrName>ppt_x</p:attrName>
                                        </p:attrNameLst>
                                      </p:cBhvr>
                                      <p:tavLst>
                                        <p:tav tm="0">
                                          <p:val>
                                            <p:strVal val="ppt_x"/>
                                          </p:val>
                                        </p:tav>
                                        <p:tav tm="100000">
                                          <p:val>
                                            <p:strVal val="0-ppt_w/2"/>
                                          </p:val>
                                        </p:tav>
                                      </p:tavLst>
                                    </p:anim>
                                    <p:anim calcmode="lin" valueType="num">
                                      <p:cBhvr additive="base">
                                        <p:cTn id="89" dur="500"/>
                                        <p:tgtEl>
                                          <p:spTgt spid="7"/>
                                        </p:tgtEl>
                                        <p:attrNameLst>
                                          <p:attrName>ppt_y</p:attrName>
                                        </p:attrNameLst>
                                      </p:cBhvr>
                                      <p:tavLst>
                                        <p:tav tm="0">
                                          <p:val>
                                            <p:strVal val="ppt_y"/>
                                          </p:val>
                                        </p:tav>
                                        <p:tav tm="100000">
                                          <p:val>
                                            <p:strVal val="ppt_y"/>
                                          </p:val>
                                        </p:tav>
                                      </p:tavLst>
                                    </p:anim>
                                    <p:set>
                                      <p:cBhvr>
                                        <p:cTn id="9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sp>
        <p:nvSpPr>
          <p:cNvPr id="23" name="TextBox 22">
            <a:extLst>
              <a:ext uri="{FF2B5EF4-FFF2-40B4-BE49-F238E27FC236}">
                <a16:creationId xmlns:a16="http://schemas.microsoft.com/office/drawing/2014/main" xmlns="" id="{DE4BB09C-5FB6-474E-FF2E-D2E01FCFB242}"/>
              </a:ext>
            </a:extLst>
          </p:cNvPr>
          <p:cNvSpPr txBox="1"/>
          <p:nvPr/>
        </p:nvSpPr>
        <p:spPr>
          <a:xfrm>
            <a:off x="1524000" y="207555"/>
            <a:ext cx="7239000" cy="646986"/>
          </a:xfrm>
          <a:prstGeom prst="roundRect">
            <a:avLst/>
          </a:prstGeom>
          <a:noFill/>
          <a:ln w="57150" cmpd="thickThin">
            <a:solidFill>
              <a:schemeClr val="accent1"/>
            </a:solidFill>
          </a:ln>
          <a:scene3d>
            <a:camera prst="orthographicFront"/>
            <a:lightRig rig="threePt" dir="t"/>
          </a:scene3d>
          <a:sp3d>
            <a:bevelT/>
          </a:sp3d>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Câu 1: </a:t>
            </a:r>
            <a:r>
              <a:rPr lang="en-US" sz="3200">
                <a:effectLst/>
                <a:latin typeface="Times New Roman" panose="02020603050405020304" pitchFamily="18" charset="0"/>
                <a:ea typeface="Times New Roman" panose="02020603050405020304" pitchFamily="18" charset="0"/>
              </a:rPr>
              <a:t>Chọn câu </a:t>
            </a:r>
            <a:r>
              <a:rPr lang="en-US" sz="3200" b="1">
                <a:effectLst/>
                <a:latin typeface="Times New Roman" panose="02020603050405020304" pitchFamily="18" charset="0"/>
                <a:ea typeface="Times New Roman" panose="02020603050405020304" pitchFamily="18" charset="0"/>
              </a:rPr>
              <a:t>đúng </a:t>
            </a:r>
            <a:r>
              <a:rPr lang="en-US" sz="3200">
                <a:effectLst/>
                <a:latin typeface="Times New Roman" panose="02020603050405020304" pitchFamily="18" charset="0"/>
                <a:ea typeface="Times New Roman" panose="02020603050405020304" pitchFamily="18" charset="0"/>
              </a:rPr>
              <a:t>trong các câu sau:</a:t>
            </a:r>
            <a:endParaRPr lang="vi-VN" sz="3200">
              <a:effectLst/>
              <a:latin typeface="Times New Roman" panose="02020603050405020304" pitchFamily="18" charset="0"/>
              <a:ea typeface="Times New Roman" panose="02020603050405020304" pitchFamily="18" charset="0"/>
            </a:endParaRPr>
          </a:p>
        </p:txBody>
      </p:sp>
      <p:sp>
        <p:nvSpPr>
          <p:cNvPr id="26" name="A">
            <a:extLst>
              <a:ext uri="{FF2B5EF4-FFF2-40B4-BE49-F238E27FC236}">
                <a16:creationId xmlns:a16="http://schemas.microsoft.com/office/drawing/2014/main" xmlns="" id="{196D4218-BE90-0013-D62E-8C81D2F5C366}"/>
              </a:ext>
            </a:extLst>
          </p:cNvPr>
          <p:cNvSpPr txBox="1"/>
          <p:nvPr/>
        </p:nvSpPr>
        <p:spPr>
          <a:xfrm>
            <a:off x="914400" y="1498522"/>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rPr>
              <a:t>Số 0 là số hữu tỉ dương.</a:t>
            </a:r>
            <a:endParaRPr lang="vi-VN" sz="3200">
              <a:effectLst/>
              <a:latin typeface="Times New Roman" panose="02020603050405020304" pitchFamily="18" charset="0"/>
              <a:ea typeface="Times New Roman" panose="02020603050405020304" pitchFamily="18" charset="0"/>
            </a:endParaRPr>
          </a:p>
        </p:txBody>
      </p:sp>
      <p:sp>
        <p:nvSpPr>
          <p:cNvPr id="29" name="B">
            <a:extLst>
              <a:ext uri="{FF2B5EF4-FFF2-40B4-BE49-F238E27FC236}">
                <a16:creationId xmlns:a16="http://schemas.microsoft.com/office/drawing/2014/main" xmlns="" id="{809D3411-0D59-80A3-9D7E-7D91A8E43DCC}"/>
              </a:ext>
            </a:extLst>
          </p:cNvPr>
          <p:cNvSpPr txBox="1"/>
          <p:nvPr/>
        </p:nvSpPr>
        <p:spPr>
          <a:xfrm>
            <a:off x="914400" y="21907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rPr>
              <a:t>Số nguyên âm không phải là số hữu tỉ âm.</a:t>
            </a:r>
            <a:endParaRPr lang="vi-VN" sz="3200">
              <a:effectLst/>
              <a:latin typeface="Times New Roman" panose="02020603050405020304" pitchFamily="18" charset="0"/>
              <a:ea typeface="Times New Roman" panose="02020603050405020304" pitchFamily="18" charset="0"/>
            </a:endParaRPr>
          </a:p>
        </p:txBody>
      </p:sp>
      <p:sp>
        <p:nvSpPr>
          <p:cNvPr id="32" name="C">
            <a:extLst>
              <a:ext uri="{FF2B5EF4-FFF2-40B4-BE49-F238E27FC236}">
                <a16:creationId xmlns:a16="http://schemas.microsoft.com/office/drawing/2014/main" xmlns="" id="{DB6034FA-9448-3137-B9E5-74A3B0A88AD8}"/>
              </a:ext>
            </a:extLst>
          </p:cNvPr>
          <p:cNvSpPr txBox="1"/>
          <p:nvPr/>
        </p:nvSpPr>
        <p:spPr>
          <a:xfrm>
            <a:off x="914400" y="28765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rPr>
              <a:t>Số hữu tỉ âm nhỏ hơn số tự nhiên.</a:t>
            </a:r>
            <a:endParaRPr lang="vi-VN" sz="3200">
              <a:effectLst/>
              <a:latin typeface="Times New Roman" panose="02020603050405020304" pitchFamily="18" charset="0"/>
              <a:ea typeface="Times New Roman" panose="02020603050405020304" pitchFamily="18" charset="0"/>
            </a:endParaRPr>
          </a:p>
        </p:txBody>
      </p:sp>
      <p:sp>
        <p:nvSpPr>
          <p:cNvPr id="38" name="D">
            <a:extLst>
              <a:ext uri="{FF2B5EF4-FFF2-40B4-BE49-F238E27FC236}">
                <a16:creationId xmlns:a16="http://schemas.microsoft.com/office/drawing/2014/main" xmlns="" id="{228F4430-F8C0-2428-5793-665A293902F8}"/>
              </a:ext>
            </a:extLst>
          </p:cNvPr>
          <p:cNvSpPr txBox="1"/>
          <p:nvPr/>
        </p:nvSpPr>
        <p:spPr>
          <a:xfrm>
            <a:off x="914400" y="3562350"/>
            <a:ext cx="7521142" cy="1077218"/>
          </a:xfrm>
          <a:prstGeom prst="rect">
            <a:avLst/>
          </a:prstGeom>
          <a:noFill/>
          <a:ln w="28575" cmpd="dbl">
            <a:solidFill>
              <a:srgbClr val="FFC000"/>
            </a:solidFill>
          </a:ln>
        </p:spPr>
        <p:txBody>
          <a:bodyPr wrap="square">
            <a:spAutoFit/>
          </a:bodyPr>
          <a:lstStyle/>
          <a:p>
            <a:pPr algn="just"/>
            <a:r>
              <a:rPr lang="vi-VN" sz="3200" b="1">
                <a:latin typeface="+mj-lt"/>
              </a:rPr>
              <a:t>D. </a:t>
            </a:r>
            <a:r>
              <a:rPr lang="vi-VN" sz="3200">
                <a:latin typeface="+mj-lt"/>
              </a:rPr>
              <a:t>Tập hợp    gồm các số hữu tỉ dương và các số hữu tỉ âm.</a:t>
            </a:r>
          </a:p>
        </p:txBody>
      </p:sp>
      <p:graphicFrame>
        <p:nvGraphicFramePr>
          <p:cNvPr id="2" name="Object 1">
            <a:extLst>
              <a:ext uri="{FF2B5EF4-FFF2-40B4-BE49-F238E27FC236}">
                <a16:creationId xmlns:a16="http://schemas.microsoft.com/office/drawing/2014/main" xmlns="" id="{8298501A-6734-DDB1-5D65-C8A0436E96A8}"/>
              </a:ext>
            </a:extLst>
          </p:cNvPr>
          <p:cNvGraphicFramePr>
            <a:graphicFrameLocks noChangeAspect="1"/>
          </p:cNvGraphicFramePr>
          <p:nvPr>
            <p:extLst>
              <p:ext uri="{D42A27DB-BD31-4B8C-83A1-F6EECF244321}">
                <p14:modId xmlns:p14="http://schemas.microsoft.com/office/powerpoint/2010/main" val="4236705467"/>
              </p:ext>
            </p:extLst>
          </p:nvPr>
        </p:nvGraphicFramePr>
        <p:xfrm>
          <a:off x="3086302" y="3687190"/>
          <a:ext cx="342900" cy="406400"/>
        </p:xfrm>
        <a:graphic>
          <a:graphicData uri="http://schemas.openxmlformats.org/presentationml/2006/ole">
            <mc:AlternateContent xmlns:mc="http://schemas.openxmlformats.org/markup-compatibility/2006">
              <mc:Choice xmlns:v="urn:schemas-microsoft-com:vml" Requires="v">
                <p:oleObj spid="_x0000_s1033" name="Equation" r:id="rId11" imgW="342720" imgH="406080" progId="Equation.DSMT4">
                  <p:embed/>
                </p:oleObj>
              </mc:Choice>
              <mc:Fallback>
                <p:oleObj name="Equation" r:id="rId11" imgW="342720" imgH="406080" progId="Equation.DSMT4">
                  <p:embed/>
                  <p:pic>
                    <p:nvPicPr>
                      <p:cNvPr id="0" name=""/>
                      <p:cNvPicPr/>
                      <p:nvPr/>
                    </p:nvPicPr>
                    <p:blipFill>
                      <a:blip r:embed="rId12"/>
                      <a:stretch>
                        <a:fillRect/>
                      </a:stretch>
                    </p:blipFill>
                    <p:spPr>
                      <a:xfrm>
                        <a:off x="3086302" y="3687190"/>
                        <a:ext cx="342900" cy="406400"/>
                      </a:xfrm>
                      <a:prstGeom prst="rect">
                        <a:avLst/>
                      </a:prstGeom>
                    </p:spPr>
                  </p:pic>
                </p:oleObj>
              </mc:Fallback>
            </mc:AlternateContent>
          </a:graphicData>
        </a:graphic>
      </p:graphicFrame>
      <p:pic>
        <p:nvPicPr>
          <p:cNvPr id="3076" name="Picture 4" descr="https://lh3.googleusercontent.com/-O_jOpzs4cB4/WsHO0F0eYmI/AAAAAAAACAw/-RG37oWVKt4jSXj_JppqbSv5XgA9hzUCwCHMYCw/h136/6-mau_slide_powerpoint_dep_ctu.vn_(123).gif">
            <a:hlinkClick r:id="rId13" action="ppaction://hlinksldjump"/>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0182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chemeClr val="accent2"/>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9"/>
                                        </p:tgtEl>
                                        <p:attrNameLst>
                                          <p:attrName>fillcolor</p:attrName>
                                        </p:attrNameLst>
                                      </p:cBhvr>
                                      <p:to>
                                        <a:schemeClr val="accent2"/>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2"/>
                                        </p:tgtEl>
                                        <p:attrNameLst>
                                          <p:attrName>fillcolor</p:attrName>
                                        </p:attrNameLst>
                                      </p:cBhvr>
                                      <p:to>
                                        <a:srgbClr val="2FDF33"/>
                                      </p:to>
                                    </p:animClr>
                                    <p:set>
                                      <p:cBhvr>
                                        <p:cTn id="68" dur="2000" fill="hold"/>
                                        <p:tgtEl>
                                          <p:spTgt spid="32"/>
                                        </p:tgtEl>
                                        <p:attrNameLst>
                                          <p:attrName>fill.type</p:attrName>
                                        </p:attrNameLst>
                                      </p:cBhvr>
                                      <p:to>
                                        <p:strVal val="solid"/>
                                      </p:to>
                                    </p:set>
                                    <p:set>
                                      <p:cBhvr>
                                        <p:cTn id="69" dur="2000" fill="hold"/>
                                        <p:tgtEl>
                                          <p:spTgt spid="3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8"/>
                                        </p:tgtEl>
                                        <p:attrNameLst>
                                          <p:attrName>fillcolor</p:attrName>
                                        </p:attrNameLst>
                                      </p:cBhvr>
                                      <p:to>
                                        <a:schemeClr val="accent2"/>
                                      </p:to>
                                    </p:animClr>
                                    <p:set>
                                      <p:cBhvr>
                                        <p:cTn id="75" dur="2000" fill="hold"/>
                                        <p:tgtEl>
                                          <p:spTgt spid="38"/>
                                        </p:tgtEl>
                                        <p:attrNameLst>
                                          <p:attrName>fill.type</p:attrName>
                                        </p:attrNameLst>
                                      </p:cBhvr>
                                      <p:to>
                                        <p:strVal val="solid"/>
                                      </p:to>
                                    </p:set>
                                    <p:set>
                                      <p:cBhvr>
                                        <p:cTn id="76" dur="2000" fill="hold"/>
                                        <p:tgtEl>
                                          <p:spTgt spid="3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38"/>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STT126

</file>

<file path=docProps/app.xml><?xml version="1.0" encoding="utf-8"?>
<Properties xmlns="http://schemas.openxmlformats.org/officeDocument/2006/extended-properties" xmlns:vt="http://schemas.openxmlformats.org/officeDocument/2006/docPropsVTypes">
  <TotalTime>2272</TotalTime>
  <Words>2149</Words>
  <Application>Microsoft Office PowerPoint</Application>
  <PresentationFormat>On-screen Show (16:9)</PresentationFormat>
  <Paragraphs>312</Paragraphs>
  <Slides>44</Slides>
  <Notes>22</Notes>
  <HiddenSlides>0</HiddenSlides>
  <MMClips>9</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7" baseType="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THANH</cp:lastModifiedBy>
  <cp:revision>220</cp:revision>
  <dcterms:created xsi:type="dcterms:W3CDTF">2021-07-22T17:31:00Z</dcterms:created>
  <dcterms:modified xsi:type="dcterms:W3CDTF">2022-07-29T00:05:11Z</dcterms:modified>
</cp:coreProperties>
</file>