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94" r:id="rId3"/>
    <p:sldId id="293" r:id="rId4"/>
    <p:sldId id="295" r:id="rId5"/>
    <p:sldId id="296" r:id="rId6"/>
    <p:sldId id="297" r:id="rId7"/>
    <p:sldId id="298" r:id="rId8"/>
    <p:sldId id="299" r:id="rId9"/>
    <p:sldId id="300" r:id="rId10"/>
    <p:sldId id="301" r:id="rId11"/>
    <p:sldId id="302" r:id="rId12"/>
    <p:sldId id="303" r:id="rId13"/>
    <p:sldId id="304"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2" d="100"/>
          <a:sy n="62" d="100"/>
        </p:scale>
        <p:origin x="6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3548-0364-427E-8EF0-35DCE9FEF9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424D92-834C-4A11-B14B-517C37837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CEC6943-15FE-4836-B36A-87507EA534FE}"/>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5" name="Footer Placeholder 4">
            <a:extLst>
              <a:ext uri="{FF2B5EF4-FFF2-40B4-BE49-F238E27FC236}">
                <a16:creationId xmlns:a16="http://schemas.microsoft.com/office/drawing/2014/main" id="{A185302E-C60A-464B-83AC-8180E132D8C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410BB74-F42C-42FB-BF19-33E5521E87D6}"/>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186506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5101-B0ED-4814-931E-C8991CA2B79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E6DC7A2-92C3-4BA6-B50A-DE572054A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022B3A-F173-4AAD-B46D-2A245B6F87D6}"/>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5" name="Footer Placeholder 4">
            <a:extLst>
              <a:ext uri="{FF2B5EF4-FFF2-40B4-BE49-F238E27FC236}">
                <a16:creationId xmlns:a16="http://schemas.microsoft.com/office/drawing/2014/main" id="{4FB9BB0F-B885-4257-87F1-CB168ADD2B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C1B70A3-A243-4A12-B2B5-63DE0A3F3FB9}"/>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314718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55C9F-6E49-4C00-A866-AC6C58F9F9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B47E281-2E94-452F-823E-E5E03DE7B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CC1A49B-1BE1-4CD6-BBD6-A68E90C8704B}"/>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5" name="Footer Placeholder 4">
            <a:extLst>
              <a:ext uri="{FF2B5EF4-FFF2-40B4-BE49-F238E27FC236}">
                <a16:creationId xmlns:a16="http://schemas.microsoft.com/office/drawing/2014/main" id="{0DF7276D-5EA7-4890-B089-96AD227265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95BACF0-649A-4122-B68E-7DA0D220F7F9}"/>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153804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7FF7-88F1-4F63-BA6A-B4BECFB3C18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99E94B2-F945-47BA-85F3-02AFE89B6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F6399C-0216-43C9-AF35-369D33B1B2A3}"/>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5" name="Footer Placeholder 4">
            <a:extLst>
              <a:ext uri="{FF2B5EF4-FFF2-40B4-BE49-F238E27FC236}">
                <a16:creationId xmlns:a16="http://schemas.microsoft.com/office/drawing/2014/main" id="{5D090A45-D896-4C29-90C1-38FCF04D1FC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4CF3FFA-B577-4E7F-8A59-21F58774E965}"/>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354550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6E77-9825-4623-A53E-C7B6D980B7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068D4C5-8808-4B66-92C6-1D7A885A7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5E4FC-4FC4-499C-8748-582873EC9CDB}"/>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5" name="Footer Placeholder 4">
            <a:extLst>
              <a:ext uri="{FF2B5EF4-FFF2-40B4-BE49-F238E27FC236}">
                <a16:creationId xmlns:a16="http://schemas.microsoft.com/office/drawing/2014/main" id="{D83401D9-964B-4AD6-A50D-CEF5CECA3C4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F1DE15C-C8E4-4ED1-87F1-DEE5DF62044D}"/>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375293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E70B-60D8-4DDA-ABDB-B6CD45C683B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5DB4764-330D-49F2-96E6-39A6463CE3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D2431AA4-47F5-4811-BB4B-9422EBC2F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B11083-E757-4664-BA96-BF1405B4563C}"/>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6" name="Footer Placeholder 5">
            <a:extLst>
              <a:ext uri="{FF2B5EF4-FFF2-40B4-BE49-F238E27FC236}">
                <a16:creationId xmlns:a16="http://schemas.microsoft.com/office/drawing/2014/main" id="{ECB187C7-F5EB-44FD-99F6-946D0A46B0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EAA3587-29E9-4E2A-B2CE-11F49D25B6B3}"/>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262002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1935-F77C-42B8-9E15-3D83A659A82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D95CEEE-B813-49EF-87A1-083B7C79D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3437E1-F1A8-4912-9EA5-7278542D20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487A222-750F-4117-83D9-0AFD60CAD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561C7B-A8FE-4B96-89AA-43C9ACE5F8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E810E34-D9A1-425D-9571-D676ED73E8D4}"/>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8" name="Footer Placeholder 7">
            <a:extLst>
              <a:ext uri="{FF2B5EF4-FFF2-40B4-BE49-F238E27FC236}">
                <a16:creationId xmlns:a16="http://schemas.microsoft.com/office/drawing/2014/main" id="{2D6F78BA-A8B3-4583-B8B8-EDBDDBDE3E8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559D12E-BFF6-4637-A8A6-4F667C33A69B}"/>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394842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8650-39F5-4CED-AB26-9671E2EE130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3DF0B5E-B3A8-4823-B8F7-7B824B3F9218}"/>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4" name="Footer Placeholder 3">
            <a:extLst>
              <a:ext uri="{FF2B5EF4-FFF2-40B4-BE49-F238E27FC236}">
                <a16:creationId xmlns:a16="http://schemas.microsoft.com/office/drawing/2014/main" id="{98BB12D4-B903-4C9A-96C8-B96D68656B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C600ED41-DD33-4A44-9954-BDE471089707}"/>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407627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4B4D0-94E2-4982-B43A-0BF64120F7C1}"/>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3" name="Footer Placeholder 2">
            <a:extLst>
              <a:ext uri="{FF2B5EF4-FFF2-40B4-BE49-F238E27FC236}">
                <a16:creationId xmlns:a16="http://schemas.microsoft.com/office/drawing/2014/main" id="{723FA586-4E08-42C0-BDAA-2CD96D62729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D89F8A6-53DE-47EE-BC4B-AD8CD0338E8C}"/>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309193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3206-B9D0-4F33-8E7C-1D2F62EE6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292D681-22F0-458B-81C3-31D232077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2CE495D-DC46-4030-BDEF-ECF1099F9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88525-9A72-4AFB-9C8E-D8A0E8451941}"/>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6" name="Footer Placeholder 5">
            <a:extLst>
              <a:ext uri="{FF2B5EF4-FFF2-40B4-BE49-F238E27FC236}">
                <a16:creationId xmlns:a16="http://schemas.microsoft.com/office/drawing/2014/main" id="{4593E6F0-A4C4-455C-8C7B-E97555B57A0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061E109-C53F-412E-B339-A861F962CBDE}"/>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37877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CADC-666B-4246-8B3B-417C0CBA0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BC59C32-8EDB-4F85-974C-465850B11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D5EEA98-1782-43D7-980A-276E74899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394A5B-3FCF-4C08-A52E-A3B931CF6497}"/>
              </a:ext>
            </a:extLst>
          </p:cNvPr>
          <p:cNvSpPr>
            <a:spLocks noGrp="1"/>
          </p:cNvSpPr>
          <p:nvPr>
            <p:ph type="dt" sz="half" idx="10"/>
          </p:nvPr>
        </p:nvSpPr>
        <p:spPr/>
        <p:txBody>
          <a:bodyPr/>
          <a:lstStyle/>
          <a:p>
            <a:fld id="{3DF7B4DE-9307-4F54-A2A4-DDBBC9C048B1}" type="datetimeFigureOut">
              <a:rPr lang="vi-VN" smtClean="0"/>
              <a:t>21/02/2024</a:t>
            </a:fld>
            <a:endParaRPr lang="vi-VN"/>
          </a:p>
        </p:txBody>
      </p:sp>
      <p:sp>
        <p:nvSpPr>
          <p:cNvPr id="6" name="Footer Placeholder 5">
            <a:extLst>
              <a:ext uri="{FF2B5EF4-FFF2-40B4-BE49-F238E27FC236}">
                <a16:creationId xmlns:a16="http://schemas.microsoft.com/office/drawing/2014/main" id="{FFADA42F-74E7-4BC1-9E92-63446DB17F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9016240-C447-4BF3-AED3-69EC37685DE5}"/>
              </a:ext>
            </a:extLst>
          </p:cNvPr>
          <p:cNvSpPr>
            <a:spLocks noGrp="1"/>
          </p:cNvSpPr>
          <p:nvPr>
            <p:ph type="sldNum" sz="quarter" idx="12"/>
          </p:nvPr>
        </p:nvSpPr>
        <p:spPr/>
        <p:txBody>
          <a:bodyPr/>
          <a:lstStyle/>
          <a:p>
            <a:fld id="{E8585BE2-1DDA-4261-BE4A-827722F90A3D}" type="slidenum">
              <a:rPr lang="vi-VN" smtClean="0"/>
              <a:t>‹#›</a:t>
            </a:fld>
            <a:endParaRPr lang="vi-VN"/>
          </a:p>
        </p:txBody>
      </p:sp>
    </p:spTree>
    <p:extLst>
      <p:ext uri="{BB962C8B-B14F-4D97-AF65-F5344CB8AC3E}">
        <p14:creationId xmlns:p14="http://schemas.microsoft.com/office/powerpoint/2010/main" val="34517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B281A-95D6-4B07-8379-26013E91C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266F4C6-BDF3-4821-B937-E973EE947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AF743EE-EC0A-4587-8E5E-0D5BE6D13F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7B4DE-9307-4F54-A2A4-DDBBC9C048B1}" type="datetimeFigureOut">
              <a:rPr lang="vi-VN" smtClean="0"/>
              <a:t>21/02/2024</a:t>
            </a:fld>
            <a:endParaRPr lang="vi-VN"/>
          </a:p>
        </p:txBody>
      </p:sp>
      <p:sp>
        <p:nvSpPr>
          <p:cNvPr id="5" name="Footer Placeholder 4">
            <a:extLst>
              <a:ext uri="{FF2B5EF4-FFF2-40B4-BE49-F238E27FC236}">
                <a16:creationId xmlns:a16="http://schemas.microsoft.com/office/drawing/2014/main" id="{23436BDA-A8F4-4AE8-B416-394758BFE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43DAE45E-0DB9-4D17-B18A-7DAEE3E58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85BE2-1DDA-4261-BE4A-827722F90A3D}" type="slidenum">
              <a:rPr lang="vi-VN" smtClean="0"/>
              <a:t>‹#›</a:t>
            </a:fld>
            <a:endParaRPr lang="vi-VN"/>
          </a:p>
        </p:txBody>
      </p:sp>
    </p:spTree>
    <p:extLst>
      <p:ext uri="{BB962C8B-B14F-4D97-AF65-F5344CB8AC3E}">
        <p14:creationId xmlns:p14="http://schemas.microsoft.com/office/powerpoint/2010/main" val="1395839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4181658" y="7138573"/>
            <a:ext cx="5128" cy="5178"/>
          </a:xfrm>
          <a:custGeom>
            <a:avLst/>
            <a:gdLst>
              <a:gd name="connsiteX0" fmla="*/ 0 w 5128"/>
              <a:gd name="connsiteY0" fmla="*/ 0 h 5178"/>
              <a:gd name="connsiteX1" fmla="*/ 5128 w 5128"/>
              <a:gd name="connsiteY1" fmla="*/ 5178 h 5178"/>
              <a:gd name="connsiteX2" fmla="*/ 0 w 5128"/>
              <a:gd name="connsiteY2" fmla="*/ 5178 h 5178"/>
              <a:gd name="connsiteX3" fmla="*/ 0 w 5128"/>
              <a:gd name="connsiteY3" fmla="*/ 0 h 5178"/>
            </a:gdLst>
            <a:ahLst/>
            <a:cxnLst>
              <a:cxn ang="0">
                <a:pos x="connsiteX0" y="connsiteY0"/>
              </a:cxn>
              <a:cxn ang="0">
                <a:pos x="connsiteX1" y="connsiteY1"/>
              </a:cxn>
              <a:cxn ang="0">
                <a:pos x="connsiteX2" y="connsiteY2"/>
              </a:cxn>
              <a:cxn ang="0">
                <a:pos x="connsiteX3" y="connsiteY3"/>
              </a:cxn>
            </a:cxnLst>
            <a:rect l="l" t="t" r="r" b="b"/>
            <a:pathLst>
              <a:path w="5128" h="5178">
                <a:moveTo>
                  <a:pt x="0" y="0"/>
                </a:moveTo>
                <a:lnTo>
                  <a:pt x="5128" y="5178"/>
                </a:lnTo>
                <a:lnTo>
                  <a:pt x="0" y="5178"/>
                </a:lnTo>
                <a:lnTo>
                  <a:pt x="0"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p:cNvPicPr>
            <a:picLocks noChangeAspect="1"/>
          </p:cNvPicPr>
          <p:nvPr/>
        </p:nvPicPr>
        <p:blipFill>
          <a:blip r:embed="rId3"/>
          <a:stretch>
            <a:fillRect/>
          </a:stretch>
        </p:blipFill>
        <p:spPr>
          <a:xfrm>
            <a:off x="5127" y="0"/>
            <a:ext cx="12146109" cy="6858000"/>
          </a:xfrm>
          <a:prstGeom prst="rect">
            <a:avLst/>
          </a:prstGeom>
        </p:spPr>
      </p:pic>
      <p:sp>
        <p:nvSpPr>
          <p:cNvPr id="75" name="Rectangle 74"/>
          <p:cNvSpPr/>
          <p:nvPr/>
        </p:nvSpPr>
        <p:spPr>
          <a:xfrm>
            <a:off x="4550254" y="148788"/>
            <a:ext cx="2851978" cy="2625897"/>
          </a:xfrm>
          <a:prstGeom prst="rect">
            <a:avLst/>
          </a:prstGeom>
          <a:blipFill>
            <a:blip r:embed="rId4"/>
            <a:srcRect/>
            <a:stretch>
              <a:fillRect t="-33000" b="-33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7" name="Rectangle 76"/>
          <p:cNvSpPr/>
          <p:nvPr/>
        </p:nvSpPr>
        <p:spPr>
          <a:xfrm>
            <a:off x="8535161" y="148788"/>
            <a:ext cx="2851978" cy="2625897"/>
          </a:xfrm>
          <a:prstGeom prst="rect">
            <a:avLst/>
          </a:prstGeom>
          <a:blipFill>
            <a:blip r:embed="rId5"/>
            <a:srcRect/>
            <a:stretch>
              <a:fillRect t="-34000" b="-34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8" name="Freeform 77"/>
          <p:cNvSpPr/>
          <p:nvPr/>
        </p:nvSpPr>
        <p:spPr>
          <a:xfrm>
            <a:off x="8485471" y="41124"/>
            <a:ext cx="2901668" cy="2681025"/>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8000" kern="1200" dirty="0">
                <a:solidFill>
                  <a:schemeClr val="bg1"/>
                </a:solidFill>
                <a:latin typeface="Brush Script MT" panose="03060802040406070304" pitchFamily="66" charset="0"/>
              </a:rPr>
              <a:t>GIỚI</a:t>
            </a:r>
          </a:p>
        </p:txBody>
      </p:sp>
      <p:sp>
        <p:nvSpPr>
          <p:cNvPr id="79" name="Rectangle 78"/>
          <p:cNvSpPr/>
          <p:nvPr/>
        </p:nvSpPr>
        <p:spPr>
          <a:xfrm>
            <a:off x="4550254" y="3609803"/>
            <a:ext cx="2851978" cy="2625897"/>
          </a:xfrm>
          <a:prstGeom prst="rect">
            <a:avLst/>
          </a:prstGeom>
          <a:blipFill>
            <a:blip r:embed="rId6"/>
            <a:srcRect/>
            <a:stretch>
              <a:fillRect t="-8000" b="-8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0" name="Freeform 79"/>
          <p:cNvSpPr/>
          <p:nvPr/>
        </p:nvSpPr>
        <p:spPr>
          <a:xfrm>
            <a:off x="4505840" y="3548800"/>
            <a:ext cx="2901668" cy="2558794"/>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8000" kern="1200" dirty="0">
                <a:solidFill>
                  <a:schemeClr val="bg1"/>
                </a:solidFill>
                <a:latin typeface="Brush Script MT" panose="03060802040406070304" pitchFamily="66" charset="0"/>
              </a:rPr>
              <a:t>CỔ</a:t>
            </a:r>
          </a:p>
        </p:txBody>
      </p:sp>
      <p:sp>
        <p:nvSpPr>
          <p:cNvPr id="81" name="Rectangle 80"/>
          <p:cNvSpPr/>
          <p:nvPr/>
        </p:nvSpPr>
        <p:spPr>
          <a:xfrm>
            <a:off x="8535161" y="3609803"/>
            <a:ext cx="2851978" cy="2625897"/>
          </a:xfrm>
          <a:prstGeom prst="rect">
            <a:avLst/>
          </a:prstGeom>
          <a:blipFill>
            <a:blip r:embed="rId7"/>
            <a:srcRect/>
            <a:stretch>
              <a:fillRect l="-32000" r="-32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2" name="Freeform 81"/>
          <p:cNvSpPr/>
          <p:nvPr/>
        </p:nvSpPr>
        <p:spPr>
          <a:xfrm>
            <a:off x="8485471" y="3562347"/>
            <a:ext cx="2901668" cy="2673353"/>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8000" kern="1200" dirty="0">
                <a:solidFill>
                  <a:schemeClr val="bg1"/>
                </a:solidFill>
                <a:latin typeface="Brush Script MT" panose="03060802040406070304" pitchFamily="66" charset="0"/>
              </a:rPr>
              <a:t>TÍCH</a:t>
            </a:r>
          </a:p>
        </p:txBody>
      </p:sp>
      <p:grpSp>
        <p:nvGrpSpPr>
          <p:cNvPr id="83" name="Group 82"/>
          <p:cNvGrpSpPr/>
          <p:nvPr/>
        </p:nvGrpSpPr>
        <p:grpSpPr>
          <a:xfrm>
            <a:off x="5128" y="0"/>
            <a:ext cx="4809760" cy="6858000"/>
            <a:chOff x="5128" y="0"/>
            <a:chExt cx="4809760" cy="6858000"/>
          </a:xfrm>
        </p:grpSpPr>
        <p:sp>
          <p:nvSpPr>
            <p:cNvPr id="84" name="Freeform 83"/>
            <p:cNvSpPr/>
            <p:nvPr/>
          </p:nvSpPr>
          <p:spPr>
            <a:xfrm>
              <a:off x="5128" y="0"/>
              <a:ext cx="4809760" cy="6858000"/>
            </a:xfrm>
            <a:custGeom>
              <a:avLst/>
              <a:gdLst>
                <a:gd name="connsiteX0" fmla="*/ 0 w 4176530"/>
                <a:gd name="connsiteY0" fmla="*/ 0 h 6858000"/>
                <a:gd name="connsiteX1" fmla="*/ 4176530 w 4176530"/>
                <a:gd name="connsiteY1" fmla="*/ 0 h 6858000"/>
                <a:gd name="connsiteX2" fmla="*/ 4176530 w 4176530"/>
                <a:gd name="connsiteY2" fmla="*/ 132702 h 6858000"/>
                <a:gd name="connsiteX3" fmla="*/ 4143375 w 4176530"/>
                <a:gd name="connsiteY3" fmla="*/ 142875 h 6858000"/>
                <a:gd name="connsiteX4" fmla="*/ 4057650 w 4176530"/>
                <a:gd name="connsiteY4" fmla="*/ 171450 h 6858000"/>
                <a:gd name="connsiteX5" fmla="*/ 3900488 w 4176530"/>
                <a:gd name="connsiteY5" fmla="*/ 185738 h 6858000"/>
                <a:gd name="connsiteX6" fmla="*/ 3829050 w 4176530"/>
                <a:gd name="connsiteY6" fmla="*/ 200025 h 6858000"/>
                <a:gd name="connsiteX7" fmla="*/ 3729038 w 4176530"/>
                <a:gd name="connsiteY7" fmla="*/ 228600 h 6858000"/>
                <a:gd name="connsiteX8" fmla="*/ 3586163 w 4176530"/>
                <a:gd name="connsiteY8" fmla="*/ 271463 h 6858000"/>
                <a:gd name="connsiteX9" fmla="*/ 3543300 w 4176530"/>
                <a:gd name="connsiteY9" fmla="*/ 314325 h 6858000"/>
                <a:gd name="connsiteX10" fmla="*/ 3486150 w 4176530"/>
                <a:gd name="connsiteY10" fmla="*/ 400050 h 6858000"/>
                <a:gd name="connsiteX11" fmla="*/ 3443288 w 4176530"/>
                <a:gd name="connsiteY11" fmla="*/ 528638 h 6858000"/>
                <a:gd name="connsiteX12" fmla="*/ 3429000 w 4176530"/>
                <a:gd name="connsiteY12" fmla="*/ 571500 h 6858000"/>
                <a:gd name="connsiteX13" fmla="*/ 3414713 w 4176530"/>
                <a:gd name="connsiteY13" fmla="*/ 614363 h 6858000"/>
                <a:gd name="connsiteX14" fmla="*/ 3429000 w 4176530"/>
                <a:gd name="connsiteY14" fmla="*/ 885825 h 6858000"/>
                <a:gd name="connsiteX15" fmla="*/ 3457575 w 4176530"/>
                <a:gd name="connsiteY15" fmla="*/ 971550 h 6858000"/>
                <a:gd name="connsiteX16" fmla="*/ 3500438 w 4176530"/>
                <a:gd name="connsiteY16" fmla="*/ 1057275 h 6858000"/>
                <a:gd name="connsiteX17" fmla="*/ 3500438 w 4176530"/>
                <a:gd name="connsiteY17" fmla="*/ 1228725 h 6858000"/>
                <a:gd name="connsiteX18" fmla="*/ 3486150 w 4176530"/>
                <a:gd name="connsiteY18" fmla="*/ 1271588 h 6858000"/>
                <a:gd name="connsiteX19" fmla="*/ 3443288 w 4176530"/>
                <a:gd name="connsiteY19" fmla="*/ 1300163 h 6858000"/>
                <a:gd name="connsiteX20" fmla="*/ 3414713 w 4176530"/>
                <a:gd name="connsiteY20" fmla="*/ 1343025 h 6858000"/>
                <a:gd name="connsiteX21" fmla="*/ 3386138 w 4176530"/>
                <a:gd name="connsiteY21" fmla="*/ 1428750 h 6858000"/>
                <a:gd name="connsiteX22" fmla="*/ 3400425 w 4176530"/>
                <a:gd name="connsiteY22" fmla="*/ 1585913 h 6858000"/>
                <a:gd name="connsiteX23" fmla="*/ 3429000 w 4176530"/>
                <a:gd name="connsiteY23" fmla="*/ 1628775 h 6858000"/>
                <a:gd name="connsiteX24" fmla="*/ 3441905 w 4176530"/>
                <a:gd name="connsiteY24" fmla="*/ 1669939 h 6858000"/>
                <a:gd name="connsiteX25" fmla="*/ 3439320 w 4176530"/>
                <a:gd name="connsiteY25" fmla="*/ 1666476 h 6858000"/>
                <a:gd name="connsiteX26" fmla="*/ 3438936 w 4176530"/>
                <a:gd name="connsiteY26" fmla="*/ 1665921 h 6858000"/>
                <a:gd name="connsiteX27" fmla="*/ 3437911 w 4176530"/>
                <a:gd name="connsiteY27" fmla="*/ 1664590 h 6858000"/>
                <a:gd name="connsiteX28" fmla="*/ 3439320 w 4176530"/>
                <a:gd name="connsiteY28" fmla="*/ 1666476 h 6858000"/>
                <a:gd name="connsiteX29" fmla="*/ 3448936 w 4176530"/>
                <a:gd name="connsiteY29" fmla="*/ 1680402 h 6858000"/>
                <a:gd name="connsiteX30" fmla="*/ 3471863 w 4176530"/>
                <a:gd name="connsiteY30" fmla="*/ 1714500 h 6858000"/>
                <a:gd name="connsiteX31" fmla="*/ 3500438 w 4176530"/>
                <a:gd name="connsiteY31" fmla="*/ 1828800 h 6858000"/>
                <a:gd name="connsiteX32" fmla="*/ 3443288 w 4176530"/>
                <a:gd name="connsiteY32" fmla="*/ 1943100 h 6858000"/>
                <a:gd name="connsiteX33" fmla="*/ 3371850 w 4176530"/>
                <a:gd name="connsiteY33" fmla="*/ 2014538 h 6858000"/>
                <a:gd name="connsiteX34" fmla="*/ 3314700 w 4176530"/>
                <a:gd name="connsiteY34" fmla="*/ 2100263 h 6858000"/>
                <a:gd name="connsiteX35" fmla="*/ 3271838 w 4176530"/>
                <a:gd name="connsiteY35" fmla="*/ 2200275 h 6858000"/>
                <a:gd name="connsiteX36" fmla="*/ 3286125 w 4176530"/>
                <a:gd name="connsiteY36" fmla="*/ 2414588 h 6858000"/>
                <a:gd name="connsiteX37" fmla="*/ 3357563 w 4176530"/>
                <a:gd name="connsiteY37" fmla="*/ 2543175 h 6858000"/>
                <a:gd name="connsiteX38" fmla="*/ 3400425 w 4176530"/>
                <a:gd name="connsiteY38" fmla="*/ 2600325 h 6858000"/>
                <a:gd name="connsiteX39" fmla="*/ 3457575 w 4176530"/>
                <a:gd name="connsiteY39" fmla="*/ 2686050 h 6858000"/>
                <a:gd name="connsiteX40" fmla="*/ 3486150 w 4176530"/>
                <a:gd name="connsiteY40" fmla="*/ 2728913 h 6858000"/>
                <a:gd name="connsiteX41" fmla="*/ 3443288 w 4176530"/>
                <a:gd name="connsiteY41" fmla="*/ 2914650 h 6858000"/>
                <a:gd name="connsiteX42" fmla="*/ 3400425 w 4176530"/>
                <a:gd name="connsiteY42" fmla="*/ 2943225 h 6858000"/>
                <a:gd name="connsiteX43" fmla="*/ 3343275 w 4176530"/>
                <a:gd name="connsiteY43" fmla="*/ 3028950 h 6858000"/>
                <a:gd name="connsiteX44" fmla="*/ 3286125 w 4176530"/>
                <a:gd name="connsiteY44" fmla="*/ 3114675 h 6858000"/>
                <a:gd name="connsiteX45" fmla="*/ 3286125 w 4176530"/>
                <a:gd name="connsiteY45" fmla="*/ 3328988 h 6858000"/>
                <a:gd name="connsiteX46" fmla="*/ 3328988 w 4176530"/>
                <a:gd name="connsiteY46" fmla="*/ 3386138 h 6858000"/>
                <a:gd name="connsiteX47" fmla="*/ 3371850 w 4176530"/>
                <a:gd name="connsiteY47" fmla="*/ 3514725 h 6858000"/>
                <a:gd name="connsiteX48" fmla="*/ 3400425 w 4176530"/>
                <a:gd name="connsiteY48" fmla="*/ 3657600 h 6858000"/>
                <a:gd name="connsiteX49" fmla="*/ 3471863 w 4176530"/>
                <a:gd name="connsiteY49" fmla="*/ 3743325 h 6858000"/>
                <a:gd name="connsiteX50" fmla="*/ 3471863 w 4176530"/>
                <a:gd name="connsiteY50" fmla="*/ 3929063 h 6858000"/>
                <a:gd name="connsiteX51" fmla="*/ 3443288 w 4176530"/>
                <a:gd name="connsiteY51" fmla="*/ 4014788 h 6858000"/>
                <a:gd name="connsiteX52" fmla="*/ 3343275 w 4176530"/>
                <a:gd name="connsiteY52" fmla="*/ 4086225 h 6858000"/>
                <a:gd name="connsiteX53" fmla="*/ 3257550 w 4176530"/>
                <a:gd name="connsiteY53" fmla="*/ 4171950 h 6858000"/>
                <a:gd name="connsiteX54" fmla="*/ 3214688 w 4176530"/>
                <a:gd name="connsiteY54" fmla="*/ 4300538 h 6858000"/>
                <a:gd name="connsiteX55" fmla="*/ 3200400 w 4176530"/>
                <a:gd name="connsiteY55" fmla="*/ 4343400 h 6858000"/>
                <a:gd name="connsiteX56" fmla="*/ 3186113 w 4176530"/>
                <a:gd name="connsiteY56" fmla="*/ 4386263 h 6858000"/>
                <a:gd name="connsiteX57" fmla="*/ 3200400 w 4176530"/>
                <a:gd name="connsiteY57" fmla="*/ 4600575 h 6858000"/>
                <a:gd name="connsiteX58" fmla="*/ 3214688 w 4176530"/>
                <a:gd name="connsiteY58" fmla="*/ 4643438 h 6858000"/>
                <a:gd name="connsiteX59" fmla="*/ 3271838 w 4176530"/>
                <a:gd name="connsiteY59" fmla="*/ 4729163 h 6858000"/>
                <a:gd name="connsiteX60" fmla="*/ 3314700 w 4176530"/>
                <a:gd name="connsiteY60" fmla="*/ 4772025 h 6858000"/>
                <a:gd name="connsiteX61" fmla="*/ 3386138 w 4176530"/>
                <a:gd name="connsiteY61" fmla="*/ 4829175 h 6858000"/>
                <a:gd name="connsiteX62" fmla="*/ 3408676 w 4176530"/>
                <a:gd name="connsiteY62" fmla="*/ 4863665 h 6858000"/>
                <a:gd name="connsiteX63" fmla="*/ 3417623 w 4176530"/>
                <a:gd name="connsiteY63" fmla="*/ 4878247 h 6858000"/>
                <a:gd name="connsiteX64" fmla="*/ 3418734 w 4176530"/>
                <a:gd name="connsiteY64" fmla="*/ 4880444 h 6858000"/>
                <a:gd name="connsiteX65" fmla="*/ 3417985 w 4176530"/>
                <a:gd name="connsiteY65" fmla="*/ 4878837 h 6858000"/>
                <a:gd name="connsiteX66" fmla="*/ 3417623 w 4176530"/>
                <a:gd name="connsiteY66" fmla="*/ 4878247 h 6858000"/>
                <a:gd name="connsiteX67" fmla="*/ 3415596 w 4176530"/>
                <a:gd name="connsiteY67" fmla="*/ 4874239 h 6858000"/>
                <a:gd name="connsiteX68" fmla="*/ 3457575 w 4176530"/>
                <a:gd name="connsiteY68" fmla="*/ 4886325 h 6858000"/>
                <a:gd name="connsiteX69" fmla="*/ 3486150 w 4176530"/>
                <a:gd name="connsiteY69" fmla="*/ 4929188 h 6858000"/>
                <a:gd name="connsiteX70" fmla="*/ 3471863 w 4176530"/>
                <a:gd name="connsiteY70" fmla="*/ 4972050 h 6858000"/>
                <a:gd name="connsiteX71" fmla="*/ 3400425 w 4176530"/>
                <a:gd name="connsiteY71" fmla="*/ 5057775 h 6858000"/>
                <a:gd name="connsiteX72" fmla="*/ 3271838 w 4176530"/>
                <a:gd name="connsiteY72" fmla="*/ 5157788 h 6858000"/>
                <a:gd name="connsiteX73" fmla="*/ 3214688 w 4176530"/>
                <a:gd name="connsiteY73" fmla="*/ 5243513 h 6858000"/>
                <a:gd name="connsiteX74" fmla="*/ 3186113 w 4176530"/>
                <a:gd name="connsiteY74" fmla="*/ 5286375 h 6858000"/>
                <a:gd name="connsiteX75" fmla="*/ 3157538 w 4176530"/>
                <a:gd name="connsiteY75" fmla="*/ 5329238 h 6858000"/>
                <a:gd name="connsiteX76" fmla="*/ 3114675 w 4176530"/>
                <a:gd name="connsiteY76" fmla="*/ 5472113 h 6858000"/>
                <a:gd name="connsiteX77" fmla="*/ 3100388 w 4176530"/>
                <a:gd name="connsiteY77" fmla="*/ 5514975 h 6858000"/>
                <a:gd name="connsiteX78" fmla="*/ 3114675 w 4176530"/>
                <a:gd name="connsiteY78" fmla="*/ 5629275 h 6858000"/>
                <a:gd name="connsiteX79" fmla="*/ 3171825 w 4176530"/>
                <a:gd name="connsiteY79" fmla="*/ 5772150 h 6858000"/>
                <a:gd name="connsiteX80" fmla="*/ 3300413 w 4176530"/>
                <a:gd name="connsiteY80" fmla="*/ 5929313 h 6858000"/>
                <a:gd name="connsiteX81" fmla="*/ 3443288 w 4176530"/>
                <a:gd name="connsiteY81" fmla="*/ 5972175 h 6858000"/>
                <a:gd name="connsiteX82" fmla="*/ 3486150 w 4176530"/>
                <a:gd name="connsiteY82" fmla="*/ 5986463 h 6858000"/>
                <a:gd name="connsiteX83" fmla="*/ 3629025 w 4176530"/>
                <a:gd name="connsiteY83" fmla="*/ 6015038 h 6858000"/>
                <a:gd name="connsiteX84" fmla="*/ 3642799 w 4176530"/>
                <a:gd name="connsiteY84" fmla="*/ 6056789 h 6858000"/>
                <a:gd name="connsiteX85" fmla="*/ 3645554 w 4176530"/>
                <a:gd name="connsiteY85" fmla="*/ 6065458 h 6858000"/>
                <a:gd name="connsiteX86" fmla="*/ 3646012 w 4176530"/>
                <a:gd name="connsiteY86" fmla="*/ 6067041 h 6858000"/>
                <a:gd name="connsiteX87" fmla="*/ 3647320 w 4176530"/>
                <a:gd name="connsiteY87" fmla="*/ 6071013 h 6858000"/>
                <a:gd name="connsiteX88" fmla="*/ 3645554 w 4176530"/>
                <a:gd name="connsiteY88" fmla="*/ 6065458 h 6858000"/>
                <a:gd name="connsiteX89" fmla="*/ 3642300 w 4176530"/>
                <a:gd name="connsiteY89" fmla="*/ 6054201 h 6858000"/>
                <a:gd name="connsiteX90" fmla="*/ 3671888 w 4176530"/>
                <a:gd name="connsiteY90" fmla="*/ 6100763 h 6858000"/>
                <a:gd name="connsiteX91" fmla="*/ 3714750 w 4176530"/>
                <a:gd name="connsiteY91" fmla="*/ 6229350 h 6858000"/>
                <a:gd name="connsiteX92" fmla="*/ 3729038 w 4176530"/>
                <a:gd name="connsiteY92" fmla="*/ 6272213 h 6858000"/>
                <a:gd name="connsiteX93" fmla="*/ 3757613 w 4176530"/>
                <a:gd name="connsiteY93" fmla="*/ 6315075 h 6858000"/>
                <a:gd name="connsiteX94" fmla="*/ 3786188 w 4176530"/>
                <a:gd name="connsiteY94" fmla="*/ 6400800 h 6858000"/>
                <a:gd name="connsiteX95" fmla="*/ 3800475 w 4176530"/>
                <a:gd name="connsiteY95" fmla="*/ 6443663 h 6858000"/>
                <a:gd name="connsiteX96" fmla="*/ 3900488 w 4176530"/>
                <a:gd name="connsiteY96" fmla="*/ 6572250 h 6858000"/>
                <a:gd name="connsiteX97" fmla="*/ 3943350 w 4176530"/>
                <a:gd name="connsiteY97" fmla="*/ 6600825 h 6858000"/>
                <a:gd name="connsiteX98" fmla="*/ 4057650 w 4176530"/>
                <a:gd name="connsiteY98" fmla="*/ 6700838 h 6858000"/>
                <a:gd name="connsiteX99" fmla="*/ 4100513 w 4176530"/>
                <a:gd name="connsiteY99" fmla="*/ 6729413 h 6858000"/>
                <a:gd name="connsiteX100" fmla="*/ 4114800 w 4176530"/>
                <a:gd name="connsiteY100" fmla="*/ 6772275 h 6858000"/>
                <a:gd name="connsiteX101" fmla="*/ 4169352 w 4176530"/>
                <a:gd name="connsiteY101" fmla="*/ 6845574 h 6858000"/>
                <a:gd name="connsiteX102" fmla="*/ 4176530 w 4176530"/>
                <a:gd name="connsiteY102" fmla="*/ 6852822 h 6858000"/>
                <a:gd name="connsiteX103" fmla="*/ 4176530 w 4176530"/>
                <a:gd name="connsiteY103" fmla="*/ 6858000 h 6858000"/>
                <a:gd name="connsiteX104" fmla="*/ 0 w 4176530"/>
                <a:gd name="connsiteY104" fmla="*/ 6858000 h 6858000"/>
                <a:gd name="connsiteX105" fmla="*/ 0 w 4176530"/>
                <a:gd name="connsiteY10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176530" h="6858000">
                  <a:moveTo>
                    <a:pt x="0" y="0"/>
                  </a:moveTo>
                  <a:lnTo>
                    <a:pt x="4176530" y="0"/>
                  </a:lnTo>
                  <a:lnTo>
                    <a:pt x="4176530" y="132702"/>
                  </a:lnTo>
                  <a:lnTo>
                    <a:pt x="4143375" y="142875"/>
                  </a:lnTo>
                  <a:cubicBezTo>
                    <a:pt x="4143368" y="142877"/>
                    <a:pt x="4057657" y="171449"/>
                    <a:pt x="4057650" y="171450"/>
                  </a:cubicBezTo>
                  <a:lnTo>
                    <a:pt x="3900488" y="185738"/>
                  </a:lnTo>
                  <a:cubicBezTo>
                    <a:pt x="3876675" y="190500"/>
                    <a:pt x="3852756" y="194757"/>
                    <a:pt x="3829050" y="200025"/>
                  </a:cubicBezTo>
                  <a:cubicBezTo>
                    <a:pt x="3748570" y="217909"/>
                    <a:pt x="3797216" y="208147"/>
                    <a:pt x="3729038" y="228600"/>
                  </a:cubicBezTo>
                  <a:cubicBezTo>
                    <a:pt x="3565511" y="277658"/>
                    <a:pt x="3683216" y="239111"/>
                    <a:pt x="3586163" y="271463"/>
                  </a:cubicBezTo>
                  <a:cubicBezTo>
                    <a:pt x="3571875" y="285750"/>
                    <a:pt x="3555705" y="298376"/>
                    <a:pt x="3543300" y="314325"/>
                  </a:cubicBezTo>
                  <a:cubicBezTo>
                    <a:pt x="3522215" y="341434"/>
                    <a:pt x="3486150" y="400050"/>
                    <a:pt x="3486150" y="400050"/>
                  </a:cubicBezTo>
                  <a:lnTo>
                    <a:pt x="3443288" y="528638"/>
                  </a:lnTo>
                  <a:lnTo>
                    <a:pt x="3429000" y="571500"/>
                  </a:lnTo>
                  <a:lnTo>
                    <a:pt x="3414713" y="614363"/>
                  </a:lnTo>
                  <a:cubicBezTo>
                    <a:pt x="3419475" y="704850"/>
                    <a:pt x="3418204" y="795858"/>
                    <a:pt x="3429000" y="885825"/>
                  </a:cubicBezTo>
                  <a:cubicBezTo>
                    <a:pt x="3432589" y="915731"/>
                    <a:pt x="3448050" y="942975"/>
                    <a:pt x="3457575" y="971550"/>
                  </a:cubicBezTo>
                  <a:cubicBezTo>
                    <a:pt x="3477293" y="1030702"/>
                    <a:pt x="3463510" y="1001883"/>
                    <a:pt x="3500438" y="1057275"/>
                  </a:cubicBezTo>
                  <a:cubicBezTo>
                    <a:pt x="3526505" y="1135480"/>
                    <a:pt x="3521705" y="1101122"/>
                    <a:pt x="3500438" y="1228725"/>
                  </a:cubicBezTo>
                  <a:cubicBezTo>
                    <a:pt x="3497962" y="1243581"/>
                    <a:pt x="3495558" y="1259828"/>
                    <a:pt x="3486150" y="1271588"/>
                  </a:cubicBezTo>
                  <a:cubicBezTo>
                    <a:pt x="3475423" y="1284997"/>
                    <a:pt x="3457575" y="1290638"/>
                    <a:pt x="3443288" y="1300163"/>
                  </a:cubicBezTo>
                  <a:cubicBezTo>
                    <a:pt x="3433763" y="1314450"/>
                    <a:pt x="3421687" y="1327334"/>
                    <a:pt x="3414713" y="1343025"/>
                  </a:cubicBezTo>
                  <a:cubicBezTo>
                    <a:pt x="3402480" y="1370550"/>
                    <a:pt x="3386138" y="1428750"/>
                    <a:pt x="3386138" y="1428750"/>
                  </a:cubicBezTo>
                  <a:cubicBezTo>
                    <a:pt x="3390900" y="1481138"/>
                    <a:pt x="3389403" y="1534477"/>
                    <a:pt x="3400425" y="1585913"/>
                  </a:cubicBezTo>
                  <a:cubicBezTo>
                    <a:pt x="3404023" y="1602703"/>
                    <a:pt x="3421321" y="1613417"/>
                    <a:pt x="3429000" y="1628775"/>
                  </a:cubicBezTo>
                  <a:cubicBezTo>
                    <a:pt x="3458577" y="1687928"/>
                    <a:pt x="3448820" y="1678650"/>
                    <a:pt x="3441905" y="1669939"/>
                  </a:cubicBezTo>
                  <a:lnTo>
                    <a:pt x="3439320" y="1666476"/>
                  </a:lnTo>
                  <a:lnTo>
                    <a:pt x="3438936" y="1665921"/>
                  </a:lnTo>
                  <a:cubicBezTo>
                    <a:pt x="3437319" y="1663645"/>
                    <a:pt x="3437196" y="1663561"/>
                    <a:pt x="3437911" y="1664590"/>
                  </a:cubicBezTo>
                  <a:lnTo>
                    <a:pt x="3439320" y="1666476"/>
                  </a:lnTo>
                  <a:lnTo>
                    <a:pt x="3448936" y="1680402"/>
                  </a:lnTo>
                  <a:cubicBezTo>
                    <a:pt x="3454204" y="1688139"/>
                    <a:pt x="3461627" y="1699146"/>
                    <a:pt x="3471863" y="1714500"/>
                  </a:cubicBezTo>
                  <a:cubicBezTo>
                    <a:pt x="3483136" y="1748320"/>
                    <a:pt x="3500438" y="1794323"/>
                    <a:pt x="3500438" y="1828800"/>
                  </a:cubicBezTo>
                  <a:cubicBezTo>
                    <a:pt x="3500438" y="1912581"/>
                    <a:pt x="3488136" y="1889282"/>
                    <a:pt x="3443288" y="1943100"/>
                  </a:cubicBezTo>
                  <a:cubicBezTo>
                    <a:pt x="3383757" y="2014538"/>
                    <a:pt x="3450432" y="1962151"/>
                    <a:pt x="3371850" y="2014538"/>
                  </a:cubicBezTo>
                  <a:cubicBezTo>
                    <a:pt x="3352800" y="2043113"/>
                    <a:pt x="3323029" y="2066945"/>
                    <a:pt x="3314700" y="2100263"/>
                  </a:cubicBezTo>
                  <a:cubicBezTo>
                    <a:pt x="3296248" y="2174072"/>
                    <a:pt x="3311305" y="2141075"/>
                    <a:pt x="3271838" y="2200275"/>
                  </a:cubicBezTo>
                  <a:cubicBezTo>
                    <a:pt x="3276600" y="2271713"/>
                    <a:pt x="3274959" y="2343868"/>
                    <a:pt x="3286125" y="2414588"/>
                  </a:cubicBezTo>
                  <a:cubicBezTo>
                    <a:pt x="3288943" y="2432433"/>
                    <a:pt x="3353518" y="2537107"/>
                    <a:pt x="3357563" y="2543175"/>
                  </a:cubicBezTo>
                  <a:cubicBezTo>
                    <a:pt x="3370772" y="2562988"/>
                    <a:pt x="3386770" y="2580817"/>
                    <a:pt x="3400425" y="2600325"/>
                  </a:cubicBezTo>
                  <a:cubicBezTo>
                    <a:pt x="3420119" y="2628460"/>
                    <a:pt x="3438525" y="2657475"/>
                    <a:pt x="3457575" y="2686050"/>
                  </a:cubicBezTo>
                  <a:lnTo>
                    <a:pt x="3486150" y="2728913"/>
                  </a:lnTo>
                  <a:cubicBezTo>
                    <a:pt x="3478690" y="2803513"/>
                    <a:pt x="3495350" y="2862588"/>
                    <a:pt x="3443288" y="2914650"/>
                  </a:cubicBezTo>
                  <a:cubicBezTo>
                    <a:pt x="3431146" y="2926792"/>
                    <a:pt x="3414713" y="2933700"/>
                    <a:pt x="3400425" y="2943225"/>
                  </a:cubicBezTo>
                  <a:cubicBezTo>
                    <a:pt x="3373101" y="3025200"/>
                    <a:pt x="3405706" y="2948683"/>
                    <a:pt x="3343275" y="3028950"/>
                  </a:cubicBezTo>
                  <a:cubicBezTo>
                    <a:pt x="3322190" y="3056059"/>
                    <a:pt x="3286125" y="3114675"/>
                    <a:pt x="3286125" y="3114675"/>
                  </a:cubicBezTo>
                  <a:cubicBezTo>
                    <a:pt x="3258367" y="3197952"/>
                    <a:pt x="3252829" y="3195806"/>
                    <a:pt x="3286125" y="3328988"/>
                  </a:cubicBezTo>
                  <a:cubicBezTo>
                    <a:pt x="3291900" y="3352090"/>
                    <a:pt x="3314700" y="3367088"/>
                    <a:pt x="3328988" y="3386138"/>
                  </a:cubicBezTo>
                  <a:cubicBezTo>
                    <a:pt x="3343275" y="3429000"/>
                    <a:pt x="3365460" y="3469998"/>
                    <a:pt x="3371850" y="3514725"/>
                  </a:cubicBezTo>
                  <a:cubicBezTo>
                    <a:pt x="3377115" y="3551578"/>
                    <a:pt x="3380477" y="3617703"/>
                    <a:pt x="3400425" y="3657600"/>
                  </a:cubicBezTo>
                  <a:cubicBezTo>
                    <a:pt x="3420317" y="3697385"/>
                    <a:pt x="3440263" y="3711726"/>
                    <a:pt x="3471863" y="3743325"/>
                  </a:cubicBezTo>
                  <a:cubicBezTo>
                    <a:pt x="3498503" y="3823249"/>
                    <a:pt x="3496489" y="3797724"/>
                    <a:pt x="3471863" y="3929063"/>
                  </a:cubicBezTo>
                  <a:cubicBezTo>
                    <a:pt x="3466312" y="3958668"/>
                    <a:pt x="3467798" y="3997281"/>
                    <a:pt x="3443288" y="4014788"/>
                  </a:cubicBezTo>
                  <a:cubicBezTo>
                    <a:pt x="3409950" y="4038600"/>
                    <a:pt x="3373727" y="4058819"/>
                    <a:pt x="3343275" y="4086225"/>
                  </a:cubicBezTo>
                  <a:cubicBezTo>
                    <a:pt x="3191373" y="4222936"/>
                    <a:pt x="3391428" y="4082699"/>
                    <a:pt x="3257550" y="4171950"/>
                  </a:cubicBezTo>
                  <a:lnTo>
                    <a:pt x="3214688" y="4300538"/>
                  </a:lnTo>
                  <a:lnTo>
                    <a:pt x="3200400" y="4343400"/>
                  </a:lnTo>
                  <a:lnTo>
                    <a:pt x="3186113" y="4386263"/>
                  </a:lnTo>
                  <a:cubicBezTo>
                    <a:pt x="3190875" y="4457700"/>
                    <a:pt x="3192494" y="4529417"/>
                    <a:pt x="3200400" y="4600575"/>
                  </a:cubicBezTo>
                  <a:cubicBezTo>
                    <a:pt x="3202063" y="4615543"/>
                    <a:pt x="3207374" y="4630273"/>
                    <a:pt x="3214688" y="4643438"/>
                  </a:cubicBezTo>
                  <a:cubicBezTo>
                    <a:pt x="3231366" y="4673459"/>
                    <a:pt x="3250754" y="4702054"/>
                    <a:pt x="3271838" y="4729163"/>
                  </a:cubicBezTo>
                  <a:cubicBezTo>
                    <a:pt x="3284243" y="4745112"/>
                    <a:pt x="3301765" y="4756503"/>
                    <a:pt x="3314700" y="4772025"/>
                  </a:cubicBezTo>
                  <a:cubicBezTo>
                    <a:pt x="3364412" y="4831680"/>
                    <a:pt x="3315773" y="4805721"/>
                    <a:pt x="3386138" y="4829175"/>
                  </a:cubicBezTo>
                  <a:cubicBezTo>
                    <a:pt x="3396375" y="4844530"/>
                    <a:pt x="3403628" y="4855707"/>
                    <a:pt x="3408676" y="4863665"/>
                  </a:cubicBezTo>
                  <a:lnTo>
                    <a:pt x="3417623" y="4878247"/>
                  </a:lnTo>
                  <a:lnTo>
                    <a:pt x="3418734" y="4880444"/>
                  </a:lnTo>
                  <a:cubicBezTo>
                    <a:pt x="3419392" y="4881531"/>
                    <a:pt x="3419402" y="4881314"/>
                    <a:pt x="3417985" y="4878837"/>
                  </a:cubicBezTo>
                  <a:lnTo>
                    <a:pt x="3417623" y="4878247"/>
                  </a:lnTo>
                  <a:lnTo>
                    <a:pt x="3415596" y="4874239"/>
                  </a:lnTo>
                  <a:cubicBezTo>
                    <a:pt x="3410895" y="4863312"/>
                    <a:pt x="3408281" y="4846890"/>
                    <a:pt x="3457575" y="4886325"/>
                  </a:cubicBezTo>
                  <a:cubicBezTo>
                    <a:pt x="3470984" y="4897052"/>
                    <a:pt x="3476625" y="4914900"/>
                    <a:pt x="3486150" y="4929188"/>
                  </a:cubicBezTo>
                  <a:cubicBezTo>
                    <a:pt x="3481388" y="4943475"/>
                    <a:pt x="3478598" y="4958580"/>
                    <a:pt x="3471863" y="4972050"/>
                  </a:cubicBezTo>
                  <a:cubicBezTo>
                    <a:pt x="3456853" y="5002070"/>
                    <a:pt x="3426280" y="5037666"/>
                    <a:pt x="3400425" y="5057775"/>
                  </a:cubicBezTo>
                  <a:cubicBezTo>
                    <a:pt x="3339651" y="5105043"/>
                    <a:pt x="3314413" y="5103049"/>
                    <a:pt x="3271838" y="5157788"/>
                  </a:cubicBezTo>
                  <a:cubicBezTo>
                    <a:pt x="3250754" y="5184897"/>
                    <a:pt x="3233738" y="5214938"/>
                    <a:pt x="3214688" y="5243513"/>
                  </a:cubicBezTo>
                  <a:lnTo>
                    <a:pt x="3186113" y="5286375"/>
                  </a:lnTo>
                  <a:lnTo>
                    <a:pt x="3157538" y="5329238"/>
                  </a:lnTo>
                  <a:cubicBezTo>
                    <a:pt x="3135944" y="5415611"/>
                    <a:pt x="3149460" y="5367756"/>
                    <a:pt x="3114675" y="5472113"/>
                  </a:cubicBezTo>
                  <a:lnTo>
                    <a:pt x="3100388" y="5514975"/>
                  </a:lnTo>
                  <a:cubicBezTo>
                    <a:pt x="3105150" y="5553075"/>
                    <a:pt x="3106630" y="5591731"/>
                    <a:pt x="3114675" y="5629275"/>
                  </a:cubicBezTo>
                  <a:cubicBezTo>
                    <a:pt x="3123306" y="5669554"/>
                    <a:pt x="3148645" y="5734482"/>
                    <a:pt x="3171825" y="5772150"/>
                  </a:cubicBezTo>
                  <a:cubicBezTo>
                    <a:pt x="3208582" y="5831880"/>
                    <a:pt x="3234185" y="5899878"/>
                    <a:pt x="3300413" y="5929313"/>
                  </a:cubicBezTo>
                  <a:cubicBezTo>
                    <a:pt x="3361538" y="5956479"/>
                    <a:pt x="3385098" y="5955549"/>
                    <a:pt x="3443288" y="5972175"/>
                  </a:cubicBezTo>
                  <a:cubicBezTo>
                    <a:pt x="3457769" y="5976312"/>
                    <a:pt x="3471475" y="5983077"/>
                    <a:pt x="3486150" y="5986463"/>
                  </a:cubicBezTo>
                  <a:cubicBezTo>
                    <a:pt x="3533474" y="5997384"/>
                    <a:pt x="3629025" y="6015038"/>
                    <a:pt x="3629025" y="6015038"/>
                  </a:cubicBezTo>
                  <a:cubicBezTo>
                    <a:pt x="3635539" y="6034580"/>
                    <a:pt x="3639940" y="6047978"/>
                    <a:pt x="3642799" y="6056789"/>
                  </a:cubicBezTo>
                  <a:lnTo>
                    <a:pt x="3645554" y="6065458"/>
                  </a:lnTo>
                  <a:lnTo>
                    <a:pt x="3646012" y="6067041"/>
                  </a:lnTo>
                  <a:cubicBezTo>
                    <a:pt x="3647039" y="6070361"/>
                    <a:pt x="3647666" y="6072204"/>
                    <a:pt x="3647320" y="6071013"/>
                  </a:cubicBezTo>
                  <a:lnTo>
                    <a:pt x="3645554" y="6065458"/>
                  </a:lnTo>
                  <a:lnTo>
                    <a:pt x="3642300" y="6054201"/>
                  </a:lnTo>
                  <a:cubicBezTo>
                    <a:pt x="3637268" y="6035317"/>
                    <a:pt x="3634956" y="6017665"/>
                    <a:pt x="3671888" y="6100763"/>
                  </a:cubicBezTo>
                  <a:cubicBezTo>
                    <a:pt x="3671892" y="6100773"/>
                    <a:pt x="3707604" y="6207913"/>
                    <a:pt x="3714750" y="6229350"/>
                  </a:cubicBezTo>
                  <a:cubicBezTo>
                    <a:pt x="3719513" y="6243638"/>
                    <a:pt x="3720684" y="6259682"/>
                    <a:pt x="3729038" y="6272213"/>
                  </a:cubicBezTo>
                  <a:lnTo>
                    <a:pt x="3757613" y="6315075"/>
                  </a:lnTo>
                  <a:lnTo>
                    <a:pt x="3786188" y="6400800"/>
                  </a:lnTo>
                  <a:cubicBezTo>
                    <a:pt x="3790950" y="6415088"/>
                    <a:pt x="3792121" y="6431132"/>
                    <a:pt x="3800475" y="6443663"/>
                  </a:cubicBezTo>
                  <a:cubicBezTo>
                    <a:pt x="3840304" y="6503407"/>
                    <a:pt x="3850126" y="6530282"/>
                    <a:pt x="3900488" y="6572250"/>
                  </a:cubicBezTo>
                  <a:cubicBezTo>
                    <a:pt x="3913679" y="6583243"/>
                    <a:pt x="3929063" y="6591300"/>
                    <a:pt x="3943350" y="6600825"/>
                  </a:cubicBezTo>
                  <a:cubicBezTo>
                    <a:pt x="3990975" y="6672263"/>
                    <a:pt x="3957638" y="6634163"/>
                    <a:pt x="4057650" y="6700838"/>
                  </a:cubicBezTo>
                  <a:lnTo>
                    <a:pt x="4100513" y="6729413"/>
                  </a:lnTo>
                  <a:cubicBezTo>
                    <a:pt x="4105275" y="6743700"/>
                    <a:pt x="4108065" y="6758805"/>
                    <a:pt x="4114800" y="6772275"/>
                  </a:cubicBezTo>
                  <a:cubicBezTo>
                    <a:pt x="4125537" y="6793749"/>
                    <a:pt x="4147011" y="6821162"/>
                    <a:pt x="4169352" y="6845574"/>
                  </a:cubicBezTo>
                  <a:lnTo>
                    <a:pt x="4176530" y="6852822"/>
                  </a:lnTo>
                  <a:lnTo>
                    <a:pt x="4176530" y="6858000"/>
                  </a:lnTo>
                  <a:lnTo>
                    <a:pt x="0" y="6858000"/>
                  </a:lnTo>
                  <a:lnTo>
                    <a:pt x="0" y="0"/>
                  </a:lnTo>
                  <a:close/>
                </a:path>
              </a:pathLst>
            </a:cu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735475" y="2357438"/>
              <a:ext cx="2286000" cy="2143124"/>
            </a:xfrm>
            <a:prstGeom prst="ellips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Brush Script MT" panose="03060802040406070304" pitchFamily="66" charset="0"/>
                  <a:cs typeface="Times New Roman" panose="02020603050405020304" pitchFamily="18" charset="0"/>
                </a:rPr>
                <a:t>NGỮ VĂN 6</a:t>
              </a:r>
            </a:p>
          </p:txBody>
        </p:sp>
        <p:sp>
          <p:nvSpPr>
            <p:cNvPr id="86" name="Freeform 85"/>
            <p:cNvSpPr/>
            <p:nvPr/>
          </p:nvSpPr>
          <p:spPr>
            <a:xfrm>
              <a:off x="142875" y="4579087"/>
              <a:ext cx="3471201" cy="1043044"/>
            </a:xfrm>
            <a:custGeom>
              <a:avLst/>
              <a:gdLst>
                <a:gd name="connsiteX0" fmla="*/ 1957669 w 3471201"/>
                <a:gd name="connsiteY0" fmla="*/ 1225 h 1043044"/>
                <a:gd name="connsiteX1" fmla="*/ 2021540 w 3471201"/>
                <a:gd name="connsiteY1" fmla="*/ 14344 h 1043044"/>
                <a:gd name="connsiteX2" fmla="*/ 2150127 w 3471201"/>
                <a:gd name="connsiteY2" fmla="*/ 85782 h 1043044"/>
                <a:gd name="connsiteX3" fmla="*/ 2207277 w 3471201"/>
                <a:gd name="connsiteY3" fmla="*/ 71494 h 1043044"/>
                <a:gd name="connsiteX4" fmla="*/ 2250140 w 3471201"/>
                <a:gd name="connsiteY4" fmla="*/ 57207 h 1043044"/>
                <a:gd name="connsiteX5" fmla="*/ 2293002 w 3471201"/>
                <a:gd name="connsiteY5" fmla="*/ 71494 h 1043044"/>
                <a:gd name="connsiteX6" fmla="*/ 2307290 w 3471201"/>
                <a:gd name="connsiteY6" fmla="*/ 114357 h 1043044"/>
                <a:gd name="connsiteX7" fmla="*/ 2393015 w 3471201"/>
                <a:gd name="connsiteY7" fmla="*/ 85782 h 1043044"/>
                <a:gd name="connsiteX8" fmla="*/ 2435877 w 3471201"/>
                <a:gd name="connsiteY8" fmla="*/ 71494 h 1043044"/>
                <a:gd name="connsiteX9" fmla="*/ 2478740 w 3471201"/>
                <a:gd name="connsiteY9" fmla="*/ 85782 h 1043044"/>
                <a:gd name="connsiteX10" fmla="*/ 2535890 w 3471201"/>
                <a:gd name="connsiteY10" fmla="*/ 71494 h 1043044"/>
                <a:gd name="connsiteX11" fmla="*/ 2621615 w 3471201"/>
                <a:gd name="connsiteY11" fmla="*/ 128644 h 1043044"/>
                <a:gd name="connsiteX12" fmla="*/ 2664477 w 3471201"/>
                <a:gd name="connsiteY12" fmla="*/ 100069 h 1043044"/>
                <a:gd name="connsiteX13" fmla="*/ 2764490 w 3471201"/>
                <a:gd name="connsiteY13" fmla="*/ 42919 h 1043044"/>
                <a:gd name="connsiteX14" fmla="*/ 2807352 w 3471201"/>
                <a:gd name="connsiteY14" fmla="*/ 71494 h 1043044"/>
                <a:gd name="connsiteX15" fmla="*/ 2821640 w 3471201"/>
                <a:gd name="connsiteY15" fmla="*/ 114357 h 1043044"/>
                <a:gd name="connsiteX16" fmla="*/ 2878790 w 3471201"/>
                <a:gd name="connsiteY16" fmla="*/ 142932 h 1043044"/>
                <a:gd name="connsiteX17" fmla="*/ 3093102 w 3471201"/>
                <a:gd name="connsiteY17" fmla="*/ 142932 h 1043044"/>
                <a:gd name="connsiteX18" fmla="*/ 3135965 w 3471201"/>
                <a:gd name="connsiteY18" fmla="*/ 171507 h 1043044"/>
                <a:gd name="connsiteX19" fmla="*/ 3150252 w 3471201"/>
                <a:gd name="connsiteY19" fmla="*/ 214369 h 1043044"/>
                <a:gd name="connsiteX20" fmla="*/ 3207402 w 3471201"/>
                <a:gd name="connsiteY20" fmla="*/ 228657 h 1043044"/>
                <a:gd name="connsiteX21" fmla="*/ 3307415 w 3471201"/>
                <a:gd name="connsiteY21" fmla="*/ 242944 h 1043044"/>
                <a:gd name="connsiteX22" fmla="*/ 3321702 w 3471201"/>
                <a:gd name="connsiteY22" fmla="*/ 300094 h 1043044"/>
                <a:gd name="connsiteX23" fmla="*/ 3350277 w 3471201"/>
                <a:gd name="connsiteY23" fmla="*/ 400107 h 1043044"/>
                <a:gd name="connsiteX24" fmla="*/ 3364565 w 3471201"/>
                <a:gd name="connsiteY24" fmla="*/ 500119 h 1043044"/>
                <a:gd name="connsiteX25" fmla="*/ 3407427 w 3471201"/>
                <a:gd name="connsiteY25" fmla="*/ 528694 h 1043044"/>
                <a:gd name="connsiteX26" fmla="*/ 3450290 w 3471201"/>
                <a:gd name="connsiteY26" fmla="*/ 571557 h 1043044"/>
                <a:gd name="connsiteX27" fmla="*/ 3450290 w 3471201"/>
                <a:gd name="connsiteY27" fmla="*/ 714432 h 1043044"/>
                <a:gd name="connsiteX28" fmla="*/ 3364565 w 3471201"/>
                <a:gd name="connsiteY28" fmla="*/ 743007 h 1043044"/>
                <a:gd name="connsiteX29" fmla="*/ 3164540 w 3471201"/>
                <a:gd name="connsiteY29" fmla="*/ 757294 h 1043044"/>
                <a:gd name="connsiteX30" fmla="*/ 3121677 w 3471201"/>
                <a:gd name="connsiteY30" fmla="*/ 785869 h 1043044"/>
                <a:gd name="connsiteX31" fmla="*/ 3093102 w 3471201"/>
                <a:gd name="connsiteY31" fmla="*/ 828732 h 1043044"/>
                <a:gd name="connsiteX32" fmla="*/ 2964515 w 3471201"/>
                <a:gd name="connsiteY32" fmla="*/ 900169 h 1043044"/>
                <a:gd name="connsiteX33" fmla="*/ 2864502 w 3471201"/>
                <a:gd name="connsiteY33" fmla="*/ 885882 h 1043044"/>
                <a:gd name="connsiteX34" fmla="*/ 2821640 w 3471201"/>
                <a:gd name="connsiteY34" fmla="*/ 871594 h 1043044"/>
                <a:gd name="connsiteX35" fmla="*/ 2735915 w 3471201"/>
                <a:gd name="connsiteY35" fmla="*/ 885882 h 1043044"/>
                <a:gd name="connsiteX36" fmla="*/ 2535890 w 3471201"/>
                <a:gd name="connsiteY36" fmla="*/ 871594 h 1043044"/>
                <a:gd name="connsiteX37" fmla="*/ 2478740 w 3471201"/>
                <a:gd name="connsiteY37" fmla="*/ 885882 h 1043044"/>
                <a:gd name="connsiteX38" fmla="*/ 2393015 w 3471201"/>
                <a:gd name="connsiteY38" fmla="*/ 914457 h 1043044"/>
                <a:gd name="connsiteX39" fmla="*/ 2121552 w 3471201"/>
                <a:gd name="connsiteY39" fmla="*/ 914457 h 1043044"/>
                <a:gd name="connsiteX40" fmla="*/ 1978677 w 3471201"/>
                <a:gd name="connsiteY40" fmla="*/ 900169 h 1043044"/>
                <a:gd name="connsiteX41" fmla="*/ 1835802 w 3471201"/>
                <a:gd name="connsiteY41" fmla="*/ 885882 h 1043044"/>
                <a:gd name="connsiteX42" fmla="*/ 1792940 w 3471201"/>
                <a:gd name="connsiteY42" fmla="*/ 928744 h 1043044"/>
                <a:gd name="connsiteX43" fmla="*/ 1750077 w 3471201"/>
                <a:gd name="connsiteY43" fmla="*/ 957319 h 1043044"/>
                <a:gd name="connsiteX44" fmla="*/ 1721502 w 3471201"/>
                <a:gd name="connsiteY44" fmla="*/ 1000182 h 1043044"/>
                <a:gd name="connsiteX45" fmla="*/ 1635777 w 3471201"/>
                <a:gd name="connsiteY45" fmla="*/ 1043044 h 1043044"/>
                <a:gd name="connsiteX46" fmla="*/ 1550052 w 3471201"/>
                <a:gd name="connsiteY46" fmla="*/ 985894 h 1043044"/>
                <a:gd name="connsiteX47" fmla="*/ 1378602 w 3471201"/>
                <a:gd name="connsiteY47" fmla="*/ 857307 h 1043044"/>
                <a:gd name="connsiteX48" fmla="*/ 1250015 w 3471201"/>
                <a:gd name="connsiteY48" fmla="*/ 900169 h 1043044"/>
                <a:gd name="connsiteX49" fmla="*/ 1221440 w 3471201"/>
                <a:gd name="connsiteY49" fmla="*/ 943032 h 1043044"/>
                <a:gd name="connsiteX50" fmla="*/ 1121427 w 3471201"/>
                <a:gd name="connsiteY50" fmla="*/ 1043044 h 1043044"/>
                <a:gd name="connsiteX51" fmla="*/ 992840 w 3471201"/>
                <a:gd name="connsiteY51" fmla="*/ 1014469 h 1043044"/>
                <a:gd name="connsiteX52" fmla="*/ 864252 w 3471201"/>
                <a:gd name="connsiteY52" fmla="*/ 900169 h 1043044"/>
                <a:gd name="connsiteX53" fmla="*/ 821390 w 3471201"/>
                <a:gd name="connsiteY53" fmla="*/ 885882 h 1043044"/>
                <a:gd name="connsiteX54" fmla="*/ 678515 w 3471201"/>
                <a:gd name="connsiteY54" fmla="*/ 900169 h 1043044"/>
                <a:gd name="connsiteX55" fmla="*/ 592790 w 3471201"/>
                <a:gd name="connsiteY55" fmla="*/ 928744 h 1043044"/>
                <a:gd name="connsiteX56" fmla="*/ 478490 w 3471201"/>
                <a:gd name="connsiteY56" fmla="*/ 914457 h 1043044"/>
                <a:gd name="connsiteX57" fmla="*/ 392765 w 3471201"/>
                <a:gd name="connsiteY57" fmla="*/ 885882 h 1043044"/>
                <a:gd name="connsiteX58" fmla="*/ 335615 w 3471201"/>
                <a:gd name="connsiteY58" fmla="*/ 900169 h 1043044"/>
                <a:gd name="connsiteX59" fmla="*/ 235602 w 3471201"/>
                <a:gd name="connsiteY59" fmla="*/ 885882 h 1043044"/>
                <a:gd name="connsiteX60" fmla="*/ 192740 w 3471201"/>
                <a:gd name="connsiteY60" fmla="*/ 843019 h 1043044"/>
                <a:gd name="connsiteX61" fmla="*/ 149877 w 3471201"/>
                <a:gd name="connsiteY61" fmla="*/ 757294 h 1043044"/>
                <a:gd name="connsiteX62" fmla="*/ 121302 w 3471201"/>
                <a:gd name="connsiteY62" fmla="*/ 714432 h 1043044"/>
                <a:gd name="connsiteX63" fmla="*/ 107015 w 3471201"/>
                <a:gd name="connsiteY63" fmla="*/ 671569 h 1043044"/>
                <a:gd name="connsiteX64" fmla="*/ 102523 w 3471201"/>
                <a:gd name="connsiteY64" fmla="*/ 620720 h 1043044"/>
                <a:gd name="connsiteX65" fmla="*/ 96767 w 3471201"/>
                <a:gd name="connsiteY65" fmla="*/ 591832 h 1043044"/>
                <a:gd name="connsiteX66" fmla="*/ 98543 w 3471201"/>
                <a:gd name="connsiteY66" fmla="*/ 592989 h 1043044"/>
                <a:gd name="connsiteX67" fmla="*/ 164165 w 3471201"/>
                <a:gd name="connsiteY67" fmla="*/ 642994 h 1043044"/>
                <a:gd name="connsiteX68" fmla="*/ 96114 w 3471201"/>
                <a:gd name="connsiteY68" fmla="*/ 588553 h 1043044"/>
                <a:gd name="connsiteX69" fmla="*/ 92727 w 3471201"/>
                <a:gd name="connsiteY69" fmla="*/ 571557 h 1043044"/>
                <a:gd name="connsiteX70" fmla="*/ 91579 w 3471201"/>
                <a:gd name="connsiteY70" fmla="*/ 570493 h 1043044"/>
                <a:gd name="connsiteX71" fmla="*/ 91442 w 3471201"/>
                <a:gd name="connsiteY71" fmla="*/ 569850 h 1043044"/>
                <a:gd name="connsiteX72" fmla="*/ 78440 w 3471201"/>
                <a:gd name="connsiteY72" fmla="*/ 542982 h 1043044"/>
                <a:gd name="connsiteX73" fmla="*/ 21290 w 3471201"/>
                <a:gd name="connsiteY73" fmla="*/ 457257 h 1043044"/>
                <a:gd name="connsiteX74" fmla="*/ 21290 w 3471201"/>
                <a:gd name="connsiteY74" fmla="*/ 257232 h 1043044"/>
                <a:gd name="connsiteX75" fmla="*/ 149877 w 3471201"/>
                <a:gd name="connsiteY75" fmla="*/ 185794 h 1043044"/>
                <a:gd name="connsiteX76" fmla="*/ 307040 w 3471201"/>
                <a:gd name="connsiteY76" fmla="*/ 200082 h 1043044"/>
                <a:gd name="connsiteX77" fmla="*/ 392765 w 3471201"/>
                <a:gd name="connsiteY77" fmla="*/ 200082 h 1043044"/>
                <a:gd name="connsiteX78" fmla="*/ 421340 w 3471201"/>
                <a:gd name="connsiteY78" fmla="*/ 157219 h 1043044"/>
                <a:gd name="connsiteX79" fmla="*/ 492777 w 3471201"/>
                <a:gd name="connsiteY79" fmla="*/ 85782 h 1043044"/>
                <a:gd name="connsiteX80" fmla="*/ 621365 w 3471201"/>
                <a:gd name="connsiteY80" fmla="*/ 114357 h 1043044"/>
                <a:gd name="connsiteX81" fmla="*/ 707090 w 3471201"/>
                <a:gd name="connsiteY81" fmla="*/ 157219 h 1043044"/>
                <a:gd name="connsiteX82" fmla="*/ 792815 w 3471201"/>
                <a:gd name="connsiteY82" fmla="*/ 142932 h 1043044"/>
                <a:gd name="connsiteX83" fmla="*/ 878540 w 3471201"/>
                <a:gd name="connsiteY83" fmla="*/ 114357 h 1043044"/>
                <a:gd name="connsiteX84" fmla="*/ 907115 w 3471201"/>
                <a:gd name="connsiteY84" fmla="*/ 71494 h 1043044"/>
                <a:gd name="connsiteX85" fmla="*/ 949977 w 3471201"/>
                <a:gd name="connsiteY85" fmla="*/ 57207 h 1043044"/>
                <a:gd name="connsiteX86" fmla="*/ 992840 w 3471201"/>
                <a:gd name="connsiteY86" fmla="*/ 28632 h 1043044"/>
                <a:gd name="connsiteX87" fmla="*/ 1035702 w 3471201"/>
                <a:gd name="connsiteY87" fmla="*/ 42919 h 1043044"/>
                <a:gd name="connsiteX88" fmla="*/ 1078565 w 3471201"/>
                <a:gd name="connsiteY88" fmla="*/ 85782 h 1043044"/>
                <a:gd name="connsiteX89" fmla="*/ 1121427 w 3471201"/>
                <a:gd name="connsiteY89" fmla="*/ 114357 h 1043044"/>
                <a:gd name="connsiteX90" fmla="*/ 1221440 w 3471201"/>
                <a:gd name="connsiteY90" fmla="*/ 85782 h 1043044"/>
                <a:gd name="connsiteX91" fmla="*/ 1307165 w 3471201"/>
                <a:gd name="connsiteY91" fmla="*/ 28632 h 1043044"/>
                <a:gd name="connsiteX92" fmla="*/ 1521477 w 3471201"/>
                <a:gd name="connsiteY92" fmla="*/ 42919 h 1043044"/>
                <a:gd name="connsiteX93" fmla="*/ 1564340 w 3471201"/>
                <a:gd name="connsiteY93" fmla="*/ 57207 h 1043044"/>
                <a:gd name="connsiteX94" fmla="*/ 1578627 w 3471201"/>
                <a:gd name="connsiteY94" fmla="*/ 100069 h 1043044"/>
                <a:gd name="connsiteX95" fmla="*/ 1707215 w 3471201"/>
                <a:gd name="connsiteY95" fmla="*/ 171507 h 1043044"/>
                <a:gd name="connsiteX96" fmla="*/ 1807227 w 3471201"/>
                <a:gd name="connsiteY96" fmla="*/ 128644 h 1043044"/>
                <a:gd name="connsiteX97" fmla="*/ 1819315 w 3471201"/>
                <a:gd name="connsiteY97" fmla="*/ 86665 h 1043044"/>
                <a:gd name="connsiteX98" fmla="*/ 1815299 w 3471201"/>
                <a:gd name="connsiteY98" fmla="*/ 88696 h 1043044"/>
                <a:gd name="connsiteX99" fmla="*/ 1829889 w 3471201"/>
                <a:gd name="connsiteY99" fmla="*/ 79745 h 1043044"/>
                <a:gd name="connsiteX100" fmla="*/ 1864377 w 3471201"/>
                <a:gd name="connsiteY100" fmla="*/ 57207 h 1043044"/>
                <a:gd name="connsiteX101" fmla="*/ 1892952 w 3471201"/>
                <a:gd name="connsiteY101" fmla="*/ 14344 h 1043044"/>
                <a:gd name="connsiteX102" fmla="*/ 1957669 w 3471201"/>
                <a:gd name="connsiteY102" fmla="*/ 1225 h 104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471201" h="1043044">
                  <a:moveTo>
                    <a:pt x="1957669" y="1225"/>
                  </a:moveTo>
                  <a:cubicBezTo>
                    <a:pt x="1980861" y="4129"/>
                    <a:pt x="2003912" y="11406"/>
                    <a:pt x="2021540" y="14344"/>
                  </a:cubicBezTo>
                  <a:cubicBezTo>
                    <a:pt x="2119796" y="79848"/>
                    <a:pt x="2074685" y="60633"/>
                    <a:pt x="2150127" y="85782"/>
                  </a:cubicBezTo>
                  <a:cubicBezTo>
                    <a:pt x="2169177" y="81019"/>
                    <a:pt x="2188396" y="76888"/>
                    <a:pt x="2207277" y="71494"/>
                  </a:cubicBezTo>
                  <a:cubicBezTo>
                    <a:pt x="2221758" y="67357"/>
                    <a:pt x="2235080" y="57207"/>
                    <a:pt x="2250140" y="57207"/>
                  </a:cubicBezTo>
                  <a:cubicBezTo>
                    <a:pt x="2265200" y="57207"/>
                    <a:pt x="2278715" y="66732"/>
                    <a:pt x="2293002" y="71494"/>
                  </a:cubicBezTo>
                  <a:cubicBezTo>
                    <a:pt x="2297765" y="85782"/>
                    <a:pt x="2292381" y="112227"/>
                    <a:pt x="2307290" y="114357"/>
                  </a:cubicBezTo>
                  <a:cubicBezTo>
                    <a:pt x="2337108" y="118617"/>
                    <a:pt x="2364440" y="95307"/>
                    <a:pt x="2393015" y="85782"/>
                  </a:cubicBezTo>
                  <a:lnTo>
                    <a:pt x="2435877" y="71494"/>
                  </a:lnTo>
                  <a:cubicBezTo>
                    <a:pt x="2450165" y="76257"/>
                    <a:pt x="2463679" y="85782"/>
                    <a:pt x="2478740" y="85782"/>
                  </a:cubicBezTo>
                  <a:cubicBezTo>
                    <a:pt x="2498376" y="85782"/>
                    <a:pt x="2517082" y="65852"/>
                    <a:pt x="2535890" y="71494"/>
                  </a:cubicBezTo>
                  <a:cubicBezTo>
                    <a:pt x="2568785" y="81362"/>
                    <a:pt x="2621615" y="128644"/>
                    <a:pt x="2621615" y="128644"/>
                  </a:cubicBezTo>
                  <a:cubicBezTo>
                    <a:pt x="2635902" y="119119"/>
                    <a:pt x="2649568" y="108588"/>
                    <a:pt x="2664477" y="100069"/>
                  </a:cubicBezTo>
                  <a:cubicBezTo>
                    <a:pt x="2791376" y="27555"/>
                    <a:pt x="2660055" y="112542"/>
                    <a:pt x="2764490" y="42919"/>
                  </a:cubicBezTo>
                  <a:cubicBezTo>
                    <a:pt x="2778777" y="52444"/>
                    <a:pt x="2796625" y="58085"/>
                    <a:pt x="2807352" y="71494"/>
                  </a:cubicBezTo>
                  <a:cubicBezTo>
                    <a:pt x="2816760" y="83254"/>
                    <a:pt x="2810991" y="103708"/>
                    <a:pt x="2821640" y="114357"/>
                  </a:cubicBezTo>
                  <a:cubicBezTo>
                    <a:pt x="2836700" y="129417"/>
                    <a:pt x="2859740" y="133407"/>
                    <a:pt x="2878790" y="142932"/>
                  </a:cubicBezTo>
                  <a:cubicBezTo>
                    <a:pt x="2971433" y="124403"/>
                    <a:pt x="2976770" y="116086"/>
                    <a:pt x="3093102" y="142932"/>
                  </a:cubicBezTo>
                  <a:cubicBezTo>
                    <a:pt x="3109834" y="146793"/>
                    <a:pt x="3121677" y="161982"/>
                    <a:pt x="3135965" y="171507"/>
                  </a:cubicBezTo>
                  <a:cubicBezTo>
                    <a:pt x="3140727" y="185794"/>
                    <a:pt x="3138492" y="204961"/>
                    <a:pt x="3150252" y="214369"/>
                  </a:cubicBezTo>
                  <a:cubicBezTo>
                    <a:pt x="3165585" y="226636"/>
                    <a:pt x="3188082" y="225144"/>
                    <a:pt x="3207402" y="228657"/>
                  </a:cubicBezTo>
                  <a:cubicBezTo>
                    <a:pt x="3240535" y="234681"/>
                    <a:pt x="3274077" y="238182"/>
                    <a:pt x="3307415" y="242944"/>
                  </a:cubicBezTo>
                  <a:cubicBezTo>
                    <a:pt x="3312177" y="261994"/>
                    <a:pt x="3316308" y="281213"/>
                    <a:pt x="3321702" y="300094"/>
                  </a:cubicBezTo>
                  <a:cubicBezTo>
                    <a:pt x="3337007" y="353660"/>
                    <a:pt x="3339108" y="338679"/>
                    <a:pt x="3350277" y="400107"/>
                  </a:cubicBezTo>
                  <a:cubicBezTo>
                    <a:pt x="3356301" y="433240"/>
                    <a:pt x="3350888" y="469346"/>
                    <a:pt x="3364565" y="500119"/>
                  </a:cubicBezTo>
                  <a:cubicBezTo>
                    <a:pt x="3371539" y="515810"/>
                    <a:pt x="3394236" y="517701"/>
                    <a:pt x="3407427" y="528694"/>
                  </a:cubicBezTo>
                  <a:cubicBezTo>
                    <a:pt x="3422949" y="541629"/>
                    <a:pt x="3436002" y="557269"/>
                    <a:pt x="3450290" y="571557"/>
                  </a:cubicBezTo>
                  <a:cubicBezTo>
                    <a:pt x="3465437" y="616999"/>
                    <a:pt x="3488596" y="665181"/>
                    <a:pt x="3450290" y="714432"/>
                  </a:cubicBezTo>
                  <a:cubicBezTo>
                    <a:pt x="3431798" y="738208"/>
                    <a:pt x="3394609" y="740861"/>
                    <a:pt x="3364565" y="743007"/>
                  </a:cubicBezTo>
                  <a:lnTo>
                    <a:pt x="3164540" y="757294"/>
                  </a:lnTo>
                  <a:cubicBezTo>
                    <a:pt x="3150252" y="766819"/>
                    <a:pt x="3133819" y="773727"/>
                    <a:pt x="3121677" y="785869"/>
                  </a:cubicBezTo>
                  <a:cubicBezTo>
                    <a:pt x="3109535" y="798011"/>
                    <a:pt x="3106025" y="817424"/>
                    <a:pt x="3093102" y="828732"/>
                  </a:cubicBezTo>
                  <a:cubicBezTo>
                    <a:pt x="3032637" y="881639"/>
                    <a:pt x="3023386" y="880546"/>
                    <a:pt x="2964515" y="900169"/>
                  </a:cubicBezTo>
                  <a:cubicBezTo>
                    <a:pt x="2931177" y="895407"/>
                    <a:pt x="2897524" y="892486"/>
                    <a:pt x="2864502" y="885882"/>
                  </a:cubicBezTo>
                  <a:cubicBezTo>
                    <a:pt x="2849734" y="882928"/>
                    <a:pt x="2836700" y="871594"/>
                    <a:pt x="2821640" y="871594"/>
                  </a:cubicBezTo>
                  <a:cubicBezTo>
                    <a:pt x="2792671" y="871594"/>
                    <a:pt x="2764490" y="881119"/>
                    <a:pt x="2735915" y="885882"/>
                  </a:cubicBezTo>
                  <a:cubicBezTo>
                    <a:pt x="2669240" y="881119"/>
                    <a:pt x="2602735" y="871594"/>
                    <a:pt x="2535890" y="871594"/>
                  </a:cubicBezTo>
                  <a:cubicBezTo>
                    <a:pt x="2516254" y="871594"/>
                    <a:pt x="2497548" y="880239"/>
                    <a:pt x="2478740" y="885882"/>
                  </a:cubicBezTo>
                  <a:cubicBezTo>
                    <a:pt x="2449890" y="894537"/>
                    <a:pt x="2393015" y="914457"/>
                    <a:pt x="2393015" y="914457"/>
                  </a:cubicBezTo>
                  <a:cubicBezTo>
                    <a:pt x="2166004" y="882026"/>
                    <a:pt x="2446151" y="914457"/>
                    <a:pt x="2121552" y="914457"/>
                  </a:cubicBezTo>
                  <a:cubicBezTo>
                    <a:pt x="2073689" y="914457"/>
                    <a:pt x="2026302" y="904932"/>
                    <a:pt x="1978677" y="900169"/>
                  </a:cubicBezTo>
                  <a:cubicBezTo>
                    <a:pt x="1874323" y="865384"/>
                    <a:pt x="1922173" y="864288"/>
                    <a:pt x="1835802" y="885882"/>
                  </a:cubicBezTo>
                  <a:cubicBezTo>
                    <a:pt x="1821515" y="900169"/>
                    <a:pt x="1808462" y="915809"/>
                    <a:pt x="1792940" y="928744"/>
                  </a:cubicBezTo>
                  <a:cubicBezTo>
                    <a:pt x="1779748" y="939737"/>
                    <a:pt x="1762219" y="945177"/>
                    <a:pt x="1750077" y="957319"/>
                  </a:cubicBezTo>
                  <a:cubicBezTo>
                    <a:pt x="1737935" y="969461"/>
                    <a:pt x="1733644" y="988040"/>
                    <a:pt x="1721502" y="1000182"/>
                  </a:cubicBezTo>
                  <a:cubicBezTo>
                    <a:pt x="1693805" y="1027880"/>
                    <a:pt x="1670639" y="1031424"/>
                    <a:pt x="1635777" y="1043044"/>
                  </a:cubicBezTo>
                  <a:cubicBezTo>
                    <a:pt x="1560451" y="1017936"/>
                    <a:pt x="1621401" y="1045352"/>
                    <a:pt x="1550052" y="985894"/>
                  </a:cubicBezTo>
                  <a:cubicBezTo>
                    <a:pt x="1455290" y="906925"/>
                    <a:pt x="1451663" y="906014"/>
                    <a:pt x="1378602" y="857307"/>
                  </a:cubicBezTo>
                  <a:cubicBezTo>
                    <a:pt x="1321129" y="866885"/>
                    <a:pt x="1290195" y="859989"/>
                    <a:pt x="1250015" y="900169"/>
                  </a:cubicBezTo>
                  <a:cubicBezTo>
                    <a:pt x="1237873" y="912311"/>
                    <a:pt x="1232927" y="930268"/>
                    <a:pt x="1221440" y="943032"/>
                  </a:cubicBezTo>
                  <a:cubicBezTo>
                    <a:pt x="1189901" y="978076"/>
                    <a:pt x="1121427" y="1043044"/>
                    <a:pt x="1121427" y="1043044"/>
                  </a:cubicBezTo>
                  <a:cubicBezTo>
                    <a:pt x="1119251" y="1042681"/>
                    <a:pt x="1012027" y="1029392"/>
                    <a:pt x="992840" y="1014469"/>
                  </a:cubicBezTo>
                  <a:cubicBezTo>
                    <a:pt x="924681" y="961456"/>
                    <a:pt x="928116" y="932100"/>
                    <a:pt x="864252" y="900169"/>
                  </a:cubicBezTo>
                  <a:cubicBezTo>
                    <a:pt x="850782" y="893434"/>
                    <a:pt x="835677" y="890644"/>
                    <a:pt x="821390" y="885882"/>
                  </a:cubicBezTo>
                  <a:cubicBezTo>
                    <a:pt x="773765" y="890644"/>
                    <a:pt x="725558" y="891349"/>
                    <a:pt x="678515" y="900169"/>
                  </a:cubicBezTo>
                  <a:cubicBezTo>
                    <a:pt x="648910" y="905720"/>
                    <a:pt x="592790" y="928744"/>
                    <a:pt x="592790" y="928744"/>
                  </a:cubicBezTo>
                  <a:cubicBezTo>
                    <a:pt x="554690" y="923982"/>
                    <a:pt x="516034" y="922502"/>
                    <a:pt x="478490" y="914457"/>
                  </a:cubicBezTo>
                  <a:cubicBezTo>
                    <a:pt x="449038" y="908146"/>
                    <a:pt x="392765" y="885882"/>
                    <a:pt x="392765" y="885882"/>
                  </a:cubicBezTo>
                  <a:cubicBezTo>
                    <a:pt x="373715" y="890644"/>
                    <a:pt x="355251" y="900169"/>
                    <a:pt x="335615" y="900169"/>
                  </a:cubicBezTo>
                  <a:cubicBezTo>
                    <a:pt x="301939" y="900169"/>
                    <a:pt x="266869" y="898389"/>
                    <a:pt x="235602" y="885882"/>
                  </a:cubicBezTo>
                  <a:cubicBezTo>
                    <a:pt x="216842" y="878378"/>
                    <a:pt x="205675" y="858541"/>
                    <a:pt x="192740" y="843019"/>
                  </a:cubicBezTo>
                  <a:cubicBezTo>
                    <a:pt x="141557" y="781599"/>
                    <a:pt x="182097" y="821733"/>
                    <a:pt x="149877" y="757294"/>
                  </a:cubicBezTo>
                  <a:cubicBezTo>
                    <a:pt x="142198" y="741936"/>
                    <a:pt x="130827" y="728719"/>
                    <a:pt x="121302" y="714432"/>
                  </a:cubicBezTo>
                  <a:cubicBezTo>
                    <a:pt x="116540" y="700144"/>
                    <a:pt x="109969" y="686337"/>
                    <a:pt x="107015" y="671569"/>
                  </a:cubicBezTo>
                  <a:cubicBezTo>
                    <a:pt x="103713" y="655058"/>
                    <a:pt x="103560" y="637748"/>
                    <a:pt x="102523" y="620720"/>
                  </a:cubicBezTo>
                  <a:lnTo>
                    <a:pt x="96767" y="591832"/>
                  </a:lnTo>
                  <a:lnTo>
                    <a:pt x="98543" y="592989"/>
                  </a:lnTo>
                  <a:cubicBezTo>
                    <a:pt x="109093" y="600262"/>
                    <a:pt x="128828" y="614725"/>
                    <a:pt x="164165" y="642994"/>
                  </a:cubicBezTo>
                  <a:lnTo>
                    <a:pt x="96114" y="588553"/>
                  </a:lnTo>
                  <a:lnTo>
                    <a:pt x="92727" y="571557"/>
                  </a:lnTo>
                  <a:lnTo>
                    <a:pt x="91579" y="570493"/>
                  </a:lnTo>
                  <a:lnTo>
                    <a:pt x="91442" y="569850"/>
                  </a:lnTo>
                  <a:cubicBezTo>
                    <a:pt x="89088" y="563508"/>
                    <a:pt x="85021" y="554828"/>
                    <a:pt x="78440" y="542982"/>
                  </a:cubicBezTo>
                  <a:cubicBezTo>
                    <a:pt x="61762" y="512961"/>
                    <a:pt x="21290" y="457257"/>
                    <a:pt x="21290" y="457257"/>
                  </a:cubicBezTo>
                  <a:cubicBezTo>
                    <a:pt x="4278" y="389210"/>
                    <a:pt x="-16608" y="333027"/>
                    <a:pt x="21290" y="257232"/>
                  </a:cubicBezTo>
                  <a:cubicBezTo>
                    <a:pt x="40941" y="217931"/>
                    <a:pt x="108905" y="199452"/>
                    <a:pt x="149877" y="185794"/>
                  </a:cubicBezTo>
                  <a:cubicBezTo>
                    <a:pt x="202265" y="190557"/>
                    <a:pt x="254965" y="192643"/>
                    <a:pt x="307040" y="200082"/>
                  </a:cubicBezTo>
                  <a:cubicBezTo>
                    <a:pt x="387049" y="211512"/>
                    <a:pt x="312754" y="226751"/>
                    <a:pt x="392765" y="200082"/>
                  </a:cubicBezTo>
                  <a:cubicBezTo>
                    <a:pt x="402290" y="185794"/>
                    <a:pt x="409198" y="169361"/>
                    <a:pt x="421340" y="157219"/>
                  </a:cubicBezTo>
                  <a:cubicBezTo>
                    <a:pt x="516592" y="61966"/>
                    <a:pt x="416574" y="200085"/>
                    <a:pt x="492777" y="85782"/>
                  </a:cubicBezTo>
                  <a:cubicBezTo>
                    <a:pt x="525706" y="91270"/>
                    <a:pt x="586191" y="96770"/>
                    <a:pt x="621365" y="114357"/>
                  </a:cubicBezTo>
                  <a:cubicBezTo>
                    <a:pt x="732145" y="169747"/>
                    <a:pt x="599359" y="121310"/>
                    <a:pt x="707090" y="157219"/>
                  </a:cubicBezTo>
                  <a:cubicBezTo>
                    <a:pt x="735665" y="152457"/>
                    <a:pt x="764711" y="149958"/>
                    <a:pt x="792815" y="142932"/>
                  </a:cubicBezTo>
                  <a:cubicBezTo>
                    <a:pt x="822036" y="135627"/>
                    <a:pt x="878540" y="114357"/>
                    <a:pt x="878540" y="114357"/>
                  </a:cubicBezTo>
                  <a:cubicBezTo>
                    <a:pt x="888065" y="100069"/>
                    <a:pt x="893706" y="82221"/>
                    <a:pt x="907115" y="71494"/>
                  </a:cubicBezTo>
                  <a:cubicBezTo>
                    <a:pt x="918875" y="62086"/>
                    <a:pt x="936507" y="63942"/>
                    <a:pt x="949977" y="57207"/>
                  </a:cubicBezTo>
                  <a:cubicBezTo>
                    <a:pt x="965336" y="49528"/>
                    <a:pt x="978552" y="38157"/>
                    <a:pt x="992840" y="28632"/>
                  </a:cubicBezTo>
                  <a:cubicBezTo>
                    <a:pt x="1007127" y="33394"/>
                    <a:pt x="1023171" y="34565"/>
                    <a:pt x="1035702" y="42919"/>
                  </a:cubicBezTo>
                  <a:cubicBezTo>
                    <a:pt x="1052514" y="54127"/>
                    <a:pt x="1063043" y="72847"/>
                    <a:pt x="1078565" y="85782"/>
                  </a:cubicBezTo>
                  <a:cubicBezTo>
                    <a:pt x="1091756" y="96775"/>
                    <a:pt x="1107140" y="104832"/>
                    <a:pt x="1121427" y="114357"/>
                  </a:cubicBezTo>
                  <a:cubicBezTo>
                    <a:pt x="1134873" y="110995"/>
                    <a:pt x="1204674" y="95097"/>
                    <a:pt x="1221440" y="85782"/>
                  </a:cubicBezTo>
                  <a:cubicBezTo>
                    <a:pt x="1251461" y="69104"/>
                    <a:pt x="1307165" y="28632"/>
                    <a:pt x="1307165" y="28632"/>
                  </a:cubicBezTo>
                  <a:cubicBezTo>
                    <a:pt x="1378602" y="33394"/>
                    <a:pt x="1450319" y="35013"/>
                    <a:pt x="1521477" y="42919"/>
                  </a:cubicBezTo>
                  <a:cubicBezTo>
                    <a:pt x="1536445" y="44582"/>
                    <a:pt x="1553691" y="46558"/>
                    <a:pt x="1564340" y="57207"/>
                  </a:cubicBezTo>
                  <a:cubicBezTo>
                    <a:pt x="1574989" y="67856"/>
                    <a:pt x="1567978" y="89420"/>
                    <a:pt x="1578627" y="100069"/>
                  </a:cubicBezTo>
                  <a:cubicBezTo>
                    <a:pt x="1627754" y="149196"/>
                    <a:pt x="1653316" y="153540"/>
                    <a:pt x="1707215" y="171507"/>
                  </a:cubicBezTo>
                  <a:cubicBezTo>
                    <a:pt x="1741533" y="162927"/>
                    <a:pt x="1782560" y="159478"/>
                    <a:pt x="1807227" y="128644"/>
                  </a:cubicBezTo>
                  <a:cubicBezTo>
                    <a:pt x="1846662" y="79351"/>
                    <a:pt x="1830241" y="81964"/>
                    <a:pt x="1819315" y="86665"/>
                  </a:cubicBezTo>
                  <a:lnTo>
                    <a:pt x="1815299" y="88696"/>
                  </a:lnTo>
                  <a:lnTo>
                    <a:pt x="1829889" y="79745"/>
                  </a:lnTo>
                  <a:cubicBezTo>
                    <a:pt x="1837846" y="74697"/>
                    <a:pt x="1849023" y="67444"/>
                    <a:pt x="1864377" y="57207"/>
                  </a:cubicBezTo>
                  <a:cubicBezTo>
                    <a:pt x="1873902" y="42919"/>
                    <a:pt x="1879543" y="25071"/>
                    <a:pt x="1892952" y="14344"/>
                  </a:cubicBezTo>
                  <a:cubicBezTo>
                    <a:pt x="1911145" y="-209"/>
                    <a:pt x="1934478" y="-1678"/>
                    <a:pt x="1957669" y="1225"/>
                  </a:cubicBezTo>
                  <a:close/>
                </a:path>
              </a:pathLst>
            </a:custGeom>
            <a:blipFill>
              <a:blip r:embed="rId9"/>
              <a:tile tx="0" ty="0" sx="100000" sy="100000" flip="none" algn="tl"/>
            </a:blip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KẾT NỐI TRI THỨC</a:t>
              </a:r>
            </a:p>
          </p:txBody>
        </p:sp>
      </p:grpSp>
      <p:sp>
        <p:nvSpPr>
          <p:cNvPr id="93" name="5-Point Star 92"/>
          <p:cNvSpPr/>
          <p:nvPr/>
        </p:nvSpPr>
        <p:spPr>
          <a:xfrm>
            <a:off x="223781" y="33810"/>
            <a:ext cx="685800" cy="657225"/>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5-Point Star 93"/>
          <p:cNvSpPr/>
          <p:nvPr/>
        </p:nvSpPr>
        <p:spPr>
          <a:xfrm>
            <a:off x="1674294" y="33810"/>
            <a:ext cx="685800" cy="657225"/>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5-Point Star 94"/>
          <p:cNvSpPr/>
          <p:nvPr/>
        </p:nvSpPr>
        <p:spPr>
          <a:xfrm>
            <a:off x="3124808" y="33810"/>
            <a:ext cx="685800" cy="657225"/>
          </a:xfrm>
          <a:prstGeom prst="star5">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95"/>
          <p:cNvSpPr/>
          <p:nvPr/>
        </p:nvSpPr>
        <p:spPr>
          <a:xfrm>
            <a:off x="4500564" y="131392"/>
            <a:ext cx="2901668" cy="2643293"/>
          </a:xfrm>
          <a:custGeom>
            <a:avLst/>
            <a:gdLst>
              <a:gd name="connsiteX0" fmla="*/ 0 w 3616077"/>
              <a:gd name="connsiteY0" fmla="*/ 0 h 743857"/>
              <a:gd name="connsiteX1" fmla="*/ 3616077 w 3616077"/>
              <a:gd name="connsiteY1" fmla="*/ 0 h 743857"/>
              <a:gd name="connsiteX2" fmla="*/ 3616077 w 3616077"/>
              <a:gd name="connsiteY2" fmla="*/ 743857 h 743857"/>
              <a:gd name="connsiteX3" fmla="*/ 0 w 3616077"/>
              <a:gd name="connsiteY3" fmla="*/ 743857 h 743857"/>
              <a:gd name="connsiteX4" fmla="*/ 0 w 3616077"/>
              <a:gd name="connsiteY4" fmla="*/ 0 h 74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077" h="743857">
                <a:moveTo>
                  <a:pt x="0" y="0"/>
                </a:moveTo>
                <a:lnTo>
                  <a:pt x="3616077" y="0"/>
                </a:lnTo>
                <a:lnTo>
                  <a:pt x="3616077" y="743857"/>
                </a:lnTo>
                <a:lnTo>
                  <a:pt x="0" y="743857"/>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203200" tIns="203200" rIns="203200" bIns="203200" numCol="1" spcCol="1270" anchor="ctr" anchorCtr="0">
            <a:noAutofit/>
          </a:bodyPr>
          <a:lstStyle/>
          <a:p>
            <a:pPr lvl="0" algn="ctr" defTabSz="3556000">
              <a:lnSpc>
                <a:spcPct val="90000"/>
              </a:lnSpc>
              <a:spcBef>
                <a:spcPct val="0"/>
              </a:spcBef>
              <a:spcAft>
                <a:spcPct val="35000"/>
              </a:spcAft>
            </a:pPr>
            <a:r>
              <a:rPr lang="en-US" sz="8000" kern="1200" dirty="0">
                <a:solidFill>
                  <a:schemeClr val="bg1"/>
                </a:solidFill>
                <a:latin typeface="Brush Script MT" panose="03060802040406070304" pitchFamily="66" charset="0"/>
              </a:rPr>
              <a:t>THẾ</a:t>
            </a:r>
          </a:p>
        </p:txBody>
      </p:sp>
      <p:sp>
        <p:nvSpPr>
          <p:cNvPr id="97" name="Right Triangle 96"/>
          <p:cNvSpPr/>
          <p:nvPr/>
        </p:nvSpPr>
        <p:spPr>
          <a:xfrm rot="16200000">
            <a:off x="11236836" y="5918787"/>
            <a:ext cx="914400" cy="914400"/>
          </a:xfrm>
          <a:prstGeom prst="rtTriangle">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p:cNvSpPr/>
          <p:nvPr/>
        </p:nvSpPr>
        <p:spPr>
          <a:xfrm>
            <a:off x="6619963" y="2373532"/>
            <a:ext cx="2640615" cy="1482299"/>
          </a:xfrm>
          <a:custGeom>
            <a:avLst/>
            <a:gdLst>
              <a:gd name="connsiteX0" fmla="*/ 1228725 w 1500188"/>
              <a:gd name="connsiteY0" fmla="*/ 0 h 757238"/>
              <a:gd name="connsiteX1" fmla="*/ 1257300 w 1500188"/>
              <a:gd name="connsiteY1" fmla="*/ 85725 h 757238"/>
              <a:gd name="connsiteX2" fmla="*/ 1300163 w 1500188"/>
              <a:gd name="connsiteY2" fmla="*/ 171450 h 757238"/>
              <a:gd name="connsiteX3" fmla="*/ 1314450 w 1500188"/>
              <a:gd name="connsiteY3" fmla="*/ 357188 h 757238"/>
              <a:gd name="connsiteX4" fmla="*/ 1371600 w 1500188"/>
              <a:gd name="connsiteY4" fmla="*/ 371475 h 757238"/>
              <a:gd name="connsiteX5" fmla="*/ 1414463 w 1500188"/>
              <a:gd name="connsiteY5" fmla="*/ 414338 h 757238"/>
              <a:gd name="connsiteX6" fmla="*/ 1443038 w 1500188"/>
              <a:gd name="connsiteY6" fmla="*/ 500063 h 757238"/>
              <a:gd name="connsiteX7" fmla="*/ 1457325 w 1500188"/>
              <a:gd name="connsiteY7" fmla="*/ 542925 h 757238"/>
              <a:gd name="connsiteX8" fmla="*/ 1500188 w 1500188"/>
              <a:gd name="connsiteY8" fmla="*/ 585788 h 757238"/>
              <a:gd name="connsiteX9" fmla="*/ 1485900 w 1500188"/>
              <a:gd name="connsiteY9" fmla="*/ 657225 h 757238"/>
              <a:gd name="connsiteX10" fmla="*/ 1443038 w 1500188"/>
              <a:gd name="connsiteY10" fmla="*/ 671513 h 757238"/>
              <a:gd name="connsiteX11" fmla="*/ 1143000 w 1500188"/>
              <a:gd name="connsiteY11" fmla="*/ 685800 h 757238"/>
              <a:gd name="connsiteX12" fmla="*/ 1057275 w 1500188"/>
              <a:gd name="connsiteY12" fmla="*/ 714375 h 757238"/>
              <a:gd name="connsiteX13" fmla="*/ 571500 w 1500188"/>
              <a:gd name="connsiteY13" fmla="*/ 742950 h 757238"/>
              <a:gd name="connsiteX14" fmla="*/ 500063 w 1500188"/>
              <a:gd name="connsiteY14" fmla="*/ 757238 h 757238"/>
              <a:gd name="connsiteX15" fmla="*/ 371475 w 1500188"/>
              <a:gd name="connsiteY15" fmla="*/ 728663 h 757238"/>
              <a:gd name="connsiteX16" fmla="*/ 300038 w 1500188"/>
              <a:gd name="connsiteY16" fmla="*/ 657225 h 757238"/>
              <a:gd name="connsiteX17" fmla="*/ 311446 w 1500188"/>
              <a:gd name="connsiteY17" fmla="*/ 635114 h 757238"/>
              <a:gd name="connsiteX18" fmla="*/ 322747 w 1500188"/>
              <a:gd name="connsiteY18" fmla="*/ 621454 h 757238"/>
              <a:gd name="connsiteX19" fmla="*/ 333508 w 1500188"/>
              <a:gd name="connsiteY19" fmla="*/ 632455 h 757238"/>
              <a:gd name="connsiteX20" fmla="*/ 357188 w 1500188"/>
              <a:gd name="connsiteY20" fmla="*/ 657225 h 757238"/>
              <a:gd name="connsiteX21" fmla="*/ 328613 w 1500188"/>
              <a:gd name="connsiteY21" fmla="*/ 600075 h 757238"/>
              <a:gd name="connsiteX22" fmla="*/ 328613 w 1500188"/>
              <a:gd name="connsiteY22" fmla="*/ 614363 h 757238"/>
              <a:gd name="connsiteX23" fmla="*/ 322747 w 1500188"/>
              <a:gd name="connsiteY23" fmla="*/ 621454 h 757238"/>
              <a:gd name="connsiteX24" fmla="*/ 305496 w 1500188"/>
              <a:gd name="connsiteY24" fmla="*/ 603817 h 757238"/>
              <a:gd name="connsiteX25" fmla="*/ 242888 w 1500188"/>
              <a:gd name="connsiteY25" fmla="*/ 557213 h 757238"/>
              <a:gd name="connsiteX26" fmla="*/ 157163 w 1500188"/>
              <a:gd name="connsiteY26" fmla="*/ 528638 h 757238"/>
              <a:gd name="connsiteX27" fmla="*/ 114300 w 1500188"/>
              <a:gd name="connsiteY27" fmla="*/ 500063 h 757238"/>
              <a:gd name="connsiteX28" fmla="*/ 71438 w 1500188"/>
              <a:gd name="connsiteY28" fmla="*/ 485775 h 757238"/>
              <a:gd name="connsiteX29" fmla="*/ 0 w 1500188"/>
              <a:gd name="connsiteY29" fmla="*/ 357188 h 757238"/>
              <a:gd name="connsiteX30" fmla="*/ 14288 w 1500188"/>
              <a:gd name="connsiteY30" fmla="*/ 257175 h 757238"/>
              <a:gd name="connsiteX31" fmla="*/ 100013 w 1500188"/>
              <a:gd name="connsiteY31" fmla="*/ 228600 h 757238"/>
              <a:gd name="connsiteX32" fmla="*/ 228600 w 1500188"/>
              <a:gd name="connsiteY32" fmla="*/ 128588 h 757238"/>
              <a:gd name="connsiteX33" fmla="*/ 242888 w 1500188"/>
              <a:gd name="connsiteY33" fmla="*/ 85725 h 757238"/>
              <a:gd name="connsiteX34" fmla="*/ 328613 w 1500188"/>
              <a:gd name="connsiteY34" fmla="*/ 142875 h 757238"/>
              <a:gd name="connsiteX35" fmla="*/ 400050 w 1500188"/>
              <a:gd name="connsiteY35" fmla="*/ 128588 h 757238"/>
              <a:gd name="connsiteX36" fmla="*/ 500063 w 1500188"/>
              <a:gd name="connsiteY36" fmla="*/ 28575 h 757238"/>
              <a:gd name="connsiteX37" fmla="*/ 571500 w 1500188"/>
              <a:gd name="connsiteY37" fmla="*/ 85725 h 757238"/>
              <a:gd name="connsiteX38" fmla="*/ 642938 w 1500188"/>
              <a:gd name="connsiteY38" fmla="*/ 171450 h 757238"/>
              <a:gd name="connsiteX39" fmla="*/ 685800 w 1500188"/>
              <a:gd name="connsiteY39" fmla="*/ 200025 h 757238"/>
              <a:gd name="connsiteX40" fmla="*/ 714375 w 1500188"/>
              <a:gd name="connsiteY40" fmla="*/ 242888 h 757238"/>
              <a:gd name="connsiteX41" fmla="*/ 800100 w 1500188"/>
              <a:gd name="connsiteY41" fmla="*/ 285750 h 757238"/>
              <a:gd name="connsiteX42" fmla="*/ 828675 w 1500188"/>
              <a:gd name="connsiteY42" fmla="*/ 242888 h 757238"/>
              <a:gd name="connsiteX43" fmla="*/ 871538 w 1500188"/>
              <a:gd name="connsiteY43" fmla="*/ 214313 h 757238"/>
              <a:gd name="connsiteX44" fmla="*/ 928688 w 1500188"/>
              <a:gd name="connsiteY44" fmla="*/ 128588 h 757238"/>
              <a:gd name="connsiteX45" fmla="*/ 957263 w 1500188"/>
              <a:gd name="connsiteY45" fmla="*/ 85725 h 757238"/>
              <a:gd name="connsiteX46" fmla="*/ 985838 w 1500188"/>
              <a:gd name="connsiteY46" fmla="*/ 42863 h 757238"/>
              <a:gd name="connsiteX47" fmla="*/ 1014413 w 1500188"/>
              <a:gd name="connsiteY47" fmla="*/ 85725 h 757238"/>
              <a:gd name="connsiteX48" fmla="*/ 1027317 w 1500188"/>
              <a:gd name="connsiteY48" fmla="*/ 126889 h 757238"/>
              <a:gd name="connsiteX49" fmla="*/ 1024732 w 1500188"/>
              <a:gd name="connsiteY49" fmla="*/ 123426 h 757238"/>
              <a:gd name="connsiteX50" fmla="*/ 1024348 w 1500188"/>
              <a:gd name="connsiteY50" fmla="*/ 122871 h 757238"/>
              <a:gd name="connsiteX51" fmla="*/ 1023323 w 1500188"/>
              <a:gd name="connsiteY51" fmla="*/ 121540 h 757238"/>
              <a:gd name="connsiteX52" fmla="*/ 1024732 w 1500188"/>
              <a:gd name="connsiteY52" fmla="*/ 123426 h 757238"/>
              <a:gd name="connsiteX53" fmla="*/ 1034348 w 1500188"/>
              <a:gd name="connsiteY53" fmla="*/ 137352 h 757238"/>
              <a:gd name="connsiteX54" fmla="*/ 1057275 w 1500188"/>
              <a:gd name="connsiteY54" fmla="*/ 171450 h 757238"/>
              <a:gd name="connsiteX55" fmla="*/ 1114425 w 1500188"/>
              <a:gd name="connsiteY55" fmla="*/ 157163 h 757238"/>
              <a:gd name="connsiteX56" fmla="*/ 1157288 w 1500188"/>
              <a:gd name="connsiteY56" fmla="*/ 71438 h 757238"/>
              <a:gd name="connsiteX57" fmla="*/ 1228725 w 1500188"/>
              <a:gd name="connsiteY57" fmla="*/ 0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00188" h="757238">
                <a:moveTo>
                  <a:pt x="1228725" y="0"/>
                </a:moveTo>
                <a:cubicBezTo>
                  <a:pt x="1238250" y="28575"/>
                  <a:pt x="1240592" y="60663"/>
                  <a:pt x="1257300" y="85725"/>
                </a:cubicBezTo>
                <a:cubicBezTo>
                  <a:pt x="1294229" y="141119"/>
                  <a:pt x="1280445" y="112298"/>
                  <a:pt x="1300163" y="171450"/>
                </a:cubicBezTo>
                <a:cubicBezTo>
                  <a:pt x="1304925" y="233363"/>
                  <a:pt x="1293565" y="298710"/>
                  <a:pt x="1314450" y="357188"/>
                </a:cubicBezTo>
                <a:cubicBezTo>
                  <a:pt x="1321054" y="375680"/>
                  <a:pt x="1354551" y="361733"/>
                  <a:pt x="1371600" y="371475"/>
                </a:cubicBezTo>
                <a:cubicBezTo>
                  <a:pt x="1389144" y="381500"/>
                  <a:pt x="1400175" y="400050"/>
                  <a:pt x="1414463" y="414338"/>
                </a:cubicBezTo>
                <a:lnTo>
                  <a:pt x="1443038" y="500063"/>
                </a:lnTo>
                <a:cubicBezTo>
                  <a:pt x="1447800" y="514350"/>
                  <a:pt x="1446676" y="532276"/>
                  <a:pt x="1457325" y="542925"/>
                </a:cubicBezTo>
                <a:lnTo>
                  <a:pt x="1500188" y="585788"/>
                </a:lnTo>
                <a:cubicBezTo>
                  <a:pt x="1495425" y="609600"/>
                  <a:pt x="1499370" y="637020"/>
                  <a:pt x="1485900" y="657225"/>
                </a:cubicBezTo>
                <a:cubicBezTo>
                  <a:pt x="1477546" y="669756"/>
                  <a:pt x="1458046" y="670262"/>
                  <a:pt x="1443038" y="671513"/>
                </a:cubicBezTo>
                <a:cubicBezTo>
                  <a:pt x="1343258" y="679828"/>
                  <a:pt x="1243013" y="681038"/>
                  <a:pt x="1143000" y="685800"/>
                </a:cubicBezTo>
                <a:cubicBezTo>
                  <a:pt x="1114425" y="695325"/>
                  <a:pt x="1087246" y="711378"/>
                  <a:pt x="1057275" y="714375"/>
                </a:cubicBezTo>
                <a:cubicBezTo>
                  <a:pt x="800569" y="740047"/>
                  <a:pt x="962221" y="726671"/>
                  <a:pt x="571500" y="742950"/>
                </a:cubicBezTo>
                <a:cubicBezTo>
                  <a:pt x="547688" y="747713"/>
                  <a:pt x="524347" y="757238"/>
                  <a:pt x="500063" y="757238"/>
                </a:cubicBezTo>
                <a:cubicBezTo>
                  <a:pt x="449777" y="757238"/>
                  <a:pt x="415674" y="743395"/>
                  <a:pt x="371475" y="728663"/>
                </a:cubicBezTo>
                <a:cubicBezTo>
                  <a:pt x="352425" y="715963"/>
                  <a:pt x="300038" y="688975"/>
                  <a:pt x="300038" y="657225"/>
                </a:cubicBezTo>
                <a:cubicBezTo>
                  <a:pt x="300038" y="648640"/>
                  <a:pt x="305262" y="641764"/>
                  <a:pt x="311446" y="635114"/>
                </a:cubicBezTo>
                <a:lnTo>
                  <a:pt x="322747" y="621454"/>
                </a:lnTo>
                <a:lnTo>
                  <a:pt x="333508" y="632455"/>
                </a:lnTo>
                <a:cubicBezTo>
                  <a:pt x="342213" y="641666"/>
                  <a:pt x="350195" y="650232"/>
                  <a:pt x="357188" y="657225"/>
                </a:cubicBezTo>
                <a:lnTo>
                  <a:pt x="328613" y="600075"/>
                </a:lnTo>
                <a:cubicBezTo>
                  <a:pt x="328613" y="604838"/>
                  <a:pt x="330743" y="610103"/>
                  <a:pt x="328613" y="614363"/>
                </a:cubicBezTo>
                <a:lnTo>
                  <a:pt x="322747" y="621454"/>
                </a:lnTo>
                <a:lnTo>
                  <a:pt x="305496" y="603817"/>
                </a:lnTo>
                <a:cubicBezTo>
                  <a:pt x="285734" y="584674"/>
                  <a:pt x="264152" y="566664"/>
                  <a:pt x="242888" y="557213"/>
                </a:cubicBezTo>
                <a:cubicBezTo>
                  <a:pt x="215363" y="544980"/>
                  <a:pt x="157163" y="528638"/>
                  <a:pt x="157163" y="528638"/>
                </a:cubicBezTo>
                <a:cubicBezTo>
                  <a:pt x="142875" y="519113"/>
                  <a:pt x="129659" y="507742"/>
                  <a:pt x="114300" y="500063"/>
                </a:cubicBezTo>
                <a:cubicBezTo>
                  <a:pt x="100830" y="493328"/>
                  <a:pt x="82087" y="496424"/>
                  <a:pt x="71438" y="485775"/>
                </a:cubicBezTo>
                <a:cubicBezTo>
                  <a:pt x="22311" y="436647"/>
                  <a:pt x="17967" y="411086"/>
                  <a:pt x="0" y="357188"/>
                </a:cubicBezTo>
                <a:cubicBezTo>
                  <a:pt x="4763" y="323850"/>
                  <a:pt x="-6387" y="283757"/>
                  <a:pt x="14288" y="257175"/>
                </a:cubicBezTo>
                <a:cubicBezTo>
                  <a:pt x="32780" y="233399"/>
                  <a:pt x="74951" y="245308"/>
                  <a:pt x="100013" y="228600"/>
                </a:cubicBezTo>
                <a:cubicBezTo>
                  <a:pt x="202550" y="160242"/>
                  <a:pt x="161454" y="195734"/>
                  <a:pt x="228600" y="128588"/>
                </a:cubicBezTo>
                <a:cubicBezTo>
                  <a:pt x="233363" y="114300"/>
                  <a:pt x="227979" y="83595"/>
                  <a:pt x="242888" y="85725"/>
                </a:cubicBezTo>
                <a:cubicBezTo>
                  <a:pt x="276886" y="90582"/>
                  <a:pt x="328613" y="142875"/>
                  <a:pt x="328613" y="142875"/>
                </a:cubicBezTo>
                <a:cubicBezTo>
                  <a:pt x="352425" y="138113"/>
                  <a:pt x="380881" y="143497"/>
                  <a:pt x="400050" y="128588"/>
                </a:cubicBezTo>
                <a:cubicBezTo>
                  <a:pt x="572000" y="-5151"/>
                  <a:pt x="377939" y="69284"/>
                  <a:pt x="500063" y="28575"/>
                </a:cubicBezTo>
                <a:cubicBezTo>
                  <a:pt x="563970" y="124437"/>
                  <a:pt x="488687" y="30516"/>
                  <a:pt x="571500" y="85725"/>
                </a:cubicBezTo>
                <a:cubicBezTo>
                  <a:pt x="641718" y="132537"/>
                  <a:pt x="590226" y="118738"/>
                  <a:pt x="642938" y="171450"/>
                </a:cubicBezTo>
                <a:cubicBezTo>
                  <a:pt x="655080" y="183592"/>
                  <a:pt x="671513" y="190500"/>
                  <a:pt x="685800" y="200025"/>
                </a:cubicBezTo>
                <a:cubicBezTo>
                  <a:pt x="695325" y="214313"/>
                  <a:pt x="702233" y="230746"/>
                  <a:pt x="714375" y="242888"/>
                </a:cubicBezTo>
                <a:cubicBezTo>
                  <a:pt x="742072" y="270585"/>
                  <a:pt x="765239" y="274130"/>
                  <a:pt x="800100" y="285750"/>
                </a:cubicBezTo>
                <a:cubicBezTo>
                  <a:pt x="809625" y="271463"/>
                  <a:pt x="816533" y="255030"/>
                  <a:pt x="828675" y="242888"/>
                </a:cubicBezTo>
                <a:cubicBezTo>
                  <a:pt x="840817" y="230746"/>
                  <a:pt x="860230" y="227236"/>
                  <a:pt x="871538" y="214313"/>
                </a:cubicBezTo>
                <a:cubicBezTo>
                  <a:pt x="894153" y="188467"/>
                  <a:pt x="909638" y="157163"/>
                  <a:pt x="928688" y="128588"/>
                </a:cubicBezTo>
                <a:lnTo>
                  <a:pt x="957263" y="85725"/>
                </a:lnTo>
                <a:lnTo>
                  <a:pt x="985838" y="42863"/>
                </a:lnTo>
                <a:cubicBezTo>
                  <a:pt x="995363" y="57150"/>
                  <a:pt x="1006734" y="70366"/>
                  <a:pt x="1014413" y="85725"/>
                </a:cubicBezTo>
                <a:cubicBezTo>
                  <a:pt x="1043989" y="144878"/>
                  <a:pt x="1034232" y="135600"/>
                  <a:pt x="1027317" y="126889"/>
                </a:cubicBezTo>
                <a:lnTo>
                  <a:pt x="1024732" y="123426"/>
                </a:lnTo>
                <a:lnTo>
                  <a:pt x="1024348" y="122871"/>
                </a:lnTo>
                <a:cubicBezTo>
                  <a:pt x="1022731" y="120595"/>
                  <a:pt x="1022608" y="120511"/>
                  <a:pt x="1023323" y="121540"/>
                </a:cubicBezTo>
                <a:lnTo>
                  <a:pt x="1024732" y="123426"/>
                </a:lnTo>
                <a:lnTo>
                  <a:pt x="1034348" y="137352"/>
                </a:lnTo>
                <a:cubicBezTo>
                  <a:pt x="1039616" y="145089"/>
                  <a:pt x="1047039" y="156096"/>
                  <a:pt x="1057275" y="171450"/>
                </a:cubicBezTo>
                <a:cubicBezTo>
                  <a:pt x="1076325" y="166688"/>
                  <a:pt x="1098087" y="168055"/>
                  <a:pt x="1114425" y="157163"/>
                </a:cubicBezTo>
                <a:cubicBezTo>
                  <a:pt x="1145133" y="136691"/>
                  <a:pt x="1143026" y="99962"/>
                  <a:pt x="1157288" y="71438"/>
                </a:cubicBezTo>
                <a:cubicBezTo>
                  <a:pt x="1181101" y="23812"/>
                  <a:pt x="1185862" y="28576"/>
                  <a:pt x="1228725" y="0"/>
                </a:cubicBezTo>
                <a:close/>
              </a:path>
            </a:pathLst>
          </a:custGeom>
          <a:blipFill>
            <a:blip r:embed="rId11"/>
            <a:tile tx="0" ty="0" sx="100000" sy="100000" flip="none" algn="tl"/>
          </a:blipFill>
          <a:ln>
            <a:noFill/>
          </a:ln>
          <a:effectLst>
            <a:glow rad="101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rush Script MT" panose="03060802040406070304" pitchFamily="66" charset="0"/>
              </a:rPr>
              <a:t>BÀI 7</a:t>
            </a:r>
          </a:p>
        </p:txBody>
      </p:sp>
    </p:spTree>
    <p:extLst>
      <p:ext uri="{BB962C8B-B14F-4D97-AF65-F5344CB8AC3E}">
        <p14:creationId xmlns:p14="http://schemas.microsoft.com/office/powerpoint/2010/main" val="50301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grpId="0" nodeType="withEffect">
                                  <p:stCondLst>
                                    <p:cond delay="50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0" fill="hold"/>
                                        <p:tgtEl>
                                          <p:spTgt spid="96"/>
                                        </p:tgtEl>
                                        <p:attrNameLst>
                                          <p:attrName>ppt_w</p:attrName>
                                        </p:attrNameLst>
                                      </p:cBhvr>
                                      <p:tavLst>
                                        <p:tav tm="0">
                                          <p:val>
                                            <p:fltVal val="0"/>
                                          </p:val>
                                        </p:tav>
                                        <p:tav tm="100000">
                                          <p:val>
                                            <p:strVal val="#ppt_w"/>
                                          </p:val>
                                        </p:tav>
                                      </p:tavLst>
                                    </p:anim>
                                    <p:anim calcmode="lin" valueType="num">
                                      <p:cBhvr>
                                        <p:cTn id="8" dur="5000" fill="hold"/>
                                        <p:tgtEl>
                                          <p:spTgt spid="96"/>
                                        </p:tgtEl>
                                        <p:attrNameLst>
                                          <p:attrName>ppt_h</p:attrName>
                                        </p:attrNameLst>
                                      </p:cBhvr>
                                      <p:tavLst>
                                        <p:tav tm="0">
                                          <p:val>
                                            <p:fltVal val="0"/>
                                          </p:val>
                                        </p:tav>
                                        <p:tav tm="100000">
                                          <p:val>
                                            <p:strVal val="#ppt_h"/>
                                          </p:val>
                                        </p:tav>
                                      </p:tavLst>
                                    </p:anim>
                                    <p:anim calcmode="lin" valueType="num">
                                      <p:cBhvr>
                                        <p:cTn id="9" dur="5000" fill="hold"/>
                                        <p:tgtEl>
                                          <p:spTgt spid="96"/>
                                        </p:tgtEl>
                                        <p:attrNameLst>
                                          <p:attrName>style.rotation</p:attrName>
                                        </p:attrNameLst>
                                      </p:cBhvr>
                                      <p:tavLst>
                                        <p:tav tm="0">
                                          <p:val>
                                            <p:fltVal val="360"/>
                                          </p:val>
                                        </p:tav>
                                        <p:tav tm="100000">
                                          <p:val>
                                            <p:fltVal val="0"/>
                                          </p:val>
                                        </p:tav>
                                      </p:tavLst>
                                    </p:anim>
                                    <p:animEffect transition="in" filter="fade">
                                      <p:cBhvr>
                                        <p:cTn id="10" dur="5000"/>
                                        <p:tgtEl>
                                          <p:spTgt spid="96"/>
                                        </p:tgtEl>
                                      </p:cBhvr>
                                    </p:animEffect>
                                  </p:childTnLst>
                                </p:cTn>
                              </p:par>
                              <p:par>
                                <p:cTn id="11" presetID="49" presetClass="entr" presetSubtype="0" repeatCount="indefinite" decel="100000" fill="hold" grpId="0" nodeType="withEffect">
                                  <p:stCondLst>
                                    <p:cond delay="500"/>
                                  </p:stCondLst>
                                  <p:childTnLst>
                                    <p:set>
                                      <p:cBhvr>
                                        <p:cTn id="12" dur="1" fill="hold">
                                          <p:stCondLst>
                                            <p:cond delay="0"/>
                                          </p:stCondLst>
                                        </p:cTn>
                                        <p:tgtEl>
                                          <p:spTgt spid="78"/>
                                        </p:tgtEl>
                                        <p:attrNameLst>
                                          <p:attrName>style.visibility</p:attrName>
                                        </p:attrNameLst>
                                      </p:cBhvr>
                                      <p:to>
                                        <p:strVal val="visible"/>
                                      </p:to>
                                    </p:set>
                                    <p:anim calcmode="lin" valueType="num">
                                      <p:cBhvr>
                                        <p:cTn id="13" dur="5000" fill="hold"/>
                                        <p:tgtEl>
                                          <p:spTgt spid="78"/>
                                        </p:tgtEl>
                                        <p:attrNameLst>
                                          <p:attrName>ppt_w</p:attrName>
                                        </p:attrNameLst>
                                      </p:cBhvr>
                                      <p:tavLst>
                                        <p:tav tm="0">
                                          <p:val>
                                            <p:fltVal val="0"/>
                                          </p:val>
                                        </p:tav>
                                        <p:tav tm="100000">
                                          <p:val>
                                            <p:strVal val="#ppt_w"/>
                                          </p:val>
                                        </p:tav>
                                      </p:tavLst>
                                    </p:anim>
                                    <p:anim calcmode="lin" valueType="num">
                                      <p:cBhvr>
                                        <p:cTn id="14" dur="5000" fill="hold"/>
                                        <p:tgtEl>
                                          <p:spTgt spid="78"/>
                                        </p:tgtEl>
                                        <p:attrNameLst>
                                          <p:attrName>ppt_h</p:attrName>
                                        </p:attrNameLst>
                                      </p:cBhvr>
                                      <p:tavLst>
                                        <p:tav tm="0">
                                          <p:val>
                                            <p:fltVal val="0"/>
                                          </p:val>
                                        </p:tav>
                                        <p:tav tm="100000">
                                          <p:val>
                                            <p:strVal val="#ppt_h"/>
                                          </p:val>
                                        </p:tav>
                                      </p:tavLst>
                                    </p:anim>
                                    <p:anim calcmode="lin" valueType="num">
                                      <p:cBhvr>
                                        <p:cTn id="15" dur="5000" fill="hold"/>
                                        <p:tgtEl>
                                          <p:spTgt spid="78"/>
                                        </p:tgtEl>
                                        <p:attrNameLst>
                                          <p:attrName>style.rotation</p:attrName>
                                        </p:attrNameLst>
                                      </p:cBhvr>
                                      <p:tavLst>
                                        <p:tav tm="0">
                                          <p:val>
                                            <p:fltVal val="360"/>
                                          </p:val>
                                        </p:tav>
                                        <p:tav tm="100000">
                                          <p:val>
                                            <p:fltVal val="0"/>
                                          </p:val>
                                        </p:tav>
                                      </p:tavLst>
                                    </p:anim>
                                    <p:animEffect transition="in" filter="fade">
                                      <p:cBhvr>
                                        <p:cTn id="16" dur="5000"/>
                                        <p:tgtEl>
                                          <p:spTgt spid="78"/>
                                        </p:tgtEl>
                                      </p:cBhvr>
                                    </p:animEffect>
                                  </p:childTnLst>
                                </p:cTn>
                              </p:par>
                              <p:par>
                                <p:cTn id="17" presetID="49" presetClass="entr" presetSubtype="0" repeatCount="indefinite" decel="100000" fill="hold" grpId="0" nodeType="withEffect">
                                  <p:stCondLst>
                                    <p:cond delay="500"/>
                                  </p:stCondLst>
                                  <p:childTnLst>
                                    <p:set>
                                      <p:cBhvr>
                                        <p:cTn id="18" dur="1" fill="hold">
                                          <p:stCondLst>
                                            <p:cond delay="0"/>
                                          </p:stCondLst>
                                        </p:cTn>
                                        <p:tgtEl>
                                          <p:spTgt spid="80"/>
                                        </p:tgtEl>
                                        <p:attrNameLst>
                                          <p:attrName>style.visibility</p:attrName>
                                        </p:attrNameLst>
                                      </p:cBhvr>
                                      <p:to>
                                        <p:strVal val="visible"/>
                                      </p:to>
                                    </p:set>
                                    <p:anim calcmode="lin" valueType="num">
                                      <p:cBhvr>
                                        <p:cTn id="19" dur="5000" fill="hold"/>
                                        <p:tgtEl>
                                          <p:spTgt spid="80"/>
                                        </p:tgtEl>
                                        <p:attrNameLst>
                                          <p:attrName>ppt_w</p:attrName>
                                        </p:attrNameLst>
                                      </p:cBhvr>
                                      <p:tavLst>
                                        <p:tav tm="0">
                                          <p:val>
                                            <p:fltVal val="0"/>
                                          </p:val>
                                        </p:tav>
                                        <p:tav tm="100000">
                                          <p:val>
                                            <p:strVal val="#ppt_w"/>
                                          </p:val>
                                        </p:tav>
                                      </p:tavLst>
                                    </p:anim>
                                    <p:anim calcmode="lin" valueType="num">
                                      <p:cBhvr>
                                        <p:cTn id="20" dur="5000" fill="hold"/>
                                        <p:tgtEl>
                                          <p:spTgt spid="80"/>
                                        </p:tgtEl>
                                        <p:attrNameLst>
                                          <p:attrName>ppt_h</p:attrName>
                                        </p:attrNameLst>
                                      </p:cBhvr>
                                      <p:tavLst>
                                        <p:tav tm="0">
                                          <p:val>
                                            <p:fltVal val="0"/>
                                          </p:val>
                                        </p:tav>
                                        <p:tav tm="100000">
                                          <p:val>
                                            <p:strVal val="#ppt_h"/>
                                          </p:val>
                                        </p:tav>
                                      </p:tavLst>
                                    </p:anim>
                                    <p:anim calcmode="lin" valueType="num">
                                      <p:cBhvr>
                                        <p:cTn id="21" dur="5000" fill="hold"/>
                                        <p:tgtEl>
                                          <p:spTgt spid="80"/>
                                        </p:tgtEl>
                                        <p:attrNameLst>
                                          <p:attrName>style.rotation</p:attrName>
                                        </p:attrNameLst>
                                      </p:cBhvr>
                                      <p:tavLst>
                                        <p:tav tm="0">
                                          <p:val>
                                            <p:fltVal val="360"/>
                                          </p:val>
                                        </p:tav>
                                        <p:tav tm="100000">
                                          <p:val>
                                            <p:fltVal val="0"/>
                                          </p:val>
                                        </p:tav>
                                      </p:tavLst>
                                    </p:anim>
                                    <p:animEffect transition="in" filter="fade">
                                      <p:cBhvr>
                                        <p:cTn id="22" dur="5000"/>
                                        <p:tgtEl>
                                          <p:spTgt spid="80"/>
                                        </p:tgtEl>
                                      </p:cBhvr>
                                    </p:animEffect>
                                  </p:childTnLst>
                                </p:cTn>
                              </p:par>
                              <p:par>
                                <p:cTn id="23" presetID="49" presetClass="entr" presetSubtype="0" repeatCount="indefinite" decel="100000" fill="hold" grpId="0" nodeType="withEffect">
                                  <p:stCondLst>
                                    <p:cond delay="500"/>
                                  </p:stCondLst>
                                  <p:childTnLst>
                                    <p:set>
                                      <p:cBhvr>
                                        <p:cTn id="24" dur="1" fill="hold">
                                          <p:stCondLst>
                                            <p:cond delay="0"/>
                                          </p:stCondLst>
                                        </p:cTn>
                                        <p:tgtEl>
                                          <p:spTgt spid="82"/>
                                        </p:tgtEl>
                                        <p:attrNameLst>
                                          <p:attrName>style.visibility</p:attrName>
                                        </p:attrNameLst>
                                      </p:cBhvr>
                                      <p:to>
                                        <p:strVal val="visible"/>
                                      </p:to>
                                    </p:set>
                                    <p:anim calcmode="lin" valueType="num">
                                      <p:cBhvr>
                                        <p:cTn id="25" dur="5000" fill="hold"/>
                                        <p:tgtEl>
                                          <p:spTgt spid="82"/>
                                        </p:tgtEl>
                                        <p:attrNameLst>
                                          <p:attrName>ppt_w</p:attrName>
                                        </p:attrNameLst>
                                      </p:cBhvr>
                                      <p:tavLst>
                                        <p:tav tm="0">
                                          <p:val>
                                            <p:fltVal val="0"/>
                                          </p:val>
                                        </p:tav>
                                        <p:tav tm="100000">
                                          <p:val>
                                            <p:strVal val="#ppt_w"/>
                                          </p:val>
                                        </p:tav>
                                      </p:tavLst>
                                    </p:anim>
                                    <p:anim calcmode="lin" valueType="num">
                                      <p:cBhvr>
                                        <p:cTn id="26" dur="5000" fill="hold"/>
                                        <p:tgtEl>
                                          <p:spTgt spid="82"/>
                                        </p:tgtEl>
                                        <p:attrNameLst>
                                          <p:attrName>ppt_h</p:attrName>
                                        </p:attrNameLst>
                                      </p:cBhvr>
                                      <p:tavLst>
                                        <p:tav tm="0">
                                          <p:val>
                                            <p:fltVal val="0"/>
                                          </p:val>
                                        </p:tav>
                                        <p:tav tm="100000">
                                          <p:val>
                                            <p:strVal val="#ppt_h"/>
                                          </p:val>
                                        </p:tav>
                                      </p:tavLst>
                                    </p:anim>
                                    <p:anim calcmode="lin" valueType="num">
                                      <p:cBhvr>
                                        <p:cTn id="27" dur="5000" fill="hold"/>
                                        <p:tgtEl>
                                          <p:spTgt spid="82"/>
                                        </p:tgtEl>
                                        <p:attrNameLst>
                                          <p:attrName>style.rotation</p:attrName>
                                        </p:attrNameLst>
                                      </p:cBhvr>
                                      <p:tavLst>
                                        <p:tav tm="0">
                                          <p:val>
                                            <p:fltVal val="360"/>
                                          </p:val>
                                        </p:tav>
                                        <p:tav tm="100000">
                                          <p:val>
                                            <p:fltVal val="0"/>
                                          </p:val>
                                        </p:tav>
                                      </p:tavLst>
                                    </p:anim>
                                    <p:animEffect transition="in" filter="fade">
                                      <p:cBhvr>
                                        <p:cTn id="28" dur="5000"/>
                                        <p:tgtEl>
                                          <p:spTgt spid="82"/>
                                        </p:tgtEl>
                                      </p:cBhvr>
                                    </p:animEffect>
                                  </p:childTnLst>
                                </p:cTn>
                              </p:par>
                              <p:par>
                                <p:cTn id="29" presetID="6" presetClass="emph" presetSubtype="0" repeatCount="indefinite" fill="hold" grpId="0" nodeType="withEffect">
                                  <p:stCondLst>
                                    <p:cond delay="500"/>
                                  </p:stCondLst>
                                  <p:childTnLst>
                                    <p:animScale>
                                      <p:cBhvr>
                                        <p:cTn id="30" dur="5000" fill="hold"/>
                                        <p:tgtEl>
                                          <p:spTgt spid="98"/>
                                        </p:tgtEl>
                                      </p:cBhvr>
                                      <p:by x="150000" y="150000"/>
                                    </p:animScale>
                                  </p:childTnLst>
                                </p:cTn>
                              </p:par>
                            </p:childTnLst>
                          </p:cTn>
                        </p:par>
                        <p:par>
                          <p:cTn id="31" fill="hold">
                            <p:stCondLst>
                              <p:cond delay="5500"/>
                            </p:stCondLst>
                            <p:childTnLst>
                              <p:par>
                                <p:cTn id="32" presetID="1" presetClass="exit" presetSubtype="0" fill="hold" nodeType="afterEffect">
                                  <p:stCondLst>
                                    <p:cond delay="1000"/>
                                  </p:stCondLst>
                                  <p:childTnLst>
                                    <p:set>
                                      <p:cBhvr>
                                        <p:cTn id="33" dur="1" fill="hold">
                                          <p:stCondLst>
                                            <p:cond delay="0"/>
                                          </p:stCondLst>
                                        </p:cTn>
                                        <p:tgtEl>
                                          <p:spTgt spid="75"/>
                                        </p:tgtEl>
                                        <p:attrNameLst>
                                          <p:attrName>style.visibility</p:attrName>
                                        </p:attrNameLst>
                                      </p:cBhvr>
                                      <p:to>
                                        <p:strVal val="hidden"/>
                                      </p:to>
                                    </p:set>
                                  </p:childTnLst>
                                </p:cTn>
                              </p:par>
                            </p:childTnLst>
                          </p:cTn>
                        </p:par>
                        <p:par>
                          <p:cTn id="34" fill="hold">
                            <p:stCondLst>
                              <p:cond delay="6500"/>
                            </p:stCondLst>
                            <p:childTnLst>
                              <p:par>
                                <p:cTn id="35" presetID="1" presetClass="exit" presetSubtype="0" fill="hold" nodeType="afterEffect">
                                  <p:stCondLst>
                                    <p:cond delay="1000"/>
                                  </p:stCondLst>
                                  <p:childTnLst>
                                    <p:set>
                                      <p:cBhvr>
                                        <p:cTn id="36" dur="1" fill="hold">
                                          <p:stCondLst>
                                            <p:cond delay="0"/>
                                          </p:stCondLst>
                                        </p:cTn>
                                        <p:tgtEl>
                                          <p:spTgt spid="77"/>
                                        </p:tgtEl>
                                        <p:attrNameLst>
                                          <p:attrName>style.visibility</p:attrName>
                                        </p:attrNameLst>
                                      </p:cBhvr>
                                      <p:to>
                                        <p:strVal val="hidden"/>
                                      </p:to>
                                    </p:set>
                                  </p:childTnLst>
                                </p:cTn>
                              </p:par>
                            </p:childTnLst>
                          </p:cTn>
                        </p:par>
                        <p:par>
                          <p:cTn id="37" fill="hold">
                            <p:stCondLst>
                              <p:cond delay="7500"/>
                            </p:stCondLst>
                            <p:childTnLst>
                              <p:par>
                                <p:cTn id="38" presetID="1" presetClass="exit" presetSubtype="0" fill="hold" nodeType="afterEffect">
                                  <p:stCondLst>
                                    <p:cond delay="1000"/>
                                  </p:stCondLst>
                                  <p:childTnLst>
                                    <p:set>
                                      <p:cBhvr>
                                        <p:cTn id="39" dur="1" fill="hold">
                                          <p:stCondLst>
                                            <p:cond delay="0"/>
                                          </p:stCondLst>
                                        </p:cTn>
                                        <p:tgtEl>
                                          <p:spTgt spid="81"/>
                                        </p:tgtEl>
                                        <p:attrNameLst>
                                          <p:attrName>style.visibility</p:attrName>
                                        </p:attrNameLst>
                                      </p:cBhvr>
                                      <p:to>
                                        <p:strVal val="hidden"/>
                                      </p:to>
                                    </p:set>
                                  </p:childTnLst>
                                </p:cTn>
                              </p:par>
                            </p:childTnLst>
                          </p:cTn>
                        </p:par>
                        <p:par>
                          <p:cTn id="40" fill="hold">
                            <p:stCondLst>
                              <p:cond delay="8500"/>
                            </p:stCondLst>
                            <p:childTnLst>
                              <p:par>
                                <p:cTn id="41" presetID="1" presetClass="exit" presetSubtype="0" fill="hold" nodeType="afterEffect">
                                  <p:stCondLst>
                                    <p:cond delay="1000"/>
                                  </p:stCondLst>
                                  <p:childTnLst>
                                    <p:set>
                                      <p:cBhvr>
                                        <p:cTn id="42" dur="1" fill="hold">
                                          <p:stCondLst>
                                            <p:cond delay="0"/>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animBg="1"/>
      <p:bldP spid="82" grpId="0" animBg="1"/>
      <p:bldP spid="96" grpId="0" animBg="1"/>
      <p:bldP spid="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895413" y="535809"/>
            <a:ext cx="2625014" cy="83099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Thực 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609600" y="1071921"/>
            <a:ext cx="10533589" cy="661207"/>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a:rPr>
              <a:t>Bài 2/tr 30: </a:t>
            </a:r>
            <a:r>
              <a:rPr lang="pt-BR" sz="2800" b="1" dirty="0">
                <a:latin typeface="Times New Roman" panose="02020603050405020304" pitchFamily="18" charset="0"/>
                <a:ea typeface="MS Mincho"/>
              </a:rPr>
              <a:t>S</a:t>
            </a:r>
            <a:r>
              <a:rPr lang="en-US" sz="2800" dirty="0" err="1">
                <a:latin typeface="Times New Roman" panose="02020603050405020304" pitchFamily="18" charset="0"/>
                <a:ea typeface="Times New Roman" panose="02020603050405020304" pitchFamily="18" charset="0"/>
              </a:rPr>
              <a:t>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dựa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quanh</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nvGraphicFramePr>
        <p:xfrm>
          <a:off x="660400" y="1814420"/>
          <a:ext cx="10858500" cy="4267200"/>
        </p:xfrm>
        <a:graphic>
          <a:graphicData uri="http://schemas.openxmlformats.org/drawingml/2006/table">
            <a:tbl>
              <a:tblPr firstRow="1" firstCol="1" bandRow="1" bandCol="1"/>
              <a:tblGrid>
                <a:gridCol w="2009879">
                  <a:extLst>
                    <a:ext uri="{9D8B030D-6E8A-4147-A177-3AD203B41FA5}">
                      <a16:colId xmlns:a16="http://schemas.microsoft.com/office/drawing/2014/main" val="954458182"/>
                    </a:ext>
                  </a:extLst>
                </a:gridCol>
                <a:gridCol w="2605112">
                  <a:extLst>
                    <a:ext uri="{9D8B030D-6E8A-4147-A177-3AD203B41FA5}">
                      <a16:colId xmlns:a16="http://schemas.microsoft.com/office/drawing/2014/main" val="837439996"/>
                    </a:ext>
                  </a:extLst>
                </a:gridCol>
                <a:gridCol w="6243509">
                  <a:extLst>
                    <a:ext uri="{9D8B030D-6E8A-4147-A177-3AD203B41FA5}">
                      <a16:colId xmlns:a16="http://schemas.microsoft.com/office/drawing/2014/main" val="2920592786"/>
                    </a:ext>
                  </a:extLst>
                </a:gridCol>
              </a:tblGrid>
              <a:tr h="0">
                <a:tc>
                  <a:txBody>
                    <a:bodyPr/>
                    <a:lstStyle/>
                    <a:p>
                      <a:pPr algn="ctr">
                        <a:spcAft>
                          <a:spcPts val="0"/>
                        </a:spcAft>
                      </a:pPr>
                      <a:r>
                        <a:rPr lang="en-US" sz="2800" b="1" dirty="0" err="1">
                          <a:effectLst/>
                          <a:latin typeface="Times New Roman" panose="02020603050405020304" pitchFamily="18" charset="0"/>
                          <a:ea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trích</a:t>
                      </a:r>
                      <a:endParaRPr lang="en-US" sz="2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ngữ</a:t>
                      </a:r>
                      <a:endParaRPr lang="en-US" sz="2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US" sz="2800" b="1" dirty="0" err="1">
                          <a:effectLst/>
                          <a:latin typeface="Times New Roman" panose="02020603050405020304" pitchFamily="18" charset="0"/>
                          <a:ea typeface="Times New Roman" panose="02020603050405020304" pitchFamily="18" charset="0"/>
                        </a:rPr>
                        <a:t>Nghĩa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ngữ</a:t>
                      </a:r>
                      <a:endParaRPr lang="en-US" sz="28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2223358539"/>
                  </a:ext>
                </a:extLst>
              </a:tr>
              <a:tr h="0">
                <a:tc>
                  <a:txBody>
                    <a:bodyPr/>
                    <a:lstStyle/>
                    <a:p>
                      <a:pPr marL="368300" indent="-165100" algn="just">
                        <a:lnSpc>
                          <a:spcPct val="134000"/>
                        </a:lnSpc>
                        <a:spcAft>
                          <a:spcPts val="0"/>
                        </a:spcAft>
                        <a:tabLst>
                          <a:tab pos="871855"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800" b="1" i="1" dirty="0" err="1">
                          <a:effectLst/>
                          <a:latin typeface="Times New Roman" panose="02020603050405020304" pitchFamily="18" charset="0"/>
                          <a:ea typeface="Times New Roman" panose="02020603050405020304" pitchFamily="18" charset="0"/>
                        </a:rPr>
                        <a:t>hiện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nguyên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hình</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vốn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192901"/>
                  </a:ext>
                </a:extLst>
              </a:tr>
              <a:tr h="0">
                <a:tc>
                  <a:txBody>
                    <a:bodyPr/>
                    <a:lstStyle/>
                    <a:p>
                      <a:pPr marL="368300" indent="-165100" algn="just">
                        <a:lnSpc>
                          <a:spcPct val="134000"/>
                        </a:lnSpc>
                        <a:spcAft>
                          <a:spcPts val="0"/>
                        </a:spcAft>
                        <a:tabLst>
                          <a:tab pos="871855"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i="1" dirty="0">
                          <a:effectLst/>
                          <a:latin typeface="Times New Roman" panose="02020603050405020304" pitchFamily="18" charset="0"/>
                          <a:ea typeface="Times New Roman" panose="02020603050405020304" pitchFamily="18" charset="0"/>
                        </a:rPr>
                        <a:t>vu </a:t>
                      </a:r>
                      <a:r>
                        <a:rPr lang="en-US" sz="2800" b="1" i="1" dirty="0" err="1">
                          <a:effectLst/>
                          <a:latin typeface="Times New Roman" panose="02020603050405020304" pitchFamily="18" charset="0"/>
                          <a:ea typeface="Times New Roman" panose="02020603050405020304" pitchFamily="18" charset="0"/>
                        </a:rPr>
                        <a:t>vạ</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rPr>
                        <a:t>Đổ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470971"/>
                  </a:ext>
                </a:extLst>
              </a:tr>
              <a:tr h="0">
                <a:tc>
                  <a:txBody>
                    <a:bodyPr/>
                    <a:lstStyle/>
                    <a:p>
                      <a:pPr marL="368300" indent="-165100" algn="just">
                        <a:lnSpc>
                          <a:spcPct val="134000"/>
                        </a:lnSpc>
                        <a:spcAft>
                          <a:spcPts val="0"/>
                        </a:spcAft>
                        <a:tabLst>
                          <a:tab pos="871855"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i="1" dirty="0" err="1">
                          <a:effectLst/>
                          <a:latin typeface="Times New Roman" panose="02020603050405020304" pitchFamily="18" charset="0"/>
                          <a:ea typeface="Times New Roman" panose="02020603050405020304" pitchFamily="18" charset="0"/>
                        </a:rPr>
                        <a:t>rộng</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lượng</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rPr>
                        <a:t>Tấm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dễ</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lầm</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060604"/>
                  </a:ext>
                </a:extLst>
              </a:tr>
              <a:tr h="0">
                <a:tc>
                  <a:txBody>
                    <a:bodyPr/>
                    <a:lstStyle/>
                    <a:p>
                      <a:pPr marL="368300" indent="-165100" algn="just">
                        <a:lnSpc>
                          <a:spcPct val="134000"/>
                        </a:lnSpc>
                        <a:spcAft>
                          <a:spcPts val="0"/>
                        </a:spcAft>
                        <a:tabLst>
                          <a:tab pos="871855"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i="1">
                          <a:effectLst/>
                          <a:latin typeface="Times New Roman" panose="02020603050405020304" pitchFamily="18" charset="0"/>
                          <a:ea typeface="Times New Roman" panose="02020603050405020304" pitchFamily="18" charset="0"/>
                        </a:rPr>
                        <a:t>bủn rủn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rPr>
                        <a:t>gân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399583"/>
                  </a:ext>
                </a:extLst>
              </a:tr>
            </a:tbl>
          </a:graphicData>
        </a:graphic>
      </p:graphicFrame>
    </p:spTree>
    <p:extLst>
      <p:ext uri="{BB962C8B-B14F-4D97-AF65-F5344CB8AC3E}">
        <p14:creationId xmlns:p14="http://schemas.microsoft.com/office/powerpoint/2010/main" val="114405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895413" y="535809"/>
            <a:ext cx="2625014" cy="83099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Thực 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65292" y="885825"/>
            <a:ext cx="2002408" cy="738664"/>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a:rPr>
              <a:t>Bài 3/tr 31: </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4609917" y="1118978"/>
            <a:ext cx="2959465" cy="661207"/>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a:rPr>
              <a:t>Phiếu học tập số 3</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nvGraphicFramePr>
        <p:xfrm>
          <a:off x="660400" y="1815905"/>
          <a:ext cx="10858500" cy="3901440"/>
        </p:xfrm>
        <a:graphic>
          <a:graphicData uri="http://schemas.openxmlformats.org/drawingml/2006/table">
            <a:tbl>
              <a:tblPr firstRow="1" firstCol="1" bandRow="1" bandCol="1"/>
              <a:tblGrid>
                <a:gridCol w="1307568">
                  <a:extLst>
                    <a:ext uri="{9D8B030D-6E8A-4147-A177-3AD203B41FA5}">
                      <a16:colId xmlns:a16="http://schemas.microsoft.com/office/drawing/2014/main" val="4213320307"/>
                    </a:ext>
                  </a:extLst>
                </a:gridCol>
                <a:gridCol w="5129491">
                  <a:extLst>
                    <a:ext uri="{9D8B030D-6E8A-4147-A177-3AD203B41FA5}">
                      <a16:colId xmlns:a16="http://schemas.microsoft.com/office/drawing/2014/main" val="2192186130"/>
                    </a:ext>
                  </a:extLst>
                </a:gridCol>
                <a:gridCol w="4421441">
                  <a:extLst>
                    <a:ext uri="{9D8B030D-6E8A-4147-A177-3AD203B41FA5}">
                      <a16:colId xmlns:a16="http://schemas.microsoft.com/office/drawing/2014/main" val="88443690"/>
                    </a:ext>
                  </a:extLst>
                </a:gridCol>
              </a:tblGrid>
              <a:tr h="0">
                <a:tc>
                  <a:txBody>
                    <a:bodyPr/>
                    <a:lstStyle/>
                    <a:p>
                      <a:pPr algn="just">
                        <a:spcAft>
                          <a:spcPts val="0"/>
                        </a:spcAft>
                      </a:pPr>
                      <a:r>
                        <a:rPr lang="en-US" sz="3200" dirty="0" err="1">
                          <a:effectLst/>
                          <a:latin typeface="Times New Roman" panose="02020603050405020304" pitchFamily="18" charset="0"/>
                          <a:ea typeface="Times New Roman" panose="02020603050405020304" pitchFamily="18" charset="0"/>
                        </a:rPr>
                        <a:t>Stt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Từ ngữ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Nghĩa của từ ngữ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649220"/>
                  </a:ext>
                </a:extLst>
              </a:tr>
              <a:tr h="0">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3200" i="1" dirty="0">
                          <a:effectLst/>
                          <a:latin typeface="Times New Roman" panose="02020603050405020304" pitchFamily="18" charset="0"/>
                          <a:ea typeface="Times New Roman" panose="02020603050405020304" pitchFamily="18" charset="0"/>
                        </a:rPr>
                        <a:t>- </a:t>
                      </a:r>
                      <a:r>
                        <a:rPr lang="fr-FR" sz="3200" i="1" dirty="0" err="1">
                          <a:effectLst/>
                          <a:latin typeface="Times New Roman" panose="02020603050405020304" pitchFamily="18" charset="0"/>
                          <a:ea typeface="Times New Roman" panose="02020603050405020304" pitchFamily="18" charset="0"/>
                        </a:rPr>
                        <a:t>khoẻ</a:t>
                      </a:r>
                      <a:r>
                        <a:rPr lang="fr-FR" sz="3200" i="1" dirty="0">
                          <a:effectLst/>
                          <a:latin typeface="Times New Roman" panose="02020603050405020304" pitchFamily="18" charset="0"/>
                          <a:ea typeface="Times New Roman" panose="02020603050405020304" pitchFamily="18" charset="0"/>
                        </a:rPr>
                        <a:t> </a:t>
                      </a:r>
                      <a:r>
                        <a:rPr lang="fr-FR" sz="3200" i="1" dirty="0" err="1">
                          <a:effectLst/>
                          <a:latin typeface="Times New Roman" panose="02020603050405020304" pitchFamily="18" charset="0"/>
                          <a:ea typeface="Times New Roman" panose="02020603050405020304" pitchFamily="18" charset="0"/>
                        </a:rPr>
                        <a:t>như</a:t>
                      </a:r>
                      <a:r>
                        <a:rPr lang="fr-FR" sz="3200" i="1" dirty="0">
                          <a:effectLst/>
                          <a:latin typeface="Times New Roman" panose="02020603050405020304" pitchFamily="18" charset="0"/>
                          <a:ea typeface="Times New Roman" panose="02020603050405020304" pitchFamily="18" charset="0"/>
                        </a:rPr>
                        <a:t> </a:t>
                      </a:r>
                      <a:r>
                        <a:rPr lang="fr-FR" sz="3200" i="1" dirty="0" err="1">
                          <a:effectLst/>
                          <a:latin typeface="Times New Roman" panose="02020603050405020304" pitchFamily="18" charset="0"/>
                          <a:ea typeface="Times New Roman" panose="02020603050405020304" pitchFamily="18" charset="0"/>
                        </a:rPr>
                        <a:t>voi</a:t>
                      </a:r>
                      <a:r>
                        <a:rPr lang="fr-FR" sz="3200" i="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fr-FR" sz="3200" i="1" dirty="0">
                          <a:effectLst/>
                          <a:latin typeface="Times New Roman" panose="02020603050405020304" pitchFamily="18" charset="0"/>
                          <a:ea typeface="Times New Roman" panose="02020603050405020304" pitchFamily="18" charset="0"/>
                        </a:rPr>
                        <a:t>- </a:t>
                      </a:r>
                      <a:r>
                        <a:rPr lang="fr-FR" sz="3200" i="1" dirty="0" err="1">
                          <a:effectLst/>
                          <a:latin typeface="Times New Roman" panose="02020603050405020304" pitchFamily="18" charset="0"/>
                          <a:ea typeface="Times New Roman" panose="02020603050405020304" pitchFamily="18" charset="0"/>
                        </a:rPr>
                        <a:t>lân</a:t>
                      </a:r>
                      <a:r>
                        <a:rPr lang="fr-FR" sz="3200" i="1" dirty="0">
                          <a:effectLst/>
                          <a:latin typeface="Times New Roman" panose="02020603050405020304" pitchFamily="18" charset="0"/>
                          <a:ea typeface="Times New Roman" panose="02020603050405020304" pitchFamily="18" charset="0"/>
                        </a:rPr>
                        <a:t> la:</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gạ</a:t>
                      </a:r>
                      <a:r>
                        <a:rPr lang="en-US" sz="3200" i="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573132"/>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Hí hửng: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198642"/>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Khôi ngô tuấn tú:</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224520"/>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 bất hạnh:</a:t>
                      </a:r>
                      <a:endParaRPr lang="en-US" sz="3200">
                        <a:effectLst/>
                        <a:latin typeface="Times New Roman" panose="02020603050405020304" pitchFamily="18" charset="0"/>
                        <a:ea typeface="Times New Roman" panose="02020603050405020304" pitchFamily="18" charset="0"/>
                      </a:endParaRPr>
                    </a:p>
                    <a:p>
                      <a:pPr algn="just">
                        <a:spcAft>
                          <a:spcPts val="0"/>
                        </a:spcAft>
                      </a:pPr>
                      <a:r>
                        <a:rPr lang="en-US" sz="3200" i="1">
                          <a:effectLst/>
                          <a:latin typeface="Times New Roman" panose="02020603050405020304" pitchFamily="18" charset="0"/>
                          <a:ea typeface="Times New Roman" panose="02020603050405020304" pitchFamily="18" charset="0"/>
                        </a:rPr>
                        <a:t>- buồn rười rượi:</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524659"/>
                  </a:ext>
                </a:extLst>
              </a:tr>
            </a:tbl>
          </a:graphicData>
        </a:graphic>
      </p:graphicFrame>
    </p:spTree>
    <p:extLst>
      <p:ext uri="{BB962C8B-B14F-4D97-AF65-F5344CB8AC3E}">
        <p14:creationId xmlns:p14="http://schemas.microsoft.com/office/powerpoint/2010/main" val="172500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895413" y="535809"/>
            <a:ext cx="2625014" cy="83099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Thực 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65292" y="885825"/>
            <a:ext cx="2002408"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Bài 3/tr 31: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9" name="Table 8"/>
          <p:cNvGraphicFramePr>
            <a:graphicFrameLocks noGrp="1"/>
          </p:cNvGraphicFramePr>
          <p:nvPr/>
        </p:nvGraphicFramePr>
        <p:xfrm>
          <a:off x="660400" y="1615779"/>
          <a:ext cx="10858501" cy="4389120"/>
        </p:xfrm>
        <a:graphic>
          <a:graphicData uri="http://schemas.openxmlformats.org/drawingml/2006/table">
            <a:tbl>
              <a:tblPr firstRow="1" firstCol="1" bandRow="1" bandCol="1"/>
              <a:tblGrid>
                <a:gridCol w="754064">
                  <a:extLst>
                    <a:ext uri="{9D8B030D-6E8A-4147-A177-3AD203B41FA5}">
                      <a16:colId xmlns:a16="http://schemas.microsoft.com/office/drawing/2014/main" val="1454001494"/>
                    </a:ext>
                  </a:extLst>
                </a:gridCol>
                <a:gridCol w="3214688">
                  <a:extLst>
                    <a:ext uri="{9D8B030D-6E8A-4147-A177-3AD203B41FA5}">
                      <a16:colId xmlns:a16="http://schemas.microsoft.com/office/drawing/2014/main" val="4042892256"/>
                    </a:ext>
                  </a:extLst>
                </a:gridCol>
                <a:gridCol w="6889749">
                  <a:extLst>
                    <a:ext uri="{9D8B030D-6E8A-4147-A177-3AD203B41FA5}">
                      <a16:colId xmlns:a16="http://schemas.microsoft.com/office/drawing/2014/main" val="2009537876"/>
                    </a:ext>
                  </a:extLst>
                </a:gridCol>
              </a:tblGrid>
              <a:tr h="333300">
                <a:tc>
                  <a:txBody>
                    <a:bodyPr/>
                    <a:lstStyle/>
                    <a:p>
                      <a:pPr algn="just">
                        <a:spcAft>
                          <a:spcPts val="0"/>
                        </a:spcAft>
                      </a:pPr>
                      <a:r>
                        <a:rPr lang="en-US" sz="3200" dirty="0" err="1">
                          <a:effectLst/>
                          <a:latin typeface="Times New Roman" panose="02020603050405020304" pitchFamily="18" charset="0"/>
                          <a:ea typeface="Times New Roman" panose="02020603050405020304" pitchFamily="18" charset="0"/>
                        </a:rPr>
                        <a:t>Stt</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ngữ</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Nghĩa của từ</a:t>
                      </a: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645166"/>
                  </a:ext>
                </a:extLst>
              </a:tr>
              <a:tr h="999899">
                <a:tc>
                  <a:txBody>
                    <a:bodyPr/>
                    <a:lstStyle/>
                    <a:p>
                      <a:pPr algn="just">
                        <a:spcAft>
                          <a:spcPts val="0"/>
                        </a:spcAft>
                      </a:pPr>
                      <a:r>
                        <a:rPr lang="en-US" sz="3200" i="1" dirty="0">
                          <a:effectLst/>
                          <a:latin typeface="Times New Roman" panose="02020603050405020304" pitchFamily="18" charset="0"/>
                          <a:ea typeface="Times New Roman" panose="02020603050405020304" pitchFamily="18" charset="0"/>
                        </a:rPr>
                        <a:t>a</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3200" i="1" dirty="0">
                          <a:effectLst/>
                          <a:latin typeface="Times New Roman" panose="02020603050405020304" pitchFamily="18" charset="0"/>
                          <a:ea typeface="Times New Roman" panose="02020603050405020304" pitchFamily="18" charset="0"/>
                        </a:rPr>
                        <a:t>- </a:t>
                      </a:r>
                      <a:r>
                        <a:rPr lang="fr-FR" sz="3200" i="1" dirty="0" err="1">
                          <a:effectLst/>
                          <a:latin typeface="Times New Roman" panose="02020603050405020304" pitchFamily="18" charset="0"/>
                          <a:ea typeface="Times New Roman" panose="02020603050405020304" pitchFamily="18" charset="0"/>
                        </a:rPr>
                        <a:t>khoẻ</a:t>
                      </a:r>
                      <a:r>
                        <a:rPr lang="fr-FR" sz="3200" i="1" dirty="0">
                          <a:effectLst/>
                          <a:latin typeface="Times New Roman" panose="02020603050405020304" pitchFamily="18" charset="0"/>
                          <a:ea typeface="Times New Roman" panose="02020603050405020304" pitchFamily="18" charset="0"/>
                        </a:rPr>
                        <a:t> </a:t>
                      </a:r>
                      <a:r>
                        <a:rPr lang="fr-FR" sz="3200" i="1" dirty="0" err="1">
                          <a:effectLst/>
                          <a:latin typeface="Times New Roman" panose="02020603050405020304" pitchFamily="18" charset="0"/>
                          <a:ea typeface="Times New Roman" panose="02020603050405020304" pitchFamily="18" charset="0"/>
                        </a:rPr>
                        <a:t>như</a:t>
                      </a:r>
                      <a:r>
                        <a:rPr lang="fr-FR" sz="3200" i="1" dirty="0">
                          <a:effectLst/>
                          <a:latin typeface="Times New Roman" panose="02020603050405020304" pitchFamily="18" charset="0"/>
                          <a:ea typeface="Times New Roman" panose="02020603050405020304" pitchFamily="18" charset="0"/>
                        </a:rPr>
                        <a:t> </a:t>
                      </a:r>
                      <a:r>
                        <a:rPr lang="fr-FR" sz="3200" i="1" dirty="0" err="1">
                          <a:effectLst/>
                          <a:latin typeface="Times New Roman" panose="02020603050405020304" pitchFamily="18" charset="0"/>
                          <a:ea typeface="Times New Roman" panose="02020603050405020304" pitchFamily="18" charset="0"/>
                        </a:rPr>
                        <a:t>voi</a:t>
                      </a:r>
                      <a:r>
                        <a:rPr lang="fr-FR" sz="3200" i="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fr-FR" sz="3200" i="1" dirty="0">
                          <a:effectLst/>
                          <a:latin typeface="Times New Roman" panose="02020603050405020304" pitchFamily="18" charset="0"/>
                          <a:ea typeface="Times New Roman" panose="02020603050405020304" pitchFamily="18" charset="0"/>
                        </a:rPr>
                        <a:t>- </a:t>
                      </a:r>
                      <a:r>
                        <a:rPr lang="fr-FR" sz="3200" i="1" dirty="0" err="1">
                          <a:effectLst/>
                          <a:latin typeface="Times New Roman" panose="02020603050405020304" pitchFamily="18" charset="0"/>
                          <a:ea typeface="Times New Roman" panose="02020603050405020304" pitchFamily="18" charset="0"/>
                        </a:rPr>
                        <a:t>lân</a:t>
                      </a:r>
                      <a:r>
                        <a:rPr lang="fr-FR" sz="3200" i="1" dirty="0">
                          <a:effectLst/>
                          <a:latin typeface="Times New Roman" panose="02020603050405020304" pitchFamily="18" charset="0"/>
                          <a:ea typeface="Times New Roman" panose="02020603050405020304" pitchFamily="18" charset="0"/>
                        </a:rPr>
                        <a:t> la:</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gạ</a:t>
                      </a:r>
                      <a:r>
                        <a:rPr lang="en-US" sz="3200" i="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khoẻ</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khoẻ</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thường</a:t>
                      </a:r>
                      <a:r>
                        <a:rPr lang="en-US" sz="3200" dirty="0">
                          <a:effectLst/>
                          <a:latin typeface="Times New Roman" panose="02020603050405020304" pitchFamily="18" charset="0"/>
                          <a:ea typeface="Times New Roman" panose="02020603050405020304" pitchFamily="18" charset="0"/>
                        </a:rPr>
                        <a:t>.</a:t>
                      </a:r>
                    </a:p>
                    <a:p>
                      <a:pPr algn="just">
                        <a:spcAft>
                          <a:spcPts val="0"/>
                        </a:spcAft>
                      </a:pPr>
                      <a:r>
                        <a:rPr lang="en-US" sz="3200" dirty="0">
                          <a:effectLst/>
                          <a:latin typeface="Times New Roman" panose="02020603050405020304" pitchFamily="18" charset="0"/>
                          <a:ea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tiếp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cận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ðó</a:t>
                      </a:r>
                      <a:r>
                        <a:rPr lang="en-US" sz="3200" dirty="0">
                          <a:effectLst/>
                          <a:latin typeface="Times New Roman" panose="02020603050405020304" pitchFamily="18" charset="0"/>
                          <a:ea typeface="Times New Roman" panose="02020603050405020304" pitchFamily="18" charset="0"/>
                        </a:rPr>
                        <a:t>.</a:t>
                      </a:r>
                    </a:p>
                    <a:p>
                      <a:pPr algn="just">
                        <a:spcAft>
                          <a:spcPts val="0"/>
                        </a:spcAft>
                      </a:pP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dỗ</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việc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gì</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ðó</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341542"/>
                  </a:ext>
                </a:extLst>
              </a:tr>
              <a:tr h="333300">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b</a:t>
                      </a:r>
                      <a:endParaRPr lang="en-US" sz="320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Hí hửng: </a:t>
                      </a:r>
                      <a:endParaRPr lang="en-US" sz="320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err="1">
                          <a:effectLst/>
                          <a:latin typeface="Times New Roman" panose="02020603050405020304" pitchFamily="18" charset="0"/>
                          <a:ea typeface="Times New Roman" panose="02020603050405020304" pitchFamily="18" charset="0"/>
                        </a:rPr>
                        <a:t>vui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mừng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quá</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585113"/>
                  </a:ext>
                </a:extLst>
              </a:tr>
              <a:tr h="373444">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c</a:t>
                      </a:r>
                      <a:endParaRPr lang="en-US" sz="320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dirty="0" err="1">
                          <a:effectLst/>
                          <a:latin typeface="Times New Roman" panose="02020603050405020304" pitchFamily="18" charset="0"/>
                          <a:ea typeface="Times New Roman" panose="02020603050405020304" pitchFamily="18" charset="0"/>
                        </a:rPr>
                        <a:t>Khôi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ngô</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tuấn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tú</a:t>
                      </a:r>
                      <a:r>
                        <a:rPr lang="en-US" sz="3200" i="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err="1">
                          <a:effectLst/>
                          <a:latin typeface="Times New Roman" panose="02020603050405020304" pitchFamily="18" charset="0"/>
                          <a:ea typeface="Times New Roman" panose="02020603050405020304" pitchFamily="18" charset="0"/>
                        </a:rPr>
                        <a:t>diện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đẽ</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láng</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052838"/>
                  </a:ext>
                </a:extLst>
              </a:tr>
              <a:tr h="1144643">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bất</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hạnh</a:t>
                      </a:r>
                      <a:r>
                        <a:rPr lang="en-US" sz="3200" i="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en-US" sz="3200" i="1"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buồn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rười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rượi</a:t>
                      </a:r>
                      <a:r>
                        <a:rPr lang="en-US" sz="3200" i="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may, </a:t>
                      </a:r>
                      <a:r>
                        <a:rPr lang="en-US" sz="3200" dirty="0" err="1">
                          <a:effectLst/>
                          <a:latin typeface="Times New Roman" panose="02020603050405020304" pitchFamily="18" charset="0"/>
                          <a:ea typeface="Times New Roman" panose="02020603050405020304" pitchFamily="18" charset="0"/>
                        </a:rPr>
                        <a:t>gặp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rủi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khiến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đau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khổ</a:t>
                      </a:r>
                      <a:r>
                        <a:rPr lang="en-US" sz="3200" dirty="0">
                          <a:effectLst/>
                          <a:latin typeface="Times New Roman" panose="02020603050405020304" pitchFamily="18" charset="0"/>
                          <a:ea typeface="Times New Roman" panose="02020603050405020304" pitchFamily="18" charset="0"/>
                        </a:rPr>
                        <a:t>.</a:t>
                      </a:r>
                    </a:p>
                    <a:p>
                      <a:pPr algn="just">
                        <a:spcAft>
                          <a:spcPts val="0"/>
                        </a:spcAft>
                      </a:pPr>
                      <a:r>
                        <a:rPr lang="en-US" sz="3200" dirty="0" err="1">
                          <a:effectLst/>
                          <a:latin typeface="Times New Roman" panose="02020603050405020304" pitchFamily="18" charset="0"/>
                          <a:ea typeface="Times New Roman" panose="02020603050405020304" pitchFamily="18" charset="0"/>
                        </a:rPr>
                        <a:t>rất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buồn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buồn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lặng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lẽ</a:t>
                      </a:r>
                      <a:endParaRPr lang="en-US" sz="3200" dirty="0">
                        <a:effectLst/>
                        <a:latin typeface="Times New Roman" panose="02020603050405020304" pitchFamily="18" charset="0"/>
                        <a:ea typeface="Times New Roman" panose="02020603050405020304" pitchFamily="18" charset="0"/>
                      </a:endParaRPr>
                    </a:p>
                  </a:txBody>
                  <a:tcPr marL="68465" marR="68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477876"/>
                  </a:ext>
                </a:extLst>
              </a:tr>
            </a:tbl>
          </a:graphicData>
        </a:graphic>
      </p:graphicFrame>
    </p:spTree>
    <p:extLst>
      <p:ext uri="{BB962C8B-B14F-4D97-AF65-F5344CB8AC3E}">
        <p14:creationId xmlns:p14="http://schemas.microsoft.com/office/powerpoint/2010/main" val="171069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895413" y="535809"/>
            <a:ext cx="2625014" cy="83099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Thực 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620988" y="854809"/>
            <a:ext cx="2241255" cy="661207"/>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a:rPr>
              <a:t>2. Thành ngữ</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50455" y="1243012"/>
            <a:ext cx="2382319" cy="738664"/>
          </a:xfrm>
          <a:prstGeom prst="rect">
            <a:avLst/>
          </a:prstGeom>
        </p:spPr>
        <p:txBody>
          <a:bodyPr wrap="none">
            <a:spAutoFit/>
          </a:bodyPr>
          <a:lstStyle/>
          <a:p>
            <a:pPr algn="just">
              <a:lnSpc>
                <a:spcPct val="150000"/>
              </a:lnSpc>
              <a:spcAft>
                <a:spcPts val="0"/>
              </a:spcAft>
              <a:tabLst>
                <a:tab pos="2110105" algn="l"/>
              </a:tabLst>
            </a:pPr>
            <a:r>
              <a:rPr lang="pt-BR" sz="2800" b="1" u="sng" dirty="0">
                <a:latin typeface="Times New Roman" panose="02020603050405020304" pitchFamily="18" charset="0"/>
                <a:ea typeface="MS Mincho"/>
              </a:rPr>
              <a:t>Bài tập 4/tr 32</a:t>
            </a:r>
            <a:endParaRPr lang="en-US" sz="28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60400" y="1879006"/>
            <a:ext cx="10858500" cy="2554545"/>
          </a:xfrm>
          <a:prstGeom prst="rect">
            <a:avLst/>
          </a:prstGeom>
        </p:spPr>
        <p:txBody>
          <a:bodyPr>
            <a:spAutoFit/>
          </a:bodyPr>
          <a:lstStyle/>
          <a:p>
            <a:pPr algn="just">
              <a:spcAft>
                <a:spcPts val="0"/>
              </a:spcAft>
            </a:pPr>
            <a:r>
              <a:rPr lang="en-US" sz="320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Niêu</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cơm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Thạch</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Sanh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niêu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cơm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giờ</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suy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rộng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nguồn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cung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cấp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vô</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hạn</a:t>
            </a:r>
            <a:r>
              <a:rPr lang="en-US" sz="3200" dirty="0">
                <a:latin typeface="Times New Roman" panose="02020603050405020304" pitchFamily="18" charset="0"/>
                <a:ea typeface="Times New Roman" panose="02020603050405020304" pitchFamily="18" charset="0"/>
              </a:rPr>
              <a:t>.</a:t>
            </a:r>
          </a:p>
          <a:p>
            <a:pPr algn="just">
              <a:spcAft>
                <a:spcPts val="0"/>
              </a:spcAft>
            </a:pPr>
            <a:r>
              <a:rPr lang="en-US" sz="320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Hiền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như</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cô</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Tấm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Truyện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Tấm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Cám</a:t>
            </a:r>
            <a:r>
              <a:rPr lang="en-US" sz="3200" i="1"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hiền</a:t>
            </a:r>
            <a:r>
              <a:rPr lang="en-US" sz="3200" dirty="0">
                <a:latin typeface="Times New Roman" panose="02020603050405020304" pitchFamily="18" charset="0"/>
                <a:ea typeface="Times New Roman" panose="02020603050405020304" pitchFamily="18" charset="0"/>
              </a:rPr>
              <a:t>.</a:t>
            </a:r>
          </a:p>
          <a:p>
            <a:r>
              <a:rPr lang="en-US" sz="320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Thạch</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Sùng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còn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thiếu</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mẻ</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kho</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truyện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Thạch</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Sùng</a:t>
            </a:r>
            <a:r>
              <a:rPr lang="en-US" sz="3200" i="1" dirty="0">
                <a:latin typeface="Times New Roman" panose="02020603050405020304" pitchFamily="18" charset="0"/>
                <a:ea typeface="Times New Roman" panose="02020603050405020304" pitchFamily="18" charset="0"/>
              </a:rPr>
              <a:t>)</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Trên</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đời</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khó</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có</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ai</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được</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hoàn</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toàn</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đầy</a:t>
            </a:r>
            <a:r>
              <a:rPr lang="en-US" sz="3200" dirty="0">
                <a:solidFill>
                  <a:srgbClr val="202124"/>
                </a:solidFill>
                <a:latin typeface="Times New Roman" panose="02020603050405020304" pitchFamily="18" charset="0"/>
                <a:ea typeface="Times New Roman" panose="02020603050405020304" pitchFamily="18" charset="0"/>
              </a:rPr>
              <a:t> </a:t>
            </a:r>
            <a:r>
              <a:rPr lang="en-US" sz="3200" dirty="0" err="1">
                <a:solidFill>
                  <a:srgbClr val="202124"/>
                </a:solidFill>
                <a:latin typeface="Times New Roman" panose="02020603050405020304" pitchFamily="18" charset="0"/>
                <a:ea typeface="Times New Roman" panose="02020603050405020304" pitchFamily="18" charset="0"/>
              </a:rPr>
              <a:t>đủ</a:t>
            </a:r>
            <a:r>
              <a:rPr lang="en-US" sz="3200" dirty="0">
                <a:solidFill>
                  <a:srgbClr val="202124"/>
                </a:solidFill>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3634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33188"/>
            <a:ext cx="12192000" cy="6858000"/>
          </a:xfrm>
          <a:prstGeom prst="rect">
            <a:avLst/>
          </a:prstGeom>
        </p:spPr>
      </p:pic>
      <p:grpSp>
        <p:nvGrpSpPr>
          <p:cNvPr id="16" name="Group 15"/>
          <p:cNvGrpSpPr/>
          <p:nvPr/>
        </p:nvGrpSpPr>
        <p:grpSpPr>
          <a:xfrm>
            <a:off x="341487" y="-33188"/>
            <a:ext cx="11509025" cy="1038459"/>
            <a:chOff x="335138" y="-80578"/>
            <a:chExt cx="11509025" cy="1038459"/>
          </a:xfrm>
        </p:grpSpPr>
        <p:sp>
          <p:nvSpPr>
            <p:cNvPr id="17" name="Rectangle 3"/>
            <p:cNvSpPr>
              <a:spLocks noChangeArrowheads="1"/>
            </p:cNvSpPr>
            <p:nvPr/>
          </p:nvSpPr>
          <p:spPr bwMode="gray">
            <a:xfrm flipH="1">
              <a:off x="620221" y="214393"/>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nvGrpSpPr>
            <p:cNvPr id="18" name="Group 17"/>
            <p:cNvGrpSpPr/>
            <p:nvPr/>
          </p:nvGrpSpPr>
          <p:grpSpPr>
            <a:xfrm>
              <a:off x="335138" y="-80578"/>
              <a:ext cx="11509025" cy="1038459"/>
              <a:chOff x="334532" y="-80578"/>
              <a:chExt cx="11509025" cy="1038459"/>
            </a:xfrm>
          </p:grpSpPr>
          <p:sp>
            <p:nvSpPr>
              <p:cNvPr id="19" name="Text Box 9"/>
              <p:cNvSpPr txBox="1">
                <a:spLocks noChangeArrowheads="1"/>
              </p:cNvSpPr>
              <p:nvPr/>
            </p:nvSpPr>
            <p:spPr bwMode="auto">
              <a:xfrm flipH="1">
                <a:off x="935090" y="226538"/>
                <a:ext cx="10277038" cy="5847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THỰC</a:t>
                </a:r>
                <a:r>
                  <a:rPr kumimoji="0" lang="en-US" altLang="en-US" sz="3200" b="1"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HÀNH TIẾNG VIỆT</a:t>
                </a: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20" name="Group 19"/>
              <p:cNvGrpSpPr/>
              <p:nvPr/>
            </p:nvGrpSpPr>
            <p:grpSpPr>
              <a:xfrm>
                <a:off x="334532" y="-80578"/>
                <a:ext cx="11509025" cy="1038459"/>
                <a:chOff x="334532" y="-80578"/>
                <a:chExt cx="11509025" cy="1038459"/>
              </a:xfrm>
            </p:grpSpPr>
            <p:grpSp>
              <p:nvGrpSpPr>
                <p:cNvPr id="21" name="Group 5"/>
                <p:cNvGrpSpPr>
                  <a:grpSpLocks/>
                </p:cNvGrpSpPr>
                <p:nvPr/>
              </p:nvGrpSpPr>
              <p:grpSpPr bwMode="auto">
                <a:xfrm flipH="1">
                  <a:off x="334532" y="-80578"/>
                  <a:ext cx="1035923" cy="1032413"/>
                  <a:chOff x="2213" y="1920"/>
                  <a:chExt cx="1426" cy="1810"/>
                </a:xfrm>
              </p:grpSpPr>
              <p:sp>
                <p:nvSpPr>
                  <p:cNvPr id="24"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25" name="Freeform 7"/>
                  <p:cNvSpPr>
                    <a:spLocks/>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22" name="Oval 6"/>
                <p:cNvSpPr>
                  <a:spLocks noChangeArrowheads="1"/>
                </p:cNvSpPr>
                <p:nvPr/>
              </p:nvSpPr>
              <p:spPr bwMode="gray">
                <a:xfrm flipH="1">
                  <a:off x="10776763"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23" name="Freeform 7"/>
                <p:cNvSpPr>
                  <a:spLocks/>
                </p:cNvSpPr>
                <p:nvPr/>
              </p:nvSpPr>
              <p:spPr bwMode="gray">
                <a:xfrm flipH="1">
                  <a:off x="10930615"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grpSp>
        </p:grpSp>
      </p:grpSp>
      <p:grpSp>
        <p:nvGrpSpPr>
          <p:cNvPr id="3" name="Group 2"/>
          <p:cNvGrpSpPr/>
          <p:nvPr/>
        </p:nvGrpSpPr>
        <p:grpSpPr>
          <a:xfrm>
            <a:off x="7590057" y="940081"/>
            <a:ext cx="3629026" cy="2970213"/>
            <a:chOff x="7620952" y="1097112"/>
            <a:chExt cx="3629026" cy="2970213"/>
          </a:xfrm>
        </p:grpSpPr>
        <p:pic>
          <p:nvPicPr>
            <p:cNvPr id="2" name="Picture 1"/>
            <p:cNvPicPr>
              <a:picLocks noChangeAspect="1"/>
            </p:cNvPicPr>
            <p:nvPr/>
          </p:nvPicPr>
          <p:blipFill>
            <a:blip r:embed="rId3"/>
            <a:stretch>
              <a:fillRect/>
            </a:stretch>
          </p:blipFill>
          <p:spPr>
            <a:xfrm>
              <a:off x="8379856" y="1826318"/>
              <a:ext cx="2111217" cy="1982949"/>
            </a:xfrm>
            <a:prstGeom prst="ellipse">
              <a:avLst/>
            </a:prstGeom>
            <a:ln>
              <a:noFill/>
            </a:ln>
            <a:effectLst>
              <a:softEdge rad="112500"/>
            </a:effectLst>
          </p:spPr>
        </p:pic>
        <p:sp>
          <p:nvSpPr>
            <p:cNvPr id="26" name="5-Point Star 25"/>
            <p:cNvSpPr/>
            <p:nvPr/>
          </p:nvSpPr>
          <p:spPr>
            <a:xfrm>
              <a:off x="7620952" y="1097112"/>
              <a:ext cx="3629026" cy="2970213"/>
            </a:xfrm>
            <a:prstGeom prst="star5">
              <a:avLst/>
            </a:prstGeom>
            <a:noFill/>
            <a:ln w="57150">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p:cNvSpPr/>
          <p:nvPr/>
        </p:nvSpPr>
        <p:spPr>
          <a:xfrm>
            <a:off x="626570" y="3918109"/>
            <a:ext cx="6845793" cy="2156873"/>
          </a:xfrm>
          <a:prstGeom prst="rect">
            <a:avLst/>
          </a:prstGeom>
          <a:ln w="38100">
            <a:solidFill>
              <a:schemeClr val="bg1"/>
            </a:solidFill>
          </a:ln>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Chia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4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đội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dirty="0">
                <a:solidFill>
                  <a:prstClr val="white"/>
                </a:solidFill>
                <a:latin typeface="Times New Roman" panose="02020603050405020304" pitchFamily="18" charset="0"/>
                <a:ea typeface="Times New Roman" panose="02020603050405020304" pitchFamily="18" charset="0"/>
              </a:rPr>
              <a:t>+ </a:t>
            </a:r>
            <a:r>
              <a:rPr lang="en-US" sz="2400" dirty="0" err="1">
                <a:solidFill>
                  <a:prstClr val="white"/>
                </a:solidFill>
                <a:latin typeface="Times New Roman" panose="02020603050405020304" pitchFamily="18" charset="0"/>
                <a:ea typeface="Times New Roman" panose="02020603050405020304" pitchFamily="18" charset="0"/>
              </a:rPr>
              <a:t>Đội</a:t>
            </a:r>
            <a:r>
              <a:rPr lang="en-US" sz="2400" dirty="0">
                <a:solidFill>
                  <a:prstClr val="white"/>
                </a:solidFill>
                <a:latin typeface="Times New Roman" panose="02020603050405020304" pitchFamily="18" charset="0"/>
                <a:ea typeface="Times New Roman" panose="02020603050405020304" pitchFamily="18" charset="0"/>
              </a:rPr>
              <a:t> 1,2 </a:t>
            </a:r>
            <a:r>
              <a:rPr lang="en-US" sz="2400" dirty="0" err="1">
                <a:solidFill>
                  <a:prstClr val="white"/>
                </a:solidFill>
                <a:latin typeface="Times New Roman" panose="02020603050405020304" pitchFamily="18" charset="0"/>
                <a:ea typeface="Times New Roman" panose="02020603050405020304" pitchFamily="18" charset="0"/>
              </a:rPr>
              <a:t>thực</a:t>
            </a:r>
            <a:r>
              <a:rPr lang="en-US" sz="2400" dirty="0">
                <a:solidFill>
                  <a:prstClr val="white"/>
                </a:solidFill>
                <a:latin typeface="Times New Roman" panose="02020603050405020304" pitchFamily="18" charset="0"/>
                <a:ea typeface="Times New Roman" panose="02020603050405020304" pitchFamily="18" charset="0"/>
              </a:rPr>
              <a:t> </a:t>
            </a:r>
            <a:r>
              <a:rPr lang="en-US" sz="2400" dirty="0" err="1">
                <a:solidFill>
                  <a:prstClr val="white"/>
                </a:solidFill>
                <a:latin typeface="Times New Roman" panose="02020603050405020304" pitchFamily="18" charset="0"/>
                <a:ea typeface="Times New Roman" panose="02020603050405020304" pitchFamily="18" charset="0"/>
              </a:rPr>
              <a:t>hiện</a:t>
            </a:r>
            <a:r>
              <a:rPr lang="en-US" sz="2400" dirty="0">
                <a:solidFill>
                  <a:prstClr val="white"/>
                </a:solidFill>
                <a:latin typeface="Times New Roman" panose="02020603050405020304" pitchFamily="18" charset="0"/>
                <a:ea typeface="Times New Roman" panose="02020603050405020304" pitchFamily="18" charset="0"/>
              </a:rPr>
              <a:t> </a:t>
            </a:r>
            <a:r>
              <a:rPr lang="en-US" sz="2400" dirty="0" err="1">
                <a:solidFill>
                  <a:prstClr val="white"/>
                </a:solidFill>
                <a:latin typeface="Times New Roman" panose="02020603050405020304" pitchFamily="18" charset="0"/>
                <a:ea typeface="Times New Roman" panose="02020603050405020304" pitchFamily="18" charset="0"/>
              </a:rPr>
              <a:t>câu</a:t>
            </a:r>
            <a:r>
              <a:rPr lang="en-US" sz="2400" dirty="0">
                <a:solidFill>
                  <a:prstClr val="white"/>
                </a:solidFill>
                <a:latin typeface="Times New Roman" panose="02020603050405020304" pitchFamily="18" charset="0"/>
                <a:ea typeface="Times New Roman" panose="02020603050405020304" pitchFamily="18" charset="0"/>
              </a:rPr>
              <a:t> 1.</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Đội</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3,4 </a:t>
            </a:r>
            <a:r>
              <a:rPr kumimoji="0" lang="en-US" sz="2400" b="0" i="0" u="none" strike="noStrike" kern="1200" cap="none" spc="0" normalizeH="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thực</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hiện</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2.</a:t>
            </a:r>
          </a:p>
          <a:p>
            <a:pPr>
              <a:lnSpc>
                <a:spcPct val="107000"/>
              </a:lnSpc>
              <a:spcAft>
                <a:spcPts val="0"/>
              </a:spcAft>
              <a:tabLst>
                <a:tab pos="1386840" algn="l"/>
              </a:tabLst>
            </a:pPr>
            <a:r>
              <a:rPr lang="en-US" sz="2400" dirty="0" err="1">
                <a:solidFill>
                  <a:schemeClr val="bg1"/>
                </a:solidFill>
                <a:latin typeface="Times New Roman" panose="02020603050405020304" pitchFamily="18" charset="0"/>
                <a:ea typeface="Times New Roman" panose="02020603050405020304" pitchFamily="18" charset="0"/>
              </a:rPr>
              <a:t>Trong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gian</a:t>
            </a:r>
            <a:r>
              <a:rPr lang="en-US" sz="2400" dirty="0">
                <a:solidFill>
                  <a:schemeClr val="bg1"/>
                </a:solidFill>
                <a:latin typeface="Times New Roman" panose="02020603050405020304" pitchFamily="18" charset="0"/>
                <a:ea typeface="Times New Roman" panose="02020603050405020304" pitchFamily="18" charset="0"/>
              </a:rPr>
              <a:t> 3 </a:t>
            </a:r>
            <a:r>
              <a:rPr lang="en-US" sz="2400" dirty="0" err="1">
                <a:solidFill>
                  <a:schemeClr val="bg1"/>
                </a:solidFill>
                <a:latin typeface="Times New Roman" panose="02020603050405020304" pitchFamily="18" charset="0"/>
                <a:ea typeface="Times New Roman" panose="02020603050405020304" pitchFamily="18" charset="0"/>
              </a:rPr>
              <a:t>phút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đội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nào</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lí</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phù</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hợp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chính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nghĩa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từ</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thì</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chiến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thắng</a:t>
            </a:r>
            <a:r>
              <a:rPr lang="en-US" sz="2400" dirty="0">
                <a:solidFill>
                  <a:schemeClr val="bg1"/>
                </a:solidFill>
                <a:latin typeface="Times New Roman" panose="02020603050405020304" pitchFamily="18" charset="0"/>
                <a:ea typeface="Times New Roman" panose="02020603050405020304" pitchFamily="18" charset="0"/>
              </a:rPr>
              <a:t>.</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8" name="Rectangle 7"/>
          <p:cNvSpPr/>
          <p:nvPr/>
        </p:nvSpPr>
        <p:spPr>
          <a:xfrm>
            <a:off x="2410170" y="3139960"/>
            <a:ext cx="3278591" cy="1024337"/>
          </a:xfrm>
          <a:prstGeom prst="rect">
            <a:avLst/>
          </a:prstGeom>
          <a:noFill/>
        </p:spPr>
        <p:txBody>
          <a:bodyPr wrap="none" lIns="91440" tIns="45720" rIns="91440" bIns="45720">
            <a:prstTxWarp prst="textArchUpPour">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LUẬT CHƠI</a:t>
            </a:r>
          </a:p>
        </p:txBody>
      </p:sp>
      <p:sp>
        <p:nvSpPr>
          <p:cNvPr id="6" name="Rectangle 5"/>
          <p:cNvSpPr/>
          <p:nvPr/>
        </p:nvSpPr>
        <p:spPr>
          <a:xfrm>
            <a:off x="1967775" y="1812336"/>
            <a:ext cx="4990853" cy="646331"/>
          </a:xfrm>
          <a:prstGeom prst="rect">
            <a:avLst/>
          </a:prstGeom>
          <a:noFill/>
        </p:spPr>
        <p:txBody>
          <a:bodyPr wrap="none" lIns="91440" tIns="45720" rIns="91440" bIns="45720">
            <a:prstTxWarp prst="textTriangleInverted">
              <a:avLst/>
            </a:prstTxWarp>
            <a:spAutoFit/>
          </a:bodyPr>
          <a:lstStyle/>
          <a:p>
            <a:pPr algn="ctr"/>
            <a:r>
              <a:rPr lang="en-US" sz="3600" b="1" cap="none" spc="0" dirty="0">
                <a:ln w="6600">
                  <a:solidFill>
                    <a:schemeClr val="accent2"/>
                  </a:solidFill>
                  <a:prstDash val="solid"/>
                </a:ln>
                <a:solidFill>
                  <a:srgbClr val="FFFFFF"/>
                </a:solidFill>
                <a:effectLst>
                  <a:outerShdw dist="38100" dir="2700000" algn="tl" rotWithShape="0">
                    <a:schemeClr val="accent2"/>
                  </a:outerShdw>
                </a:effectLst>
              </a:rPr>
              <a:t>NGHĨ NHANH ĐÁP ĐÚNG</a:t>
            </a:r>
          </a:p>
        </p:txBody>
      </p:sp>
      <p:sp>
        <p:nvSpPr>
          <p:cNvPr id="10" name="Rectangle 9"/>
          <p:cNvSpPr/>
          <p:nvPr/>
        </p:nvSpPr>
        <p:spPr>
          <a:xfrm>
            <a:off x="3388868" y="1191337"/>
            <a:ext cx="2148665" cy="646331"/>
          </a:xfrm>
          <a:prstGeom prst="rect">
            <a:avLst/>
          </a:prstGeom>
          <a:noFill/>
          <a:effectLst>
            <a:glow rad="139700">
              <a:schemeClr val="accent2">
                <a:satMod val="175000"/>
                <a:alpha val="40000"/>
              </a:schemeClr>
            </a:glow>
          </a:effectLst>
        </p:spPr>
        <p:txBody>
          <a:bodyPr wrap="none" lIns="91440" tIns="45720" rIns="91440" bIns="45720">
            <a:spAutoFit/>
          </a:bodyPr>
          <a:lstStyle/>
          <a:p>
            <a:pPr algn="ctr"/>
            <a:r>
              <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TRÒ CHƠI</a:t>
            </a:r>
          </a:p>
        </p:txBody>
      </p:sp>
    </p:spTree>
    <p:extLst>
      <p:ext uri="{BB962C8B-B14F-4D97-AF65-F5344CB8AC3E}">
        <p14:creationId xmlns:p14="http://schemas.microsoft.com/office/powerpoint/2010/main" val="37641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plus(out)">
                                      <p:cBhvr>
                                        <p:cTn id="7" dur="2000"/>
                                        <p:tgtEl>
                                          <p:spTgt spid="16"/>
                                        </p:tgtEl>
                                      </p:cBhvr>
                                    </p:animEffect>
                                  </p:childTnLst>
                                </p:cTn>
                              </p:par>
                            </p:childTnLst>
                          </p:cTn>
                        </p:par>
                        <p:par>
                          <p:cTn id="8" fill="hold">
                            <p:stCondLst>
                              <p:cond delay="2250"/>
                            </p:stCondLst>
                            <p:childTnLst>
                              <p:par>
                                <p:cTn id="9" presetID="6" presetClass="emph" presetSubtype="0" repeatCount="indefinite" fill="hold" nodeType="afterEffect">
                                  <p:stCondLst>
                                    <p:cond delay="1000"/>
                                  </p:stCondLst>
                                  <p:childTnLst>
                                    <p:animScale>
                                      <p:cBhvr>
                                        <p:cTn id="10" dur="5000" fill="hold"/>
                                        <p:tgtEl>
                                          <p:spTgt spid="3"/>
                                        </p:tgtEl>
                                      </p:cBhvr>
                                      <p:by x="150000" y="150000"/>
                                    </p:animScale>
                                  </p:childTnLst>
                                </p:cTn>
                              </p:par>
                              <p:par>
                                <p:cTn id="11" presetID="49" presetClass="entr" presetSubtype="0" repeatCount="indefinite" decel="10000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0" fill="hold"/>
                                        <p:tgtEl>
                                          <p:spTgt spid="3"/>
                                        </p:tgtEl>
                                        <p:attrNameLst>
                                          <p:attrName>ppt_w</p:attrName>
                                        </p:attrNameLst>
                                      </p:cBhvr>
                                      <p:tavLst>
                                        <p:tav tm="0">
                                          <p:val>
                                            <p:fltVal val="0"/>
                                          </p:val>
                                        </p:tav>
                                        <p:tav tm="100000">
                                          <p:val>
                                            <p:strVal val="#ppt_w"/>
                                          </p:val>
                                        </p:tav>
                                      </p:tavLst>
                                    </p:anim>
                                    <p:anim calcmode="lin" valueType="num">
                                      <p:cBhvr>
                                        <p:cTn id="14" dur="5000" fill="hold"/>
                                        <p:tgtEl>
                                          <p:spTgt spid="3"/>
                                        </p:tgtEl>
                                        <p:attrNameLst>
                                          <p:attrName>ppt_h</p:attrName>
                                        </p:attrNameLst>
                                      </p:cBhvr>
                                      <p:tavLst>
                                        <p:tav tm="0">
                                          <p:val>
                                            <p:fltVal val="0"/>
                                          </p:val>
                                        </p:tav>
                                        <p:tav tm="100000">
                                          <p:val>
                                            <p:strVal val="#ppt_h"/>
                                          </p:val>
                                        </p:tav>
                                      </p:tavLst>
                                    </p:anim>
                                    <p:anim calcmode="lin" valueType="num">
                                      <p:cBhvr>
                                        <p:cTn id="15" dur="5000" fill="hold"/>
                                        <p:tgtEl>
                                          <p:spTgt spid="3"/>
                                        </p:tgtEl>
                                        <p:attrNameLst>
                                          <p:attrName>style.rotation</p:attrName>
                                        </p:attrNameLst>
                                      </p:cBhvr>
                                      <p:tavLst>
                                        <p:tav tm="0">
                                          <p:val>
                                            <p:fltVal val="360"/>
                                          </p:val>
                                        </p:tav>
                                        <p:tav tm="100000">
                                          <p:val>
                                            <p:fltVal val="0"/>
                                          </p:val>
                                        </p:tav>
                                      </p:tavLst>
                                    </p:anim>
                                    <p:animEffect transition="in" filter="fade">
                                      <p:cBhvr>
                                        <p:cTn id="16"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THỰC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HÀNH TIẾNG VIỆT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7" name="Rectangle 6"/>
          <p:cNvSpPr/>
          <p:nvPr/>
        </p:nvSpPr>
        <p:spPr>
          <a:xfrm>
            <a:off x="5186449" y="693447"/>
            <a:ext cx="2040943" cy="584775"/>
          </a:xfrm>
          <a:prstGeom prst="rect">
            <a:avLst/>
          </a:prstGeom>
        </p:spPr>
        <p:txBody>
          <a:bodyPr wrap="none">
            <a:spAutoFit/>
          </a:bodyPr>
          <a:lstStyle/>
          <a:p>
            <a:r>
              <a:rPr lang="pt-BR" sz="3200" b="1" dirty="0">
                <a:solidFill>
                  <a:srgbClr val="0000FF"/>
                </a:solidFill>
                <a:latin typeface="Times New Roman" panose="02020603050405020304" pitchFamily="18" charset="0"/>
                <a:ea typeface="MS Mincho"/>
              </a:rPr>
              <a:t>Khởi động</a:t>
            </a:r>
            <a:endParaRPr lang="en-US" sz="3200" dirty="0"/>
          </a:p>
        </p:txBody>
      </p:sp>
      <p:graphicFrame>
        <p:nvGraphicFramePr>
          <p:cNvPr id="3" name="Table 2"/>
          <p:cNvGraphicFramePr>
            <a:graphicFrameLocks noGrp="1"/>
          </p:cNvGraphicFramePr>
          <p:nvPr/>
        </p:nvGraphicFramePr>
        <p:xfrm>
          <a:off x="660400" y="1433868"/>
          <a:ext cx="10858500" cy="4687888"/>
        </p:xfrm>
        <a:graphic>
          <a:graphicData uri="http://schemas.openxmlformats.org/drawingml/2006/table">
            <a:tbl>
              <a:tblPr firstRow="1" bandRow="1">
                <a:tableStyleId>{5940675A-B579-460E-94D1-54222C63F5DA}</a:tableStyleId>
              </a:tblPr>
              <a:tblGrid>
                <a:gridCol w="5429250">
                  <a:extLst>
                    <a:ext uri="{9D8B030D-6E8A-4147-A177-3AD203B41FA5}">
                      <a16:colId xmlns:a16="http://schemas.microsoft.com/office/drawing/2014/main" val="918558861"/>
                    </a:ext>
                  </a:extLst>
                </a:gridCol>
                <a:gridCol w="5429250">
                  <a:extLst>
                    <a:ext uri="{9D8B030D-6E8A-4147-A177-3AD203B41FA5}">
                      <a16:colId xmlns:a16="http://schemas.microsoft.com/office/drawing/2014/main" val="4146559488"/>
                    </a:ext>
                  </a:extLst>
                </a:gridCol>
              </a:tblGrid>
              <a:tr h="370840">
                <a:tc>
                  <a:txBody>
                    <a:bodyPr/>
                    <a:lstStyle/>
                    <a:p>
                      <a:pPr algn="ctr"/>
                      <a:r>
                        <a:rPr lang="en-US" sz="2800" b="1" dirty="0" err="1">
                          <a:latin typeface="Times New Roman" panose="02020603050405020304" pitchFamily="18" charset="0"/>
                          <a:cs typeface="Times New Roman" panose="02020603050405020304" pitchFamily="18" charset="0"/>
                        </a:rPr>
                        <a:t>Nhóm</a:t>
                      </a:r>
                      <a:r>
                        <a:rPr lang="en-US" sz="2800" b="1" baseline="0" dirty="0">
                          <a:latin typeface="Times New Roman" panose="02020603050405020304" pitchFamily="18" charset="0"/>
                          <a:cs typeface="Times New Roman" panose="02020603050405020304" pitchFamily="18" charset="0"/>
                        </a:rPr>
                        <a:t> 1,2</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err="1">
                          <a:latin typeface="Times New Roman" panose="02020603050405020304" pitchFamily="18" charset="0"/>
                          <a:cs typeface="Times New Roman" panose="02020603050405020304" pitchFamily="18" charset="0"/>
                        </a:rPr>
                        <a:t>Nhóm</a:t>
                      </a:r>
                      <a:r>
                        <a:rPr lang="en-US" sz="2800" b="1" baseline="0" dirty="0">
                          <a:latin typeface="Times New Roman" panose="02020603050405020304" pitchFamily="18" charset="0"/>
                          <a:cs typeface="Times New Roman" panose="02020603050405020304" pitchFamily="18" charset="0"/>
                        </a:rPr>
                        <a:t> 3,4</a:t>
                      </a: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8330629"/>
                  </a:ext>
                </a:extLst>
              </a:tr>
              <a:tr h="370840">
                <a:tc>
                  <a:txBody>
                    <a:bodyPr/>
                    <a:lstStyle/>
                    <a:p>
                      <a:pPr>
                        <a:lnSpc>
                          <a:spcPct val="107000"/>
                        </a:lnSpc>
                        <a:spcAft>
                          <a:spcPts val="0"/>
                        </a:spcAft>
                        <a:tabLst>
                          <a:tab pos="1386840" algn="l"/>
                        </a:tabLs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rao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hàng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giá</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râm</a:t>
                      </a:r>
                      <a:r>
                        <a:rPr lang="en-US" sz="2800" i="1" dirty="0">
                          <a:effectLst/>
                          <a:latin typeface="Times New Roman" panose="02020603050405020304" pitchFamily="18" charset="0"/>
                          <a:ea typeface="Times New Roman" panose="02020603050405020304" pitchFamily="18" charset="0"/>
                        </a:rPr>
                        <a:t> ran </a:t>
                      </a:r>
                      <a:r>
                        <a:rPr lang="en-US" sz="2800" i="1" dirty="0" err="1">
                          <a:effectLst/>
                          <a:latin typeface="Times New Roman" panose="02020603050405020304" pitchFamily="18" charset="0"/>
                          <a:ea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trường</a:t>
                      </a:r>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râm</a:t>
                      </a:r>
                      <a:r>
                        <a:rPr lang="en-US" sz="2800" b="1" i="1" dirty="0">
                          <a:effectLst/>
                          <a:latin typeface="Times New Roman" panose="02020603050405020304" pitchFamily="18" charset="0"/>
                          <a:ea typeface="Times New Roman" panose="02020603050405020304" pitchFamily="18" charset="0"/>
                        </a:rPr>
                        <a:t> ran”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vang</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xuân</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a:t>
                      </a:r>
                    </a:p>
                    <a:p>
                      <a:endParaRPr lang="en-US" sz="2800" dirty="0"/>
                    </a:p>
                  </a:txBody>
                  <a:tcPr/>
                </a:tc>
                <a:tc>
                  <a:txBody>
                    <a:bodyPr/>
                    <a:lstStyle/>
                    <a:p>
                      <a:pPr>
                        <a:lnSpc>
                          <a:spcPct val="107000"/>
                        </a:lnSpc>
                        <a:spcAft>
                          <a:spcPts val="0"/>
                        </a:spcAft>
                        <a:tabLst>
                          <a:tab pos="1386840" algn="l"/>
                        </a:tabLs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Hai </a:t>
                      </a:r>
                      <a:r>
                        <a:rPr lang="en-US" sz="2800" i="1" dirty="0" err="1">
                          <a:effectLst/>
                          <a:latin typeface="Times New Roman" panose="02020603050405020304" pitchFamily="18" charset="0"/>
                          <a:ea typeface="Times New Roman" panose="02020603050405020304" pitchFamily="18" charset="0"/>
                        </a:rPr>
                        <a:t>bên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đánh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ròng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suốt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mấy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cuối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Sơn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Tinh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vẫn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Thủy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Tinh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kiệt</a:t>
                      </a:r>
                      <a:r>
                        <a:rPr lang="en-US" sz="2800" i="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b="1" i="1" dirty="0">
                          <a:effectLst/>
                          <a:latin typeface="Times New Roman" panose="02020603050405020304" pitchFamily="18" charset="0"/>
                          <a:ea typeface="Times New Roman" panose="02020603050405020304" pitchFamily="18" charset="0"/>
                        </a:rPr>
                        <a:t>“</a:t>
                      </a:r>
                      <a:r>
                        <a:rPr lang="en-US" sz="2800" b="1" i="1" dirty="0" err="1">
                          <a:effectLst/>
                          <a:latin typeface="Times New Roman" panose="02020603050405020304" pitchFamily="18" charset="0"/>
                          <a:ea typeface="Times New Roman" panose="02020603050405020304" pitchFamily="18" charset="0"/>
                        </a:rPr>
                        <a:t>ròng</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rã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mãi</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a:t>
                      </a:r>
                    </a:p>
                  </a:txBody>
                  <a:tcPr/>
                </a:tc>
                <a:extLst>
                  <a:ext uri="{0D108BD9-81ED-4DB2-BD59-A6C34878D82A}">
                    <a16:rowId xmlns:a16="http://schemas.microsoft.com/office/drawing/2014/main" val="1452222179"/>
                  </a:ext>
                </a:extLst>
              </a:tr>
            </a:tbl>
          </a:graphicData>
        </a:graphic>
      </p:graphicFrame>
    </p:spTree>
    <p:extLst>
      <p:ext uri="{BB962C8B-B14F-4D97-AF65-F5344CB8AC3E}">
        <p14:creationId xmlns:p14="http://schemas.microsoft.com/office/powerpoint/2010/main" val="322361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7" name="Rectangle 6"/>
          <p:cNvSpPr/>
          <p:nvPr/>
        </p:nvSpPr>
        <p:spPr>
          <a:xfrm>
            <a:off x="5186449" y="693447"/>
            <a:ext cx="204094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Khởi động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60400" y="1422110"/>
            <a:ext cx="10858500" cy="2246769"/>
          </a:xfrm>
          <a:prstGeom prst="rect">
            <a:avLst/>
          </a:prstGeom>
        </p:spPr>
        <p:txBody>
          <a:bodyPr>
            <a:spAutoFit/>
          </a:bodyPr>
          <a:lstStyle/>
          <a:p>
            <a:pPr>
              <a:spcAft>
                <a:spcPts val="0"/>
              </a:spcAft>
            </a:pPr>
            <a:r>
              <a:rPr lang="en-US" sz="1300" b="1" dirty="0">
                <a:latin typeface="Times New Roman" panose="02020603050405020304" pitchFamily="18" charset="0"/>
              </a:rPr>
              <a:t> </a:t>
            </a:r>
            <a:r>
              <a:rPr lang="en-US" sz="2800" b="1" dirty="0" err="1">
                <a:latin typeface="Times New Roman" panose="02020603050405020304" pitchFamily="18" charset="0"/>
              </a:rPr>
              <a:t>Câu</a:t>
            </a:r>
            <a:r>
              <a:rPr lang="en-US" sz="2800" b="1" dirty="0">
                <a:latin typeface="Times New Roman" panose="02020603050405020304" pitchFamily="18" charset="0"/>
              </a:rPr>
              <a:t> 1: </a:t>
            </a:r>
            <a:r>
              <a:rPr lang="en-US" sz="2800" b="1" dirty="0" err="1">
                <a:latin typeface="Times New Roman" panose="02020603050405020304" pitchFamily="18" charset="0"/>
              </a:rPr>
              <a:t>Râm</a:t>
            </a:r>
            <a:r>
              <a:rPr lang="en-US" sz="2800" b="1" dirty="0">
                <a:latin typeface="Times New Roman" panose="02020603050405020304" pitchFamily="18" charset="0"/>
              </a:rPr>
              <a:t> ran: </a:t>
            </a:r>
            <a:r>
              <a:rPr lang="en-US" sz="2800" dirty="0" err="1">
                <a:latin typeface="Times New Roman" panose="02020603050405020304" pitchFamily="18" charset="0"/>
                <a:ea typeface="Calibri" panose="020F0502020204030204" pitchFamily="34" charset="0"/>
              </a:rPr>
              <a:t>nhiều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tiếng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nói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rộn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Giúp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dung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vui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nhiệt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rộn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ràng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hội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xuân</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trường</a:t>
            </a:r>
            <a:r>
              <a:rPr lang="en-US" sz="2800" dirty="0">
                <a:latin typeface="Times New Roman" panose="02020603050405020304" pitchFamily="18" charset="0"/>
                <a:ea typeface="Calibri" panose="020F0502020204030204" pitchFamily="34" charset="0"/>
              </a:rPr>
              <a:t>.</a:t>
            </a:r>
            <a:endParaRPr lang="en-US" sz="2800" b="1" dirty="0">
              <a:latin typeface="Times New Roman" panose="02020603050405020304" pitchFamily="18" charset="0"/>
            </a:endParaRPr>
          </a:p>
          <a:p>
            <a:pPr>
              <a:spcAft>
                <a:spcPts val="0"/>
              </a:spcAft>
            </a:pP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Vang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âm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tỏa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rộng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Chưa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nổi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vui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đúc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náo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nhiệt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hội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xuân</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trường</a:t>
            </a:r>
            <a:r>
              <a:rPr lang="en-US" sz="2800" dirty="0">
                <a:latin typeface="Times New Roman" panose="02020603050405020304" pitchFamily="18" charset="0"/>
                <a:ea typeface="Calibri" panose="020F0502020204030204" pitchFamily="34" charset="0"/>
              </a:rPr>
              <a:t>.</a:t>
            </a:r>
            <a:endParaRPr lang="en-US" sz="2800" b="1" dirty="0">
              <a:effectLst/>
              <a:latin typeface="Times New Roman" panose="02020603050405020304" pitchFamily="18" charset="0"/>
            </a:endParaRPr>
          </a:p>
        </p:txBody>
      </p:sp>
      <p:sp>
        <p:nvSpPr>
          <p:cNvPr id="5" name="Rectangle 4"/>
          <p:cNvSpPr/>
          <p:nvPr/>
        </p:nvSpPr>
        <p:spPr>
          <a:xfrm>
            <a:off x="609600" y="3860948"/>
            <a:ext cx="10858500" cy="1815882"/>
          </a:xfrm>
          <a:prstGeom prst="rect">
            <a:avLst/>
          </a:prstGeom>
        </p:spPr>
        <p:txBody>
          <a:bodyPr>
            <a:spAutoFit/>
          </a:bodyPr>
          <a:lstStyle/>
          <a:p>
            <a:pPr>
              <a:spcAft>
                <a:spcPts val="0"/>
              </a:spcAft>
            </a:pPr>
            <a:r>
              <a:rPr lang="en-US" sz="2800" b="1" dirty="0" err="1">
                <a:latin typeface="Times New Roman" panose="02020603050405020304" pitchFamily="18" charset="0"/>
                <a:ea typeface="Calibri" panose="020F0502020204030204" pitchFamily="34" charset="0"/>
              </a:rPr>
              <a:t>Câu</a:t>
            </a:r>
            <a:r>
              <a:rPr lang="en-US" sz="2800" b="1" dirty="0">
                <a:latin typeface="Times New Roman" panose="02020603050405020304" pitchFamily="18" charset="0"/>
                <a:ea typeface="Calibri" panose="020F0502020204030204" pitchFamily="34" charset="0"/>
              </a:rPr>
              <a:t> 2:</a:t>
            </a: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Ròng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rã</a:t>
            </a:r>
            <a:r>
              <a:rPr lang="en-US" sz="2800" b="1" dirty="0">
                <a:latin typeface="Times New Roman" panose="02020603050405020304" pitchFamily="18" charset="0"/>
                <a:ea typeface="Calibri" panose="020F0502020204030204" pitchFamily="34" charset="0"/>
              </a:rPr>
              <a: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kéo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tục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quyết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liệt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giằng</a:t>
            </a:r>
            <a:r>
              <a:rPr lang="en-US" sz="2800" dirty="0">
                <a:latin typeface="Times New Roman" panose="02020603050405020304" pitchFamily="18" charset="0"/>
                <a:ea typeface="Calibri" panose="020F0502020204030204" pitchFamily="34" charset="0"/>
              </a:rPr>
              <a:t> co, </a:t>
            </a:r>
            <a:r>
              <a:rPr lang="en-US" sz="2800" dirty="0" err="1">
                <a:latin typeface="Times New Roman" panose="02020603050405020304" pitchFamily="18" charset="0"/>
                <a:ea typeface="Calibri" panose="020F0502020204030204" pitchFamily="34" charset="0"/>
              </a:rPr>
              <a:t>căng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kéo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cuộc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giữa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Thủy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Tinh</a:t>
            </a:r>
            <a:r>
              <a:rPr lang="en-US" sz="2800" dirty="0">
                <a:latin typeface="Times New Roman" panose="02020603050405020304" pitchFamily="18" charset="0"/>
                <a:ea typeface="Calibri" panose="020F0502020204030204" pitchFamily="34" charset="0"/>
              </a:rPr>
              <a:t>. </a:t>
            </a:r>
            <a:endParaRPr lang="en-US" sz="2800" b="1" dirty="0">
              <a:latin typeface="Times New Roman" panose="02020603050405020304" pitchFamily="18" charset="0"/>
            </a:endParaRPr>
          </a:p>
          <a:p>
            <a:pPr>
              <a:spcAft>
                <a:spcPts val="0"/>
              </a:spcAft>
              <a:tabLst>
                <a:tab pos="1386840" algn="l"/>
              </a:tabLst>
            </a:pPr>
            <a:r>
              <a:rPr lang="en-US" sz="2800"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Mãi</a:t>
            </a:r>
            <a:r>
              <a:rPr lang="en-US" sz="2800" b="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kéo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960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3" name="Rectangle 2"/>
          <p:cNvSpPr/>
          <p:nvPr/>
        </p:nvSpPr>
        <p:spPr>
          <a:xfrm>
            <a:off x="4501154" y="580787"/>
            <a:ext cx="3127779" cy="738664"/>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a:rPr>
              <a:t>I. Nhắc lại lí thuyết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660400" y="1340998"/>
            <a:ext cx="10858500" cy="4401205"/>
          </a:xfrm>
          <a:prstGeom prst="rect">
            <a:avLst/>
          </a:prstGeom>
        </p:spPr>
        <p:txBody>
          <a:bodyPr>
            <a:spAutoFit/>
          </a:bodyPr>
          <a:lstStyle/>
          <a:p>
            <a:pPr algn="just"/>
            <a:r>
              <a:rPr lang="en-US" sz="2800" b="1" dirty="0" err="1">
                <a:latin typeface="Times New Roman" panose="02020603050405020304" pitchFamily="18" charset="0"/>
                <a:ea typeface="Calibri" panose="020F0502020204030204" pitchFamily="34" charset="0"/>
              </a:rPr>
              <a:t>Các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giải</a:t>
            </a:r>
            <a:r>
              <a:rPr lang="en-US" sz="2800" b="1" dirty="0">
                <a:latin typeface="Times New Roman" panose="02020603050405020304" pitchFamily="18" charset="0"/>
                <a:ea typeface="Calibri" panose="020F0502020204030204" pitchFamily="34" charset="0"/>
              </a:rPr>
              <a:t> n</a:t>
            </a:r>
            <a:r>
              <a:rPr lang="vi-VN" sz="2800" b="1" dirty="0">
                <a:latin typeface="Times New Roman" panose="02020603050405020304" pitchFamily="18" charset="0"/>
                <a:ea typeface="Calibri" panose="020F0502020204030204" pitchFamily="34" charset="0"/>
              </a:rPr>
              <a:t>ghĩa của từ ngữ</a:t>
            </a:r>
            <a:r>
              <a:rPr lang="vi-VN" sz="2800" b="1" dirty="0">
                <a:solidFill>
                  <a:srgbClr val="000000"/>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algn="just"/>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hiểu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ngữ</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dùng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cách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sau</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Cách</a:t>
            </a:r>
            <a:r>
              <a:rPr lang="en-US" sz="2800" b="1" dirty="0">
                <a:solidFill>
                  <a:srgbClr val="000000"/>
                </a:solidFill>
                <a:latin typeface="Times New Roman" panose="02020603050405020304" pitchFamily="18" charset="0"/>
                <a:ea typeface="Calibri" panose="020F0502020204030204" pitchFamily="34" charset="0"/>
              </a:rPr>
              <a:t> 1: </a:t>
            </a:r>
            <a:r>
              <a:rPr lang="en-US" sz="2800" dirty="0" err="1">
                <a:solidFill>
                  <a:srgbClr val="000000"/>
                </a:solidFill>
                <a:latin typeface="Times New Roman" panose="02020603050405020304" pitchFamily="18" charset="0"/>
                <a:ea typeface="Calibri" panose="020F0502020204030204" pitchFamily="34" charset="0"/>
              </a:rPr>
              <a:t>Tra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điển</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Cách</a:t>
            </a:r>
            <a:r>
              <a:rPr lang="en-US" sz="2800" b="1" dirty="0">
                <a:solidFill>
                  <a:srgbClr val="000000"/>
                </a:solidFill>
                <a:latin typeface="Times New Roman" panose="02020603050405020304" pitchFamily="18" charset="0"/>
                <a:ea typeface="Calibri" panose="020F0502020204030204" pitchFamily="34" charset="0"/>
              </a:rPr>
              <a:t> 2: </a:t>
            </a:r>
            <a:r>
              <a:rPr lang="en-US" sz="2800" dirty="0" err="1">
                <a:solidFill>
                  <a:srgbClr val="000000"/>
                </a:solidFill>
                <a:latin typeface="Times New Roman" panose="02020603050405020304" pitchFamily="18" charset="0"/>
                <a:ea typeface="Calibri" panose="020F0502020204030204" pitchFamily="34" charset="0"/>
              </a:rPr>
              <a:t>Dựa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yếu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tố</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tạo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nên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từ</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ngữ</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suy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đoán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nó</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gn="just"/>
            <a:r>
              <a:rPr lang="en-US" sz="2800" b="1" dirty="0" err="1">
                <a:solidFill>
                  <a:srgbClr val="000000"/>
                </a:solidFill>
                <a:latin typeface="Times New Roman" panose="02020603050405020304" pitchFamily="18" charset="0"/>
                <a:ea typeface="Calibri" panose="020F0502020204030204" pitchFamily="34" charset="0"/>
              </a:rPr>
              <a:t>Ví</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dụ</a:t>
            </a:r>
            <a:r>
              <a:rPr lang="en-US" sz="2800"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gia</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tài</a:t>
            </a:r>
            <a:r>
              <a:rPr lang="en-US" sz="2800" i="1" dirty="0">
                <a:solidFill>
                  <a:srgbClr val="000000"/>
                </a:solidFill>
                <a:latin typeface="Times New Roman" panose="02020603050405020304" pitchFamily="18" charset="0"/>
                <a:ea typeface="Calibri" panose="020F0502020204030204" pitchFamily="34" charset="0"/>
              </a:rPr>
              <a:t>:</a:t>
            </a:r>
            <a:r>
              <a:rPr lang="en-US" sz="2800" dirty="0">
                <a:solidFill>
                  <a:srgbClr val="000000"/>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r>
              <a:rPr lang="en-US" sz="2800" b="1" dirty="0">
                <a:latin typeface="Times New Roman" panose="02020603050405020304" pitchFamily="18" charset="0"/>
                <a:ea typeface="Calibri" panose="020F0502020204030204" pitchFamily="34" charset="0"/>
              </a:rPr>
              <a:t>+ </a:t>
            </a:r>
            <a:r>
              <a:rPr lang="vi-VN" sz="2800" i="1" dirty="0">
                <a:latin typeface="Times New Roman" panose="02020603050405020304" pitchFamily="18" charset="0"/>
                <a:ea typeface="Calibri" panose="020F0502020204030204" pitchFamily="34" charset="0"/>
              </a:rPr>
              <a:t>gia</a:t>
            </a:r>
            <a:r>
              <a:rPr lang="vi-VN" sz="2800" dirty="0">
                <a:latin typeface="Times New Roman" panose="02020603050405020304" pitchFamily="18" charset="0"/>
                <a:ea typeface="Calibri" panose="020F0502020204030204" pitchFamily="34" charset="0"/>
              </a:rPr>
              <a:t> là nhà,</a:t>
            </a:r>
            <a:endParaRPr lang="en-US" sz="2800" dirty="0">
              <a:latin typeface="Times New Roman" panose="02020603050405020304" pitchFamily="18" charset="0"/>
              <a:ea typeface="Calibri" panose="020F0502020204030204" pitchFamily="34" charset="0"/>
            </a:endParaRPr>
          </a:p>
          <a:p>
            <a:r>
              <a:rPr lang="en-US" sz="2800" dirty="0">
                <a:latin typeface="Times New Roman" panose="02020603050405020304" pitchFamily="18" charset="0"/>
                <a:ea typeface="Calibri" panose="020F0502020204030204" pitchFamily="34" charset="0"/>
              </a:rPr>
              <a:t>+  </a:t>
            </a:r>
            <a:r>
              <a:rPr lang="vi-VN" sz="2800" i="1" dirty="0">
                <a:latin typeface="Times New Roman" panose="02020603050405020304" pitchFamily="18" charset="0"/>
                <a:ea typeface="Calibri" panose="020F0502020204030204" pitchFamily="34" charset="0"/>
              </a:rPr>
              <a:t>tài</a:t>
            </a:r>
            <a:r>
              <a:rPr lang="vi-VN" sz="2800" dirty="0">
                <a:latin typeface="Times New Roman" panose="02020603050405020304" pitchFamily="18" charset="0"/>
                <a:ea typeface="Calibri" panose="020F0502020204030204" pitchFamily="34" charset="0"/>
              </a:rPr>
              <a:t> là của cải</a:t>
            </a:r>
            <a:br>
              <a:rPr lang="vi-VN" sz="2800" dirty="0">
                <a:solidFill>
                  <a:srgbClr val="444444"/>
                </a:solidFill>
                <a:ea typeface="Calibri" panose="020F0502020204030204" pitchFamily="34" charset="0"/>
              </a:rPr>
            </a:br>
            <a:r>
              <a:rPr lang="en-US" sz="28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en-US" sz="2800" b="1" dirty="0" err="1">
                <a:solidFill>
                  <a:srgbClr val="000000"/>
                </a:solidFill>
                <a:latin typeface="Times New Roman" panose="02020603050405020304" pitchFamily="18" charset="0"/>
                <a:ea typeface="Calibri" panose="020F0502020204030204" pitchFamily="34" charset="0"/>
              </a:rPr>
              <a:t>gia</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tài</a:t>
            </a:r>
            <a:r>
              <a:rPr lang="en-US" sz="2800" b="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cải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riêng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người</a:t>
            </a:r>
            <a:r>
              <a:rPr lang="en-US" sz="2800" dirty="0">
                <a:solidFill>
                  <a:srgbClr val="000000"/>
                </a:solidFill>
                <a:latin typeface="Times New Roman" panose="02020603050405020304" pitchFamily="18" charset="0"/>
                <a:ea typeface="Calibri" panose="020F0502020204030204" pitchFamily="34" charset="0"/>
              </a:rPr>
              <a:t> hay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đình</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Đ</a:t>
            </a:r>
            <a:r>
              <a:rPr lang="vi-VN" sz="2800" dirty="0">
                <a:latin typeface="Times New Roman" panose="02020603050405020304" pitchFamily="18" charset="0"/>
                <a:ea typeface="Calibri" panose="020F0502020204030204" pitchFamily="34" charset="0"/>
              </a:rPr>
              <a:t>ể giải thích nghĩa của từ ngữ trong câu, đoạn văn, nên dựa vào các từ ngữ xung quanh</a:t>
            </a:r>
            <a:r>
              <a:rPr lang="vi-VN" sz="2800" b="1" dirty="0">
                <a:solidFill>
                  <a:srgbClr val="000000"/>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445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3" name="Rectangle 2"/>
          <p:cNvSpPr/>
          <p:nvPr/>
        </p:nvSpPr>
        <p:spPr>
          <a:xfrm>
            <a:off x="4620613" y="591870"/>
            <a:ext cx="3127779"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 Nhắc lại lí 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685800" y="1439922"/>
            <a:ext cx="10858500" cy="3697166"/>
          </a:xfrm>
          <a:prstGeom prst="rect">
            <a:avLst/>
          </a:prstGeom>
        </p:spPr>
        <p:txBody>
          <a:bodyPr>
            <a:spAutoFit/>
          </a:bodyPr>
          <a:lstStyle/>
          <a:p>
            <a:pPr algn="just">
              <a:lnSpc>
                <a:spcPct val="150000"/>
              </a:lnSpc>
            </a:pPr>
            <a:r>
              <a:rPr lang="en-US" sz="3200" b="1" dirty="0" err="1">
                <a:solidFill>
                  <a:srgbClr val="000000"/>
                </a:solidFill>
                <a:latin typeface="Times New Roman" panose="02020603050405020304" pitchFamily="18" charset="0"/>
                <a:ea typeface="Calibri" panose="020F0502020204030204" pitchFamily="34" charset="0"/>
              </a:rPr>
              <a:t>Ví</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dụ</a:t>
            </a:r>
            <a:r>
              <a:rPr lang="en-US" sz="3200" b="1" dirty="0">
                <a:solidFill>
                  <a:srgbClr val="000000"/>
                </a:solidFill>
                <a:latin typeface="Times New Roman" panose="02020603050405020304" pitchFamily="18" charset="0"/>
                <a:ea typeface="Calibri" panose="020F0502020204030204" pitchFamily="34" charset="0"/>
              </a:rPr>
              <a:t>: “</a:t>
            </a:r>
            <a:r>
              <a:rPr lang="vi-VN" sz="3200" i="1" dirty="0">
                <a:latin typeface="Times New Roman" panose="02020603050405020304" pitchFamily="18" charset="0"/>
                <a:ea typeface="Calibri" panose="020F0502020204030204" pitchFamily="34" charset="0"/>
              </a:rPr>
              <a:t>Hai bên đánh nhau </a:t>
            </a:r>
            <a:r>
              <a:rPr lang="vi-VN" sz="3200" b="1" i="1" dirty="0">
                <a:latin typeface="Times New Roman" panose="02020603050405020304" pitchFamily="18" charset="0"/>
                <a:ea typeface="Calibri" panose="020F0502020204030204" pitchFamily="34" charset="0"/>
              </a:rPr>
              <a:t>ròng rã</a:t>
            </a:r>
            <a:r>
              <a:rPr lang="vi-VN" sz="3200" i="1" dirty="0">
                <a:latin typeface="Times New Roman" panose="02020603050405020304" pitchFamily="18" charset="0"/>
                <a:ea typeface="Calibri" panose="020F0502020204030204" pitchFamily="34" charset="0"/>
              </a:rPr>
              <a:t> suốt mấy tháng trời, cuối cùng Sơn Tinh vẫn vững vàng mà sức Thủy Tinh thì đã kiệt.”</a:t>
            </a:r>
            <a:endParaRPr lang="en-US" sz="3200" dirty="0">
              <a:latin typeface="Times New Roman" panose="02020603050405020304" pitchFamily="18" charset="0"/>
              <a:ea typeface="Calibri" panose="020F0502020204030204" pitchFamily="34" charset="0"/>
            </a:endParaRPr>
          </a:p>
          <a:p>
            <a:pPr algn="just">
              <a:lnSpc>
                <a:spcPct val="150000"/>
              </a:lnSpc>
            </a:pP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Nghĩa</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của</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từ</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ròng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rã</a:t>
            </a:r>
            <a:r>
              <a:rPr lang="en-US" sz="3200" i="1"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dựa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xung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quanh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a:t>
            </a:r>
            <a:r>
              <a:rPr lang="en-US" sz="3200" i="1" dirty="0">
                <a:latin typeface="Times New Roman" panose="02020603050405020304" pitchFamily="18" charset="0"/>
                <a:ea typeface="Calibri" panose="020F0502020204030204" pitchFamily="34" charset="0"/>
              </a:rPr>
              <a:t>“</a:t>
            </a:r>
            <a:r>
              <a:rPr lang="en-US" sz="3200" i="1" dirty="0" err="1">
                <a:latin typeface="Times New Roman" panose="02020603050405020304" pitchFamily="18" charset="0"/>
                <a:ea typeface="Calibri" panose="020F0502020204030204" pitchFamily="34" charset="0"/>
              </a:rPr>
              <a:t>suốt</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mấy</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tháng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trời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cuối</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cùng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đã</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kiệt</a:t>
            </a:r>
            <a:r>
              <a:rPr lang="en-US" sz="3200" i="1"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suy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ròng</a:t>
            </a:r>
            <a:r>
              <a:rPr lang="en-US" sz="3200" i="1" dirty="0">
                <a:latin typeface="Times New Roman" panose="02020603050405020304" pitchFamily="18" charset="0"/>
                <a:ea typeface="Calibri" panose="020F0502020204030204" pitchFamily="34" charset="0"/>
              </a:rPr>
              <a:t> </a:t>
            </a:r>
            <a:r>
              <a:rPr lang="en-US" sz="3200" i="1" dirty="0" err="1">
                <a:latin typeface="Times New Roman" panose="02020603050405020304" pitchFamily="18" charset="0"/>
                <a:ea typeface="Calibri" panose="020F0502020204030204" pitchFamily="34" charset="0"/>
              </a:rPr>
              <a:t>rã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tục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kéo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dài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dai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dẳng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mãi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rồi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mới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thúc</a:t>
            </a:r>
            <a:r>
              <a:rPr lang="en-US" sz="3200" dirty="0">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8358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895413" y="535809"/>
            <a:ext cx="2625014" cy="830997"/>
          </a:xfrm>
          <a:prstGeom prst="rect">
            <a:avLst/>
          </a:prstGeom>
        </p:spPr>
        <p:txBody>
          <a:bodyPr wrap="none">
            <a:spAutoFit/>
          </a:bodyPr>
          <a:lstStyle/>
          <a:p>
            <a:pPr algn="just">
              <a:lnSpc>
                <a:spcPct val="150000"/>
              </a:lnSpc>
              <a:spcAft>
                <a:spcPts val="0"/>
              </a:spcAft>
              <a:tabLst>
                <a:tab pos="2110105" algn="l"/>
              </a:tabLst>
            </a:pPr>
            <a:r>
              <a:rPr lang="pt-BR" sz="3200" b="1" dirty="0">
                <a:solidFill>
                  <a:srgbClr val="0000FF"/>
                </a:solidFill>
                <a:latin typeface="Times New Roman" panose="02020603050405020304" pitchFamily="18" charset="0"/>
                <a:ea typeface="MS Mincho"/>
              </a:rPr>
              <a:t>II. Thực hành</a:t>
            </a:r>
            <a:endParaRPr lang="en-US" sz="3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82688" y="1475419"/>
            <a:ext cx="2092176" cy="523220"/>
          </a:xfrm>
          <a:prstGeom prst="rect">
            <a:avLst/>
          </a:prstGeom>
        </p:spPr>
        <p:txBody>
          <a:bodyPr wrap="none">
            <a:spAutoFit/>
          </a:bodyPr>
          <a:lstStyle/>
          <a:p>
            <a:r>
              <a:rPr lang="pt-BR" sz="2800" b="1" dirty="0">
                <a:solidFill>
                  <a:srgbClr val="0000FF"/>
                </a:solidFill>
                <a:latin typeface="Times New Roman" panose="02020603050405020304" pitchFamily="18" charset="0"/>
                <a:ea typeface="MS Mincho"/>
              </a:rPr>
              <a:t>Bài  1/tr 30: </a:t>
            </a:r>
            <a:endParaRPr lang="en-US" sz="2800" dirty="0"/>
          </a:p>
        </p:txBody>
      </p:sp>
      <p:sp>
        <p:nvSpPr>
          <p:cNvPr id="9" name="Rectangle 8"/>
          <p:cNvSpPr/>
          <p:nvPr/>
        </p:nvSpPr>
        <p:spPr>
          <a:xfrm>
            <a:off x="4520150" y="1230274"/>
            <a:ext cx="3139001" cy="661207"/>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a:rPr>
              <a:t>Phiếu học tập số 01</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nvGraphicFramePr>
        <p:xfrm>
          <a:off x="660399" y="2020070"/>
          <a:ext cx="10858501" cy="3901440"/>
        </p:xfrm>
        <a:graphic>
          <a:graphicData uri="http://schemas.openxmlformats.org/drawingml/2006/table">
            <a:tbl>
              <a:tblPr firstRow="1" firstCol="1" bandRow="1" bandCol="1"/>
              <a:tblGrid>
                <a:gridCol w="1075135">
                  <a:extLst>
                    <a:ext uri="{9D8B030D-6E8A-4147-A177-3AD203B41FA5}">
                      <a16:colId xmlns:a16="http://schemas.microsoft.com/office/drawing/2014/main" val="3589442936"/>
                    </a:ext>
                  </a:extLst>
                </a:gridCol>
                <a:gridCol w="2317352">
                  <a:extLst>
                    <a:ext uri="{9D8B030D-6E8A-4147-A177-3AD203B41FA5}">
                      <a16:colId xmlns:a16="http://schemas.microsoft.com/office/drawing/2014/main" val="3461519743"/>
                    </a:ext>
                  </a:extLst>
                </a:gridCol>
                <a:gridCol w="2573423">
                  <a:extLst>
                    <a:ext uri="{9D8B030D-6E8A-4147-A177-3AD203B41FA5}">
                      <a16:colId xmlns:a16="http://schemas.microsoft.com/office/drawing/2014/main" val="2113558227"/>
                    </a:ext>
                  </a:extLst>
                </a:gridCol>
                <a:gridCol w="2575239">
                  <a:extLst>
                    <a:ext uri="{9D8B030D-6E8A-4147-A177-3AD203B41FA5}">
                      <a16:colId xmlns:a16="http://schemas.microsoft.com/office/drawing/2014/main" val="726161822"/>
                    </a:ext>
                  </a:extLst>
                </a:gridCol>
                <a:gridCol w="2317352">
                  <a:extLst>
                    <a:ext uri="{9D8B030D-6E8A-4147-A177-3AD203B41FA5}">
                      <a16:colId xmlns:a16="http://schemas.microsoft.com/office/drawing/2014/main" val="2761790781"/>
                    </a:ext>
                  </a:extLst>
                </a:gridCol>
              </a:tblGrid>
              <a:tr h="0">
                <a:tc>
                  <a:txBody>
                    <a:bodyPr/>
                    <a:lstStyle/>
                    <a:p>
                      <a:pPr algn="just">
                        <a:spcAft>
                          <a:spcPts val="0"/>
                        </a:spcAft>
                      </a:pPr>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algn="just">
                        <a:spcAft>
                          <a:spcPts val="0"/>
                        </a:spcAft>
                      </a:pPr>
                      <a:r>
                        <a:rPr lang="en-US" sz="3200" dirty="0" err="1">
                          <a:effectLst/>
                          <a:latin typeface="Times New Roman" panose="02020603050405020304" pitchFamily="18" charset="0"/>
                          <a:ea typeface="Times New Roman" panose="02020603050405020304" pitchFamily="18" charset="0"/>
                        </a:rPr>
                        <a:t>Stt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Yếu tố Hán Việt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Nghĩa của yếu tố Hán Việt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Từ Hán Việt (</a:t>
                      </a:r>
                      <a:r>
                        <a:rPr lang="en-US" sz="3200" i="1">
                          <a:effectLst/>
                          <a:latin typeface="Times New Roman" panose="02020603050405020304" pitchFamily="18" charset="0"/>
                          <a:ea typeface="Times New Roman" panose="02020603050405020304" pitchFamily="18" charset="0"/>
                        </a:rPr>
                        <a:t>gia</a:t>
                      </a:r>
                      <a:r>
                        <a:rPr lang="en-US" sz="32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Nghĩa của từ Hán Việt (</a:t>
                      </a:r>
                      <a:r>
                        <a:rPr lang="en-US" sz="3200" i="1">
                          <a:effectLst/>
                          <a:latin typeface="Times New Roman" panose="02020603050405020304" pitchFamily="18" charset="0"/>
                          <a:ea typeface="Times New Roman" panose="02020603050405020304" pitchFamily="18" charset="0"/>
                        </a:rPr>
                        <a:t>gia</a:t>
                      </a:r>
                      <a:r>
                        <a:rPr lang="en-US" sz="32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3812670202"/>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dirty="0" err="1">
                          <a:effectLst/>
                          <a:latin typeface="Times New Roman" panose="02020603050405020304" pitchFamily="18" charset="0"/>
                          <a:ea typeface="Times New Roman" panose="02020603050405020304" pitchFamily="18" charset="0"/>
                        </a:rPr>
                        <a:t>tiên</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gia tiên</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125002"/>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dirty="0" err="1">
                          <a:effectLst/>
                          <a:latin typeface="Times New Roman" panose="02020603050405020304" pitchFamily="18" charset="0"/>
                          <a:ea typeface="Times New Roman" panose="02020603050405020304" pitchFamily="18" charset="0"/>
                        </a:rPr>
                        <a:t>truyền</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gia truyền</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731507"/>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dirty="0" err="1">
                          <a:effectLst/>
                          <a:latin typeface="Times New Roman" panose="02020603050405020304" pitchFamily="18" charset="0"/>
                          <a:ea typeface="Times New Roman" panose="02020603050405020304" pitchFamily="18" charset="0"/>
                        </a:rPr>
                        <a:t>cảnh</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gia cảnh</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370738"/>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sản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gia sản</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a:effectLst/>
                          <a:latin typeface="Times New Roman" panose="02020603050405020304" pitchFamily="18" charset="0"/>
                          <a:ea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11455"/>
                  </a:ext>
                </a:extLst>
              </a:tr>
              <a:tr h="0">
                <a:tc>
                  <a:txBody>
                    <a:bodyPr/>
                    <a:lstStyle/>
                    <a:p>
                      <a:pPr algn="just">
                        <a:spcAft>
                          <a:spcPts val="0"/>
                        </a:spcAft>
                      </a:pPr>
                      <a:r>
                        <a:rPr lang="en-US" sz="32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a:effectLst/>
                          <a:latin typeface="Times New Roman" panose="02020603050405020304" pitchFamily="18" charset="0"/>
                          <a:ea typeface="Times New Roman" panose="02020603050405020304" pitchFamily="18" charset="0"/>
                        </a:rPr>
                        <a:t>súc</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i="1" dirty="0" err="1">
                          <a:effectLst/>
                          <a:latin typeface="Times New Roman" panose="02020603050405020304" pitchFamily="18" charset="0"/>
                          <a:ea typeface="Times New Roman" panose="02020603050405020304" pitchFamily="18" charset="0"/>
                        </a:rPr>
                        <a:t>gia</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súc</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428840"/>
                  </a:ext>
                </a:extLst>
              </a:tr>
            </a:tbl>
          </a:graphicData>
        </a:graphic>
      </p:graphicFrame>
      <p:sp>
        <p:nvSpPr>
          <p:cNvPr id="3" name="Rectangle 2"/>
          <p:cNvSpPr/>
          <p:nvPr/>
        </p:nvSpPr>
        <p:spPr>
          <a:xfrm>
            <a:off x="429622" y="831241"/>
            <a:ext cx="2635658" cy="738664"/>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a:rPr>
              <a:t>1. Nghĩa của từ:</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873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895413" y="535809"/>
            <a:ext cx="2625014" cy="83099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Thực 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5" name="Table 4"/>
          <p:cNvGraphicFramePr>
            <a:graphicFrameLocks noGrp="1"/>
          </p:cNvGraphicFramePr>
          <p:nvPr/>
        </p:nvGraphicFramePr>
        <p:xfrm>
          <a:off x="660399" y="1300162"/>
          <a:ext cx="10858501" cy="4754880"/>
        </p:xfrm>
        <a:graphic>
          <a:graphicData uri="http://schemas.openxmlformats.org/drawingml/2006/table">
            <a:tbl>
              <a:tblPr firstRow="1" firstCol="1" bandRow="1" bandCol="1"/>
              <a:tblGrid>
                <a:gridCol w="690020">
                  <a:extLst>
                    <a:ext uri="{9D8B030D-6E8A-4147-A177-3AD203B41FA5}">
                      <a16:colId xmlns:a16="http://schemas.microsoft.com/office/drawing/2014/main" val="1755339630"/>
                    </a:ext>
                  </a:extLst>
                </a:gridCol>
                <a:gridCol w="1235619">
                  <a:extLst>
                    <a:ext uri="{9D8B030D-6E8A-4147-A177-3AD203B41FA5}">
                      <a16:colId xmlns:a16="http://schemas.microsoft.com/office/drawing/2014/main" val="2744587962"/>
                    </a:ext>
                  </a:extLst>
                </a:gridCol>
                <a:gridCol w="2014537">
                  <a:extLst>
                    <a:ext uri="{9D8B030D-6E8A-4147-A177-3AD203B41FA5}">
                      <a16:colId xmlns:a16="http://schemas.microsoft.com/office/drawing/2014/main" val="526303378"/>
                    </a:ext>
                  </a:extLst>
                </a:gridCol>
                <a:gridCol w="1638269">
                  <a:extLst>
                    <a:ext uri="{9D8B030D-6E8A-4147-A177-3AD203B41FA5}">
                      <a16:colId xmlns:a16="http://schemas.microsoft.com/office/drawing/2014/main" val="4199935563"/>
                    </a:ext>
                  </a:extLst>
                </a:gridCol>
                <a:gridCol w="5280056">
                  <a:extLst>
                    <a:ext uri="{9D8B030D-6E8A-4147-A177-3AD203B41FA5}">
                      <a16:colId xmlns:a16="http://schemas.microsoft.com/office/drawing/2014/main" val="359757362"/>
                    </a:ext>
                  </a:extLst>
                </a:gridCol>
              </a:tblGrid>
              <a:tr h="0">
                <a:tc>
                  <a:txBody>
                    <a:bodyPr/>
                    <a:lstStyle/>
                    <a:p>
                      <a:pPr algn="just">
                        <a:spcAft>
                          <a:spcPts val="0"/>
                        </a:spcAft>
                      </a:pPr>
                      <a:r>
                        <a:rPr lang="vi-VN"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spcAft>
                          <a:spcPts val="0"/>
                        </a:spcAft>
                      </a:pPr>
                      <a:r>
                        <a:rPr lang="en-US" sz="2400" dirty="0" err="1">
                          <a:effectLst/>
                          <a:latin typeface="Times New Roman" panose="02020603050405020304" pitchFamily="18" charset="0"/>
                          <a:ea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Yếu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Việt</a:t>
                      </a:r>
                      <a:r>
                        <a:rPr lang="en-US" sz="2400" dirty="0">
                          <a:effectLst/>
                          <a:latin typeface="Times New Roman" panose="02020603050405020304" pitchFamily="18" charset="0"/>
                          <a:ea typeface="Times New Roman" panose="02020603050405020304" pitchFamily="18" charset="0"/>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r>
                        <a:rPr lang="en-US" sz="2400">
                          <a:effectLst/>
                          <a:latin typeface="Times New Roman" panose="02020603050405020304" pitchFamily="18" charset="0"/>
                          <a:ea typeface="Times New Roman" panose="02020603050405020304" pitchFamily="18" charset="0"/>
                        </a:rPr>
                        <a:t>Nghĩa của yếu tố Hán Việt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r>
                        <a:rPr lang="en-US" sz="2400">
                          <a:effectLst/>
                          <a:latin typeface="Times New Roman" panose="02020603050405020304" pitchFamily="18" charset="0"/>
                          <a:ea typeface="Times New Roman" panose="02020603050405020304" pitchFamily="18" charset="0"/>
                        </a:rPr>
                        <a:t>Từ Hán Việt (</a:t>
                      </a:r>
                      <a:r>
                        <a:rPr lang="en-US" sz="2400" i="1">
                          <a:effectLst/>
                          <a:latin typeface="Times New Roman" panose="02020603050405020304" pitchFamily="18" charset="0"/>
                          <a:ea typeface="Times New Roman" panose="02020603050405020304" pitchFamily="18" charset="0"/>
                        </a:rPr>
                        <a:t>gia</a:t>
                      </a:r>
                      <a:r>
                        <a:rPr lang="en-US" sz="24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just">
                        <a:spcAft>
                          <a:spcPts val="0"/>
                        </a:spcAft>
                      </a:pPr>
                      <a:r>
                        <a:rPr lang="en-US" sz="2400">
                          <a:effectLst/>
                          <a:latin typeface="Times New Roman" panose="02020603050405020304" pitchFamily="18" charset="0"/>
                          <a:ea typeface="Times New Roman" panose="02020603050405020304" pitchFamily="18" charset="0"/>
                        </a:rPr>
                        <a:t>Nghĩa của từ Hán Việt (</a:t>
                      </a:r>
                      <a:r>
                        <a:rPr lang="en-US" sz="2400" i="1">
                          <a:effectLst/>
                          <a:latin typeface="Times New Roman" panose="02020603050405020304" pitchFamily="18" charset="0"/>
                          <a:ea typeface="Times New Roman" panose="02020603050405020304" pitchFamily="18" charset="0"/>
                        </a:rPr>
                        <a:t>gia</a:t>
                      </a:r>
                      <a:r>
                        <a:rPr lang="en-US" sz="24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3368724780"/>
                  </a:ext>
                </a:extLst>
              </a:tr>
              <a:tr h="0">
                <a:tc>
                  <a:txBody>
                    <a:bodyPr/>
                    <a:lstStyle/>
                    <a:p>
                      <a:pPr algn="just">
                        <a:spcAft>
                          <a:spcPts val="0"/>
                        </a:spcAft>
                      </a:pPr>
                      <a:r>
                        <a:rPr lang="en-US" sz="24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tiên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sớm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tiên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US" sz="2400" dirty="0" err="1">
                          <a:effectLst/>
                          <a:latin typeface="Times New Roman" panose="02020603050405020304" pitchFamily="18" charset="0"/>
                          <a:ea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0919867"/>
                  </a:ext>
                </a:extLst>
              </a:tr>
              <a:tr h="0">
                <a:tc>
                  <a:txBody>
                    <a:bodyPr/>
                    <a:lstStyle/>
                    <a:p>
                      <a:pPr algn="just">
                        <a:spcAft>
                          <a:spcPts val="0"/>
                        </a:spcAft>
                      </a:pPr>
                      <a:r>
                        <a:rPr lang="en-US" sz="2400" dirty="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truyền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trao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truyền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27119152"/>
                  </a:ext>
                </a:extLst>
              </a:tr>
              <a:tr h="0">
                <a:tc>
                  <a:txBody>
                    <a:bodyPr/>
                    <a:lstStyle/>
                    <a:p>
                      <a:pPr algn="just">
                        <a:spcAft>
                          <a:spcPts val="0"/>
                        </a:spcAft>
                      </a:pPr>
                      <a:r>
                        <a:rPr lang="en-US" sz="2400" dirty="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cảnh</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nhìn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cảnh</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cảnh</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Aft>
                          <a:spcPts val="0"/>
                        </a:spcAft>
                      </a:pPr>
                      <a:r>
                        <a:rPr lang="en-US" sz="2400" dirty="0" err="1">
                          <a:effectLst/>
                          <a:latin typeface="Times New Roman" panose="02020603050405020304" pitchFamily="18" charset="0"/>
                          <a:ea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00981909"/>
                  </a:ext>
                </a:extLst>
              </a:tr>
              <a:tr h="0">
                <a:tc>
                  <a:txBody>
                    <a:bodyPr/>
                    <a:lstStyle/>
                    <a:p>
                      <a:pPr algn="just">
                        <a:spcAft>
                          <a:spcPts val="0"/>
                        </a:spcAft>
                      </a:pPr>
                      <a:r>
                        <a:rPr lang="en-US" sz="2400" dirty="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sản</a:t>
                      </a:r>
                      <a:r>
                        <a:rPr lang="en-US" sz="2400" i="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cải</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sản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spcAft>
                          <a:spcPts val="0"/>
                        </a:spcAft>
                      </a:pP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7138486"/>
                  </a:ext>
                </a:extLst>
              </a:tr>
              <a:tr h="0">
                <a:tc>
                  <a:txBody>
                    <a:bodyPr/>
                    <a:lstStyle/>
                    <a:p>
                      <a:pPr algn="just">
                        <a:spcAft>
                          <a:spcPts val="0"/>
                        </a:spcAft>
                      </a:pPr>
                      <a:r>
                        <a:rPr lang="en-US" sz="2400" dirty="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súc</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thú</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bò</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chó</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súc</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thú</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bò</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9232121"/>
                  </a:ext>
                </a:extLst>
              </a:tr>
            </a:tbl>
          </a:graphicData>
        </a:graphic>
      </p:graphicFrame>
    </p:spTree>
    <p:extLst>
      <p:ext uri="{BB962C8B-B14F-4D97-AF65-F5344CB8AC3E}">
        <p14:creationId xmlns:p14="http://schemas.microsoft.com/office/powerpoint/2010/main" val="147154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 HÀNH TIẾNG VIỆT</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895413" y="535809"/>
            <a:ext cx="2625014" cy="83099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110105" algn="l"/>
              </a:tabLst>
              <a:defRPr/>
            </a:pPr>
            <a:r>
              <a:rPr kumimoji="0" lang="pt-BR" sz="3200" b="1" i="0" u="none" strike="noStrike" kern="1200" cap="none" spc="0" normalizeH="0" baseline="0" noProof="0" dirty="0">
                <a:ln>
                  <a:noFill/>
                </a:ln>
                <a:solidFill>
                  <a:srgbClr val="0000FF"/>
                </a:solidFill>
                <a:effectLst/>
                <a:uLnTx/>
                <a:uFillTx/>
                <a:latin typeface="Times New Roman" panose="02020603050405020304" pitchFamily="18" charset="0"/>
                <a:ea typeface="MS Mincho"/>
                <a:cs typeface="+mn-cs"/>
              </a:rPr>
              <a:t>II. Thực 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65292" y="1105196"/>
            <a:ext cx="2002408" cy="523220"/>
          </a:xfrm>
          <a:prstGeom prst="rect">
            <a:avLst/>
          </a:prstGeom>
        </p:spPr>
        <p:txBody>
          <a:bodyPr wrap="none">
            <a:spAutoFit/>
          </a:bodyPr>
          <a:lstStyle/>
          <a:p>
            <a:r>
              <a:rPr lang="pt-BR" sz="2800" b="1" dirty="0">
                <a:solidFill>
                  <a:srgbClr val="0000FF"/>
                </a:solidFill>
                <a:latin typeface="Times New Roman" panose="02020603050405020304" pitchFamily="18" charset="0"/>
                <a:ea typeface="MS Mincho"/>
              </a:rPr>
              <a:t>Bài 2/tr 30: </a:t>
            </a:r>
            <a:endParaRPr lang="en-US" sz="2800" dirty="0"/>
          </a:p>
        </p:txBody>
      </p:sp>
      <p:graphicFrame>
        <p:nvGraphicFramePr>
          <p:cNvPr id="5" name="Table 4"/>
          <p:cNvGraphicFramePr>
            <a:graphicFrameLocks noGrp="1"/>
          </p:cNvGraphicFramePr>
          <p:nvPr/>
        </p:nvGraphicFramePr>
        <p:xfrm>
          <a:off x="609600" y="1788729"/>
          <a:ext cx="10858500" cy="4732141"/>
        </p:xfrm>
        <a:graphic>
          <a:graphicData uri="http://schemas.openxmlformats.org/drawingml/2006/table">
            <a:tbl>
              <a:tblPr firstRow="1" firstCol="1" bandRow="1" bandCol="1"/>
              <a:tblGrid>
                <a:gridCol w="7721626">
                  <a:extLst>
                    <a:ext uri="{9D8B030D-6E8A-4147-A177-3AD203B41FA5}">
                      <a16:colId xmlns:a16="http://schemas.microsoft.com/office/drawing/2014/main" val="3953428127"/>
                    </a:ext>
                  </a:extLst>
                </a:gridCol>
                <a:gridCol w="1619224">
                  <a:extLst>
                    <a:ext uri="{9D8B030D-6E8A-4147-A177-3AD203B41FA5}">
                      <a16:colId xmlns:a16="http://schemas.microsoft.com/office/drawing/2014/main" val="3243787218"/>
                    </a:ext>
                  </a:extLst>
                </a:gridCol>
                <a:gridCol w="1517650">
                  <a:extLst>
                    <a:ext uri="{9D8B030D-6E8A-4147-A177-3AD203B41FA5}">
                      <a16:colId xmlns:a16="http://schemas.microsoft.com/office/drawing/2014/main" val="1999895302"/>
                    </a:ext>
                  </a:extLst>
                </a:gridCol>
              </a:tblGrid>
              <a:tr h="569807">
                <a:tc>
                  <a:txBody>
                    <a:bodyPr/>
                    <a:lstStyle/>
                    <a:p>
                      <a:pPr algn="ctr">
                        <a:spcAft>
                          <a:spcPts val="0"/>
                        </a:spcAft>
                      </a:pPr>
                      <a:r>
                        <a:rPr lang="en-US" sz="2000" dirty="0" err="1">
                          <a:effectLst/>
                          <a:latin typeface="Times New Roman" panose="02020603050405020304" pitchFamily="18" charset="0"/>
                          <a:ea typeface="Times New Roman" panose="02020603050405020304" pitchFamily="18" charset="0"/>
                        </a:rPr>
                        <a:t>Đoạn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trích</a:t>
                      </a:r>
                      <a:endParaRPr lang="en-US" sz="2000" dirty="0">
                        <a:effectLst/>
                        <a:latin typeface="Times New Roman" panose="02020603050405020304" pitchFamily="18" charset="0"/>
                        <a:ea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ngữ</a:t>
                      </a:r>
                      <a:endParaRPr lang="en-US" sz="2000" dirty="0">
                        <a:effectLst/>
                        <a:latin typeface="Times New Roman" panose="02020603050405020304" pitchFamily="18" charset="0"/>
                        <a:ea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US" sz="2000" dirty="0" err="1">
                          <a:effectLst/>
                          <a:latin typeface="Times New Roman" panose="02020603050405020304" pitchFamily="18" charset="0"/>
                          <a:ea typeface="Times New Roman" panose="02020603050405020304" pitchFamily="18" charset="0"/>
                        </a:rPr>
                        <a:t>Nghĩa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ngữ</a:t>
                      </a:r>
                      <a:endParaRPr lang="en-US" sz="2000" dirty="0">
                        <a:effectLst/>
                        <a:latin typeface="Times New Roman" panose="02020603050405020304" pitchFamily="18" charset="0"/>
                        <a:ea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325809439"/>
                  </a:ext>
                </a:extLst>
              </a:tr>
              <a:tr h="709037">
                <a:tc>
                  <a:txBody>
                    <a:bodyPr/>
                    <a:lstStyle/>
                    <a:p>
                      <a:pPr marL="368300" indent="-165100" algn="just">
                        <a:lnSpc>
                          <a:spcPct val="134000"/>
                        </a:lnSpc>
                        <a:spcAft>
                          <a:spcPts val="0"/>
                        </a:spcAft>
                        <a:tabLst>
                          <a:tab pos="871855" algn="l"/>
                        </a:tabLs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xả</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dirty="0" err="1">
                          <a:effectLst/>
                          <a:latin typeface="Times New Roman" panose="02020603050405020304" pitchFamily="18" charset="0"/>
                          <a:ea typeface="Times New Roman" panose="02020603050405020304" pitchFamily="18" charset="0"/>
                        </a:rPr>
                        <a:t>hiện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nguyên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hình</a:t>
                      </a:r>
                      <a:endParaRPr lang="en-US" sz="1800" dirty="0">
                        <a:effectLst/>
                        <a:latin typeface="Times New Roman" panose="02020603050405020304" pitchFamily="18" charset="0"/>
                        <a:ea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a:effectLst/>
                          <a:latin typeface="Times New Roman" panose="02020603050405020304" pitchFamily="18" charset="0"/>
                          <a:ea typeface="Times New Roman" panose="02020603050405020304" pitchFamily="18" charset="0"/>
                        </a:rPr>
                        <a:t> </a:t>
                      </a: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507720"/>
                  </a:ext>
                </a:extLst>
              </a:tr>
              <a:tr h="945382">
                <a:tc>
                  <a:txBody>
                    <a:bodyPr/>
                    <a:lstStyle/>
                    <a:p>
                      <a:pPr marL="368300" indent="-165100" algn="just">
                        <a:lnSpc>
                          <a:spcPct val="134000"/>
                        </a:lnSpc>
                        <a:spcAft>
                          <a:spcPts val="0"/>
                        </a:spcAft>
                        <a:tabLst>
                          <a:tab pos="871855" algn="l"/>
                        </a:tabLs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quăng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vu </a:t>
                      </a:r>
                      <a:r>
                        <a:rPr lang="en-US"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vạ</a:t>
                      </a: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ngục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dirty="0">
                          <a:effectLst/>
                          <a:latin typeface="Times New Roman" panose="02020603050405020304" pitchFamily="18" charset="0"/>
                          <a:ea typeface="Times New Roman" panose="02020603050405020304" pitchFamily="18" charset="0"/>
                        </a:rPr>
                        <a:t>vu </a:t>
                      </a:r>
                      <a:r>
                        <a:rPr lang="en-US" sz="1800" b="1" dirty="0" err="1">
                          <a:effectLst/>
                          <a:latin typeface="Times New Roman" panose="02020603050405020304" pitchFamily="18" charset="0"/>
                          <a:ea typeface="Times New Roman" panose="02020603050405020304" pitchFamily="18" charset="0"/>
                        </a:rPr>
                        <a:t>vạ</a:t>
                      </a:r>
                      <a:endParaRPr lang="en-US" sz="1800" dirty="0">
                        <a:effectLst/>
                        <a:latin typeface="Times New Roman" panose="02020603050405020304" pitchFamily="18" charset="0"/>
                        <a:ea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a:effectLst/>
                          <a:latin typeface="Times New Roman" panose="02020603050405020304" pitchFamily="18" charset="0"/>
                          <a:ea typeface="Times New Roman" panose="02020603050405020304" pitchFamily="18" charset="0"/>
                        </a:rPr>
                        <a:t> </a:t>
                      </a: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672798"/>
                  </a:ext>
                </a:extLst>
              </a:tr>
              <a:tr h="945382">
                <a:tc>
                  <a:txBody>
                    <a:bodyPr/>
                    <a:lstStyle/>
                    <a:p>
                      <a:pPr marL="368300" indent="-165100" algn="just">
                        <a:lnSpc>
                          <a:spcPct val="134000"/>
                        </a:lnSpc>
                        <a:spcAft>
                          <a:spcPts val="0"/>
                        </a:spcAft>
                        <a:tabLst>
                          <a:tab pos="871855" algn="l"/>
                        </a:tabLst>
                      </a:pP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 Mọi người bấy giờ mới hiểu ra tất cả sự thật. Vua sai bắt giam hai mẹ con Lý Thông lại giao cho Thạch Sanh xét xử. Chàng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rộng lượng </a:t>
                      </a: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tha thứ cho chúng về quê làm ăn.</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dirty="0" err="1">
                          <a:effectLst/>
                          <a:latin typeface="Times New Roman" panose="02020603050405020304" pitchFamily="18" charset="0"/>
                          <a:ea typeface="Times New Roman" panose="02020603050405020304" pitchFamily="18" charset="0"/>
                        </a:rPr>
                        <a:t>rộng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lượng</a:t>
                      </a:r>
                      <a:endParaRPr lang="en-US" sz="1800" dirty="0">
                        <a:effectLst/>
                        <a:latin typeface="Times New Roman" panose="02020603050405020304" pitchFamily="18" charset="0"/>
                        <a:ea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a:effectLst/>
                          <a:latin typeface="Times New Roman" panose="02020603050405020304" pitchFamily="18" charset="0"/>
                          <a:ea typeface="Times New Roman" panose="02020603050405020304" pitchFamily="18" charset="0"/>
                        </a:rPr>
                        <a:t> </a:t>
                      </a: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626400"/>
                  </a:ext>
                </a:extLst>
              </a:tr>
              <a:tr h="1181728">
                <a:tc>
                  <a:txBody>
                    <a:bodyPr/>
                    <a:lstStyle/>
                    <a:p>
                      <a:pPr marL="368300" indent="-165100" algn="just">
                        <a:lnSpc>
                          <a:spcPct val="134000"/>
                        </a:lnSpc>
                        <a:spcAft>
                          <a:spcPts val="0"/>
                        </a:spcAft>
                        <a:tabLst>
                          <a:tab pos="871855" algn="l"/>
                        </a:tabLst>
                      </a:pP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d. Thạch Sanh xin nhà vua đừng động binh. Chàng một mình cầm cây đàn ra trước quân giặc. Tiếng đàn của chàng vừa cất lẻn thì quân sĩ của mười tám nước </a:t>
                      </a: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bủn rủn </a:t>
                      </a: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tay chân, không còn nghĩ gì được tới chuyện đánh nhau nữa.</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800" b="1" dirty="0" err="1">
                          <a:effectLst/>
                          <a:latin typeface="Times New Roman" panose="02020603050405020304" pitchFamily="18" charset="0"/>
                          <a:ea typeface="Times New Roman" panose="02020603050405020304" pitchFamily="18" charset="0"/>
                        </a:rPr>
                        <a:t>bủn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rủn</a:t>
                      </a:r>
                      <a:endParaRPr lang="en-US" sz="1800" dirty="0">
                        <a:effectLst/>
                        <a:latin typeface="Times New Roman" panose="02020603050405020304" pitchFamily="18" charset="0"/>
                        <a:ea typeface="Times New Roman" panose="02020603050405020304" pitchFamily="18" charset="0"/>
                      </a:endParaRP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a:effectLst/>
                          <a:latin typeface="Times New Roman" panose="02020603050405020304" pitchFamily="18" charset="0"/>
                          <a:ea typeface="Times New Roman" panose="02020603050405020304" pitchFamily="18" charset="0"/>
                        </a:rPr>
                        <a:t> </a:t>
                      </a:r>
                    </a:p>
                  </a:txBody>
                  <a:tcPr marL="61051" marR="61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02244"/>
                  </a:ext>
                </a:extLst>
              </a:tr>
            </a:tbl>
          </a:graphicData>
        </a:graphic>
      </p:graphicFrame>
      <p:sp>
        <p:nvSpPr>
          <p:cNvPr id="7" name="Rectangle 6"/>
          <p:cNvSpPr/>
          <p:nvPr/>
        </p:nvSpPr>
        <p:spPr>
          <a:xfrm>
            <a:off x="4609917" y="1085674"/>
            <a:ext cx="2959465" cy="661207"/>
          </a:xfrm>
          <a:prstGeom prst="rect">
            <a:avLst/>
          </a:prstGeom>
        </p:spPr>
        <p:txBody>
          <a:bodyPr wrap="none">
            <a:spAutoFit/>
          </a:bodyPr>
          <a:lstStyle/>
          <a:p>
            <a:pPr algn="just">
              <a:lnSpc>
                <a:spcPct val="150000"/>
              </a:lnSpc>
              <a:spcAft>
                <a:spcPts val="0"/>
              </a:spcAft>
              <a:tabLst>
                <a:tab pos="2110105" algn="l"/>
              </a:tabLst>
            </a:pPr>
            <a:r>
              <a:rPr lang="pt-BR" sz="2800" b="1" dirty="0">
                <a:solidFill>
                  <a:srgbClr val="0000FF"/>
                </a:solidFill>
                <a:latin typeface="Times New Roman" panose="02020603050405020304" pitchFamily="18" charset="0"/>
                <a:ea typeface="MS Mincho"/>
              </a:rPr>
              <a:t>Phiếu học tập số 2</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1611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Widescreen</PresentationFormat>
  <Paragraphs>212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Brush Script MT</vt:lpstr>
      <vt:lpstr>Calibri</vt:lpstr>
      <vt:lpstr>Calibri Light</vt:lpstr>
      <vt:lpstr>Euphemia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2024-02-21T07:18:17Z</dcterms:created>
  <dcterms:modified xsi:type="dcterms:W3CDTF">2024-02-21T07:18:29Z</dcterms:modified>
</cp:coreProperties>
</file>