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305" r:id="rId3"/>
    <p:sldId id="307" r:id="rId4"/>
    <p:sldId id="306" r:id="rId5"/>
    <p:sldId id="308" r:id="rId6"/>
    <p:sldId id="309" r:id="rId7"/>
    <p:sldId id="310" r:id="rId8"/>
    <p:sldId id="311" r:id="rId9"/>
    <p:sldId id="312" r:id="rId10"/>
    <p:sldId id="313" r:id="rId11"/>
    <p:sldId id="317" r:id="rId12"/>
    <p:sldId id="314" r:id="rId13"/>
    <p:sldId id="315" r:id="rId14"/>
    <p:sldId id="316" r:id="rId15"/>
    <p:sldId id="318" r:id="rId16"/>
    <p:sldId id="319" r:id="rId17"/>
    <p:sldId id="321" r:id="rId18"/>
    <p:sldId id="320" r:id="rId19"/>
    <p:sldId id="323" r:id="rId20"/>
    <p:sldId id="324" r:id="rId21"/>
    <p:sldId id="325" r:id="rId22"/>
    <p:sldId id="326" r:id="rId23"/>
    <p:sldId id="327" r:id="rId24"/>
    <p:sldId id="322" r:id="rId25"/>
    <p:sldId id="328" r:id="rId26"/>
    <p:sldId id="329"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2" d="100"/>
          <a:sy n="62" d="100"/>
        </p:scale>
        <p:origin x="6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022F4-670D-4F89-9BFA-7049CDEE7DFA}" type="datetimeFigureOut">
              <a:rPr lang="vi-VN" smtClean="0"/>
              <a:t>21/02/2024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10856-7C08-4D9B-9229-8DC5F822CBF4}" type="slidenum">
              <a:rPr lang="vi-VN" smtClean="0"/>
              <a:t>‹#›</a:t>
            </a:fld>
            <a:endParaRPr lang="vi-VN"/>
          </a:p>
        </p:txBody>
      </p:sp>
    </p:spTree>
    <p:extLst>
      <p:ext uri="{BB962C8B-B14F-4D97-AF65-F5344CB8AC3E}">
        <p14:creationId xmlns:p14="http://schemas.microsoft.com/office/powerpoint/2010/main" val="371978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99063-7BF9-488E-88A2-182EA455C7F3}" type="slidenum">
              <a:rPr lang="en-US" smtClean="0"/>
              <a:t>16</a:t>
            </a:fld>
            <a:endParaRPr lang="en-US"/>
          </a:p>
        </p:txBody>
      </p:sp>
    </p:spTree>
    <p:extLst>
      <p:ext uri="{BB962C8B-B14F-4D97-AF65-F5344CB8AC3E}">
        <p14:creationId xmlns:p14="http://schemas.microsoft.com/office/powerpoint/2010/main" val="204234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99063-7BF9-488E-88A2-182EA455C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1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99063-7BF9-488E-88A2-182EA455C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42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99063-7BF9-488E-88A2-182EA455C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65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99063-7BF9-488E-88A2-182EA455C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790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99063-7BF9-488E-88A2-182EA455C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3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8EF2-684B-4E4D-BC3F-F6F8E551F9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7E2CF98-9BD0-47BD-A485-8B2B05B3A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42549CB-313F-4FAD-BB34-2D8EA9F877E5}"/>
              </a:ext>
            </a:extLst>
          </p:cNvPr>
          <p:cNvSpPr>
            <a:spLocks noGrp="1"/>
          </p:cNvSpPr>
          <p:nvPr>
            <p:ph type="dt" sz="half" idx="10"/>
          </p:nvPr>
        </p:nvSpPr>
        <p:spPr/>
        <p:txBody>
          <a:bodyPr/>
          <a:lstStyle/>
          <a:p>
            <a:fld id="{5ADEFB7D-9FF9-4EF8-BF90-948851C24F4F}" type="datetimeFigureOut">
              <a:rPr lang="vi-VN" smtClean="0"/>
              <a:t>21/02/2024</a:t>
            </a:fld>
            <a:endParaRPr lang="vi-VN"/>
          </a:p>
        </p:txBody>
      </p:sp>
      <p:sp>
        <p:nvSpPr>
          <p:cNvPr id="5" name="Footer Placeholder 4">
            <a:extLst>
              <a:ext uri="{FF2B5EF4-FFF2-40B4-BE49-F238E27FC236}">
                <a16:creationId xmlns:a16="http://schemas.microsoft.com/office/drawing/2014/main" id="{9497F4FE-8168-4306-B198-E7DF094B120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BF3D6E9-467D-48FF-8A1F-DD5B0F6835E1}"/>
              </a:ext>
            </a:extLst>
          </p:cNvPr>
          <p:cNvSpPr>
            <a:spLocks noGrp="1"/>
          </p:cNvSpPr>
          <p:nvPr>
            <p:ph type="sldNum" sz="quarter" idx="12"/>
          </p:nvPr>
        </p:nvSpPr>
        <p:spPr/>
        <p:txBody>
          <a:bodyPr/>
          <a:lstStyle/>
          <a:p>
            <a:fld id="{8DC85AA9-BBFA-4670-B6AA-3FA4C36B669B}" type="slidenum">
              <a:rPr lang="vi-VN" smtClean="0"/>
              <a:t>‹#›</a:t>
            </a:fld>
            <a:endParaRPr lang="vi-VN"/>
          </a:p>
        </p:txBody>
      </p:sp>
    </p:spTree>
    <p:extLst>
      <p:ext uri="{BB962C8B-B14F-4D97-AF65-F5344CB8AC3E}">
        <p14:creationId xmlns:p14="http://schemas.microsoft.com/office/powerpoint/2010/main" val="202867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01C6-E88E-49E0-BE5D-28EC7700AD1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D1753-FB62-4C06-B231-9FB3D79B86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F0DFA44-47EA-4D5A-A357-90CA23128BC3}"/>
              </a:ext>
            </a:extLst>
          </p:cNvPr>
          <p:cNvSpPr>
            <a:spLocks noGrp="1"/>
          </p:cNvSpPr>
          <p:nvPr>
            <p:ph type="dt" sz="half" idx="10"/>
          </p:nvPr>
        </p:nvSpPr>
        <p:spPr/>
        <p:txBody>
          <a:bodyPr/>
          <a:lstStyle/>
          <a:p>
            <a:fld id="{5ADEFB7D-9FF9-4EF8-BF90-948851C24F4F}" type="datetimeFigureOut">
              <a:rPr lang="vi-VN" smtClean="0"/>
              <a:t>21/02/2024</a:t>
            </a:fld>
            <a:endParaRPr lang="vi-VN"/>
          </a:p>
        </p:txBody>
      </p:sp>
      <p:sp>
        <p:nvSpPr>
          <p:cNvPr id="5" name="Footer Placeholder 4">
            <a:extLst>
              <a:ext uri="{FF2B5EF4-FFF2-40B4-BE49-F238E27FC236}">
                <a16:creationId xmlns:a16="http://schemas.microsoft.com/office/drawing/2014/main" id="{CFC9D1C4-AFA8-4332-BBC9-2BFB4A66374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1AEDEA5-0269-4F88-A4A7-C818CD2CCE35}"/>
              </a:ext>
            </a:extLst>
          </p:cNvPr>
          <p:cNvSpPr>
            <a:spLocks noGrp="1"/>
          </p:cNvSpPr>
          <p:nvPr>
            <p:ph type="sldNum" sz="quarter" idx="12"/>
          </p:nvPr>
        </p:nvSpPr>
        <p:spPr/>
        <p:txBody>
          <a:bodyPr/>
          <a:lstStyle/>
          <a:p>
            <a:fld id="{8DC85AA9-BBFA-4670-B6AA-3FA4C36B669B}" type="slidenum">
              <a:rPr lang="vi-VN" smtClean="0"/>
              <a:t>‹#›</a:t>
            </a:fld>
            <a:endParaRPr lang="vi-VN"/>
          </a:p>
        </p:txBody>
      </p:sp>
    </p:spTree>
    <p:extLst>
      <p:ext uri="{BB962C8B-B14F-4D97-AF65-F5344CB8AC3E}">
        <p14:creationId xmlns:p14="http://schemas.microsoft.com/office/powerpoint/2010/main" val="396193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F786D7-8675-441F-8920-755B0BA9CE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64EBC73-9AC8-49DA-A258-949C9F6261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2EC4C3-4832-4B1D-B801-1A195AC52EFF}"/>
              </a:ext>
            </a:extLst>
          </p:cNvPr>
          <p:cNvSpPr>
            <a:spLocks noGrp="1"/>
          </p:cNvSpPr>
          <p:nvPr>
            <p:ph type="dt" sz="half" idx="10"/>
          </p:nvPr>
        </p:nvSpPr>
        <p:spPr/>
        <p:txBody>
          <a:bodyPr/>
          <a:lstStyle/>
          <a:p>
            <a:fld id="{5ADEFB7D-9FF9-4EF8-BF90-948851C24F4F}" type="datetimeFigureOut">
              <a:rPr lang="vi-VN" smtClean="0"/>
              <a:t>21/02/2024</a:t>
            </a:fld>
            <a:endParaRPr lang="vi-VN"/>
          </a:p>
        </p:txBody>
      </p:sp>
      <p:sp>
        <p:nvSpPr>
          <p:cNvPr id="5" name="Footer Placeholder 4">
            <a:extLst>
              <a:ext uri="{FF2B5EF4-FFF2-40B4-BE49-F238E27FC236}">
                <a16:creationId xmlns:a16="http://schemas.microsoft.com/office/drawing/2014/main" id="{83BEB0EB-32DB-463D-BBD1-73A1E247BFF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418F8FB-690D-4892-8E15-DD42C19DE14B}"/>
              </a:ext>
            </a:extLst>
          </p:cNvPr>
          <p:cNvSpPr>
            <a:spLocks noGrp="1"/>
          </p:cNvSpPr>
          <p:nvPr>
            <p:ph type="sldNum" sz="quarter" idx="12"/>
          </p:nvPr>
        </p:nvSpPr>
        <p:spPr/>
        <p:txBody>
          <a:bodyPr/>
          <a:lstStyle/>
          <a:p>
            <a:fld id="{8DC85AA9-BBFA-4670-B6AA-3FA4C36B669B}" type="slidenum">
              <a:rPr lang="vi-VN" smtClean="0"/>
              <a:t>‹#›</a:t>
            </a:fld>
            <a:endParaRPr lang="vi-VN"/>
          </a:p>
        </p:txBody>
      </p:sp>
    </p:spTree>
    <p:extLst>
      <p:ext uri="{BB962C8B-B14F-4D97-AF65-F5344CB8AC3E}">
        <p14:creationId xmlns:p14="http://schemas.microsoft.com/office/powerpoint/2010/main" val="77232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7D0C-4BC6-4F67-9F00-41099E6A181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926FF47-10BA-4B1A-9A25-73F6F95E0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D081E46-5DFC-40DF-9F15-C3E6029EAAED}"/>
              </a:ext>
            </a:extLst>
          </p:cNvPr>
          <p:cNvSpPr>
            <a:spLocks noGrp="1"/>
          </p:cNvSpPr>
          <p:nvPr>
            <p:ph type="dt" sz="half" idx="10"/>
          </p:nvPr>
        </p:nvSpPr>
        <p:spPr/>
        <p:txBody>
          <a:bodyPr/>
          <a:lstStyle/>
          <a:p>
            <a:fld id="{5ADEFB7D-9FF9-4EF8-BF90-948851C24F4F}" type="datetimeFigureOut">
              <a:rPr lang="vi-VN" smtClean="0"/>
              <a:t>21/02/2024</a:t>
            </a:fld>
            <a:endParaRPr lang="vi-VN"/>
          </a:p>
        </p:txBody>
      </p:sp>
      <p:sp>
        <p:nvSpPr>
          <p:cNvPr id="5" name="Footer Placeholder 4">
            <a:extLst>
              <a:ext uri="{FF2B5EF4-FFF2-40B4-BE49-F238E27FC236}">
                <a16:creationId xmlns:a16="http://schemas.microsoft.com/office/drawing/2014/main" id="{CD4E86F4-9E5F-4C26-AD45-38B62314270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A8EDC53-0328-49AD-9959-79FDEBB0E8E0}"/>
              </a:ext>
            </a:extLst>
          </p:cNvPr>
          <p:cNvSpPr>
            <a:spLocks noGrp="1"/>
          </p:cNvSpPr>
          <p:nvPr>
            <p:ph type="sldNum" sz="quarter" idx="12"/>
          </p:nvPr>
        </p:nvSpPr>
        <p:spPr/>
        <p:txBody>
          <a:bodyPr/>
          <a:lstStyle/>
          <a:p>
            <a:fld id="{8DC85AA9-BBFA-4670-B6AA-3FA4C36B669B}" type="slidenum">
              <a:rPr lang="vi-VN" smtClean="0"/>
              <a:t>‹#›</a:t>
            </a:fld>
            <a:endParaRPr lang="vi-VN"/>
          </a:p>
        </p:txBody>
      </p:sp>
    </p:spTree>
    <p:extLst>
      <p:ext uri="{BB962C8B-B14F-4D97-AF65-F5344CB8AC3E}">
        <p14:creationId xmlns:p14="http://schemas.microsoft.com/office/powerpoint/2010/main" val="8346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66ABC-CDF4-4958-9531-D0BD89305B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0237E81-AE7F-4529-8E48-2003917B6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68EAA4-E46D-4D8B-B929-06E5FF271C20}"/>
              </a:ext>
            </a:extLst>
          </p:cNvPr>
          <p:cNvSpPr>
            <a:spLocks noGrp="1"/>
          </p:cNvSpPr>
          <p:nvPr>
            <p:ph type="dt" sz="half" idx="10"/>
          </p:nvPr>
        </p:nvSpPr>
        <p:spPr/>
        <p:txBody>
          <a:bodyPr/>
          <a:lstStyle/>
          <a:p>
            <a:fld id="{5ADEFB7D-9FF9-4EF8-BF90-948851C24F4F}" type="datetimeFigureOut">
              <a:rPr lang="vi-VN" smtClean="0"/>
              <a:t>21/02/2024</a:t>
            </a:fld>
            <a:endParaRPr lang="vi-VN"/>
          </a:p>
        </p:txBody>
      </p:sp>
      <p:sp>
        <p:nvSpPr>
          <p:cNvPr id="5" name="Footer Placeholder 4">
            <a:extLst>
              <a:ext uri="{FF2B5EF4-FFF2-40B4-BE49-F238E27FC236}">
                <a16:creationId xmlns:a16="http://schemas.microsoft.com/office/drawing/2014/main" id="{FD72FA92-23ED-4636-9218-14D86D56EB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CE821E6-5261-4B05-90AF-3576AD06E7BD}"/>
              </a:ext>
            </a:extLst>
          </p:cNvPr>
          <p:cNvSpPr>
            <a:spLocks noGrp="1"/>
          </p:cNvSpPr>
          <p:nvPr>
            <p:ph type="sldNum" sz="quarter" idx="12"/>
          </p:nvPr>
        </p:nvSpPr>
        <p:spPr/>
        <p:txBody>
          <a:bodyPr/>
          <a:lstStyle/>
          <a:p>
            <a:fld id="{8DC85AA9-BBFA-4670-B6AA-3FA4C36B669B}" type="slidenum">
              <a:rPr lang="vi-VN" smtClean="0"/>
              <a:t>‹#›</a:t>
            </a:fld>
            <a:endParaRPr lang="vi-VN"/>
          </a:p>
        </p:txBody>
      </p:sp>
    </p:spTree>
    <p:extLst>
      <p:ext uri="{BB962C8B-B14F-4D97-AF65-F5344CB8AC3E}">
        <p14:creationId xmlns:p14="http://schemas.microsoft.com/office/powerpoint/2010/main" val="216914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0BE7-F133-4762-B3C3-9B4E8EDFB44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C944E02-355D-4195-B273-38530CA04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613E59B-86BF-45FD-B400-E338C72C4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6DC444AC-47BB-4D5D-B913-205E2900D6AB}"/>
              </a:ext>
            </a:extLst>
          </p:cNvPr>
          <p:cNvSpPr>
            <a:spLocks noGrp="1"/>
          </p:cNvSpPr>
          <p:nvPr>
            <p:ph type="dt" sz="half" idx="10"/>
          </p:nvPr>
        </p:nvSpPr>
        <p:spPr/>
        <p:txBody>
          <a:bodyPr/>
          <a:lstStyle/>
          <a:p>
            <a:fld id="{5ADEFB7D-9FF9-4EF8-BF90-948851C24F4F}" type="datetimeFigureOut">
              <a:rPr lang="vi-VN" smtClean="0"/>
              <a:t>21/02/2024</a:t>
            </a:fld>
            <a:endParaRPr lang="vi-VN"/>
          </a:p>
        </p:txBody>
      </p:sp>
      <p:sp>
        <p:nvSpPr>
          <p:cNvPr id="6" name="Footer Placeholder 5">
            <a:extLst>
              <a:ext uri="{FF2B5EF4-FFF2-40B4-BE49-F238E27FC236}">
                <a16:creationId xmlns:a16="http://schemas.microsoft.com/office/drawing/2014/main" id="{C8417700-CE17-441F-AF18-647DBB6131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C1E64F0-65E4-4AA7-9A60-E5F8BD5F10B7}"/>
              </a:ext>
            </a:extLst>
          </p:cNvPr>
          <p:cNvSpPr>
            <a:spLocks noGrp="1"/>
          </p:cNvSpPr>
          <p:nvPr>
            <p:ph type="sldNum" sz="quarter" idx="12"/>
          </p:nvPr>
        </p:nvSpPr>
        <p:spPr/>
        <p:txBody>
          <a:bodyPr/>
          <a:lstStyle/>
          <a:p>
            <a:fld id="{8DC85AA9-BBFA-4670-B6AA-3FA4C36B669B}" type="slidenum">
              <a:rPr lang="vi-VN" smtClean="0"/>
              <a:t>‹#›</a:t>
            </a:fld>
            <a:endParaRPr lang="vi-VN"/>
          </a:p>
        </p:txBody>
      </p:sp>
    </p:spTree>
    <p:extLst>
      <p:ext uri="{BB962C8B-B14F-4D97-AF65-F5344CB8AC3E}">
        <p14:creationId xmlns:p14="http://schemas.microsoft.com/office/powerpoint/2010/main" val="69750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35AF-8B94-441F-AEB4-3E2F0A00045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0C4C645-88D3-43A4-A5E0-C7DF63158A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A1E49-86F3-4C94-9544-6ACC37FB0B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5B19B23B-0156-4668-AB08-BD84E29AF0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37F1F-F9FC-4F78-92B7-EE99B26CA5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0A2CA7A-96C5-450D-A724-4C786004DF89}"/>
              </a:ext>
            </a:extLst>
          </p:cNvPr>
          <p:cNvSpPr>
            <a:spLocks noGrp="1"/>
          </p:cNvSpPr>
          <p:nvPr>
            <p:ph type="dt" sz="half" idx="10"/>
          </p:nvPr>
        </p:nvSpPr>
        <p:spPr/>
        <p:txBody>
          <a:bodyPr/>
          <a:lstStyle/>
          <a:p>
            <a:fld id="{5ADEFB7D-9FF9-4EF8-BF90-948851C24F4F}" type="datetimeFigureOut">
              <a:rPr lang="vi-VN" smtClean="0"/>
              <a:t>21/02/2024</a:t>
            </a:fld>
            <a:endParaRPr lang="vi-VN"/>
          </a:p>
        </p:txBody>
      </p:sp>
      <p:sp>
        <p:nvSpPr>
          <p:cNvPr id="8" name="Footer Placeholder 7">
            <a:extLst>
              <a:ext uri="{FF2B5EF4-FFF2-40B4-BE49-F238E27FC236}">
                <a16:creationId xmlns:a16="http://schemas.microsoft.com/office/drawing/2014/main" id="{8F0827C5-2DEF-4059-B373-B047DFAB4CD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E91E9F8-A3D4-42DE-94E6-51E35F2CE667}"/>
              </a:ext>
            </a:extLst>
          </p:cNvPr>
          <p:cNvSpPr>
            <a:spLocks noGrp="1"/>
          </p:cNvSpPr>
          <p:nvPr>
            <p:ph type="sldNum" sz="quarter" idx="12"/>
          </p:nvPr>
        </p:nvSpPr>
        <p:spPr/>
        <p:txBody>
          <a:bodyPr/>
          <a:lstStyle/>
          <a:p>
            <a:fld id="{8DC85AA9-BBFA-4670-B6AA-3FA4C36B669B}" type="slidenum">
              <a:rPr lang="vi-VN" smtClean="0"/>
              <a:t>‹#›</a:t>
            </a:fld>
            <a:endParaRPr lang="vi-VN"/>
          </a:p>
        </p:txBody>
      </p:sp>
    </p:spTree>
    <p:extLst>
      <p:ext uri="{BB962C8B-B14F-4D97-AF65-F5344CB8AC3E}">
        <p14:creationId xmlns:p14="http://schemas.microsoft.com/office/powerpoint/2010/main" val="349475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2863-42D4-426F-B1B1-0045644EFE3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EC84E9DD-2DE9-41FB-8243-3B3711276E0E}"/>
              </a:ext>
            </a:extLst>
          </p:cNvPr>
          <p:cNvSpPr>
            <a:spLocks noGrp="1"/>
          </p:cNvSpPr>
          <p:nvPr>
            <p:ph type="dt" sz="half" idx="10"/>
          </p:nvPr>
        </p:nvSpPr>
        <p:spPr/>
        <p:txBody>
          <a:bodyPr/>
          <a:lstStyle/>
          <a:p>
            <a:fld id="{5ADEFB7D-9FF9-4EF8-BF90-948851C24F4F}" type="datetimeFigureOut">
              <a:rPr lang="vi-VN" smtClean="0"/>
              <a:t>21/02/2024</a:t>
            </a:fld>
            <a:endParaRPr lang="vi-VN"/>
          </a:p>
        </p:txBody>
      </p:sp>
      <p:sp>
        <p:nvSpPr>
          <p:cNvPr id="4" name="Footer Placeholder 3">
            <a:extLst>
              <a:ext uri="{FF2B5EF4-FFF2-40B4-BE49-F238E27FC236}">
                <a16:creationId xmlns:a16="http://schemas.microsoft.com/office/drawing/2014/main" id="{2FA71456-CAFE-4F46-AE7A-983F7253910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B325895-616D-4A46-9622-96CA986E803E}"/>
              </a:ext>
            </a:extLst>
          </p:cNvPr>
          <p:cNvSpPr>
            <a:spLocks noGrp="1"/>
          </p:cNvSpPr>
          <p:nvPr>
            <p:ph type="sldNum" sz="quarter" idx="12"/>
          </p:nvPr>
        </p:nvSpPr>
        <p:spPr/>
        <p:txBody>
          <a:bodyPr/>
          <a:lstStyle/>
          <a:p>
            <a:fld id="{8DC85AA9-BBFA-4670-B6AA-3FA4C36B669B}" type="slidenum">
              <a:rPr lang="vi-VN" smtClean="0"/>
              <a:t>‹#›</a:t>
            </a:fld>
            <a:endParaRPr lang="vi-VN"/>
          </a:p>
        </p:txBody>
      </p:sp>
    </p:spTree>
    <p:extLst>
      <p:ext uri="{BB962C8B-B14F-4D97-AF65-F5344CB8AC3E}">
        <p14:creationId xmlns:p14="http://schemas.microsoft.com/office/powerpoint/2010/main" val="208672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1A466-B26B-45B2-AA1A-131CD813A7C2}"/>
              </a:ext>
            </a:extLst>
          </p:cNvPr>
          <p:cNvSpPr>
            <a:spLocks noGrp="1"/>
          </p:cNvSpPr>
          <p:nvPr>
            <p:ph type="dt" sz="half" idx="10"/>
          </p:nvPr>
        </p:nvSpPr>
        <p:spPr/>
        <p:txBody>
          <a:bodyPr/>
          <a:lstStyle/>
          <a:p>
            <a:fld id="{5ADEFB7D-9FF9-4EF8-BF90-948851C24F4F}" type="datetimeFigureOut">
              <a:rPr lang="vi-VN" smtClean="0"/>
              <a:t>21/02/2024</a:t>
            </a:fld>
            <a:endParaRPr lang="vi-VN"/>
          </a:p>
        </p:txBody>
      </p:sp>
      <p:sp>
        <p:nvSpPr>
          <p:cNvPr id="3" name="Footer Placeholder 2">
            <a:extLst>
              <a:ext uri="{FF2B5EF4-FFF2-40B4-BE49-F238E27FC236}">
                <a16:creationId xmlns:a16="http://schemas.microsoft.com/office/drawing/2014/main" id="{59A69A40-41FB-4327-A340-E34EC7DE3BF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A8D0B4DD-4EF3-453E-9D4F-C1F386554C02}"/>
              </a:ext>
            </a:extLst>
          </p:cNvPr>
          <p:cNvSpPr>
            <a:spLocks noGrp="1"/>
          </p:cNvSpPr>
          <p:nvPr>
            <p:ph type="sldNum" sz="quarter" idx="12"/>
          </p:nvPr>
        </p:nvSpPr>
        <p:spPr/>
        <p:txBody>
          <a:bodyPr/>
          <a:lstStyle/>
          <a:p>
            <a:fld id="{8DC85AA9-BBFA-4670-B6AA-3FA4C36B669B}" type="slidenum">
              <a:rPr lang="vi-VN" smtClean="0"/>
              <a:t>‹#›</a:t>
            </a:fld>
            <a:endParaRPr lang="vi-VN"/>
          </a:p>
        </p:txBody>
      </p:sp>
    </p:spTree>
    <p:extLst>
      <p:ext uri="{BB962C8B-B14F-4D97-AF65-F5344CB8AC3E}">
        <p14:creationId xmlns:p14="http://schemas.microsoft.com/office/powerpoint/2010/main" val="47175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BE40-F461-45C6-BAD5-BD92E7E84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7768204-ECB2-494F-96B1-925123C4F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20B72F5-339F-4C47-87E8-E88331854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2F69E-CA8F-454D-AD5A-5751FD4D1C6C}"/>
              </a:ext>
            </a:extLst>
          </p:cNvPr>
          <p:cNvSpPr>
            <a:spLocks noGrp="1"/>
          </p:cNvSpPr>
          <p:nvPr>
            <p:ph type="dt" sz="half" idx="10"/>
          </p:nvPr>
        </p:nvSpPr>
        <p:spPr/>
        <p:txBody>
          <a:bodyPr/>
          <a:lstStyle/>
          <a:p>
            <a:fld id="{5ADEFB7D-9FF9-4EF8-BF90-948851C24F4F}" type="datetimeFigureOut">
              <a:rPr lang="vi-VN" smtClean="0"/>
              <a:t>21/02/2024</a:t>
            </a:fld>
            <a:endParaRPr lang="vi-VN"/>
          </a:p>
        </p:txBody>
      </p:sp>
      <p:sp>
        <p:nvSpPr>
          <p:cNvPr id="6" name="Footer Placeholder 5">
            <a:extLst>
              <a:ext uri="{FF2B5EF4-FFF2-40B4-BE49-F238E27FC236}">
                <a16:creationId xmlns:a16="http://schemas.microsoft.com/office/drawing/2014/main" id="{85D35F3F-57E7-465D-8A29-C12908767CF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6F69BE9-D263-48A3-82C7-463151F3D1A8}"/>
              </a:ext>
            </a:extLst>
          </p:cNvPr>
          <p:cNvSpPr>
            <a:spLocks noGrp="1"/>
          </p:cNvSpPr>
          <p:nvPr>
            <p:ph type="sldNum" sz="quarter" idx="12"/>
          </p:nvPr>
        </p:nvSpPr>
        <p:spPr/>
        <p:txBody>
          <a:bodyPr/>
          <a:lstStyle/>
          <a:p>
            <a:fld id="{8DC85AA9-BBFA-4670-B6AA-3FA4C36B669B}" type="slidenum">
              <a:rPr lang="vi-VN" smtClean="0"/>
              <a:t>‹#›</a:t>
            </a:fld>
            <a:endParaRPr lang="vi-VN"/>
          </a:p>
        </p:txBody>
      </p:sp>
    </p:spTree>
    <p:extLst>
      <p:ext uri="{BB962C8B-B14F-4D97-AF65-F5344CB8AC3E}">
        <p14:creationId xmlns:p14="http://schemas.microsoft.com/office/powerpoint/2010/main" val="73751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07DC-5FE4-45B1-BC04-603B82810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802FAFF-1CA0-4CCA-98E5-473134884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35445DC-C729-4F14-9CB2-1C6C6C058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BF3EA-FD93-4404-BB6C-1CBA05295069}"/>
              </a:ext>
            </a:extLst>
          </p:cNvPr>
          <p:cNvSpPr>
            <a:spLocks noGrp="1"/>
          </p:cNvSpPr>
          <p:nvPr>
            <p:ph type="dt" sz="half" idx="10"/>
          </p:nvPr>
        </p:nvSpPr>
        <p:spPr/>
        <p:txBody>
          <a:bodyPr/>
          <a:lstStyle/>
          <a:p>
            <a:fld id="{5ADEFB7D-9FF9-4EF8-BF90-948851C24F4F}" type="datetimeFigureOut">
              <a:rPr lang="vi-VN" smtClean="0"/>
              <a:t>21/02/2024</a:t>
            </a:fld>
            <a:endParaRPr lang="vi-VN"/>
          </a:p>
        </p:txBody>
      </p:sp>
      <p:sp>
        <p:nvSpPr>
          <p:cNvPr id="6" name="Footer Placeholder 5">
            <a:extLst>
              <a:ext uri="{FF2B5EF4-FFF2-40B4-BE49-F238E27FC236}">
                <a16:creationId xmlns:a16="http://schemas.microsoft.com/office/drawing/2014/main" id="{FCD52FF1-9BC9-4CDC-9BEB-25BCD0F5B10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1F73DDD-CAB0-4B85-A7C7-9E30CE38C9FE}"/>
              </a:ext>
            </a:extLst>
          </p:cNvPr>
          <p:cNvSpPr>
            <a:spLocks noGrp="1"/>
          </p:cNvSpPr>
          <p:nvPr>
            <p:ph type="sldNum" sz="quarter" idx="12"/>
          </p:nvPr>
        </p:nvSpPr>
        <p:spPr/>
        <p:txBody>
          <a:bodyPr/>
          <a:lstStyle/>
          <a:p>
            <a:fld id="{8DC85AA9-BBFA-4670-B6AA-3FA4C36B669B}" type="slidenum">
              <a:rPr lang="vi-VN" smtClean="0"/>
              <a:t>‹#›</a:t>
            </a:fld>
            <a:endParaRPr lang="vi-VN"/>
          </a:p>
        </p:txBody>
      </p:sp>
    </p:spTree>
    <p:extLst>
      <p:ext uri="{BB962C8B-B14F-4D97-AF65-F5344CB8AC3E}">
        <p14:creationId xmlns:p14="http://schemas.microsoft.com/office/powerpoint/2010/main" val="421240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257D8-5721-4C6F-9B38-A699C8F5B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F1ADD72-DFFD-46B6-88CD-93FC5158A4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18A701E-16F2-442B-B89E-6036E567AA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EFB7D-9FF9-4EF8-BF90-948851C24F4F}" type="datetimeFigureOut">
              <a:rPr lang="vi-VN" smtClean="0"/>
              <a:t>21/02/2024</a:t>
            </a:fld>
            <a:endParaRPr lang="vi-VN"/>
          </a:p>
        </p:txBody>
      </p:sp>
      <p:sp>
        <p:nvSpPr>
          <p:cNvPr id="5" name="Footer Placeholder 4">
            <a:extLst>
              <a:ext uri="{FF2B5EF4-FFF2-40B4-BE49-F238E27FC236}">
                <a16:creationId xmlns:a16="http://schemas.microsoft.com/office/drawing/2014/main" id="{3FC2F7CA-FC33-42BD-B6AF-EAEFBB98B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6B64DB0-D89E-4B13-A64E-7177D3643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85AA9-BBFA-4670-B6AA-3FA4C36B669B}" type="slidenum">
              <a:rPr lang="vi-VN" smtClean="0"/>
              <a:t>‹#›</a:t>
            </a:fld>
            <a:endParaRPr lang="vi-VN"/>
          </a:p>
        </p:txBody>
      </p:sp>
    </p:spTree>
    <p:extLst>
      <p:ext uri="{BB962C8B-B14F-4D97-AF65-F5344CB8AC3E}">
        <p14:creationId xmlns:p14="http://schemas.microsoft.com/office/powerpoint/2010/main" val="3720779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4.jpeg"/><Relationship Id="rId5" Type="http://schemas.openxmlformats.org/officeDocument/2006/relationships/image" Target="../media/image13.png"/><Relationship Id="rId10" Type="http://schemas.microsoft.com/office/2007/relationships/hdphoto" Target="../media/hdphoto3.wdp"/><Relationship Id="rId4" Type="http://schemas.openxmlformats.org/officeDocument/2006/relationships/image" Target="../media/image1.jpe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4.jpeg"/><Relationship Id="rId5" Type="http://schemas.openxmlformats.org/officeDocument/2006/relationships/image" Target="../media/image13.png"/><Relationship Id="rId10" Type="http://schemas.microsoft.com/office/2007/relationships/hdphoto" Target="../media/hdphoto3.wdp"/><Relationship Id="rId4" Type="http://schemas.openxmlformats.org/officeDocument/2006/relationships/image" Target="../media/image1.jpe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jpeg"/><Relationship Id="rId4" Type="http://schemas.openxmlformats.org/officeDocument/2006/relationships/image" Target="../media/image12.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jpeg"/><Relationship Id="rId10" Type="http://schemas.openxmlformats.org/officeDocument/2006/relationships/image" Target="../media/image8.jpeg"/><Relationship Id="rId4" Type="http://schemas.openxmlformats.org/officeDocument/2006/relationships/image" Target="../media/image12.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jpeg"/><Relationship Id="rId10" Type="http://schemas.openxmlformats.org/officeDocument/2006/relationships/image" Target="../media/image8.jpeg"/><Relationship Id="rId4" Type="http://schemas.openxmlformats.org/officeDocument/2006/relationships/image" Target="../media/image12.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6.wdp"/><Relationship Id="rId4" Type="http://schemas.openxmlformats.org/officeDocument/2006/relationships/audio" Target="../media/audio3.wav"/><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1.png"/><Relationship Id="rId3" Type="http://schemas.openxmlformats.org/officeDocument/2006/relationships/audio" Target="../media/audio3.wav"/><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34.png"/><Relationship Id="rId5" Type="http://schemas.openxmlformats.org/officeDocument/2006/relationships/image" Target="../media/image28.png"/><Relationship Id="rId10" Type="http://schemas.microsoft.com/office/2007/relationships/hdphoto" Target="../media/hdphoto6.wdp"/><Relationship Id="rId4" Type="http://schemas.openxmlformats.org/officeDocument/2006/relationships/audio" Target="../media/audio2.wav"/><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audio" Target="../media/audio2.wav"/><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6.wdp"/><Relationship Id="rId4" Type="http://schemas.openxmlformats.org/officeDocument/2006/relationships/audio" Target="../media/audio3.wav"/><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6.wdp"/><Relationship Id="rId4" Type="http://schemas.openxmlformats.org/officeDocument/2006/relationships/audio" Target="../media/audio3.wav"/><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audio" Target="../media/audio2.wav"/><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6.wdp"/><Relationship Id="rId4" Type="http://schemas.openxmlformats.org/officeDocument/2006/relationships/audio" Target="../media/audio3.wav"/><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jpeg"/><Relationship Id="rId10"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jpeg"/><Relationship Id="rId4" Type="http://schemas.openxmlformats.org/officeDocument/2006/relationships/image" Target="../media/image12.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jpeg"/><Relationship Id="rId4" Type="http://schemas.openxmlformats.org/officeDocument/2006/relationships/image" Target="../media/image12.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1.jpe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12"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jpe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4181658" y="7138573"/>
            <a:ext cx="5128" cy="5178"/>
          </a:xfrm>
          <a:custGeom>
            <a:avLst/>
            <a:gdLst>
              <a:gd name="connsiteX0" fmla="*/ 0 w 5128"/>
              <a:gd name="connsiteY0" fmla="*/ 0 h 5178"/>
              <a:gd name="connsiteX1" fmla="*/ 5128 w 5128"/>
              <a:gd name="connsiteY1" fmla="*/ 5178 h 5178"/>
              <a:gd name="connsiteX2" fmla="*/ 0 w 5128"/>
              <a:gd name="connsiteY2" fmla="*/ 5178 h 5178"/>
              <a:gd name="connsiteX3" fmla="*/ 0 w 5128"/>
              <a:gd name="connsiteY3" fmla="*/ 0 h 5178"/>
            </a:gdLst>
            <a:ahLst/>
            <a:cxnLst>
              <a:cxn ang="0">
                <a:pos x="connsiteX0" y="connsiteY0"/>
              </a:cxn>
              <a:cxn ang="0">
                <a:pos x="connsiteX1" y="connsiteY1"/>
              </a:cxn>
              <a:cxn ang="0">
                <a:pos x="connsiteX2" y="connsiteY2"/>
              </a:cxn>
              <a:cxn ang="0">
                <a:pos x="connsiteX3" y="connsiteY3"/>
              </a:cxn>
            </a:cxnLst>
            <a:rect l="l" t="t" r="r" b="b"/>
            <a:pathLst>
              <a:path w="5128" h="5178">
                <a:moveTo>
                  <a:pt x="0" y="0"/>
                </a:moveTo>
                <a:lnTo>
                  <a:pt x="5128" y="5178"/>
                </a:lnTo>
                <a:lnTo>
                  <a:pt x="0" y="5178"/>
                </a:lnTo>
                <a:lnTo>
                  <a:pt x="0" y="0"/>
                </a:lnTo>
                <a:close/>
              </a:path>
            </a:pathLst>
          </a:cu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p:cNvPicPr>
            <a:picLocks noChangeAspect="1"/>
          </p:cNvPicPr>
          <p:nvPr/>
        </p:nvPicPr>
        <p:blipFill>
          <a:blip r:embed="rId3"/>
          <a:stretch>
            <a:fillRect/>
          </a:stretch>
        </p:blipFill>
        <p:spPr>
          <a:xfrm>
            <a:off x="5127" y="0"/>
            <a:ext cx="12146109" cy="6858000"/>
          </a:xfrm>
          <a:prstGeom prst="rect">
            <a:avLst/>
          </a:prstGeom>
        </p:spPr>
      </p:pic>
      <p:sp>
        <p:nvSpPr>
          <p:cNvPr id="75" name="Rectangle 74"/>
          <p:cNvSpPr/>
          <p:nvPr/>
        </p:nvSpPr>
        <p:spPr>
          <a:xfrm>
            <a:off x="4550254" y="148788"/>
            <a:ext cx="2851978" cy="2625897"/>
          </a:xfrm>
          <a:prstGeom prst="rect">
            <a:avLst/>
          </a:prstGeom>
          <a:blipFill>
            <a:blip r:embed="rId4"/>
            <a:srcRect/>
            <a:stretch>
              <a:fillRect t="-33000" b="-33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7" name="Rectangle 76"/>
          <p:cNvSpPr/>
          <p:nvPr/>
        </p:nvSpPr>
        <p:spPr>
          <a:xfrm>
            <a:off x="8535161" y="148788"/>
            <a:ext cx="2851978" cy="2625897"/>
          </a:xfrm>
          <a:prstGeom prst="rect">
            <a:avLst/>
          </a:prstGeom>
          <a:blipFill>
            <a:blip r:embed="rId5"/>
            <a:srcRect/>
            <a:stretch>
              <a:fillRect t="-34000" b="-34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8" name="Freeform 77"/>
          <p:cNvSpPr/>
          <p:nvPr/>
        </p:nvSpPr>
        <p:spPr>
          <a:xfrm>
            <a:off x="8485471" y="41124"/>
            <a:ext cx="2901668" cy="2681025"/>
          </a:xfrm>
          <a:custGeom>
            <a:avLst/>
            <a:gdLst>
              <a:gd name="connsiteX0" fmla="*/ 0 w 3616077"/>
              <a:gd name="connsiteY0" fmla="*/ 0 h 743857"/>
              <a:gd name="connsiteX1" fmla="*/ 3616077 w 3616077"/>
              <a:gd name="connsiteY1" fmla="*/ 0 h 743857"/>
              <a:gd name="connsiteX2" fmla="*/ 3616077 w 3616077"/>
              <a:gd name="connsiteY2" fmla="*/ 743857 h 743857"/>
              <a:gd name="connsiteX3" fmla="*/ 0 w 3616077"/>
              <a:gd name="connsiteY3" fmla="*/ 743857 h 743857"/>
              <a:gd name="connsiteX4" fmla="*/ 0 w 3616077"/>
              <a:gd name="connsiteY4" fmla="*/ 0 h 74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77" h="743857">
                <a:moveTo>
                  <a:pt x="0" y="0"/>
                </a:moveTo>
                <a:lnTo>
                  <a:pt x="3616077" y="0"/>
                </a:lnTo>
                <a:lnTo>
                  <a:pt x="3616077" y="743857"/>
                </a:lnTo>
                <a:lnTo>
                  <a:pt x="0" y="74385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8000" kern="1200" dirty="0">
                <a:solidFill>
                  <a:schemeClr val="bg1"/>
                </a:solidFill>
                <a:latin typeface="Brush Script MT" panose="03060802040406070304" pitchFamily="66" charset="0"/>
              </a:rPr>
              <a:t>GIỚI</a:t>
            </a:r>
          </a:p>
        </p:txBody>
      </p:sp>
      <p:sp>
        <p:nvSpPr>
          <p:cNvPr id="79" name="Rectangle 78"/>
          <p:cNvSpPr/>
          <p:nvPr/>
        </p:nvSpPr>
        <p:spPr>
          <a:xfrm>
            <a:off x="4550254" y="3609803"/>
            <a:ext cx="2851978" cy="2625897"/>
          </a:xfrm>
          <a:prstGeom prst="rect">
            <a:avLst/>
          </a:prstGeom>
          <a:blipFill>
            <a:blip r:embed="rId6"/>
            <a:srcRect/>
            <a:stretch>
              <a:fillRect t="-8000" b="-8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0" name="Freeform 79"/>
          <p:cNvSpPr/>
          <p:nvPr/>
        </p:nvSpPr>
        <p:spPr>
          <a:xfrm>
            <a:off x="4505840" y="3548800"/>
            <a:ext cx="2901668" cy="2558794"/>
          </a:xfrm>
          <a:custGeom>
            <a:avLst/>
            <a:gdLst>
              <a:gd name="connsiteX0" fmla="*/ 0 w 3616077"/>
              <a:gd name="connsiteY0" fmla="*/ 0 h 743857"/>
              <a:gd name="connsiteX1" fmla="*/ 3616077 w 3616077"/>
              <a:gd name="connsiteY1" fmla="*/ 0 h 743857"/>
              <a:gd name="connsiteX2" fmla="*/ 3616077 w 3616077"/>
              <a:gd name="connsiteY2" fmla="*/ 743857 h 743857"/>
              <a:gd name="connsiteX3" fmla="*/ 0 w 3616077"/>
              <a:gd name="connsiteY3" fmla="*/ 743857 h 743857"/>
              <a:gd name="connsiteX4" fmla="*/ 0 w 3616077"/>
              <a:gd name="connsiteY4" fmla="*/ 0 h 74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77" h="743857">
                <a:moveTo>
                  <a:pt x="0" y="0"/>
                </a:moveTo>
                <a:lnTo>
                  <a:pt x="3616077" y="0"/>
                </a:lnTo>
                <a:lnTo>
                  <a:pt x="3616077" y="743857"/>
                </a:lnTo>
                <a:lnTo>
                  <a:pt x="0" y="74385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8000" kern="1200" dirty="0">
                <a:solidFill>
                  <a:schemeClr val="bg1"/>
                </a:solidFill>
                <a:latin typeface="Brush Script MT" panose="03060802040406070304" pitchFamily="66" charset="0"/>
              </a:rPr>
              <a:t>CỔ</a:t>
            </a:r>
          </a:p>
        </p:txBody>
      </p:sp>
      <p:sp>
        <p:nvSpPr>
          <p:cNvPr id="81" name="Rectangle 80"/>
          <p:cNvSpPr/>
          <p:nvPr/>
        </p:nvSpPr>
        <p:spPr>
          <a:xfrm>
            <a:off x="8535161" y="3609803"/>
            <a:ext cx="2851978" cy="2625897"/>
          </a:xfrm>
          <a:prstGeom prst="rect">
            <a:avLst/>
          </a:prstGeom>
          <a:blipFill>
            <a:blip r:embed="rId7"/>
            <a:srcRect/>
            <a:stretch>
              <a:fillRect l="-32000" r="-32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2" name="Freeform 81"/>
          <p:cNvSpPr/>
          <p:nvPr/>
        </p:nvSpPr>
        <p:spPr>
          <a:xfrm>
            <a:off x="8485471" y="3562347"/>
            <a:ext cx="2901668" cy="2673353"/>
          </a:xfrm>
          <a:custGeom>
            <a:avLst/>
            <a:gdLst>
              <a:gd name="connsiteX0" fmla="*/ 0 w 3616077"/>
              <a:gd name="connsiteY0" fmla="*/ 0 h 743857"/>
              <a:gd name="connsiteX1" fmla="*/ 3616077 w 3616077"/>
              <a:gd name="connsiteY1" fmla="*/ 0 h 743857"/>
              <a:gd name="connsiteX2" fmla="*/ 3616077 w 3616077"/>
              <a:gd name="connsiteY2" fmla="*/ 743857 h 743857"/>
              <a:gd name="connsiteX3" fmla="*/ 0 w 3616077"/>
              <a:gd name="connsiteY3" fmla="*/ 743857 h 743857"/>
              <a:gd name="connsiteX4" fmla="*/ 0 w 3616077"/>
              <a:gd name="connsiteY4" fmla="*/ 0 h 74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77" h="743857">
                <a:moveTo>
                  <a:pt x="0" y="0"/>
                </a:moveTo>
                <a:lnTo>
                  <a:pt x="3616077" y="0"/>
                </a:lnTo>
                <a:lnTo>
                  <a:pt x="3616077" y="743857"/>
                </a:lnTo>
                <a:lnTo>
                  <a:pt x="0" y="74385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8000" kern="1200" dirty="0">
                <a:solidFill>
                  <a:schemeClr val="bg1"/>
                </a:solidFill>
                <a:latin typeface="Brush Script MT" panose="03060802040406070304" pitchFamily="66" charset="0"/>
              </a:rPr>
              <a:t>TÍCH</a:t>
            </a:r>
          </a:p>
        </p:txBody>
      </p:sp>
      <p:grpSp>
        <p:nvGrpSpPr>
          <p:cNvPr id="83" name="Group 82"/>
          <p:cNvGrpSpPr/>
          <p:nvPr/>
        </p:nvGrpSpPr>
        <p:grpSpPr>
          <a:xfrm>
            <a:off x="5128" y="0"/>
            <a:ext cx="4809760" cy="6858000"/>
            <a:chOff x="5128" y="0"/>
            <a:chExt cx="4809760" cy="6858000"/>
          </a:xfrm>
        </p:grpSpPr>
        <p:sp>
          <p:nvSpPr>
            <p:cNvPr id="84" name="Freeform 83"/>
            <p:cNvSpPr/>
            <p:nvPr/>
          </p:nvSpPr>
          <p:spPr>
            <a:xfrm>
              <a:off x="5128" y="0"/>
              <a:ext cx="4809760" cy="6858000"/>
            </a:xfrm>
            <a:custGeom>
              <a:avLst/>
              <a:gdLst>
                <a:gd name="connsiteX0" fmla="*/ 0 w 4176530"/>
                <a:gd name="connsiteY0" fmla="*/ 0 h 6858000"/>
                <a:gd name="connsiteX1" fmla="*/ 4176530 w 4176530"/>
                <a:gd name="connsiteY1" fmla="*/ 0 h 6858000"/>
                <a:gd name="connsiteX2" fmla="*/ 4176530 w 4176530"/>
                <a:gd name="connsiteY2" fmla="*/ 132702 h 6858000"/>
                <a:gd name="connsiteX3" fmla="*/ 4143375 w 4176530"/>
                <a:gd name="connsiteY3" fmla="*/ 142875 h 6858000"/>
                <a:gd name="connsiteX4" fmla="*/ 4057650 w 4176530"/>
                <a:gd name="connsiteY4" fmla="*/ 171450 h 6858000"/>
                <a:gd name="connsiteX5" fmla="*/ 3900488 w 4176530"/>
                <a:gd name="connsiteY5" fmla="*/ 185738 h 6858000"/>
                <a:gd name="connsiteX6" fmla="*/ 3829050 w 4176530"/>
                <a:gd name="connsiteY6" fmla="*/ 200025 h 6858000"/>
                <a:gd name="connsiteX7" fmla="*/ 3729038 w 4176530"/>
                <a:gd name="connsiteY7" fmla="*/ 228600 h 6858000"/>
                <a:gd name="connsiteX8" fmla="*/ 3586163 w 4176530"/>
                <a:gd name="connsiteY8" fmla="*/ 271463 h 6858000"/>
                <a:gd name="connsiteX9" fmla="*/ 3543300 w 4176530"/>
                <a:gd name="connsiteY9" fmla="*/ 314325 h 6858000"/>
                <a:gd name="connsiteX10" fmla="*/ 3486150 w 4176530"/>
                <a:gd name="connsiteY10" fmla="*/ 400050 h 6858000"/>
                <a:gd name="connsiteX11" fmla="*/ 3443288 w 4176530"/>
                <a:gd name="connsiteY11" fmla="*/ 528638 h 6858000"/>
                <a:gd name="connsiteX12" fmla="*/ 3429000 w 4176530"/>
                <a:gd name="connsiteY12" fmla="*/ 571500 h 6858000"/>
                <a:gd name="connsiteX13" fmla="*/ 3414713 w 4176530"/>
                <a:gd name="connsiteY13" fmla="*/ 614363 h 6858000"/>
                <a:gd name="connsiteX14" fmla="*/ 3429000 w 4176530"/>
                <a:gd name="connsiteY14" fmla="*/ 885825 h 6858000"/>
                <a:gd name="connsiteX15" fmla="*/ 3457575 w 4176530"/>
                <a:gd name="connsiteY15" fmla="*/ 971550 h 6858000"/>
                <a:gd name="connsiteX16" fmla="*/ 3500438 w 4176530"/>
                <a:gd name="connsiteY16" fmla="*/ 1057275 h 6858000"/>
                <a:gd name="connsiteX17" fmla="*/ 3500438 w 4176530"/>
                <a:gd name="connsiteY17" fmla="*/ 1228725 h 6858000"/>
                <a:gd name="connsiteX18" fmla="*/ 3486150 w 4176530"/>
                <a:gd name="connsiteY18" fmla="*/ 1271588 h 6858000"/>
                <a:gd name="connsiteX19" fmla="*/ 3443288 w 4176530"/>
                <a:gd name="connsiteY19" fmla="*/ 1300163 h 6858000"/>
                <a:gd name="connsiteX20" fmla="*/ 3414713 w 4176530"/>
                <a:gd name="connsiteY20" fmla="*/ 1343025 h 6858000"/>
                <a:gd name="connsiteX21" fmla="*/ 3386138 w 4176530"/>
                <a:gd name="connsiteY21" fmla="*/ 1428750 h 6858000"/>
                <a:gd name="connsiteX22" fmla="*/ 3400425 w 4176530"/>
                <a:gd name="connsiteY22" fmla="*/ 1585913 h 6858000"/>
                <a:gd name="connsiteX23" fmla="*/ 3429000 w 4176530"/>
                <a:gd name="connsiteY23" fmla="*/ 1628775 h 6858000"/>
                <a:gd name="connsiteX24" fmla="*/ 3441905 w 4176530"/>
                <a:gd name="connsiteY24" fmla="*/ 1669939 h 6858000"/>
                <a:gd name="connsiteX25" fmla="*/ 3439320 w 4176530"/>
                <a:gd name="connsiteY25" fmla="*/ 1666476 h 6858000"/>
                <a:gd name="connsiteX26" fmla="*/ 3438936 w 4176530"/>
                <a:gd name="connsiteY26" fmla="*/ 1665921 h 6858000"/>
                <a:gd name="connsiteX27" fmla="*/ 3437911 w 4176530"/>
                <a:gd name="connsiteY27" fmla="*/ 1664590 h 6858000"/>
                <a:gd name="connsiteX28" fmla="*/ 3439320 w 4176530"/>
                <a:gd name="connsiteY28" fmla="*/ 1666476 h 6858000"/>
                <a:gd name="connsiteX29" fmla="*/ 3448936 w 4176530"/>
                <a:gd name="connsiteY29" fmla="*/ 1680402 h 6858000"/>
                <a:gd name="connsiteX30" fmla="*/ 3471863 w 4176530"/>
                <a:gd name="connsiteY30" fmla="*/ 1714500 h 6858000"/>
                <a:gd name="connsiteX31" fmla="*/ 3500438 w 4176530"/>
                <a:gd name="connsiteY31" fmla="*/ 1828800 h 6858000"/>
                <a:gd name="connsiteX32" fmla="*/ 3443288 w 4176530"/>
                <a:gd name="connsiteY32" fmla="*/ 1943100 h 6858000"/>
                <a:gd name="connsiteX33" fmla="*/ 3371850 w 4176530"/>
                <a:gd name="connsiteY33" fmla="*/ 2014538 h 6858000"/>
                <a:gd name="connsiteX34" fmla="*/ 3314700 w 4176530"/>
                <a:gd name="connsiteY34" fmla="*/ 2100263 h 6858000"/>
                <a:gd name="connsiteX35" fmla="*/ 3271838 w 4176530"/>
                <a:gd name="connsiteY35" fmla="*/ 2200275 h 6858000"/>
                <a:gd name="connsiteX36" fmla="*/ 3286125 w 4176530"/>
                <a:gd name="connsiteY36" fmla="*/ 2414588 h 6858000"/>
                <a:gd name="connsiteX37" fmla="*/ 3357563 w 4176530"/>
                <a:gd name="connsiteY37" fmla="*/ 2543175 h 6858000"/>
                <a:gd name="connsiteX38" fmla="*/ 3400425 w 4176530"/>
                <a:gd name="connsiteY38" fmla="*/ 2600325 h 6858000"/>
                <a:gd name="connsiteX39" fmla="*/ 3457575 w 4176530"/>
                <a:gd name="connsiteY39" fmla="*/ 2686050 h 6858000"/>
                <a:gd name="connsiteX40" fmla="*/ 3486150 w 4176530"/>
                <a:gd name="connsiteY40" fmla="*/ 2728913 h 6858000"/>
                <a:gd name="connsiteX41" fmla="*/ 3443288 w 4176530"/>
                <a:gd name="connsiteY41" fmla="*/ 2914650 h 6858000"/>
                <a:gd name="connsiteX42" fmla="*/ 3400425 w 4176530"/>
                <a:gd name="connsiteY42" fmla="*/ 2943225 h 6858000"/>
                <a:gd name="connsiteX43" fmla="*/ 3343275 w 4176530"/>
                <a:gd name="connsiteY43" fmla="*/ 3028950 h 6858000"/>
                <a:gd name="connsiteX44" fmla="*/ 3286125 w 4176530"/>
                <a:gd name="connsiteY44" fmla="*/ 3114675 h 6858000"/>
                <a:gd name="connsiteX45" fmla="*/ 3286125 w 4176530"/>
                <a:gd name="connsiteY45" fmla="*/ 3328988 h 6858000"/>
                <a:gd name="connsiteX46" fmla="*/ 3328988 w 4176530"/>
                <a:gd name="connsiteY46" fmla="*/ 3386138 h 6858000"/>
                <a:gd name="connsiteX47" fmla="*/ 3371850 w 4176530"/>
                <a:gd name="connsiteY47" fmla="*/ 3514725 h 6858000"/>
                <a:gd name="connsiteX48" fmla="*/ 3400425 w 4176530"/>
                <a:gd name="connsiteY48" fmla="*/ 3657600 h 6858000"/>
                <a:gd name="connsiteX49" fmla="*/ 3471863 w 4176530"/>
                <a:gd name="connsiteY49" fmla="*/ 3743325 h 6858000"/>
                <a:gd name="connsiteX50" fmla="*/ 3471863 w 4176530"/>
                <a:gd name="connsiteY50" fmla="*/ 3929063 h 6858000"/>
                <a:gd name="connsiteX51" fmla="*/ 3443288 w 4176530"/>
                <a:gd name="connsiteY51" fmla="*/ 4014788 h 6858000"/>
                <a:gd name="connsiteX52" fmla="*/ 3343275 w 4176530"/>
                <a:gd name="connsiteY52" fmla="*/ 4086225 h 6858000"/>
                <a:gd name="connsiteX53" fmla="*/ 3257550 w 4176530"/>
                <a:gd name="connsiteY53" fmla="*/ 4171950 h 6858000"/>
                <a:gd name="connsiteX54" fmla="*/ 3214688 w 4176530"/>
                <a:gd name="connsiteY54" fmla="*/ 4300538 h 6858000"/>
                <a:gd name="connsiteX55" fmla="*/ 3200400 w 4176530"/>
                <a:gd name="connsiteY55" fmla="*/ 4343400 h 6858000"/>
                <a:gd name="connsiteX56" fmla="*/ 3186113 w 4176530"/>
                <a:gd name="connsiteY56" fmla="*/ 4386263 h 6858000"/>
                <a:gd name="connsiteX57" fmla="*/ 3200400 w 4176530"/>
                <a:gd name="connsiteY57" fmla="*/ 4600575 h 6858000"/>
                <a:gd name="connsiteX58" fmla="*/ 3214688 w 4176530"/>
                <a:gd name="connsiteY58" fmla="*/ 4643438 h 6858000"/>
                <a:gd name="connsiteX59" fmla="*/ 3271838 w 4176530"/>
                <a:gd name="connsiteY59" fmla="*/ 4729163 h 6858000"/>
                <a:gd name="connsiteX60" fmla="*/ 3314700 w 4176530"/>
                <a:gd name="connsiteY60" fmla="*/ 4772025 h 6858000"/>
                <a:gd name="connsiteX61" fmla="*/ 3386138 w 4176530"/>
                <a:gd name="connsiteY61" fmla="*/ 4829175 h 6858000"/>
                <a:gd name="connsiteX62" fmla="*/ 3408676 w 4176530"/>
                <a:gd name="connsiteY62" fmla="*/ 4863665 h 6858000"/>
                <a:gd name="connsiteX63" fmla="*/ 3417623 w 4176530"/>
                <a:gd name="connsiteY63" fmla="*/ 4878247 h 6858000"/>
                <a:gd name="connsiteX64" fmla="*/ 3418734 w 4176530"/>
                <a:gd name="connsiteY64" fmla="*/ 4880444 h 6858000"/>
                <a:gd name="connsiteX65" fmla="*/ 3417985 w 4176530"/>
                <a:gd name="connsiteY65" fmla="*/ 4878837 h 6858000"/>
                <a:gd name="connsiteX66" fmla="*/ 3417623 w 4176530"/>
                <a:gd name="connsiteY66" fmla="*/ 4878247 h 6858000"/>
                <a:gd name="connsiteX67" fmla="*/ 3415596 w 4176530"/>
                <a:gd name="connsiteY67" fmla="*/ 4874239 h 6858000"/>
                <a:gd name="connsiteX68" fmla="*/ 3457575 w 4176530"/>
                <a:gd name="connsiteY68" fmla="*/ 4886325 h 6858000"/>
                <a:gd name="connsiteX69" fmla="*/ 3486150 w 4176530"/>
                <a:gd name="connsiteY69" fmla="*/ 4929188 h 6858000"/>
                <a:gd name="connsiteX70" fmla="*/ 3471863 w 4176530"/>
                <a:gd name="connsiteY70" fmla="*/ 4972050 h 6858000"/>
                <a:gd name="connsiteX71" fmla="*/ 3400425 w 4176530"/>
                <a:gd name="connsiteY71" fmla="*/ 5057775 h 6858000"/>
                <a:gd name="connsiteX72" fmla="*/ 3271838 w 4176530"/>
                <a:gd name="connsiteY72" fmla="*/ 5157788 h 6858000"/>
                <a:gd name="connsiteX73" fmla="*/ 3214688 w 4176530"/>
                <a:gd name="connsiteY73" fmla="*/ 5243513 h 6858000"/>
                <a:gd name="connsiteX74" fmla="*/ 3186113 w 4176530"/>
                <a:gd name="connsiteY74" fmla="*/ 5286375 h 6858000"/>
                <a:gd name="connsiteX75" fmla="*/ 3157538 w 4176530"/>
                <a:gd name="connsiteY75" fmla="*/ 5329238 h 6858000"/>
                <a:gd name="connsiteX76" fmla="*/ 3114675 w 4176530"/>
                <a:gd name="connsiteY76" fmla="*/ 5472113 h 6858000"/>
                <a:gd name="connsiteX77" fmla="*/ 3100388 w 4176530"/>
                <a:gd name="connsiteY77" fmla="*/ 5514975 h 6858000"/>
                <a:gd name="connsiteX78" fmla="*/ 3114675 w 4176530"/>
                <a:gd name="connsiteY78" fmla="*/ 5629275 h 6858000"/>
                <a:gd name="connsiteX79" fmla="*/ 3171825 w 4176530"/>
                <a:gd name="connsiteY79" fmla="*/ 5772150 h 6858000"/>
                <a:gd name="connsiteX80" fmla="*/ 3300413 w 4176530"/>
                <a:gd name="connsiteY80" fmla="*/ 5929313 h 6858000"/>
                <a:gd name="connsiteX81" fmla="*/ 3443288 w 4176530"/>
                <a:gd name="connsiteY81" fmla="*/ 5972175 h 6858000"/>
                <a:gd name="connsiteX82" fmla="*/ 3486150 w 4176530"/>
                <a:gd name="connsiteY82" fmla="*/ 5986463 h 6858000"/>
                <a:gd name="connsiteX83" fmla="*/ 3629025 w 4176530"/>
                <a:gd name="connsiteY83" fmla="*/ 6015038 h 6858000"/>
                <a:gd name="connsiteX84" fmla="*/ 3642799 w 4176530"/>
                <a:gd name="connsiteY84" fmla="*/ 6056789 h 6858000"/>
                <a:gd name="connsiteX85" fmla="*/ 3645554 w 4176530"/>
                <a:gd name="connsiteY85" fmla="*/ 6065458 h 6858000"/>
                <a:gd name="connsiteX86" fmla="*/ 3646012 w 4176530"/>
                <a:gd name="connsiteY86" fmla="*/ 6067041 h 6858000"/>
                <a:gd name="connsiteX87" fmla="*/ 3647320 w 4176530"/>
                <a:gd name="connsiteY87" fmla="*/ 6071013 h 6858000"/>
                <a:gd name="connsiteX88" fmla="*/ 3645554 w 4176530"/>
                <a:gd name="connsiteY88" fmla="*/ 6065458 h 6858000"/>
                <a:gd name="connsiteX89" fmla="*/ 3642300 w 4176530"/>
                <a:gd name="connsiteY89" fmla="*/ 6054201 h 6858000"/>
                <a:gd name="connsiteX90" fmla="*/ 3671888 w 4176530"/>
                <a:gd name="connsiteY90" fmla="*/ 6100763 h 6858000"/>
                <a:gd name="connsiteX91" fmla="*/ 3714750 w 4176530"/>
                <a:gd name="connsiteY91" fmla="*/ 6229350 h 6858000"/>
                <a:gd name="connsiteX92" fmla="*/ 3729038 w 4176530"/>
                <a:gd name="connsiteY92" fmla="*/ 6272213 h 6858000"/>
                <a:gd name="connsiteX93" fmla="*/ 3757613 w 4176530"/>
                <a:gd name="connsiteY93" fmla="*/ 6315075 h 6858000"/>
                <a:gd name="connsiteX94" fmla="*/ 3786188 w 4176530"/>
                <a:gd name="connsiteY94" fmla="*/ 6400800 h 6858000"/>
                <a:gd name="connsiteX95" fmla="*/ 3800475 w 4176530"/>
                <a:gd name="connsiteY95" fmla="*/ 6443663 h 6858000"/>
                <a:gd name="connsiteX96" fmla="*/ 3900488 w 4176530"/>
                <a:gd name="connsiteY96" fmla="*/ 6572250 h 6858000"/>
                <a:gd name="connsiteX97" fmla="*/ 3943350 w 4176530"/>
                <a:gd name="connsiteY97" fmla="*/ 6600825 h 6858000"/>
                <a:gd name="connsiteX98" fmla="*/ 4057650 w 4176530"/>
                <a:gd name="connsiteY98" fmla="*/ 6700838 h 6858000"/>
                <a:gd name="connsiteX99" fmla="*/ 4100513 w 4176530"/>
                <a:gd name="connsiteY99" fmla="*/ 6729413 h 6858000"/>
                <a:gd name="connsiteX100" fmla="*/ 4114800 w 4176530"/>
                <a:gd name="connsiteY100" fmla="*/ 6772275 h 6858000"/>
                <a:gd name="connsiteX101" fmla="*/ 4169352 w 4176530"/>
                <a:gd name="connsiteY101" fmla="*/ 6845574 h 6858000"/>
                <a:gd name="connsiteX102" fmla="*/ 4176530 w 4176530"/>
                <a:gd name="connsiteY102" fmla="*/ 6852822 h 6858000"/>
                <a:gd name="connsiteX103" fmla="*/ 4176530 w 4176530"/>
                <a:gd name="connsiteY103" fmla="*/ 6858000 h 6858000"/>
                <a:gd name="connsiteX104" fmla="*/ 0 w 4176530"/>
                <a:gd name="connsiteY104" fmla="*/ 6858000 h 6858000"/>
                <a:gd name="connsiteX105" fmla="*/ 0 w 4176530"/>
                <a:gd name="connsiteY10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176530" h="6858000">
                  <a:moveTo>
                    <a:pt x="0" y="0"/>
                  </a:moveTo>
                  <a:lnTo>
                    <a:pt x="4176530" y="0"/>
                  </a:lnTo>
                  <a:lnTo>
                    <a:pt x="4176530" y="132702"/>
                  </a:lnTo>
                  <a:lnTo>
                    <a:pt x="4143375" y="142875"/>
                  </a:lnTo>
                  <a:cubicBezTo>
                    <a:pt x="4143368" y="142877"/>
                    <a:pt x="4057657" y="171449"/>
                    <a:pt x="4057650" y="171450"/>
                  </a:cubicBezTo>
                  <a:lnTo>
                    <a:pt x="3900488" y="185738"/>
                  </a:lnTo>
                  <a:cubicBezTo>
                    <a:pt x="3876675" y="190500"/>
                    <a:pt x="3852756" y="194757"/>
                    <a:pt x="3829050" y="200025"/>
                  </a:cubicBezTo>
                  <a:cubicBezTo>
                    <a:pt x="3748570" y="217909"/>
                    <a:pt x="3797216" y="208147"/>
                    <a:pt x="3729038" y="228600"/>
                  </a:cubicBezTo>
                  <a:cubicBezTo>
                    <a:pt x="3565511" y="277658"/>
                    <a:pt x="3683216" y="239111"/>
                    <a:pt x="3586163" y="271463"/>
                  </a:cubicBezTo>
                  <a:cubicBezTo>
                    <a:pt x="3571875" y="285750"/>
                    <a:pt x="3555705" y="298376"/>
                    <a:pt x="3543300" y="314325"/>
                  </a:cubicBezTo>
                  <a:cubicBezTo>
                    <a:pt x="3522215" y="341434"/>
                    <a:pt x="3486150" y="400050"/>
                    <a:pt x="3486150" y="400050"/>
                  </a:cubicBezTo>
                  <a:lnTo>
                    <a:pt x="3443288" y="528638"/>
                  </a:lnTo>
                  <a:lnTo>
                    <a:pt x="3429000" y="571500"/>
                  </a:lnTo>
                  <a:lnTo>
                    <a:pt x="3414713" y="614363"/>
                  </a:lnTo>
                  <a:cubicBezTo>
                    <a:pt x="3419475" y="704850"/>
                    <a:pt x="3418204" y="795858"/>
                    <a:pt x="3429000" y="885825"/>
                  </a:cubicBezTo>
                  <a:cubicBezTo>
                    <a:pt x="3432589" y="915731"/>
                    <a:pt x="3448050" y="942975"/>
                    <a:pt x="3457575" y="971550"/>
                  </a:cubicBezTo>
                  <a:cubicBezTo>
                    <a:pt x="3477293" y="1030702"/>
                    <a:pt x="3463510" y="1001883"/>
                    <a:pt x="3500438" y="1057275"/>
                  </a:cubicBezTo>
                  <a:cubicBezTo>
                    <a:pt x="3526505" y="1135480"/>
                    <a:pt x="3521705" y="1101122"/>
                    <a:pt x="3500438" y="1228725"/>
                  </a:cubicBezTo>
                  <a:cubicBezTo>
                    <a:pt x="3497962" y="1243581"/>
                    <a:pt x="3495558" y="1259828"/>
                    <a:pt x="3486150" y="1271588"/>
                  </a:cubicBezTo>
                  <a:cubicBezTo>
                    <a:pt x="3475423" y="1284997"/>
                    <a:pt x="3457575" y="1290638"/>
                    <a:pt x="3443288" y="1300163"/>
                  </a:cubicBezTo>
                  <a:cubicBezTo>
                    <a:pt x="3433763" y="1314450"/>
                    <a:pt x="3421687" y="1327334"/>
                    <a:pt x="3414713" y="1343025"/>
                  </a:cubicBezTo>
                  <a:cubicBezTo>
                    <a:pt x="3402480" y="1370550"/>
                    <a:pt x="3386138" y="1428750"/>
                    <a:pt x="3386138" y="1428750"/>
                  </a:cubicBezTo>
                  <a:cubicBezTo>
                    <a:pt x="3390900" y="1481138"/>
                    <a:pt x="3389403" y="1534477"/>
                    <a:pt x="3400425" y="1585913"/>
                  </a:cubicBezTo>
                  <a:cubicBezTo>
                    <a:pt x="3404023" y="1602703"/>
                    <a:pt x="3421321" y="1613417"/>
                    <a:pt x="3429000" y="1628775"/>
                  </a:cubicBezTo>
                  <a:cubicBezTo>
                    <a:pt x="3458577" y="1687928"/>
                    <a:pt x="3448820" y="1678650"/>
                    <a:pt x="3441905" y="1669939"/>
                  </a:cubicBezTo>
                  <a:lnTo>
                    <a:pt x="3439320" y="1666476"/>
                  </a:lnTo>
                  <a:lnTo>
                    <a:pt x="3438936" y="1665921"/>
                  </a:lnTo>
                  <a:cubicBezTo>
                    <a:pt x="3437319" y="1663645"/>
                    <a:pt x="3437196" y="1663561"/>
                    <a:pt x="3437911" y="1664590"/>
                  </a:cubicBezTo>
                  <a:lnTo>
                    <a:pt x="3439320" y="1666476"/>
                  </a:lnTo>
                  <a:lnTo>
                    <a:pt x="3448936" y="1680402"/>
                  </a:lnTo>
                  <a:cubicBezTo>
                    <a:pt x="3454204" y="1688139"/>
                    <a:pt x="3461627" y="1699146"/>
                    <a:pt x="3471863" y="1714500"/>
                  </a:cubicBezTo>
                  <a:cubicBezTo>
                    <a:pt x="3483136" y="1748320"/>
                    <a:pt x="3500438" y="1794323"/>
                    <a:pt x="3500438" y="1828800"/>
                  </a:cubicBezTo>
                  <a:cubicBezTo>
                    <a:pt x="3500438" y="1912581"/>
                    <a:pt x="3488136" y="1889282"/>
                    <a:pt x="3443288" y="1943100"/>
                  </a:cubicBezTo>
                  <a:cubicBezTo>
                    <a:pt x="3383757" y="2014538"/>
                    <a:pt x="3450432" y="1962151"/>
                    <a:pt x="3371850" y="2014538"/>
                  </a:cubicBezTo>
                  <a:cubicBezTo>
                    <a:pt x="3352800" y="2043113"/>
                    <a:pt x="3323029" y="2066945"/>
                    <a:pt x="3314700" y="2100263"/>
                  </a:cubicBezTo>
                  <a:cubicBezTo>
                    <a:pt x="3296248" y="2174072"/>
                    <a:pt x="3311305" y="2141075"/>
                    <a:pt x="3271838" y="2200275"/>
                  </a:cubicBezTo>
                  <a:cubicBezTo>
                    <a:pt x="3276600" y="2271713"/>
                    <a:pt x="3274959" y="2343868"/>
                    <a:pt x="3286125" y="2414588"/>
                  </a:cubicBezTo>
                  <a:cubicBezTo>
                    <a:pt x="3288943" y="2432433"/>
                    <a:pt x="3353518" y="2537107"/>
                    <a:pt x="3357563" y="2543175"/>
                  </a:cubicBezTo>
                  <a:cubicBezTo>
                    <a:pt x="3370772" y="2562988"/>
                    <a:pt x="3386770" y="2580817"/>
                    <a:pt x="3400425" y="2600325"/>
                  </a:cubicBezTo>
                  <a:cubicBezTo>
                    <a:pt x="3420119" y="2628460"/>
                    <a:pt x="3438525" y="2657475"/>
                    <a:pt x="3457575" y="2686050"/>
                  </a:cubicBezTo>
                  <a:lnTo>
                    <a:pt x="3486150" y="2728913"/>
                  </a:lnTo>
                  <a:cubicBezTo>
                    <a:pt x="3478690" y="2803513"/>
                    <a:pt x="3495350" y="2862588"/>
                    <a:pt x="3443288" y="2914650"/>
                  </a:cubicBezTo>
                  <a:cubicBezTo>
                    <a:pt x="3431146" y="2926792"/>
                    <a:pt x="3414713" y="2933700"/>
                    <a:pt x="3400425" y="2943225"/>
                  </a:cubicBezTo>
                  <a:cubicBezTo>
                    <a:pt x="3373101" y="3025200"/>
                    <a:pt x="3405706" y="2948683"/>
                    <a:pt x="3343275" y="3028950"/>
                  </a:cubicBezTo>
                  <a:cubicBezTo>
                    <a:pt x="3322190" y="3056059"/>
                    <a:pt x="3286125" y="3114675"/>
                    <a:pt x="3286125" y="3114675"/>
                  </a:cubicBezTo>
                  <a:cubicBezTo>
                    <a:pt x="3258367" y="3197952"/>
                    <a:pt x="3252829" y="3195806"/>
                    <a:pt x="3286125" y="3328988"/>
                  </a:cubicBezTo>
                  <a:cubicBezTo>
                    <a:pt x="3291900" y="3352090"/>
                    <a:pt x="3314700" y="3367088"/>
                    <a:pt x="3328988" y="3386138"/>
                  </a:cubicBezTo>
                  <a:cubicBezTo>
                    <a:pt x="3343275" y="3429000"/>
                    <a:pt x="3365460" y="3469998"/>
                    <a:pt x="3371850" y="3514725"/>
                  </a:cubicBezTo>
                  <a:cubicBezTo>
                    <a:pt x="3377115" y="3551578"/>
                    <a:pt x="3380477" y="3617703"/>
                    <a:pt x="3400425" y="3657600"/>
                  </a:cubicBezTo>
                  <a:cubicBezTo>
                    <a:pt x="3420317" y="3697385"/>
                    <a:pt x="3440263" y="3711726"/>
                    <a:pt x="3471863" y="3743325"/>
                  </a:cubicBezTo>
                  <a:cubicBezTo>
                    <a:pt x="3498503" y="3823249"/>
                    <a:pt x="3496489" y="3797724"/>
                    <a:pt x="3471863" y="3929063"/>
                  </a:cubicBezTo>
                  <a:cubicBezTo>
                    <a:pt x="3466312" y="3958668"/>
                    <a:pt x="3467798" y="3997281"/>
                    <a:pt x="3443288" y="4014788"/>
                  </a:cubicBezTo>
                  <a:cubicBezTo>
                    <a:pt x="3409950" y="4038600"/>
                    <a:pt x="3373727" y="4058819"/>
                    <a:pt x="3343275" y="4086225"/>
                  </a:cubicBezTo>
                  <a:cubicBezTo>
                    <a:pt x="3191373" y="4222936"/>
                    <a:pt x="3391428" y="4082699"/>
                    <a:pt x="3257550" y="4171950"/>
                  </a:cubicBezTo>
                  <a:lnTo>
                    <a:pt x="3214688" y="4300538"/>
                  </a:lnTo>
                  <a:lnTo>
                    <a:pt x="3200400" y="4343400"/>
                  </a:lnTo>
                  <a:lnTo>
                    <a:pt x="3186113" y="4386263"/>
                  </a:lnTo>
                  <a:cubicBezTo>
                    <a:pt x="3190875" y="4457700"/>
                    <a:pt x="3192494" y="4529417"/>
                    <a:pt x="3200400" y="4600575"/>
                  </a:cubicBezTo>
                  <a:cubicBezTo>
                    <a:pt x="3202063" y="4615543"/>
                    <a:pt x="3207374" y="4630273"/>
                    <a:pt x="3214688" y="4643438"/>
                  </a:cubicBezTo>
                  <a:cubicBezTo>
                    <a:pt x="3231366" y="4673459"/>
                    <a:pt x="3250754" y="4702054"/>
                    <a:pt x="3271838" y="4729163"/>
                  </a:cubicBezTo>
                  <a:cubicBezTo>
                    <a:pt x="3284243" y="4745112"/>
                    <a:pt x="3301765" y="4756503"/>
                    <a:pt x="3314700" y="4772025"/>
                  </a:cubicBezTo>
                  <a:cubicBezTo>
                    <a:pt x="3364412" y="4831680"/>
                    <a:pt x="3315773" y="4805721"/>
                    <a:pt x="3386138" y="4829175"/>
                  </a:cubicBezTo>
                  <a:cubicBezTo>
                    <a:pt x="3396375" y="4844530"/>
                    <a:pt x="3403628" y="4855707"/>
                    <a:pt x="3408676" y="4863665"/>
                  </a:cubicBezTo>
                  <a:lnTo>
                    <a:pt x="3417623" y="4878247"/>
                  </a:lnTo>
                  <a:lnTo>
                    <a:pt x="3418734" y="4880444"/>
                  </a:lnTo>
                  <a:cubicBezTo>
                    <a:pt x="3419392" y="4881531"/>
                    <a:pt x="3419402" y="4881314"/>
                    <a:pt x="3417985" y="4878837"/>
                  </a:cubicBezTo>
                  <a:lnTo>
                    <a:pt x="3417623" y="4878247"/>
                  </a:lnTo>
                  <a:lnTo>
                    <a:pt x="3415596" y="4874239"/>
                  </a:lnTo>
                  <a:cubicBezTo>
                    <a:pt x="3410895" y="4863312"/>
                    <a:pt x="3408281" y="4846890"/>
                    <a:pt x="3457575" y="4886325"/>
                  </a:cubicBezTo>
                  <a:cubicBezTo>
                    <a:pt x="3470984" y="4897052"/>
                    <a:pt x="3476625" y="4914900"/>
                    <a:pt x="3486150" y="4929188"/>
                  </a:cubicBezTo>
                  <a:cubicBezTo>
                    <a:pt x="3481388" y="4943475"/>
                    <a:pt x="3478598" y="4958580"/>
                    <a:pt x="3471863" y="4972050"/>
                  </a:cubicBezTo>
                  <a:cubicBezTo>
                    <a:pt x="3456853" y="5002070"/>
                    <a:pt x="3426280" y="5037666"/>
                    <a:pt x="3400425" y="5057775"/>
                  </a:cubicBezTo>
                  <a:cubicBezTo>
                    <a:pt x="3339651" y="5105043"/>
                    <a:pt x="3314413" y="5103049"/>
                    <a:pt x="3271838" y="5157788"/>
                  </a:cubicBezTo>
                  <a:cubicBezTo>
                    <a:pt x="3250754" y="5184897"/>
                    <a:pt x="3233738" y="5214938"/>
                    <a:pt x="3214688" y="5243513"/>
                  </a:cubicBezTo>
                  <a:lnTo>
                    <a:pt x="3186113" y="5286375"/>
                  </a:lnTo>
                  <a:lnTo>
                    <a:pt x="3157538" y="5329238"/>
                  </a:lnTo>
                  <a:cubicBezTo>
                    <a:pt x="3135944" y="5415611"/>
                    <a:pt x="3149460" y="5367756"/>
                    <a:pt x="3114675" y="5472113"/>
                  </a:cubicBezTo>
                  <a:lnTo>
                    <a:pt x="3100388" y="5514975"/>
                  </a:lnTo>
                  <a:cubicBezTo>
                    <a:pt x="3105150" y="5553075"/>
                    <a:pt x="3106630" y="5591731"/>
                    <a:pt x="3114675" y="5629275"/>
                  </a:cubicBezTo>
                  <a:cubicBezTo>
                    <a:pt x="3123306" y="5669554"/>
                    <a:pt x="3148645" y="5734482"/>
                    <a:pt x="3171825" y="5772150"/>
                  </a:cubicBezTo>
                  <a:cubicBezTo>
                    <a:pt x="3208582" y="5831880"/>
                    <a:pt x="3234185" y="5899878"/>
                    <a:pt x="3300413" y="5929313"/>
                  </a:cubicBezTo>
                  <a:cubicBezTo>
                    <a:pt x="3361538" y="5956479"/>
                    <a:pt x="3385098" y="5955549"/>
                    <a:pt x="3443288" y="5972175"/>
                  </a:cubicBezTo>
                  <a:cubicBezTo>
                    <a:pt x="3457769" y="5976312"/>
                    <a:pt x="3471475" y="5983077"/>
                    <a:pt x="3486150" y="5986463"/>
                  </a:cubicBezTo>
                  <a:cubicBezTo>
                    <a:pt x="3533474" y="5997384"/>
                    <a:pt x="3629025" y="6015038"/>
                    <a:pt x="3629025" y="6015038"/>
                  </a:cubicBezTo>
                  <a:cubicBezTo>
                    <a:pt x="3635539" y="6034580"/>
                    <a:pt x="3639940" y="6047978"/>
                    <a:pt x="3642799" y="6056789"/>
                  </a:cubicBezTo>
                  <a:lnTo>
                    <a:pt x="3645554" y="6065458"/>
                  </a:lnTo>
                  <a:lnTo>
                    <a:pt x="3646012" y="6067041"/>
                  </a:lnTo>
                  <a:cubicBezTo>
                    <a:pt x="3647039" y="6070361"/>
                    <a:pt x="3647666" y="6072204"/>
                    <a:pt x="3647320" y="6071013"/>
                  </a:cubicBezTo>
                  <a:lnTo>
                    <a:pt x="3645554" y="6065458"/>
                  </a:lnTo>
                  <a:lnTo>
                    <a:pt x="3642300" y="6054201"/>
                  </a:lnTo>
                  <a:cubicBezTo>
                    <a:pt x="3637268" y="6035317"/>
                    <a:pt x="3634956" y="6017665"/>
                    <a:pt x="3671888" y="6100763"/>
                  </a:cubicBezTo>
                  <a:cubicBezTo>
                    <a:pt x="3671892" y="6100773"/>
                    <a:pt x="3707604" y="6207913"/>
                    <a:pt x="3714750" y="6229350"/>
                  </a:cubicBezTo>
                  <a:cubicBezTo>
                    <a:pt x="3719513" y="6243638"/>
                    <a:pt x="3720684" y="6259682"/>
                    <a:pt x="3729038" y="6272213"/>
                  </a:cubicBezTo>
                  <a:lnTo>
                    <a:pt x="3757613" y="6315075"/>
                  </a:lnTo>
                  <a:lnTo>
                    <a:pt x="3786188" y="6400800"/>
                  </a:lnTo>
                  <a:cubicBezTo>
                    <a:pt x="3790950" y="6415088"/>
                    <a:pt x="3792121" y="6431132"/>
                    <a:pt x="3800475" y="6443663"/>
                  </a:cubicBezTo>
                  <a:cubicBezTo>
                    <a:pt x="3840304" y="6503407"/>
                    <a:pt x="3850126" y="6530282"/>
                    <a:pt x="3900488" y="6572250"/>
                  </a:cubicBezTo>
                  <a:cubicBezTo>
                    <a:pt x="3913679" y="6583243"/>
                    <a:pt x="3929063" y="6591300"/>
                    <a:pt x="3943350" y="6600825"/>
                  </a:cubicBezTo>
                  <a:cubicBezTo>
                    <a:pt x="3990975" y="6672263"/>
                    <a:pt x="3957638" y="6634163"/>
                    <a:pt x="4057650" y="6700838"/>
                  </a:cubicBezTo>
                  <a:lnTo>
                    <a:pt x="4100513" y="6729413"/>
                  </a:lnTo>
                  <a:cubicBezTo>
                    <a:pt x="4105275" y="6743700"/>
                    <a:pt x="4108065" y="6758805"/>
                    <a:pt x="4114800" y="6772275"/>
                  </a:cubicBezTo>
                  <a:cubicBezTo>
                    <a:pt x="4125537" y="6793749"/>
                    <a:pt x="4147011" y="6821162"/>
                    <a:pt x="4169352" y="6845574"/>
                  </a:cubicBezTo>
                  <a:lnTo>
                    <a:pt x="4176530" y="6852822"/>
                  </a:lnTo>
                  <a:lnTo>
                    <a:pt x="4176530" y="6858000"/>
                  </a:lnTo>
                  <a:lnTo>
                    <a:pt x="0" y="6858000"/>
                  </a:lnTo>
                  <a:lnTo>
                    <a:pt x="0" y="0"/>
                  </a:lnTo>
                  <a:close/>
                </a:path>
              </a:pathLst>
            </a:cu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735475" y="2357438"/>
              <a:ext cx="2286000" cy="2143124"/>
            </a:xfrm>
            <a:prstGeom prst="ellips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Brush Script MT" panose="03060802040406070304" pitchFamily="66" charset="0"/>
                  <a:cs typeface="Times New Roman" panose="02020603050405020304" pitchFamily="18" charset="0"/>
                </a:rPr>
                <a:t>NGỮ VĂN 6</a:t>
              </a:r>
            </a:p>
          </p:txBody>
        </p:sp>
        <p:sp>
          <p:nvSpPr>
            <p:cNvPr id="86" name="Freeform 85"/>
            <p:cNvSpPr/>
            <p:nvPr/>
          </p:nvSpPr>
          <p:spPr>
            <a:xfrm>
              <a:off x="142875" y="4579087"/>
              <a:ext cx="3471201" cy="1043044"/>
            </a:xfrm>
            <a:custGeom>
              <a:avLst/>
              <a:gdLst>
                <a:gd name="connsiteX0" fmla="*/ 1957669 w 3471201"/>
                <a:gd name="connsiteY0" fmla="*/ 1225 h 1043044"/>
                <a:gd name="connsiteX1" fmla="*/ 2021540 w 3471201"/>
                <a:gd name="connsiteY1" fmla="*/ 14344 h 1043044"/>
                <a:gd name="connsiteX2" fmla="*/ 2150127 w 3471201"/>
                <a:gd name="connsiteY2" fmla="*/ 85782 h 1043044"/>
                <a:gd name="connsiteX3" fmla="*/ 2207277 w 3471201"/>
                <a:gd name="connsiteY3" fmla="*/ 71494 h 1043044"/>
                <a:gd name="connsiteX4" fmla="*/ 2250140 w 3471201"/>
                <a:gd name="connsiteY4" fmla="*/ 57207 h 1043044"/>
                <a:gd name="connsiteX5" fmla="*/ 2293002 w 3471201"/>
                <a:gd name="connsiteY5" fmla="*/ 71494 h 1043044"/>
                <a:gd name="connsiteX6" fmla="*/ 2307290 w 3471201"/>
                <a:gd name="connsiteY6" fmla="*/ 114357 h 1043044"/>
                <a:gd name="connsiteX7" fmla="*/ 2393015 w 3471201"/>
                <a:gd name="connsiteY7" fmla="*/ 85782 h 1043044"/>
                <a:gd name="connsiteX8" fmla="*/ 2435877 w 3471201"/>
                <a:gd name="connsiteY8" fmla="*/ 71494 h 1043044"/>
                <a:gd name="connsiteX9" fmla="*/ 2478740 w 3471201"/>
                <a:gd name="connsiteY9" fmla="*/ 85782 h 1043044"/>
                <a:gd name="connsiteX10" fmla="*/ 2535890 w 3471201"/>
                <a:gd name="connsiteY10" fmla="*/ 71494 h 1043044"/>
                <a:gd name="connsiteX11" fmla="*/ 2621615 w 3471201"/>
                <a:gd name="connsiteY11" fmla="*/ 128644 h 1043044"/>
                <a:gd name="connsiteX12" fmla="*/ 2664477 w 3471201"/>
                <a:gd name="connsiteY12" fmla="*/ 100069 h 1043044"/>
                <a:gd name="connsiteX13" fmla="*/ 2764490 w 3471201"/>
                <a:gd name="connsiteY13" fmla="*/ 42919 h 1043044"/>
                <a:gd name="connsiteX14" fmla="*/ 2807352 w 3471201"/>
                <a:gd name="connsiteY14" fmla="*/ 71494 h 1043044"/>
                <a:gd name="connsiteX15" fmla="*/ 2821640 w 3471201"/>
                <a:gd name="connsiteY15" fmla="*/ 114357 h 1043044"/>
                <a:gd name="connsiteX16" fmla="*/ 2878790 w 3471201"/>
                <a:gd name="connsiteY16" fmla="*/ 142932 h 1043044"/>
                <a:gd name="connsiteX17" fmla="*/ 3093102 w 3471201"/>
                <a:gd name="connsiteY17" fmla="*/ 142932 h 1043044"/>
                <a:gd name="connsiteX18" fmla="*/ 3135965 w 3471201"/>
                <a:gd name="connsiteY18" fmla="*/ 171507 h 1043044"/>
                <a:gd name="connsiteX19" fmla="*/ 3150252 w 3471201"/>
                <a:gd name="connsiteY19" fmla="*/ 214369 h 1043044"/>
                <a:gd name="connsiteX20" fmla="*/ 3207402 w 3471201"/>
                <a:gd name="connsiteY20" fmla="*/ 228657 h 1043044"/>
                <a:gd name="connsiteX21" fmla="*/ 3307415 w 3471201"/>
                <a:gd name="connsiteY21" fmla="*/ 242944 h 1043044"/>
                <a:gd name="connsiteX22" fmla="*/ 3321702 w 3471201"/>
                <a:gd name="connsiteY22" fmla="*/ 300094 h 1043044"/>
                <a:gd name="connsiteX23" fmla="*/ 3350277 w 3471201"/>
                <a:gd name="connsiteY23" fmla="*/ 400107 h 1043044"/>
                <a:gd name="connsiteX24" fmla="*/ 3364565 w 3471201"/>
                <a:gd name="connsiteY24" fmla="*/ 500119 h 1043044"/>
                <a:gd name="connsiteX25" fmla="*/ 3407427 w 3471201"/>
                <a:gd name="connsiteY25" fmla="*/ 528694 h 1043044"/>
                <a:gd name="connsiteX26" fmla="*/ 3450290 w 3471201"/>
                <a:gd name="connsiteY26" fmla="*/ 571557 h 1043044"/>
                <a:gd name="connsiteX27" fmla="*/ 3450290 w 3471201"/>
                <a:gd name="connsiteY27" fmla="*/ 714432 h 1043044"/>
                <a:gd name="connsiteX28" fmla="*/ 3364565 w 3471201"/>
                <a:gd name="connsiteY28" fmla="*/ 743007 h 1043044"/>
                <a:gd name="connsiteX29" fmla="*/ 3164540 w 3471201"/>
                <a:gd name="connsiteY29" fmla="*/ 757294 h 1043044"/>
                <a:gd name="connsiteX30" fmla="*/ 3121677 w 3471201"/>
                <a:gd name="connsiteY30" fmla="*/ 785869 h 1043044"/>
                <a:gd name="connsiteX31" fmla="*/ 3093102 w 3471201"/>
                <a:gd name="connsiteY31" fmla="*/ 828732 h 1043044"/>
                <a:gd name="connsiteX32" fmla="*/ 2964515 w 3471201"/>
                <a:gd name="connsiteY32" fmla="*/ 900169 h 1043044"/>
                <a:gd name="connsiteX33" fmla="*/ 2864502 w 3471201"/>
                <a:gd name="connsiteY33" fmla="*/ 885882 h 1043044"/>
                <a:gd name="connsiteX34" fmla="*/ 2821640 w 3471201"/>
                <a:gd name="connsiteY34" fmla="*/ 871594 h 1043044"/>
                <a:gd name="connsiteX35" fmla="*/ 2735915 w 3471201"/>
                <a:gd name="connsiteY35" fmla="*/ 885882 h 1043044"/>
                <a:gd name="connsiteX36" fmla="*/ 2535890 w 3471201"/>
                <a:gd name="connsiteY36" fmla="*/ 871594 h 1043044"/>
                <a:gd name="connsiteX37" fmla="*/ 2478740 w 3471201"/>
                <a:gd name="connsiteY37" fmla="*/ 885882 h 1043044"/>
                <a:gd name="connsiteX38" fmla="*/ 2393015 w 3471201"/>
                <a:gd name="connsiteY38" fmla="*/ 914457 h 1043044"/>
                <a:gd name="connsiteX39" fmla="*/ 2121552 w 3471201"/>
                <a:gd name="connsiteY39" fmla="*/ 914457 h 1043044"/>
                <a:gd name="connsiteX40" fmla="*/ 1978677 w 3471201"/>
                <a:gd name="connsiteY40" fmla="*/ 900169 h 1043044"/>
                <a:gd name="connsiteX41" fmla="*/ 1835802 w 3471201"/>
                <a:gd name="connsiteY41" fmla="*/ 885882 h 1043044"/>
                <a:gd name="connsiteX42" fmla="*/ 1792940 w 3471201"/>
                <a:gd name="connsiteY42" fmla="*/ 928744 h 1043044"/>
                <a:gd name="connsiteX43" fmla="*/ 1750077 w 3471201"/>
                <a:gd name="connsiteY43" fmla="*/ 957319 h 1043044"/>
                <a:gd name="connsiteX44" fmla="*/ 1721502 w 3471201"/>
                <a:gd name="connsiteY44" fmla="*/ 1000182 h 1043044"/>
                <a:gd name="connsiteX45" fmla="*/ 1635777 w 3471201"/>
                <a:gd name="connsiteY45" fmla="*/ 1043044 h 1043044"/>
                <a:gd name="connsiteX46" fmla="*/ 1550052 w 3471201"/>
                <a:gd name="connsiteY46" fmla="*/ 985894 h 1043044"/>
                <a:gd name="connsiteX47" fmla="*/ 1378602 w 3471201"/>
                <a:gd name="connsiteY47" fmla="*/ 857307 h 1043044"/>
                <a:gd name="connsiteX48" fmla="*/ 1250015 w 3471201"/>
                <a:gd name="connsiteY48" fmla="*/ 900169 h 1043044"/>
                <a:gd name="connsiteX49" fmla="*/ 1221440 w 3471201"/>
                <a:gd name="connsiteY49" fmla="*/ 943032 h 1043044"/>
                <a:gd name="connsiteX50" fmla="*/ 1121427 w 3471201"/>
                <a:gd name="connsiteY50" fmla="*/ 1043044 h 1043044"/>
                <a:gd name="connsiteX51" fmla="*/ 992840 w 3471201"/>
                <a:gd name="connsiteY51" fmla="*/ 1014469 h 1043044"/>
                <a:gd name="connsiteX52" fmla="*/ 864252 w 3471201"/>
                <a:gd name="connsiteY52" fmla="*/ 900169 h 1043044"/>
                <a:gd name="connsiteX53" fmla="*/ 821390 w 3471201"/>
                <a:gd name="connsiteY53" fmla="*/ 885882 h 1043044"/>
                <a:gd name="connsiteX54" fmla="*/ 678515 w 3471201"/>
                <a:gd name="connsiteY54" fmla="*/ 900169 h 1043044"/>
                <a:gd name="connsiteX55" fmla="*/ 592790 w 3471201"/>
                <a:gd name="connsiteY55" fmla="*/ 928744 h 1043044"/>
                <a:gd name="connsiteX56" fmla="*/ 478490 w 3471201"/>
                <a:gd name="connsiteY56" fmla="*/ 914457 h 1043044"/>
                <a:gd name="connsiteX57" fmla="*/ 392765 w 3471201"/>
                <a:gd name="connsiteY57" fmla="*/ 885882 h 1043044"/>
                <a:gd name="connsiteX58" fmla="*/ 335615 w 3471201"/>
                <a:gd name="connsiteY58" fmla="*/ 900169 h 1043044"/>
                <a:gd name="connsiteX59" fmla="*/ 235602 w 3471201"/>
                <a:gd name="connsiteY59" fmla="*/ 885882 h 1043044"/>
                <a:gd name="connsiteX60" fmla="*/ 192740 w 3471201"/>
                <a:gd name="connsiteY60" fmla="*/ 843019 h 1043044"/>
                <a:gd name="connsiteX61" fmla="*/ 149877 w 3471201"/>
                <a:gd name="connsiteY61" fmla="*/ 757294 h 1043044"/>
                <a:gd name="connsiteX62" fmla="*/ 121302 w 3471201"/>
                <a:gd name="connsiteY62" fmla="*/ 714432 h 1043044"/>
                <a:gd name="connsiteX63" fmla="*/ 107015 w 3471201"/>
                <a:gd name="connsiteY63" fmla="*/ 671569 h 1043044"/>
                <a:gd name="connsiteX64" fmla="*/ 102523 w 3471201"/>
                <a:gd name="connsiteY64" fmla="*/ 620720 h 1043044"/>
                <a:gd name="connsiteX65" fmla="*/ 96767 w 3471201"/>
                <a:gd name="connsiteY65" fmla="*/ 591832 h 1043044"/>
                <a:gd name="connsiteX66" fmla="*/ 98543 w 3471201"/>
                <a:gd name="connsiteY66" fmla="*/ 592989 h 1043044"/>
                <a:gd name="connsiteX67" fmla="*/ 164165 w 3471201"/>
                <a:gd name="connsiteY67" fmla="*/ 642994 h 1043044"/>
                <a:gd name="connsiteX68" fmla="*/ 96114 w 3471201"/>
                <a:gd name="connsiteY68" fmla="*/ 588553 h 1043044"/>
                <a:gd name="connsiteX69" fmla="*/ 92727 w 3471201"/>
                <a:gd name="connsiteY69" fmla="*/ 571557 h 1043044"/>
                <a:gd name="connsiteX70" fmla="*/ 91579 w 3471201"/>
                <a:gd name="connsiteY70" fmla="*/ 570493 h 1043044"/>
                <a:gd name="connsiteX71" fmla="*/ 91442 w 3471201"/>
                <a:gd name="connsiteY71" fmla="*/ 569850 h 1043044"/>
                <a:gd name="connsiteX72" fmla="*/ 78440 w 3471201"/>
                <a:gd name="connsiteY72" fmla="*/ 542982 h 1043044"/>
                <a:gd name="connsiteX73" fmla="*/ 21290 w 3471201"/>
                <a:gd name="connsiteY73" fmla="*/ 457257 h 1043044"/>
                <a:gd name="connsiteX74" fmla="*/ 21290 w 3471201"/>
                <a:gd name="connsiteY74" fmla="*/ 257232 h 1043044"/>
                <a:gd name="connsiteX75" fmla="*/ 149877 w 3471201"/>
                <a:gd name="connsiteY75" fmla="*/ 185794 h 1043044"/>
                <a:gd name="connsiteX76" fmla="*/ 307040 w 3471201"/>
                <a:gd name="connsiteY76" fmla="*/ 200082 h 1043044"/>
                <a:gd name="connsiteX77" fmla="*/ 392765 w 3471201"/>
                <a:gd name="connsiteY77" fmla="*/ 200082 h 1043044"/>
                <a:gd name="connsiteX78" fmla="*/ 421340 w 3471201"/>
                <a:gd name="connsiteY78" fmla="*/ 157219 h 1043044"/>
                <a:gd name="connsiteX79" fmla="*/ 492777 w 3471201"/>
                <a:gd name="connsiteY79" fmla="*/ 85782 h 1043044"/>
                <a:gd name="connsiteX80" fmla="*/ 621365 w 3471201"/>
                <a:gd name="connsiteY80" fmla="*/ 114357 h 1043044"/>
                <a:gd name="connsiteX81" fmla="*/ 707090 w 3471201"/>
                <a:gd name="connsiteY81" fmla="*/ 157219 h 1043044"/>
                <a:gd name="connsiteX82" fmla="*/ 792815 w 3471201"/>
                <a:gd name="connsiteY82" fmla="*/ 142932 h 1043044"/>
                <a:gd name="connsiteX83" fmla="*/ 878540 w 3471201"/>
                <a:gd name="connsiteY83" fmla="*/ 114357 h 1043044"/>
                <a:gd name="connsiteX84" fmla="*/ 907115 w 3471201"/>
                <a:gd name="connsiteY84" fmla="*/ 71494 h 1043044"/>
                <a:gd name="connsiteX85" fmla="*/ 949977 w 3471201"/>
                <a:gd name="connsiteY85" fmla="*/ 57207 h 1043044"/>
                <a:gd name="connsiteX86" fmla="*/ 992840 w 3471201"/>
                <a:gd name="connsiteY86" fmla="*/ 28632 h 1043044"/>
                <a:gd name="connsiteX87" fmla="*/ 1035702 w 3471201"/>
                <a:gd name="connsiteY87" fmla="*/ 42919 h 1043044"/>
                <a:gd name="connsiteX88" fmla="*/ 1078565 w 3471201"/>
                <a:gd name="connsiteY88" fmla="*/ 85782 h 1043044"/>
                <a:gd name="connsiteX89" fmla="*/ 1121427 w 3471201"/>
                <a:gd name="connsiteY89" fmla="*/ 114357 h 1043044"/>
                <a:gd name="connsiteX90" fmla="*/ 1221440 w 3471201"/>
                <a:gd name="connsiteY90" fmla="*/ 85782 h 1043044"/>
                <a:gd name="connsiteX91" fmla="*/ 1307165 w 3471201"/>
                <a:gd name="connsiteY91" fmla="*/ 28632 h 1043044"/>
                <a:gd name="connsiteX92" fmla="*/ 1521477 w 3471201"/>
                <a:gd name="connsiteY92" fmla="*/ 42919 h 1043044"/>
                <a:gd name="connsiteX93" fmla="*/ 1564340 w 3471201"/>
                <a:gd name="connsiteY93" fmla="*/ 57207 h 1043044"/>
                <a:gd name="connsiteX94" fmla="*/ 1578627 w 3471201"/>
                <a:gd name="connsiteY94" fmla="*/ 100069 h 1043044"/>
                <a:gd name="connsiteX95" fmla="*/ 1707215 w 3471201"/>
                <a:gd name="connsiteY95" fmla="*/ 171507 h 1043044"/>
                <a:gd name="connsiteX96" fmla="*/ 1807227 w 3471201"/>
                <a:gd name="connsiteY96" fmla="*/ 128644 h 1043044"/>
                <a:gd name="connsiteX97" fmla="*/ 1819315 w 3471201"/>
                <a:gd name="connsiteY97" fmla="*/ 86665 h 1043044"/>
                <a:gd name="connsiteX98" fmla="*/ 1815299 w 3471201"/>
                <a:gd name="connsiteY98" fmla="*/ 88696 h 1043044"/>
                <a:gd name="connsiteX99" fmla="*/ 1829889 w 3471201"/>
                <a:gd name="connsiteY99" fmla="*/ 79745 h 1043044"/>
                <a:gd name="connsiteX100" fmla="*/ 1864377 w 3471201"/>
                <a:gd name="connsiteY100" fmla="*/ 57207 h 1043044"/>
                <a:gd name="connsiteX101" fmla="*/ 1892952 w 3471201"/>
                <a:gd name="connsiteY101" fmla="*/ 14344 h 1043044"/>
                <a:gd name="connsiteX102" fmla="*/ 1957669 w 3471201"/>
                <a:gd name="connsiteY102" fmla="*/ 1225 h 104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471201" h="1043044">
                  <a:moveTo>
                    <a:pt x="1957669" y="1225"/>
                  </a:moveTo>
                  <a:cubicBezTo>
                    <a:pt x="1980861" y="4129"/>
                    <a:pt x="2003912" y="11406"/>
                    <a:pt x="2021540" y="14344"/>
                  </a:cubicBezTo>
                  <a:cubicBezTo>
                    <a:pt x="2119796" y="79848"/>
                    <a:pt x="2074685" y="60633"/>
                    <a:pt x="2150127" y="85782"/>
                  </a:cubicBezTo>
                  <a:cubicBezTo>
                    <a:pt x="2169177" y="81019"/>
                    <a:pt x="2188396" y="76888"/>
                    <a:pt x="2207277" y="71494"/>
                  </a:cubicBezTo>
                  <a:cubicBezTo>
                    <a:pt x="2221758" y="67357"/>
                    <a:pt x="2235080" y="57207"/>
                    <a:pt x="2250140" y="57207"/>
                  </a:cubicBezTo>
                  <a:cubicBezTo>
                    <a:pt x="2265200" y="57207"/>
                    <a:pt x="2278715" y="66732"/>
                    <a:pt x="2293002" y="71494"/>
                  </a:cubicBezTo>
                  <a:cubicBezTo>
                    <a:pt x="2297765" y="85782"/>
                    <a:pt x="2292381" y="112227"/>
                    <a:pt x="2307290" y="114357"/>
                  </a:cubicBezTo>
                  <a:cubicBezTo>
                    <a:pt x="2337108" y="118617"/>
                    <a:pt x="2364440" y="95307"/>
                    <a:pt x="2393015" y="85782"/>
                  </a:cubicBezTo>
                  <a:lnTo>
                    <a:pt x="2435877" y="71494"/>
                  </a:lnTo>
                  <a:cubicBezTo>
                    <a:pt x="2450165" y="76257"/>
                    <a:pt x="2463679" y="85782"/>
                    <a:pt x="2478740" y="85782"/>
                  </a:cubicBezTo>
                  <a:cubicBezTo>
                    <a:pt x="2498376" y="85782"/>
                    <a:pt x="2517082" y="65852"/>
                    <a:pt x="2535890" y="71494"/>
                  </a:cubicBezTo>
                  <a:cubicBezTo>
                    <a:pt x="2568785" y="81362"/>
                    <a:pt x="2621615" y="128644"/>
                    <a:pt x="2621615" y="128644"/>
                  </a:cubicBezTo>
                  <a:cubicBezTo>
                    <a:pt x="2635902" y="119119"/>
                    <a:pt x="2649568" y="108588"/>
                    <a:pt x="2664477" y="100069"/>
                  </a:cubicBezTo>
                  <a:cubicBezTo>
                    <a:pt x="2791376" y="27555"/>
                    <a:pt x="2660055" y="112542"/>
                    <a:pt x="2764490" y="42919"/>
                  </a:cubicBezTo>
                  <a:cubicBezTo>
                    <a:pt x="2778777" y="52444"/>
                    <a:pt x="2796625" y="58085"/>
                    <a:pt x="2807352" y="71494"/>
                  </a:cubicBezTo>
                  <a:cubicBezTo>
                    <a:pt x="2816760" y="83254"/>
                    <a:pt x="2810991" y="103708"/>
                    <a:pt x="2821640" y="114357"/>
                  </a:cubicBezTo>
                  <a:cubicBezTo>
                    <a:pt x="2836700" y="129417"/>
                    <a:pt x="2859740" y="133407"/>
                    <a:pt x="2878790" y="142932"/>
                  </a:cubicBezTo>
                  <a:cubicBezTo>
                    <a:pt x="2971433" y="124403"/>
                    <a:pt x="2976770" y="116086"/>
                    <a:pt x="3093102" y="142932"/>
                  </a:cubicBezTo>
                  <a:cubicBezTo>
                    <a:pt x="3109834" y="146793"/>
                    <a:pt x="3121677" y="161982"/>
                    <a:pt x="3135965" y="171507"/>
                  </a:cubicBezTo>
                  <a:cubicBezTo>
                    <a:pt x="3140727" y="185794"/>
                    <a:pt x="3138492" y="204961"/>
                    <a:pt x="3150252" y="214369"/>
                  </a:cubicBezTo>
                  <a:cubicBezTo>
                    <a:pt x="3165585" y="226636"/>
                    <a:pt x="3188082" y="225144"/>
                    <a:pt x="3207402" y="228657"/>
                  </a:cubicBezTo>
                  <a:cubicBezTo>
                    <a:pt x="3240535" y="234681"/>
                    <a:pt x="3274077" y="238182"/>
                    <a:pt x="3307415" y="242944"/>
                  </a:cubicBezTo>
                  <a:cubicBezTo>
                    <a:pt x="3312177" y="261994"/>
                    <a:pt x="3316308" y="281213"/>
                    <a:pt x="3321702" y="300094"/>
                  </a:cubicBezTo>
                  <a:cubicBezTo>
                    <a:pt x="3337007" y="353660"/>
                    <a:pt x="3339108" y="338679"/>
                    <a:pt x="3350277" y="400107"/>
                  </a:cubicBezTo>
                  <a:cubicBezTo>
                    <a:pt x="3356301" y="433240"/>
                    <a:pt x="3350888" y="469346"/>
                    <a:pt x="3364565" y="500119"/>
                  </a:cubicBezTo>
                  <a:cubicBezTo>
                    <a:pt x="3371539" y="515810"/>
                    <a:pt x="3394236" y="517701"/>
                    <a:pt x="3407427" y="528694"/>
                  </a:cubicBezTo>
                  <a:cubicBezTo>
                    <a:pt x="3422949" y="541629"/>
                    <a:pt x="3436002" y="557269"/>
                    <a:pt x="3450290" y="571557"/>
                  </a:cubicBezTo>
                  <a:cubicBezTo>
                    <a:pt x="3465437" y="616999"/>
                    <a:pt x="3488596" y="665181"/>
                    <a:pt x="3450290" y="714432"/>
                  </a:cubicBezTo>
                  <a:cubicBezTo>
                    <a:pt x="3431798" y="738208"/>
                    <a:pt x="3394609" y="740861"/>
                    <a:pt x="3364565" y="743007"/>
                  </a:cubicBezTo>
                  <a:lnTo>
                    <a:pt x="3164540" y="757294"/>
                  </a:lnTo>
                  <a:cubicBezTo>
                    <a:pt x="3150252" y="766819"/>
                    <a:pt x="3133819" y="773727"/>
                    <a:pt x="3121677" y="785869"/>
                  </a:cubicBezTo>
                  <a:cubicBezTo>
                    <a:pt x="3109535" y="798011"/>
                    <a:pt x="3106025" y="817424"/>
                    <a:pt x="3093102" y="828732"/>
                  </a:cubicBezTo>
                  <a:cubicBezTo>
                    <a:pt x="3032637" y="881639"/>
                    <a:pt x="3023386" y="880546"/>
                    <a:pt x="2964515" y="900169"/>
                  </a:cubicBezTo>
                  <a:cubicBezTo>
                    <a:pt x="2931177" y="895407"/>
                    <a:pt x="2897524" y="892486"/>
                    <a:pt x="2864502" y="885882"/>
                  </a:cubicBezTo>
                  <a:cubicBezTo>
                    <a:pt x="2849734" y="882928"/>
                    <a:pt x="2836700" y="871594"/>
                    <a:pt x="2821640" y="871594"/>
                  </a:cubicBezTo>
                  <a:cubicBezTo>
                    <a:pt x="2792671" y="871594"/>
                    <a:pt x="2764490" y="881119"/>
                    <a:pt x="2735915" y="885882"/>
                  </a:cubicBezTo>
                  <a:cubicBezTo>
                    <a:pt x="2669240" y="881119"/>
                    <a:pt x="2602735" y="871594"/>
                    <a:pt x="2535890" y="871594"/>
                  </a:cubicBezTo>
                  <a:cubicBezTo>
                    <a:pt x="2516254" y="871594"/>
                    <a:pt x="2497548" y="880239"/>
                    <a:pt x="2478740" y="885882"/>
                  </a:cubicBezTo>
                  <a:cubicBezTo>
                    <a:pt x="2449890" y="894537"/>
                    <a:pt x="2393015" y="914457"/>
                    <a:pt x="2393015" y="914457"/>
                  </a:cubicBezTo>
                  <a:cubicBezTo>
                    <a:pt x="2166004" y="882026"/>
                    <a:pt x="2446151" y="914457"/>
                    <a:pt x="2121552" y="914457"/>
                  </a:cubicBezTo>
                  <a:cubicBezTo>
                    <a:pt x="2073689" y="914457"/>
                    <a:pt x="2026302" y="904932"/>
                    <a:pt x="1978677" y="900169"/>
                  </a:cubicBezTo>
                  <a:cubicBezTo>
                    <a:pt x="1874323" y="865384"/>
                    <a:pt x="1922173" y="864288"/>
                    <a:pt x="1835802" y="885882"/>
                  </a:cubicBezTo>
                  <a:cubicBezTo>
                    <a:pt x="1821515" y="900169"/>
                    <a:pt x="1808462" y="915809"/>
                    <a:pt x="1792940" y="928744"/>
                  </a:cubicBezTo>
                  <a:cubicBezTo>
                    <a:pt x="1779748" y="939737"/>
                    <a:pt x="1762219" y="945177"/>
                    <a:pt x="1750077" y="957319"/>
                  </a:cubicBezTo>
                  <a:cubicBezTo>
                    <a:pt x="1737935" y="969461"/>
                    <a:pt x="1733644" y="988040"/>
                    <a:pt x="1721502" y="1000182"/>
                  </a:cubicBezTo>
                  <a:cubicBezTo>
                    <a:pt x="1693805" y="1027880"/>
                    <a:pt x="1670639" y="1031424"/>
                    <a:pt x="1635777" y="1043044"/>
                  </a:cubicBezTo>
                  <a:cubicBezTo>
                    <a:pt x="1560451" y="1017936"/>
                    <a:pt x="1621401" y="1045352"/>
                    <a:pt x="1550052" y="985894"/>
                  </a:cubicBezTo>
                  <a:cubicBezTo>
                    <a:pt x="1455290" y="906925"/>
                    <a:pt x="1451663" y="906014"/>
                    <a:pt x="1378602" y="857307"/>
                  </a:cubicBezTo>
                  <a:cubicBezTo>
                    <a:pt x="1321129" y="866885"/>
                    <a:pt x="1290195" y="859989"/>
                    <a:pt x="1250015" y="900169"/>
                  </a:cubicBezTo>
                  <a:cubicBezTo>
                    <a:pt x="1237873" y="912311"/>
                    <a:pt x="1232927" y="930268"/>
                    <a:pt x="1221440" y="943032"/>
                  </a:cubicBezTo>
                  <a:cubicBezTo>
                    <a:pt x="1189901" y="978076"/>
                    <a:pt x="1121427" y="1043044"/>
                    <a:pt x="1121427" y="1043044"/>
                  </a:cubicBezTo>
                  <a:cubicBezTo>
                    <a:pt x="1119251" y="1042681"/>
                    <a:pt x="1012027" y="1029392"/>
                    <a:pt x="992840" y="1014469"/>
                  </a:cubicBezTo>
                  <a:cubicBezTo>
                    <a:pt x="924681" y="961456"/>
                    <a:pt x="928116" y="932100"/>
                    <a:pt x="864252" y="900169"/>
                  </a:cubicBezTo>
                  <a:cubicBezTo>
                    <a:pt x="850782" y="893434"/>
                    <a:pt x="835677" y="890644"/>
                    <a:pt x="821390" y="885882"/>
                  </a:cubicBezTo>
                  <a:cubicBezTo>
                    <a:pt x="773765" y="890644"/>
                    <a:pt x="725558" y="891349"/>
                    <a:pt x="678515" y="900169"/>
                  </a:cubicBezTo>
                  <a:cubicBezTo>
                    <a:pt x="648910" y="905720"/>
                    <a:pt x="592790" y="928744"/>
                    <a:pt x="592790" y="928744"/>
                  </a:cubicBezTo>
                  <a:cubicBezTo>
                    <a:pt x="554690" y="923982"/>
                    <a:pt x="516034" y="922502"/>
                    <a:pt x="478490" y="914457"/>
                  </a:cubicBezTo>
                  <a:cubicBezTo>
                    <a:pt x="449038" y="908146"/>
                    <a:pt x="392765" y="885882"/>
                    <a:pt x="392765" y="885882"/>
                  </a:cubicBezTo>
                  <a:cubicBezTo>
                    <a:pt x="373715" y="890644"/>
                    <a:pt x="355251" y="900169"/>
                    <a:pt x="335615" y="900169"/>
                  </a:cubicBezTo>
                  <a:cubicBezTo>
                    <a:pt x="301939" y="900169"/>
                    <a:pt x="266869" y="898389"/>
                    <a:pt x="235602" y="885882"/>
                  </a:cubicBezTo>
                  <a:cubicBezTo>
                    <a:pt x="216842" y="878378"/>
                    <a:pt x="205675" y="858541"/>
                    <a:pt x="192740" y="843019"/>
                  </a:cubicBezTo>
                  <a:cubicBezTo>
                    <a:pt x="141557" y="781599"/>
                    <a:pt x="182097" y="821733"/>
                    <a:pt x="149877" y="757294"/>
                  </a:cubicBezTo>
                  <a:cubicBezTo>
                    <a:pt x="142198" y="741936"/>
                    <a:pt x="130827" y="728719"/>
                    <a:pt x="121302" y="714432"/>
                  </a:cubicBezTo>
                  <a:cubicBezTo>
                    <a:pt x="116540" y="700144"/>
                    <a:pt x="109969" y="686337"/>
                    <a:pt x="107015" y="671569"/>
                  </a:cubicBezTo>
                  <a:cubicBezTo>
                    <a:pt x="103713" y="655058"/>
                    <a:pt x="103560" y="637748"/>
                    <a:pt x="102523" y="620720"/>
                  </a:cubicBezTo>
                  <a:lnTo>
                    <a:pt x="96767" y="591832"/>
                  </a:lnTo>
                  <a:lnTo>
                    <a:pt x="98543" y="592989"/>
                  </a:lnTo>
                  <a:cubicBezTo>
                    <a:pt x="109093" y="600262"/>
                    <a:pt x="128828" y="614725"/>
                    <a:pt x="164165" y="642994"/>
                  </a:cubicBezTo>
                  <a:lnTo>
                    <a:pt x="96114" y="588553"/>
                  </a:lnTo>
                  <a:lnTo>
                    <a:pt x="92727" y="571557"/>
                  </a:lnTo>
                  <a:lnTo>
                    <a:pt x="91579" y="570493"/>
                  </a:lnTo>
                  <a:lnTo>
                    <a:pt x="91442" y="569850"/>
                  </a:lnTo>
                  <a:cubicBezTo>
                    <a:pt x="89088" y="563508"/>
                    <a:pt x="85021" y="554828"/>
                    <a:pt x="78440" y="542982"/>
                  </a:cubicBezTo>
                  <a:cubicBezTo>
                    <a:pt x="61762" y="512961"/>
                    <a:pt x="21290" y="457257"/>
                    <a:pt x="21290" y="457257"/>
                  </a:cubicBezTo>
                  <a:cubicBezTo>
                    <a:pt x="4278" y="389210"/>
                    <a:pt x="-16608" y="333027"/>
                    <a:pt x="21290" y="257232"/>
                  </a:cubicBezTo>
                  <a:cubicBezTo>
                    <a:pt x="40941" y="217931"/>
                    <a:pt x="108905" y="199452"/>
                    <a:pt x="149877" y="185794"/>
                  </a:cubicBezTo>
                  <a:cubicBezTo>
                    <a:pt x="202265" y="190557"/>
                    <a:pt x="254965" y="192643"/>
                    <a:pt x="307040" y="200082"/>
                  </a:cubicBezTo>
                  <a:cubicBezTo>
                    <a:pt x="387049" y="211512"/>
                    <a:pt x="312754" y="226751"/>
                    <a:pt x="392765" y="200082"/>
                  </a:cubicBezTo>
                  <a:cubicBezTo>
                    <a:pt x="402290" y="185794"/>
                    <a:pt x="409198" y="169361"/>
                    <a:pt x="421340" y="157219"/>
                  </a:cubicBezTo>
                  <a:cubicBezTo>
                    <a:pt x="516592" y="61966"/>
                    <a:pt x="416574" y="200085"/>
                    <a:pt x="492777" y="85782"/>
                  </a:cubicBezTo>
                  <a:cubicBezTo>
                    <a:pt x="525706" y="91270"/>
                    <a:pt x="586191" y="96770"/>
                    <a:pt x="621365" y="114357"/>
                  </a:cubicBezTo>
                  <a:cubicBezTo>
                    <a:pt x="732145" y="169747"/>
                    <a:pt x="599359" y="121310"/>
                    <a:pt x="707090" y="157219"/>
                  </a:cubicBezTo>
                  <a:cubicBezTo>
                    <a:pt x="735665" y="152457"/>
                    <a:pt x="764711" y="149958"/>
                    <a:pt x="792815" y="142932"/>
                  </a:cubicBezTo>
                  <a:cubicBezTo>
                    <a:pt x="822036" y="135627"/>
                    <a:pt x="878540" y="114357"/>
                    <a:pt x="878540" y="114357"/>
                  </a:cubicBezTo>
                  <a:cubicBezTo>
                    <a:pt x="888065" y="100069"/>
                    <a:pt x="893706" y="82221"/>
                    <a:pt x="907115" y="71494"/>
                  </a:cubicBezTo>
                  <a:cubicBezTo>
                    <a:pt x="918875" y="62086"/>
                    <a:pt x="936507" y="63942"/>
                    <a:pt x="949977" y="57207"/>
                  </a:cubicBezTo>
                  <a:cubicBezTo>
                    <a:pt x="965336" y="49528"/>
                    <a:pt x="978552" y="38157"/>
                    <a:pt x="992840" y="28632"/>
                  </a:cubicBezTo>
                  <a:cubicBezTo>
                    <a:pt x="1007127" y="33394"/>
                    <a:pt x="1023171" y="34565"/>
                    <a:pt x="1035702" y="42919"/>
                  </a:cubicBezTo>
                  <a:cubicBezTo>
                    <a:pt x="1052514" y="54127"/>
                    <a:pt x="1063043" y="72847"/>
                    <a:pt x="1078565" y="85782"/>
                  </a:cubicBezTo>
                  <a:cubicBezTo>
                    <a:pt x="1091756" y="96775"/>
                    <a:pt x="1107140" y="104832"/>
                    <a:pt x="1121427" y="114357"/>
                  </a:cubicBezTo>
                  <a:cubicBezTo>
                    <a:pt x="1134873" y="110995"/>
                    <a:pt x="1204674" y="95097"/>
                    <a:pt x="1221440" y="85782"/>
                  </a:cubicBezTo>
                  <a:cubicBezTo>
                    <a:pt x="1251461" y="69104"/>
                    <a:pt x="1307165" y="28632"/>
                    <a:pt x="1307165" y="28632"/>
                  </a:cubicBezTo>
                  <a:cubicBezTo>
                    <a:pt x="1378602" y="33394"/>
                    <a:pt x="1450319" y="35013"/>
                    <a:pt x="1521477" y="42919"/>
                  </a:cubicBezTo>
                  <a:cubicBezTo>
                    <a:pt x="1536445" y="44582"/>
                    <a:pt x="1553691" y="46558"/>
                    <a:pt x="1564340" y="57207"/>
                  </a:cubicBezTo>
                  <a:cubicBezTo>
                    <a:pt x="1574989" y="67856"/>
                    <a:pt x="1567978" y="89420"/>
                    <a:pt x="1578627" y="100069"/>
                  </a:cubicBezTo>
                  <a:cubicBezTo>
                    <a:pt x="1627754" y="149196"/>
                    <a:pt x="1653316" y="153540"/>
                    <a:pt x="1707215" y="171507"/>
                  </a:cubicBezTo>
                  <a:cubicBezTo>
                    <a:pt x="1741533" y="162927"/>
                    <a:pt x="1782560" y="159478"/>
                    <a:pt x="1807227" y="128644"/>
                  </a:cubicBezTo>
                  <a:cubicBezTo>
                    <a:pt x="1846662" y="79351"/>
                    <a:pt x="1830241" y="81964"/>
                    <a:pt x="1819315" y="86665"/>
                  </a:cubicBezTo>
                  <a:lnTo>
                    <a:pt x="1815299" y="88696"/>
                  </a:lnTo>
                  <a:lnTo>
                    <a:pt x="1829889" y="79745"/>
                  </a:lnTo>
                  <a:cubicBezTo>
                    <a:pt x="1837846" y="74697"/>
                    <a:pt x="1849023" y="67444"/>
                    <a:pt x="1864377" y="57207"/>
                  </a:cubicBezTo>
                  <a:cubicBezTo>
                    <a:pt x="1873902" y="42919"/>
                    <a:pt x="1879543" y="25071"/>
                    <a:pt x="1892952" y="14344"/>
                  </a:cubicBezTo>
                  <a:cubicBezTo>
                    <a:pt x="1911145" y="-209"/>
                    <a:pt x="1934478" y="-1678"/>
                    <a:pt x="1957669" y="1225"/>
                  </a:cubicBezTo>
                  <a:close/>
                </a:path>
              </a:pathLst>
            </a:custGeom>
            <a:blipFill>
              <a:blip r:embed="rId9"/>
              <a:tile tx="0" ty="0" sx="100000" sy="100000" flip="none" algn="tl"/>
            </a:blip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KẾT NỐI TRI THỨC</a:t>
              </a:r>
            </a:p>
          </p:txBody>
        </p:sp>
      </p:grpSp>
      <p:sp>
        <p:nvSpPr>
          <p:cNvPr id="93" name="5-Point Star 92"/>
          <p:cNvSpPr/>
          <p:nvPr/>
        </p:nvSpPr>
        <p:spPr>
          <a:xfrm>
            <a:off x="223781" y="33810"/>
            <a:ext cx="685800" cy="657225"/>
          </a:xfrm>
          <a:prstGeom prst="star5">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5-Point Star 93"/>
          <p:cNvSpPr/>
          <p:nvPr/>
        </p:nvSpPr>
        <p:spPr>
          <a:xfrm>
            <a:off x="1674294" y="33810"/>
            <a:ext cx="685800" cy="657225"/>
          </a:xfrm>
          <a:prstGeom prst="star5">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5-Point Star 94"/>
          <p:cNvSpPr/>
          <p:nvPr/>
        </p:nvSpPr>
        <p:spPr>
          <a:xfrm>
            <a:off x="3124808" y="33810"/>
            <a:ext cx="685800" cy="657225"/>
          </a:xfrm>
          <a:prstGeom prst="star5">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95"/>
          <p:cNvSpPr/>
          <p:nvPr/>
        </p:nvSpPr>
        <p:spPr>
          <a:xfrm>
            <a:off x="4500564" y="131392"/>
            <a:ext cx="2901668" cy="2643293"/>
          </a:xfrm>
          <a:custGeom>
            <a:avLst/>
            <a:gdLst>
              <a:gd name="connsiteX0" fmla="*/ 0 w 3616077"/>
              <a:gd name="connsiteY0" fmla="*/ 0 h 743857"/>
              <a:gd name="connsiteX1" fmla="*/ 3616077 w 3616077"/>
              <a:gd name="connsiteY1" fmla="*/ 0 h 743857"/>
              <a:gd name="connsiteX2" fmla="*/ 3616077 w 3616077"/>
              <a:gd name="connsiteY2" fmla="*/ 743857 h 743857"/>
              <a:gd name="connsiteX3" fmla="*/ 0 w 3616077"/>
              <a:gd name="connsiteY3" fmla="*/ 743857 h 743857"/>
              <a:gd name="connsiteX4" fmla="*/ 0 w 3616077"/>
              <a:gd name="connsiteY4" fmla="*/ 0 h 74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77" h="743857">
                <a:moveTo>
                  <a:pt x="0" y="0"/>
                </a:moveTo>
                <a:lnTo>
                  <a:pt x="3616077" y="0"/>
                </a:lnTo>
                <a:lnTo>
                  <a:pt x="3616077" y="743857"/>
                </a:lnTo>
                <a:lnTo>
                  <a:pt x="0" y="74385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03200" tIns="203200" rIns="203200" bIns="203200" numCol="1" spcCol="1270" anchor="ctr" anchorCtr="0">
            <a:noAutofit/>
          </a:bodyPr>
          <a:lstStyle/>
          <a:p>
            <a:pPr lvl="0" algn="ctr" defTabSz="3556000">
              <a:lnSpc>
                <a:spcPct val="90000"/>
              </a:lnSpc>
              <a:spcBef>
                <a:spcPct val="0"/>
              </a:spcBef>
              <a:spcAft>
                <a:spcPct val="35000"/>
              </a:spcAft>
            </a:pPr>
            <a:r>
              <a:rPr lang="en-US" sz="8000" kern="1200" dirty="0">
                <a:solidFill>
                  <a:schemeClr val="bg1"/>
                </a:solidFill>
                <a:latin typeface="Brush Script MT" panose="03060802040406070304" pitchFamily="66" charset="0"/>
              </a:rPr>
              <a:t>THẾ</a:t>
            </a:r>
          </a:p>
        </p:txBody>
      </p:sp>
      <p:sp>
        <p:nvSpPr>
          <p:cNvPr id="97" name="Right Triangle 96"/>
          <p:cNvSpPr/>
          <p:nvPr/>
        </p:nvSpPr>
        <p:spPr>
          <a:xfrm rot="16200000">
            <a:off x="11236836" y="5918787"/>
            <a:ext cx="914400" cy="914400"/>
          </a:xfrm>
          <a:prstGeom prst="rtTriangle">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97"/>
          <p:cNvSpPr/>
          <p:nvPr/>
        </p:nvSpPr>
        <p:spPr>
          <a:xfrm>
            <a:off x="6619963" y="2373532"/>
            <a:ext cx="2640615" cy="1482299"/>
          </a:xfrm>
          <a:custGeom>
            <a:avLst/>
            <a:gdLst>
              <a:gd name="connsiteX0" fmla="*/ 1228725 w 1500188"/>
              <a:gd name="connsiteY0" fmla="*/ 0 h 757238"/>
              <a:gd name="connsiteX1" fmla="*/ 1257300 w 1500188"/>
              <a:gd name="connsiteY1" fmla="*/ 85725 h 757238"/>
              <a:gd name="connsiteX2" fmla="*/ 1300163 w 1500188"/>
              <a:gd name="connsiteY2" fmla="*/ 171450 h 757238"/>
              <a:gd name="connsiteX3" fmla="*/ 1314450 w 1500188"/>
              <a:gd name="connsiteY3" fmla="*/ 357188 h 757238"/>
              <a:gd name="connsiteX4" fmla="*/ 1371600 w 1500188"/>
              <a:gd name="connsiteY4" fmla="*/ 371475 h 757238"/>
              <a:gd name="connsiteX5" fmla="*/ 1414463 w 1500188"/>
              <a:gd name="connsiteY5" fmla="*/ 414338 h 757238"/>
              <a:gd name="connsiteX6" fmla="*/ 1443038 w 1500188"/>
              <a:gd name="connsiteY6" fmla="*/ 500063 h 757238"/>
              <a:gd name="connsiteX7" fmla="*/ 1457325 w 1500188"/>
              <a:gd name="connsiteY7" fmla="*/ 542925 h 757238"/>
              <a:gd name="connsiteX8" fmla="*/ 1500188 w 1500188"/>
              <a:gd name="connsiteY8" fmla="*/ 585788 h 757238"/>
              <a:gd name="connsiteX9" fmla="*/ 1485900 w 1500188"/>
              <a:gd name="connsiteY9" fmla="*/ 657225 h 757238"/>
              <a:gd name="connsiteX10" fmla="*/ 1443038 w 1500188"/>
              <a:gd name="connsiteY10" fmla="*/ 671513 h 757238"/>
              <a:gd name="connsiteX11" fmla="*/ 1143000 w 1500188"/>
              <a:gd name="connsiteY11" fmla="*/ 685800 h 757238"/>
              <a:gd name="connsiteX12" fmla="*/ 1057275 w 1500188"/>
              <a:gd name="connsiteY12" fmla="*/ 714375 h 757238"/>
              <a:gd name="connsiteX13" fmla="*/ 571500 w 1500188"/>
              <a:gd name="connsiteY13" fmla="*/ 742950 h 757238"/>
              <a:gd name="connsiteX14" fmla="*/ 500063 w 1500188"/>
              <a:gd name="connsiteY14" fmla="*/ 757238 h 757238"/>
              <a:gd name="connsiteX15" fmla="*/ 371475 w 1500188"/>
              <a:gd name="connsiteY15" fmla="*/ 728663 h 757238"/>
              <a:gd name="connsiteX16" fmla="*/ 300038 w 1500188"/>
              <a:gd name="connsiteY16" fmla="*/ 657225 h 757238"/>
              <a:gd name="connsiteX17" fmla="*/ 311446 w 1500188"/>
              <a:gd name="connsiteY17" fmla="*/ 635114 h 757238"/>
              <a:gd name="connsiteX18" fmla="*/ 322747 w 1500188"/>
              <a:gd name="connsiteY18" fmla="*/ 621454 h 757238"/>
              <a:gd name="connsiteX19" fmla="*/ 333508 w 1500188"/>
              <a:gd name="connsiteY19" fmla="*/ 632455 h 757238"/>
              <a:gd name="connsiteX20" fmla="*/ 357188 w 1500188"/>
              <a:gd name="connsiteY20" fmla="*/ 657225 h 757238"/>
              <a:gd name="connsiteX21" fmla="*/ 328613 w 1500188"/>
              <a:gd name="connsiteY21" fmla="*/ 600075 h 757238"/>
              <a:gd name="connsiteX22" fmla="*/ 328613 w 1500188"/>
              <a:gd name="connsiteY22" fmla="*/ 614363 h 757238"/>
              <a:gd name="connsiteX23" fmla="*/ 322747 w 1500188"/>
              <a:gd name="connsiteY23" fmla="*/ 621454 h 757238"/>
              <a:gd name="connsiteX24" fmla="*/ 305496 w 1500188"/>
              <a:gd name="connsiteY24" fmla="*/ 603817 h 757238"/>
              <a:gd name="connsiteX25" fmla="*/ 242888 w 1500188"/>
              <a:gd name="connsiteY25" fmla="*/ 557213 h 757238"/>
              <a:gd name="connsiteX26" fmla="*/ 157163 w 1500188"/>
              <a:gd name="connsiteY26" fmla="*/ 528638 h 757238"/>
              <a:gd name="connsiteX27" fmla="*/ 114300 w 1500188"/>
              <a:gd name="connsiteY27" fmla="*/ 500063 h 757238"/>
              <a:gd name="connsiteX28" fmla="*/ 71438 w 1500188"/>
              <a:gd name="connsiteY28" fmla="*/ 485775 h 757238"/>
              <a:gd name="connsiteX29" fmla="*/ 0 w 1500188"/>
              <a:gd name="connsiteY29" fmla="*/ 357188 h 757238"/>
              <a:gd name="connsiteX30" fmla="*/ 14288 w 1500188"/>
              <a:gd name="connsiteY30" fmla="*/ 257175 h 757238"/>
              <a:gd name="connsiteX31" fmla="*/ 100013 w 1500188"/>
              <a:gd name="connsiteY31" fmla="*/ 228600 h 757238"/>
              <a:gd name="connsiteX32" fmla="*/ 228600 w 1500188"/>
              <a:gd name="connsiteY32" fmla="*/ 128588 h 757238"/>
              <a:gd name="connsiteX33" fmla="*/ 242888 w 1500188"/>
              <a:gd name="connsiteY33" fmla="*/ 85725 h 757238"/>
              <a:gd name="connsiteX34" fmla="*/ 328613 w 1500188"/>
              <a:gd name="connsiteY34" fmla="*/ 142875 h 757238"/>
              <a:gd name="connsiteX35" fmla="*/ 400050 w 1500188"/>
              <a:gd name="connsiteY35" fmla="*/ 128588 h 757238"/>
              <a:gd name="connsiteX36" fmla="*/ 500063 w 1500188"/>
              <a:gd name="connsiteY36" fmla="*/ 28575 h 757238"/>
              <a:gd name="connsiteX37" fmla="*/ 571500 w 1500188"/>
              <a:gd name="connsiteY37" fmla="*/ 85725 h 757238"/>
              <a:gd name="connsiteX38" fmla="*/ 642938 w 1500188"/>
              <a:gd name="connsiteY38" fmla="*/ 171450 h 757238"/>
              <a:gd name="connsiteX39" fmla="*/ 685800 w 1500188"/>
              <a:gd name="connsiteY39" fmla="*/ 200025 h 757238"/>
              <a:gd name="connsiteX40" fmla="*/ 714375 w 1500188"/>
              <a:gd name="connsiteY40" fmla="*/ 242888 h 757238"/>
              <a:gd name="connsiteX41" fmla="*/ 800100 w 1500188"/>
              <a:gd name="connsiteY41" fmla="*/ 285750 h 757238"/>
              <a:gd name="connsiteX42" fmla="*/ 828675 w 1500188"/>
              <a:gd name="connsiteY42" fmla="*/ 242888 h 757238"/>
              <a:gd name="connsiteX43" fmla="*/ 871538 w 1500188"/>
              <a:gd name="connsiteY43" fmla="*/ 214313 h 757238"/>
              <a:gd name="connsiteX44" fmla="*/ 928688 w 1500188"/>
              <a:gd name="connsiteY44" fmla="*/ 128588 h 757238"/>
              <a:gd name="connsiteX45" fmla="*/ 957263 w 1500188"/>
              <a:gd name="connsiteY45" fmla="*/ 85725 h 757238"/>
              <a:gd name="connsiteX46" fmla="*/ 985838 w 1500188"/>
              <a:gd name="connsiteY46" fmla="*/ 42863 h 757238"/>
              <a:gd name="connsiteX47" fmla="*/ 1014413 w 1500188"/>
              <a:gd name="connsiteY47" fmla="*/ 85725 h 757238"/>
              <a:gd name="connsiteX48" fmla="*/ 1027317 w 1500188"/>
              <a:gd name="connsiteY48" fmla="*/ 126889 h 757238"/>
              <a:gd name="connsiteX49" fmla="*/ 1024732 w 1500188"/>
              <a:gd name="connsiteY49" fmla="*/ 123426 h 757238"/>
              <a:gd name="connsiteX50" fmla="*/ 1024348 w 1500188"/>
              <a:gd name="connsiteY50" fmla="*/ 122871 h 757238"/>
              <a:gd name="connsiteX51" fmla="*/ 1023323 w 1500188"/>
              <a:gd name="connsiteY51" fmla="*/ 121540 h 757238"/>
              <a:gd name="connsiteX52" fmla="*/ 1024732 w 1500188"/>
              <a:gd name="connsiteY52" fmla="*/ 123426 h 757238"/>
              <a:gd name="connsiteX53" fmla="*/ 1034348 w 1500188"/>
              <a:gd name="connsiteY53" fmla="*/ 137352 h 757238"/>
              <a:gd name="connsiteX54" fmla="*/ 1057275 w 1500188"/>
              <a:gd name="connsiteY54" fmla="*/ 171450 h 757238"/>
              <a:gd name="connsiteX55" fmla="*/ 1114425 w 1500188"/>
              <a:gd name="connsiteY55" fmla="*/ 157163 h 757238"/>
              <a:gd name="connsiteX56" fmla="*/ 1157288 w 1500188"/>
              <a:gd name="connsiteY56" fmla="*/ 71438 h 757238"/>
              <a:gd name="connsiteX57" fmla="*/ 1228725 w 1500188"/>
              <a:gd name="connsiteY57" fmla="*/ 0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0188" h="757238">
                <a:moveTo>
                  <a:pt x="1228725" y="0"/>
                </a:moveTo>
                <a:cubicBezTo>
                  <a:pt x="1238250" y="28575"/>
                  <a:pt x="1240592" y="60663"/>
                  <a:pt x="1257300" y="85725"/>
                </a:cubicBezTo>
                <a:cubicBezTo>
                  <a:pt x="1294229" y="141119"/>
                  <a:pt x="1280445" y="112298"/>
                  <a:pt x="1300163" y="171450"/>
                </a:cubicBezTo>
                <a:cubicBezTo>
                  <a:pt x="1304925" y="233363"/>
                  <a:pt x="1293565" y="298710"/>
                  <a:pt x="1314450" y="357188"/>
                </a:cubicBezTo>
                <a:cubicBezTo>
                  <a:pt x="1321054" y="375680"/>
                  <a:pt x="1354551" y="361733"/>
                  <a:pt x="1371600" y="371475"/>
                </a:cubicBezTo>
                <a:cubicBezTo>
                  <a:pt x="1389144" y="381500"/>
                  <a:pt x="1400175" y="400050"/>
                  <a:pt x="1414463" y="414338"/>
                </a:cubicBezTo>
                <a:lnTo>
                  <a:pt x="1443038" y="500063"/>
                </a:lnTo>
                <a:cubicBezTo>
                  <a:pt x="1447800" y="514350"/>
                  <a:pt x="1446676" y="532276"/>
                  <a:pt x="1457325" y="542925"/>
                </a:cubicBezTo>
                <a:lnTo>
                  <a:pt x="1500188" y="585788"/>
                </a:lnTo>
                <a:cubicBezTo>
                  <a:pt x="1495425" y="609600"/>
                  <a:pt x="1499370" y="637020"/>
                  <a:pt x="1485900" y="657225"/>
                </a:cubicBezTo>
                <a:cubicBezTo>
                  <a:pt x="1477546" y="669756"/>
                  <a:pt x="1458046" y="670262"/>
                  <a:pt x="1443038" y="671513"/>
                </a:cubicBezTo>
                <a:cubicBezTo>
                  <a:pt x="1343258" y="679828"/>
                  <a:pt x="1243013" y="681038"/>
                  <a:pt x="1143000" y="685800"/>
                </a:cubicBezTo>
                <a:cubicBezTo>
                  <a:pt x="1114425" y="695325"/>
                  <a:pt x="1087246" y="711378"/>
                  <a:pt x="1057275" y="714375"/>
                </a:cubicBezTo>
                <a:cubicBezTo>
                  <a:pt x="800569" y="740047"/>
                  <a:pt x="962221" y="726671"/>
                  <a:pt x="571500" y="742950"/>
                </a:cubicBezTo>
                <a:cubicBezTo>
                  <a:pt x="547688" y="747713"/>
                  <a:pt x="524347" y="757238"/>
                  <a:pt x="500063" y="757238"/>
                </a:cubicBezTo>
                <a:cubicBezTo>
                  <a:pt x="449777" y="757238"/>
                  <a:pt x="415674" y="743395"/>
                  <a:pt x="371475" y="728663"/>
                </a:cubicBezTo>
                <a:cubicBezTo>
                  <a:pt x="352425" y="715963"/>
                  <a:pt x="300038" y="688975"/>
                  <a:pt x="300038" y="657225"/>
                </a:cubicBezTo>
                <a:cubicBezTo>
                  <a:pt x="300038" y="648640"/>
                  <a:pt x="305262" y="641764"/>
                  <a:pt x="311446" y="635114"/>
                </a:cubicBezTo>
                <a:lnTo>
                  <a:pt x="322747" y="621454"/>
                </a:lnTo>
                <a:lnTo>
                  <a:pt x="333508" y="632455"/>
                </a:lnTo>
                <a:cubicBezTo>
                  <a:pt x="342213" y="641666"/>
                  <a:pt x="350195" y="650232"/>
                  <a:pt x="357188" y="657225"/>
                </a:cubicBezTo>
                <a:lnTo>
                  <a:pt x="328613" y="600075"/>
                </a:lnTo>
                <a:cubicBezTo>
                  <a:pt x="328613" y="604838"/>
                  <a:pt x="330743" y="610103"/>
                  <a:pt x="328613" y="614363"/>
                </a:cubicBezTo>
                <a:lnTo>
                  <a:pt x="322747" y="621454"/>
                </a:lnTo>
                <a:lnTo>
                  <a:pt x="305496" y="603817"/>
                </a:lnTo>
                <a:cubicBezTo>
                  <a:pt x="285734" y="584674"/>
                  <a:pt x="264152" y="566664"/>
                  <a:pt x="242888" y="557213"/>
                </a:cubicBezTo>
                <a:cubicBezTo>
                  <a:pt x="215363" y="544980"/>
                  <a:pt x="157163" y="528638"/>
                  <a:pt x="157163" y="528638"/>
                </a:cubicBezTo>
                <a:cubicBezTo>
                  <a:pt x="142875" y="519113"/>
                  <a:pt x="129659" y="507742"/>
                  <a:pt x="114300" y="500063"/>
                </a:cubicBezTo>
                <a:cubicBezTo>
                  <a:pt x="100830" y="493328"/>
                  <a:pt x="82087" y="496424"/>
                  <a:pt x="71438" y="485775"/>
                </a:cubicBezTo>
                <a:cubicBezTo>
                  <a:pt x="22311" y="436647"/>
                  <a:pt x="17967" y="411086"/>
                  <a:pt x="0" y="357188"/>
                </a:cubicBezTo>
                <a:cubicBezTo>
                  <a:pt x="4763" y="323850"/>
                  <a:pt x="-6387" y="283757"/>
                  <a:pt x="14288" y="257175"/>
                </a:cubicBezTo>
                <a:cubicBezTo>
                  <a:pt x="32780" y="233399"/>
                  <a:pt x="74951" y="245308"/>
                  <a:pt x="100013" y="228600"/>
                </a:cubicBezTo>
                <a:cubicBezTo>
                  <a:pt x="202550" y="160242"/>
                  <a:pt x="161454" y="195734"/>
                  <a:pt x="228600" y="128588"/>
                </a:cubicBezTo>
                <a:cubicBezTo>
                  <a:pt x="233363" y="114300"/>
                  <a:pt x="227979" y="83595"/>
                  <a:pt x="242888" y="85725"/>
                </a:cubicBezTo>
                <a:cubicBezTo>
                  <a:pt x="276886" y="90582"/>
                  <a:pt x="328613" y="142875"/>
                  <a:pt x="328613" y="142875"/>
                </a:cubicBezTo>
                <a:cubicBezTo>
                  <a:pt x="352425" y="138113"/>
                  <a:pt x="380881" y="143497"/>
                  <a:pt x="400050" y="128588"/>
                </a:cubicBezTo>
                <a:cubicBezTo>
                  <a:pt x="572000" y="-5151"/>
                  <a:pt x="377939" y="69284"/>
                  <a:pt x="500063" y="28575"/>
                </a:cubicBezTo>
                <a:cubicBezTo>
                  <a:pt x="563970" y="124437"/>
                  <a:pt x="488687" y="30516"/>
                  <a:pt x="571500" y="85725"/>
                </a:cubicBezTo>
                <a:cubicBezTo>
                  <a:pt x="641718" y="132537"/>
                  <a:pt x="590226" y="118738"/>
                  <a:pt x="642938" y="171450"/>
                </a:cubicBezTo>
                <a:cubicBezTo>
                  <a:pt x="655080" y="183592"/>
                  <a:pt x="671513" y="190500"/>
                  <a:pt x="685800" y="200025"/>
                </a:cubicBezTo>
                <a:cubicBezTo>
                  <a:pt x="695325" y="214313"/>
                  <a:pt x="702233" y="230746"/>
                  <a:pt x="714375" y="242888"/>
                </a:cubicBezTo>
                <a:cubicBezTo>
                  <a:pt x="742072" y="270585"/>
                  <a:pt x="765239" y="274130"/>
                  <a:pt x="800100" y="285750"/>
                </a:cubicBezTo>
                <a:cubicBezTo>
                  <a:pt x="809625" y="271463"/>
                  <a:pt x="816533" y="255030"/>
                  <a:pt x="828675" y="242888"/>
                </a:cubicBezTo>
                <a:cubicBezTo>
                  <a:pt x="840817" y="230746"/>
                  <a:pt x="860230" y="227236"/>
                  <a:pt x="871538" y="214313"/>
                </a:cubicBezTo>
                <a:cubicBezTo>
                  <a:pt x="894153" y="188467"/>
                  <a:pt x="909638" y="157163"/>
                  <a:pt x="928688" y="128588"/>
                </a:cubicBezTo>
                <a:lnTo>
                  <a:pt x="957263" y="85725"/>
                </a:lnTo>
                <a:lnTo>
                  <a:pt x="985838" y="42863"/>
                </a:lnTo>
                <a:cubicBezTo>
                  <a:pt x="995363" y="57150"/>
                  <a:pt x="1006734" y="70366"/>
                  <a:pt x="1014413" y="85725"/>
                </a:cubicBezTo>
                <a:cubicBezTo>
                  <a:pt x="1043989" y="144878"/>
                  <a:pt x="1034232" y="135600"/>
                  <a:pt x="1027317" y="126889"/>
                </a:cubicBezTo>
                <a:lnTo>
                  <a:pt x="1024732" y="123426"/>
                </a:lnTo>
                <a:lnTo>
                  <a:pt x="1024348" y="122871"/>
                </a:lnTo>
                <a:cubicBezTo>
                  <a:pt x="1022731" y="120595"/>
                  <a:pt x="1022608" y="120511"/>
                  <a:pt x="1023323" y="121540"/>
                </a:cubicBezTo>
                <a:lnTo>
                  <a:pt x="1024732" y="123426"/>
                </a:lnTo>
                <a:lnTo>
                  <a:pt x="1034348" y="137352"/>
                </a:lnTo>
                <a:cubicBezTo>
                  <a:pt x="1039616" y="145089"/>
                  <a:pt x="1047039" y="156096"/>
                  <a:pt x="1057275" y="171450"/>
                </a:cubicBezTo>
                <a:cubicBezTo>
                  <a:pt x="1076325" y="166688"/>
                  <a:pt x="1098087" y="168055"/>
                  <a:pt x="1114425" y="157163"/>
                </a:cubicBezTo>
                <a:cubicBezTo>
                  <a:pt x="1145133" y="136691"/>
                  <a:pt x="1143026" y="99962"/>
                  <a:pt x="1157288" y="71438"/>
                </a:cubicBezTo>
                <a:cubicBezTo>
                  <a:pt x="1181101" y="23812"/>
                  <a:pt x="1185862" y="28576"/>
                  <a:pt x="1228725" y="0"/>
                </a:cubicBezTo>
                <a:close/>
              </a:path>
            </a:pathLst>
          </a:custGeom>
          <a:blipFill>
            <a:blip r:embed="rId11"/>
            <a:tile tx="0" ty="0" sx="100000" sy="100000" flip="none" algn="tl"/>
          </a:blipFill>
          <a:ln>
            <a:noFill/>
          </a:ln>
          <a:effectLst>
            <a:glow rad="1016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rush Script MT" panose="03060802040406070304" pitchFamily="66" charset="0"/>
              </a:rPr>
              <a:t>BÀI 7</a:t>
            </a:r>
          </a:p>
        </p:txBody>
      </p:sp>
    </p:spTree>
    <p:extLst>
      <p:ext uri="{BB962C8B-B14F-4D97-AF65-F5344CB8AC3E}">
        <p14:creationId xmlns:p14="http://schemas.microsoft.com/office/powerpoint/2010/main" val="50301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grpId="0" nodeType="withEffect">
                                  <p:stCondLst>
                                    <p:cond delay="50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0" fill="hold"/>
                                        <p:tgtEl>
                                          <p:spTgt spid="96"/>
                                        </p:tgtEl>
                                        <p:attrNameLst>
                                          <p:attrName>ppt_w</p:attrName>
                                        </p:attrNameLst>
                                      </p:cBhvr>
                                      <p:tavLst>
                                        <p:tav tm="0">
                                          <p:val>
                                            <p:fltVal val="0"/>
                                          </p:val>
                                        </p:tav>
                                        <p:tav tm="100000">
                                          <p:val>
                                            <p:strVal val="#ppt_w"/>
                                          </p:val>
                                        </p:tav>
                                      </p:tavLst>
                                    </p:anim>
                                    <p:anim calcmode="lin" valueType="num">
                                      <p:cBhvr>
                                        <p:cTn id="8" dur="5000" fill="hold"/>
                                        <p:tgtEl>
                                          <p:spTgt spid="96"/>
                                        </p:tgtEl>
                                        <p:attrNameLst>
                                          <p:attrName>ppt_h</p:attrName>
                                        </p:attrNameLst>
                                      </p:cBhvr>
                                      <p:tavLst>
                                        <p:tav tm="0">
                                          <p:val>
                                            <p:fltVal val="0"/>
                                          </p:val>
                                        </p:tav>
                                        <p:tav tm="100000">
                                          <p:val>
                                            <p:strVal val="#ppt_h"/>
                                          </p:val>
                                        </p:tav>
                                      </p:tavLst>
                                    </p:anim>
                                    <p:anim calcmode="lin" valueType="num">
                                      <p:cBhvr>
                                        <p:cTn id="9" dur="5000" fill="hold"/>
                                        <p:tgtEl>
                                          <p:spTgt spid="96"/>
                                        </p:tgtEl>
                                        <p:attrNameLst>
                                          <p:attrName>style.rotation</p:attrName>
                                        </p:attrNameLst>
                                      </p:cBhvr>
                                      <p:tavLst>
                                        <p:tav tm="0">
                                          <p:val>
                                            <p:fltVal val="360"/>
                                          </p:val>
                                        </p:tav>
                                        <p:tav tm="100000">
                                          <p:val>
                                            <p:fltVal val="0"/>
                                          </p:val>
                                        </p:tav>
                                      </p:tavLst>
                                    </p:anim>
                                    <p:animEffect transition="in" filter="fade">
                                      <p:cBhvr>
                                        <p:cTn id="10" dur="5000"/>
                                        <p:tgtEl>
                                          <p:spTgt spid="96"/>
                                        </p:tgtEl>
                                      </p:cBhvr>
                                    </p:animEffect>
                                  </p:childTnLst>
                                </p:cTn>
                              </p:par>
                              <p:par>
                                <p:cTn id="11" presetID="49" presetClass="entr" presetSubtype="0" repeatCount="indefinite" decel="100000" fill="hold" grpId="0" nodeType="withEffect">
                                  <p:stCondLst>
                                    <p:cond delay="500"/>
                                  </p:stCondLst>
                                  <p:childTnLst>
                                    <p:set>
                                      <p:cBhvr>
                                        <p:cTn id="12" dur="1" fill="hold">
                                          <p:stCondLst>
                                            <p:cond delay="0"/>
                                          </p:stCondLst>
                                        </p:cTn>
                                        <p:tgtEl>
                                          <p:spTgt spid="78"/>
                                        </p:tgtEl>
                                        <p:attrNameLst>
                                          <p:attrName>style.visibility</p:attrName>
                                        </p:attrNameLst>
                                      </p:cBhvr>
                                      <p:to>
                                        <p:strVal val="visible"/>
                                      </p:to>
                                    </p:set>
                                    <p:anim calcmode="lin" valueType="num">
                                      <p:cBhvr>
                                        <p:cTn id="13" dur="5000" fill="hold"/>
                                        <p:tgtEl>
                                          <p:spTgt spid="78"/>
                                        </p:tgtEl>
                                        <p:attrNameLst>
                                          <p:attrName>ppt_w</p:attrName>
                                        </p:attrNameLst>
                                      </p:cBhvr>
                                      <p:tavLst>
                                        <p:tav tm="0">
                                          <p:val>
                                            <p:fltVal val="0"/>
                                          </p:val>
                                        </p:tav>
                                        <p:tav tm="100000">
                                          <p:val>
                                            <p:strVal val="#ppt_w"/>
                                          </p:val>
                                        </p:tav>
                                      </p:tavLst>
                                    </p:anim>
                                    <p:anim calcmode="lin" valueType="num">
                                      <p:cBhvr>
                                        <p:cTn id="14" dur="5000" fill="hold"/>
                                        <p:tgtEl>
                                          <p:spTgt spid="78"/>
                                        </p:tgtEl>
                                        <p:attrNameLst>
                                          <p:attrName>ppt_h</p:attrName>
                                        </p:attrNameLst>
                                      </p:cBhvr>
                                      <p:tavLst>
                                        <p:tav tm="0">
                                          <p:val>
                                            <p:fltVal val="0"/>
                                          </p:val>
                                        </p:tav>
                                        <p:tav tm="100000">
                                          <p:val>
                                            <p:strVal val="#ppt_h"/>
                                          </p:val>
                                        </p:tav>
                                      </p:tavLst>
                                    </p:anim>
                                    <p:anim calcmode="lin" valueType="num">
                                      <p:cBhvr>
                                        <p:cTn id="15" dur="5000" fill="hold"/>
                                        <p:tgtEl>
                                          <p:spTgt spid="78"/>
                                        </p:tgtEl>
                                        <p:attrNameLst>
                                          <p:attrName>style.rotation</p:attrName>
                                        </p:attrNameLst>
                                      </p:cBhvr>
                                      <p:tavLst>
                                        <p:tav tm="0">
                                          <p:val>
                                            <p:fltVal val="360"/>
                                          </p:val>
                                        </p:tav>
                                        <p:tav tm="100000">
                                          <p:val>
                                            <p:fltVal val="0"/>
                                          </p:val>
                                        </p:tav>
                                      </p:tavLst>
                                    </p:anim>
                                    <p:animEffect transition="in" filter="fade">
                                      <p:cBhvr>
                                        <p:cTn id="16" dur="5000"/>
                                        <p:tgtEl>
                                          <p:spTgt spid="78"/>
                                        </p:tgtEl>
                                      </p:cBhvr>
                                    </p:animEffect>
                                  </p:childTnLst>
                                </p:cTn>
                              </p:par>
                              <p:par>
                                <p:cTn id="17" presetID="49" presetClass="entr" presetSubtype="0" repeatCount="indefinite" decel="100000" fill="hold" grpId="0" nodeType="withEffect">
                                  <p:stCondLst>
                                    <p:cond delay="500"/>
                                  </p:stCondLst>
                                  <p:childTnLst>
                                    <p:set>
                                      <p:cBhvr>
                                        <p:cTn id="18" dur="1" fill="hold">
                                          <p:stCondLst>
                                            <p:cond delay="0"/>
                                          </p:stCondLst>
                                        </p:cTn>
                                        <p:tgtEl>
                                          <p:spTgt spid="80"/>
                                        </p:tgtEl>
                                        <p:attrNameLst>
                                          <p:attrName>style.visibility</p:attrName>
                                        </p:attrNameLst>
                                      </p:cBhvr>
                                      <p:to>
                                        <p:strVal val="visible"/>
                                      </p:to>
                                    </p:set>
                                    <p:anim calcmode="lin" valueType="num">
                                      <p:cBhvr>
                                        <p:cTn id="19" dur="5000" fill="hold"/>
                                        <p:tgtEl>
                                          <p:spTgt spid="80"/>
                                        </p:tgtEl>
                                        <p:attrNameLst>
                                          <p:attrName>ppt_w</p:attrName>
                                        </p:attrNameLst>
                                      </p:cBhvr>
                                      <p:tavLst>
                                        <p:tav tm="0">
                                          <p:val>
                                            <p:fltVal val="0"/>
                                          </p:val>
                                        </p:tav>
                                        <p:tav tm="100000">
                                          <p:val>
                                            <p:strVal val="#ppt_w"/>
                                          </p:val>
                                        </p:tav>
                                      </p:tavLst>
                                    </p:anim>
                                    <p:anim calcmode="lin" valueType="num">
                                      <p:cBhvr>
                                        <p:cTn id="20" dur="5000" fill="hold"/>
                                        <p:tgtEl>
                                          <p:spTgt spid="80"/>
                                        </p:tgtEl>
                                        <p:attrNameLst>
                                          <p:attrName>ppt_h</p:attrName>
                                        </p:attrNameLst>
                                      </p:cBhvr>
                                      <p:tavLst>
                                        <p:tav tm="0">
                                          <p:val>
                                            <p:fltVal val="0"/>
                                          </p:val>
                                        </p:tav>
                                        <p:tav tm="100000">
                                          <p:val>
                                            <p:strVal val="#ppt_h"/>
                                          </p:val>
                                        </p:tav>
                                      </p:tavLst>
                                    </p:anim>
                                    <p:anim calcmode="lin" valueType="num">
                                      <p:cBhvr>
                                        <p:cTn id="21" dur="5000" fill="hold"/>
                                        <p:tgtEl>
                                          <p:spTgt spid="80"/>
                                        </p:tgtEl>
                                        <p:attrNameLst>
                                          <p:attrName>style.rotation</p:attrName>
                                        </p:attrNameLst>
                                      </p:cBhvr>
                                      <p:tavLst>
                                        <p:tav tm="0">
                                          <p:val>
                                            <p:fltVal val="360"/>
                                          </p:val>
                                        </p:tav>
                                        <p:tav tm="100000">
                                          <p:val>
                                            <p:fltVal val="0"/>
                                          </p:val>
                                        </p:tav>
                                      </p:tavLst>
                                    </p:anim>
                                    <p:animEffect transition="in" filter="fade">
                                      <p:cBhvr>
                                        <p:cTn id="22" dur="5000"/>
                                        <p:tgtEl>
                                          <p:spTgt spid="80"/>
                                        </p:tgtEl>
                                      </p:cBhvr>
                                    </p:animEffect>
                                  </p:childTnLst>
                                </p:cTn>
                              </p:par>
                              <p:par>
                                <p:cTn id="23" presetID="49" presetClass="entr" presetSubtype="0" repeatCount="indefinite" decel="100000" fill="hold" grpId="0" nodeType="withEffect">
                                  <p:stCondLst>
                                    <p:cond delay="500"/>
                                  </p:stCondLst>
                                  <p:childTnLst>
                                    <p:set>
                                      <p:cBhvr>
                                        <p:cTn id="24" dur="1" fill="hold">
                                          <p:stCondLst>
                                            <p:cond delay="0"/>
                                          </p:stCondLst>
                                        </p:cTn>
                                        <p:tgtEl>
                                          <p:spTgt spid="82"/>
                                        </p:tgtEl>
                                        <p:attrNameLst>
                                          <p:attrName>style.visibility</p:attrName>
                                        </p:attrNameLst>
                                      </p:cBhvr>
                                      <p:to>
                                        <p:strVal val="visible"/>
                                      </p:to>
                                    </p:set>
                                    <p:anim calcmode="lin" valueType="num">
                                      <p:cBhvr>
                                        <p:cTn id="25" dur="5000" fill="hold"/>
                                        <p:tgtEl>
                                          <p:spTgt spid="82"/>
                                        </p:tgtEl>
                                        <p:attrNameLst>
                                          <p:attrName>ppt_w</p:attrName>
                                        </p:attrNameLst>
                                      </p:cBhvr>
                                      <p:tavLst>
                                        <p:tav tm="0">
                                          <p:val>
                                            <p:fltVal val="0"/>
                                          </p:val>
                                        </p:tav>
                                        <p:tav tm="100000">
                                          <p:val>
                                            <p:strVal val="#ppt_w"/>
                                          </p:val>
                                        </p:tav>
                                      </p:tavLst>
                                    </p:anim>
                                    <p:anim calcmode="lin" valueType="num">
                                      <p:cBhvr>
                                        <p:cTn id="26" dur="5000" fill="hold"/>
                                        <p:tgtEl>
                                          <p:spTgt spid="82"/>
                                        </p:tgtEl>
                                        <p:attrNameLst>
                                          <p:attrName>ppt_h</p:attrName>
                                        </p:attrNameLst>
                                      </p:cBhvr>
                                      <p:tavLst>
                                        <p:tav tm="0">
                                          <p:val>
                                            <p:fltVal val="0"/>
                                          </p:val>
                                        </p:tav>
                                        <p:tav tm="100000">
                                          <p:val>
                                            <p:strVal val="#ppt_h"/>
                                          </p:val>
                                        </p:tav>
                                      </p:tavLst>
                                    </p:anim>
                                    <p:anim calcmode="lin" valueType="num">
                                      <p:cBhvr>
                                        <p:cTn id="27" dur="5000" fill="hold"/>
                                        <p:tgtEl>
                                          <p:spTgt spid="82"/>
                                        </p:tgtEl>
                                        <p:attrNameLst>
                                          <p:attrName>style.rotation</p:attrName>
                                        </p:attrNameLst>
                                      </p:cBhvr>
                                      <p:tavLst>
                                        <p:tav tm="0">
                                          <p:val>
                                            <p:fltVal val="360"/>
                                          </p:val>
                                        </p:tav>
                                        <p:tav tm="100000">
                                          <p:val>
                                            <p:fltVal val="0"/>
                                          </p:val>
                                        </p:tav>
                                      </p:tavLst>
                                    </p:anim>
                                    <p:animEffect transition="in" filter="fade">
                                      <p:cBhvr>
                                        <p:cTn id="28" dur="5000"/>
                                        <p:tgtEl>
                                          <p:spTgt spid="82"/>
                                        </p:tgtEl>
                                      </p:cBhvr>
                                    </p:animEffect>
                                  </p:childTnLst>
                                </p:cTn>
                              </p:par>
                              <p:par>
                                <p:cTn id="29" presetID="6" presetClass="emph" presetSubtype="0" repeatCount="indefinite" fill="hold" grpId="0" nodeType="withEffect">
                                  <p:stCondLst>
                                    <p:cond delay="500"/>
                                  </p:stCondLst>
                                  <p:childTnLst>
                                    <p:animScale>
                                      <p:cBhvr>
                                        <p:cTn id="30" dur="5000" fill="hold"/>
                                        <p:tgtEl>
                                          <p:spTgt spid="98"/>
                                        </p:tgtEl>
                                      </p:cBhvr>
                                      <p:by x="150000" y="150000"/>
                                    </p:animScale>
                                  </p:childTnLst>
                                </p:cTn>
                              </p:par>
                            </p:childTnLst>
                          </p:cTn>
                        </p:par>
                        <p:par>
                          <p:cTn id="31" fill="hold">
                            <p:stCondLst>
                              <p:cond delay="5500"/>
                            </p:stCondLst>
                            <p:childTnLst>
                              <p:par>
                                <p:cTn id="32" presetID="1" presetClass="exit" presetSubtype="0" fill="hold" nodeType="afterEffect">
                                  <p:stCondLst>
                                    <p:cond delay="1000"/>
                                  </p:stCondLst>
                                  <p:childTnLst>
                                    <p:set>
                                      <p:cBhvr>
                                        <p:cTn id="33" dur="1" fill="hold">
                                          <p:stCondLst>
                                            <p:cond delay="0"/>
                                          </p:stCondLst>
                                        </p:cTn>
                                        <p:tgtEl>
                                          <p:spTgt spid="75"/>
                                        </p:tgtEl>
                                        <p:attrNameLst>
                                          <p:attrName>style.visibility</p:attrName>
                                        </p:attrNameLst>
                                      </p:cBhvr>
                                      <p:to>
                                        <p:strVal val="hidden"/>
                                      </p:to>
                                    </p:set>
                                  </p:childTnLst>
                                </p:cTn>
                              </p:par>
                            </p:childTnLst>
                          </p:cTn>
                        </p:par>
                        <p:par>
                          <p:cTn id="34" fill="hold">
                            <p:stCondLst>
                              <p:cond delay="6500"/>
                            </p:stCondLst>
                            <p:childTnLst>
                              <p:par>
                                <p:cTn id="35" presetID="1" presetClass="exit" presetSubtype="0" fill="hold" nodeType="afterEffect">
                                  <p:stCondLst>
                                    <p:cond delay="1000"/>
                                  </p:stCondLst>
                                  <p:childTnLst>
                                    <p:set>
                                      <p:cBhvr>
                                        <p:cTn id="36" dur="1" fill="hold">
                                          <p:stCondLst>
                                            <p:cond delay="0"/>
                                          </p:stCondLst>
                                        </p:cTn>
                                        <p:tgtEl>
                                          <p:spTgt spid="77"/>
                                        </p:tgtEl>
                                        <p:attrNameLst>
                                          <p:attrName>style.visibility</p:attrName>
                                        </p:attrNameLst>
                                      </p:cBhvr>
                                      <p:to>
                                        <p:strVal val="hidden"/>
                                      </p:to>
                                    </p:set>
                                  </p:childTnLst>
                                </p:cTn>
                              </p:par>
                            </p:childTnLst>
                          </p:cTn>
                        </p:par>
                        <p:par>
                          <p:cTn id="37" fill="hold">
                            <p:stCondLst>
                              <p:cond delay="7500"/>
                            </p:stCondLst>
                            <p:childTnLst>
                              <p:par>
                                <p:cTn id="38" presetID="1" presetClass="exit" presetSubtype="0" fill="hold" nodeType="afterEffect">
                                  <p:stCondLst>
                                    <p:cond delay="1000"/>
                                  </p:stCondLst>
                                  <p:childTnLst>
                                    <p:set>
                                      <p:cBhvr>
                                        <p:cTn id="39" dur="1" fill="hold">
                                          <p:stCondLst>
                                            <p:cond delay="0"/>
                                          </p:stCondLst>
                                        </p:cTn>
                                        <p:tgtEl>
                                          <p:spTgt spid="81"/>
                                        </p:tgtEl>
                                        <p:attrNameLst>
                                          <p:attrName>style.visibility</p:attrName>
                                        </p:attrNameLst>
                                      </p:cBhvr>
                                      <p:to>
                                        <p:strVal val="hidden"/>
                                      </p:to>
                                    </p:set>
                                  </p:childTnLst>
                                </p:cTn>
                              </p:par>
                            </p:childTnLst>
                          </p:cTn>
                        </p:par>
                        <p:par>
                          <p:cTn id="40" fill="hold">
                            <p:stCondLst>
                              <p:cond delay="8500"/>
                            </p:stCondLst>
                            <p:childTnLst>
                              <p:par>
                                <p:cTn id="41" presetID="1" presetClass="exit" presetSubtype="0" fill="hold" nodeType="afterEffect">
                                  <p:stCondLst>
                                    <p:cond delay="1000"/>
                                  </p:stCondLst>
                                  <p:childTnLst>
                                    <p:set>
                                      <p:cBhvr>
                                        <p:cTn id="42" dur="1" fill="hold">
                                          <p:stCondLst>
                                            <p:cond delay="0"/>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0" grpId="0" animBg="1"/>
      <p:bldP spid="82" grpId="0" animBg="1"/>
      <p:bldP spid="96" grpId="0" animBg="1"/>
      <p:bldP spid="9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59954" y="1028700"/>
            <a:ext cx="6096000" cy="1048877"/>
          </a:xfrm>
          <a:prstGeom prst="rect">
            <a:avLst/>
          </a:prstGeom>
        </p:spPr>
        <p:txBody>
          <a:bodyPr>
            <a:spAutoFit/>
          </a:bodyPr>
          <a:lstStyle/>
          <a:p>
            <a:pPr>
              <a:lnSpc>
                <a:spcPct val="107000"/>
              </a:lnSpc>
              <a:spcAft>
                <a:spcPts val="0"/>
              </a:spcAft>
              <a:tabLst>
                <a:tab pos="1386840" algn="l"/>
              </a:tabLst>
            </a:pPr>
            <a:r>
              <a:rPr lang="en-US" sz="2800" b="1" dirty="0">
                <a:latin typeface="Times New Roman" panose="02020603050405020304" pitchFamily="18" charset="0"/>
                <a:ea typeface="MS Mincho"/>
              </a:rPr>
              <a:t>III. </a:t>
            </a:r>
            <a:r>
              <a:rPr lang="en-US" sz="2800" b="1" dirty="0" err="1">
                <a:latin typeface="Times New Roman" panose="02020603050405020304" pitchFamily="18" charset="0"/>
                <a:ea typeface="MS Mincho"/>
              </a:rPr>
              <a:t>Đọc</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hiểu</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văn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bản</a:t>
            </a:r>
            <a:r>
              <a:rPr lang="en-US" sz="2800" b="1" dirty="0">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pt-BR" sz="2800" b="1" i="1" u="sng" dirty="0">
                <a:solidFill>
                  <a:srgbClr val="800000"/>
                </a:solidFill>
                <a:latin typeface="Times New Roman" panose="02020603050405020304" pitchFamily="18" charset="0"/>
                <a:ea typeface="Calibri" panose="020F0502020204030204" pitchFamily="34" charset="0"/>
              </a:rPr>
              <a:t>1. </a:t>
            </a:r>
            <a:r>
              <a:rPr lang="vi-VN" sz="2800" b="1" u="sng" dirty="0">
                <a:solidFill>
                  <a:srgbClr val="800000"/>
                </a:solidFill>
                <a:latin typeface="Times New Roman" panose="02020603050405020304" pitchFamily="18" charset="0"/>
                <a:ea typeface="Calibri" panose="020F0502020204030204" pitchFamily="34" charset="0"/>
              </a:rPr>
              <a:t>Ý nghĩa chi tiết kì ảo</a:t>
            </a:r>
            <a:endParaRPr lang="en-US" sz="2800" dirty="0">
              <a:effectLst/>
              <a:latin typeface="Times New Roman" panose="02020603050405020304" pitchFamily="18" charset="0"/>
              <a:ea typeface="Calibri" panose="020F0502020204030204" pitchFamily="34" charset="0"/>
            </a:endParaRPr>
          </a:p>
        </p:txBody>
      </p:sp>
      <p:sp>
        <p:nvSpPr>
          <p:cNvPr id="5" name="Pentagon 4"/>
          <p:cNvSpPr/>
          <p:nvPr/>
        </p:nvSpPr>
        <p:spPr>
          <a:xfrm>
            <a:off x="228600" y="2319914"/>
            <a:ext cx="4314824" cy="641795"/>
          </a:xfrm>
          <a:prstGeom prst="homePlate">
            <a:avLst/>
          </a:prstGeom>
          <a:solidFill>
            <a:schemeClr val="accent6">
              <a:lumMod val="50000"/>
            </a:schemeClr>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anose="02020603050405020304" pitchFamily="18" charset="0"/>
                <a:ea typeface="Times New Roman" panose="02020603050405020304" pitchFamily="18" charset="0"/>
              </a:rPr>
              <a:t>THẢO LUẬN  CẶP ĐÔI </a:t>
            </a:r>
            <a:endParaRPr lang="en-US" sz="2800" dirty="0"/>
          </a:p>
        </p:txBody>
      </p:sp>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877741" y="3758812"/>
            <a:ext cx="2112414" cy="2112414"/>
          </a:xfrm>
          <a:prstGeom prst="ellipse">
            <a:avLst/>
          </a:prstGeom>
          <a:ln>
            <a:noFill/>
          </a:ln>
          <a:effectLst>
            <a:softEdge rad="112500"/>
          </a:effectLst>
        </p:spPr>
      </p:pic>
      <p:sp>
        <p:nvSpPr>
          <p:cNvPr id="9" name="Oval 8"/>
          <p:cNvSpPr/>
          <p:nvPr/>
        </p:nvSpPr>
        <p:spPr>
          <a:xfrm>
            <a:off x="2701376" y="2997429"/>
            <a:ext cx="1045123" cy="885825"/>
          </a:xfrm>
          <a:prstGeom prst="ellipse">
            <a:avLst/>
          </a:prstGeom>
          <a:blipFill>
            <a:blip r:embed="rId11"/>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 </a:t>
            </a:r>
            <a:r>
              <a:rPr lang="en-US" sz="2000" b="1" dirty="0" err="1"/>
              <a:t>phút</a:t>
            </a:r>
            <a:endParaRPr lang="en-US" sz="2000" b="1" dirty="0"/>
          </a:p>
        </p:txBody>
      </p:sp>
      <p:graphicFrame>
        <p:nvGraphicFramePr>
          <p:cNvPr id="11" name="Table 10"/>
          <p:cNvGraphicFramePr>
            <a:graphicFrameLocks noGrp="1"/>
          </p:cNvGraphicFramePr>
          <p:nvPr/>
        </p:nvGraphicFramePr>
        <p:xfrm>
          <a:off x="4346224" y="1396612"/>
          <a:ext cx="7198076" cy="4846320"/>
        </p:xfrm>
        <a:graphic>
          <a:graphicData uri="http://schemas.openxmlformats.org/drawingml/2006/table">
            <a:tbl>
              <a:tblPr firstRow="1" bandRow="1">
                <a:tableStyleId>{5940675A-B579-460E-94D1-54222C63F5DA}</a:tableStyleId>
              </a:tblPr>
              <a:tblGrid>
                <a:gridCol w="7198076">
                  <a:extLst>
                    <a:ext uri="{9D8B030D-6E8A-4147-A177-3AD203B41FA5}">
                      <a16:colId xmlns:a16="http://schemas.microsoft.com/office/drawing/2014/main" val="851975930"/>
                    </a:ext>
                  </a:extLst>
                </a:gridCol>
              </a:tblGrid>
              <a:tr h="370840">
                <a:tc>
                  <a:txBody>
                    <a:bodyPr/>
                    <a:lstStyle/>
                    <a:p>
                      <a:pPr algn="ctr"/>
                      <a:r>
                        <a:rPr lang="en-US" sz="2400" b="1" dirty="0" err="1">
                          <a:latin typeface="Times New Roman" panose="02020603050405020304" pitchFamily="18" charset="0"/>
                          <a:cs typeface="Times New Roman" panose="02020603050405020304" pitchFamily="18" charset="0"/>
                        </a:rPr>
                        <a:t>Câu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hỏi</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thảo</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luận</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1134517"/>
                  </a:ext>
                </a:extLst>
              </a:tr>
              <a:tr h="370840">
                <a:tc>
                  <a:txBody>
                    <a:bodyPr/>
                    <a:lstStyle/>
                    <a:p>
                      <a:pPr>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288622169"/>
                  </a:ext>
                </a:extLst>
              </a:tr>
              <a:tr h="370840">
                <a:tc>
                  <a:txBody>
                    <a:bodyPr/>
                    <a:lstStyle/>
                    <a:p>
                      <a:pPr>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962725119"/>
                  </a:ext>
                </a:extLst>
              </a:tr>
              <a:tr h="370840">
                <a:tc>
                  <a:txBody>
                    <a:bodyPr/>
                    <a:lstStyle/>
                    <a:p>
                      <a:pPr>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549249611"/>
                  </a:ext>
                </a:extLst>
              </a:tr>
              <a:tr h="370840">
                <a:tc>
                  <a:txBody>
                    <a:bodyPr/>
                    <a:lstStyle/>
                    <a:p>
                      <a:pPr>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986714301"/>
                  </a:ext>
                </a:extLst>
              </a:tr>
            </a:tbl>
          </a:graphicData>
        </a:graphic>
      </p:graphicFrame>
    </p:spTree>
    <p:extLst>
      <p:ext uri="{BB962C8B-B14F-4D97-AF65-F5344CB8AC3E}">
        <p14:creationId xmlns:p14="http://schemas.microsoft.com/office/powerpoint/2010/main" val="185270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59954" y="1028700"/>
            <a:ext cx="6096000" cy="104887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III.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800" b="1" i="1"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1. </a:t>
            </a:r>
            <a:r>
              <a:rPr kumimoji="0" lang="vi-VN" sz="2800" b="1" i="0"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Ý nghĩa chi tiết kì 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5" name="Pentagon 4"/>
          <p:cNvSpPr/>
          <p:nvPr/>
        </p:nvSpPr>
        <p:spPr>
          <a:xfrm>
            <a:off x="228600" y="2319914"/>
            <a:ext cx="4314824" cy="641795"/>
          </a:xfrm>
          <a:prstGeom prst="homePlate">
            <a:avLst/>
          </a:prstGeom>
          <a:solidFill>
            <a:schemeClr val="accent6">
              <a:lumMod val="50000"/>
            </a:schemeClr>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THẢO LUẬN  CẶP ĐÔI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877741" y="3758812"/>
            <a:ext cx="2112414" cy="2112414"/>
          </a:xfrm>
          <a:prstGeom prst="ellipse">
            <a:avLst/>
          </a:prstGeom>
          <a:ln>
            <a:noFill/>
          </a:ln>
          <a:effectLst>
            <a:softEdge rad="112500"/>
          </a:effectLst>
        </p:spPr>
      </p:pic>
      <p:sp>
        <p:nvSpPr>
          <p:cNvPr id="9" name="Oval 8"/>
          <p:cNvSpPr/>
          <p:nvPr/>
        </p:nvSpPr>
        <p:spPr>
          <a:xfrm>
            <a:off x="2701376" y="2997429"/>
            <a:ext cx="1045123" cy="885825"/>
          </a:xfrm>
          <a:prstGeom prst="ellipse">
            <a:avLst/>
          </a:prstGeom>
          <a:blipFill>
            <a:blip r:embed="rId11"/>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6 </a:t>
            </a:r>
            <a:r>
              <a:rPr kumimoji="0" lang="en-US" sz="2000" b="1" i="0" u="none" strike="noStrike" kern="1200" cap="none" spc="0" normalizeH="0" baseline="0" noProof="0" dirty="0" err="1">
                <a:ln>
                  <a:noFill/>
                </a:ln>
                <a:solidFill>
                  <a:prstClr val="white"/>
                </a:solidFill>
                <a:effectLst/>
                <a:uLnTx/>
                <a:uFillTx/>
                <a:latin typeface="Calibri" panose="020F0502020204030204"/>
                <a:ea typeface="+mn-ea"/>
                <a:cs typeface="+mn-cs"/>
              </a:rPr>
              <a:t>phút</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6903627" y="1300162"/>
            <a:ext cx="3790948" cy="553357"/>
          </a:xfrm>
          <a:prstGeom prst="rect">
            <a:avLst/>
          </a:prstGeom>
        </p:spPr>
        <p:txBody>
          <a:bodyPr wrap="square">
            <a:spAutoFit/>
          </a:bodyPr>
          <a:lstStyle/>
          <a:p>
            <a:pPr>
              <a:lnSpc>
                <a:spcPct val="107000"/>
              </a:lnSpc>
              <a:spcAft>
                <a:spcPts val="0"/>
              </a:spcAft>
              <a:tabLst>
                <a:tab pos="1386840" algn="l"/>
              </a:tabLst>
            </a:pPr>
            <a:r>
              <a:rPr lang="en-US" sz="2800" b="1" dirty="0" err="1">
                <a:solidFill>
                  <a:srgbClr val="0D0D0D"/>
                </a:solidFill>
                <a:latin typeface="Times New Roman" panose="02020603050405020304" pitchFamily="18" charset="0"/>
                <a:ea typeface="MS Mincho"/>
              </a:rPr>
              <a:t>Phiếu</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học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tập</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số</a:t>
            </a:r>
            <a:r>
              <a:rPr lang="en-US" sz="2800" b="1" dirty="0">
                <a:solidFill>
                  <a:srgbClr val="0D0D0D"/>
                </a:solidFill>
                <a:latin typeface="Times New Roman" panose="02020603050405020304" pitchFamily="18" charset="0"/>
                <a:ea typeface="MS Mincho"/>
              </a:rPr>
              <a:t> 2</a:t>
            </a:r>
            <a:endParaRPr lang="en-US" sz="2800" dirty="0">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nvGraphicFramePr>
        <p:xfrm>
          <a:off x="4443412" y="1866655"/>
          <a:ext cx="7100889" cy="4105086"/>
        </p:xfrm>
        <a:graphic>
          <a:graphicData uri="http://schemas.openxmlformats.org/drawingml/2006/table">
            <a:tbl>
              <a:tblPr firstRow="1" firstCol="1" lastRow="1" lastCol="1" bandRow="1" bandCol="1"/>
              <a:tblGrid>
                <a:gridCol w="3543301">
                  <a:extLst>
                    <a:ext uri="{9D8B030D-6E8A-4147-A177-3AD203B41FA5}">
                      <a16:colId xmlns:a16="http://schemas.microsoft.com/office/drawing/2014/main" val="2692640950"/>
                    </a:ext>
                  </a:extLst>
                </a:gridCol>
                <a:gridCol w="3557588">
                  <a:extLst>
                    <a:ext uri="{9D8B030D-6E8A-4147-A177-3AD203B41FA5}">
                      <a16:colId xmlns:a16="http://schemas.microsoft.com/office/drawing/2014/main" val="3581461360"/>
                    </a:ext>
                  </a:extLst>
                </a:gridCol>
              </a:tblGrid>
              <a:tr h="0">
                <a:tc>
                  <a:txBody>
                    <a:bodyPr/>
                    <a:lstStyle/>
                    <a:p>
                      <a:pPr algn="ctr">
                        <a:lnSpc>
                          <a:spcPct val="115000"/>
                        </a:lnSpc>
                        <a:spcAft>
                          <a:spcPts val="0"/>
                        </a:spcAft>
                      </a:pPr>
                      <a:r>
                        <a:rPr lang="en-US" sz="2400" b="1" i="1" u="sng" dirty="0" err="1">
                          <a:solidFill>
                            <a:srgbClr val="680000"/>
                          </a:solidFill>
                          <a:effectLst/>
                          <a:latin typeface="Times New Roman" panose="02020603050405020304" pitchFamily="18" charset="0"/>
                          <a:ea typeface="Times New Roman" panose="02020603050405020304" pitchFamily="18" charset="0"/>
                        </a:rPr>
                        <a:t>Yếu</a:t>
                      </a:r>
                      <a:r>
                        <a:rPr lang="en-US" sz="2400" b="1" i="1" u="sng" dirty="0">
                          <a:solidFill>
                            <a:srgbClr val="680000"/>
                          </a:solidFill>
                          <a:effectLst/>
                          <a:latin typeface="Times New Roman" panose="02020603050405020304" pitchFamily="18" charset="0"/>
                          <a:ea typeface="Times New Roman" panose="02020603050405020304" pitchFamily="18" charset="0"/>
                        </a:rPr>
                        <a:t> </a:t>
                      </a:r>
                      <a:r>
                        <a:rPr lang="en-US" sz="2400" b="1" i="1" u="sng" dirty="0" err="1">
                          <a:solidFill>
                            <a:srgbClr val="680000"/>
                          </a:solidFill>
                          <a:effectLst/>
                          <a:latin typeface="Times New Roman" panose="02020603050405020304" pitchFamily="18" charset="0"/>
                          <a:ea typeface="Times New Roman" panose="02020603050405020304" pitchFamily="18" charset="0"/>
                        </a:rPr>
                        <a:t>tố</a:t>
                      </a:r>
                      <a:r>
                        <a:rPr lang="en-US" sz="2400" b="1" i="1" u="sng" dirty="0">
                          <a:solidFill>
                            <a:srgbClr val="680000"/>
                          </a:solidFill>
                          <a:effectLst/>
                          <a:latin typeface="Times New Roman" panose="02020603050405020304" pitchFamily="18" charset="0"/>
                          <a:ea typeface="Times New Roman" panose="02020603050405020304" pitchFamily="18" charset="0"/>
                        </a:rPr>
                        <a:t> </a:t>
                      </a:r>
                      <a:r>
                        <a:rPr lang="en-US" sz="2400" b="1" i="1" u="sng" dirty="0" err="1">
                          <a:solidFill>
                            <a:srgbClr val="680000"/>
                          </a:solidFill>
                          <a:effectLst/>
                          <a:latin typeface="Times New Roman" panose="02020603050405020304" pitchFamily="18" charset="0"/>
                          <a:ea typeface="Times New Roman" panose="02020603050405020304" pitchFamily="18" charset="0"/>
                        </a:rPr>
                        <a:t>kì</a:t>
                      </a:r>
                      <a:r>
                        <a:rPr lang="en-US" sz="2400" b="1" i="1" u="sng" dirty="0">
                          <a:solidFill>
                            <a:srgbClr val="680000"/>
                          </a:solidFill>
                          <a:effectLst/>
                          <a:latin typeface="Times New Roman" panose="02020603050405020304" pitchFamily="18" charset="0"/>
                          <a:ea typeface="Times New Roman" panose="02020603050405020304" pitchFamily="18" charset="0"/>
                        </a:rPr>
                        <a:t> </a:t>
                      </a:r>
                      <a:r>
                        <a:rPr lang="en-US" sz="2400" b="1" i="1" u="sng" dirty="0" err="1">
                          <a:solidFill>
                            <a:srgbClr val="680000"/>
                          </a:solidFill>
                          <a:effectLst/>
                          <a:latin typeface="Times New Roman" panose="02020603050405020304" pitchFamily="18" charset="0"/>
                          <a:ea typeface="Times New Roman" panose="02020603050405020304" pitchFamily="18" charset="0"/>
                        </a:rPr>
                        <a:t>ảo</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i="1" u="sng" dirty="0" err="1">
                          <a:solidFill>
                            <a:srgbClr val="680000"/>
                          </a:solidFill>
                          <a:effectLst/>
                          <a:latin typeface="Times New Roman" panose="02020603050405020304" pitchFamily="18" charset="0"/>
                          <a:ea typeface="Times New Roman" panose="02020603050405020304" pitchFamily="18" charset="0"/>
                        </a:rPr>
                        <a:t>Vai</a:t>
                      </a:r>
                      <a:r>
                        <a:rPr lang="en-US" sz="2400" b="1" i="1" u="sng" dirty="0">
                          <a:solidFill>
                            <a:srgbClr val="680000"/>
                          </a:solidFill>
                          <a:effectLst/>
                          <a:latin typeface="Times New Roman" panose="02020603050405020304" pitchFamily="18" charset="0"/>
                          <a:ea typeface="Times New Roman" panose="02020603050405020304" pitchFamily="18" charset="0"/>
                        </a:rPr>
                        <a:t> </a:t>
                      </a:r>
                      <a:r>
                        <a:rPr lang="en-US" sz="2400" b="1" i="1" u="sng" dirty="0" err="1">
                          <a:solidFill>
                            <a:srgbClr val="680000"/>
                          </a:solidFill>
                          <a:effectLst/>
                          <a:latin typeface="Times New Roman" panose="02020603050405020304" pitchFamily="18" charset="0"/>
                          <a:ea typeface="Times New Roman" panose="02020603050405020304" pitchFamily="18" charset="0"/>
                        </a:rPr>
                        <a:t>trò</a:t>
                      </a:r>
                      <a:r>
                        <a:rPr lang="en-US" sz="2400" b="1" i="1" u="sng" dirty="0">
                          <a:solidFill>
                            <a:srgbClr val="680000"/>
                          </a:solidFill>
                          <a:effectLst/>
                          <a:latin typeface="Times New Roman" panose="02020603050405020304" pitchFamily="18" charset="0"/>
                          <a:ea typeface="Times New Roman" panose="02020603050405020304" pitchFamily="18" charset="0"/>
                        </a:rPr>
                        <a:t>, ý </a:t>
                      </a:r>
                      <a:r>
                        <a:rPr lang="en-US" sz="2400" b="1" i="1" u="sng" dirty="0" err="1">
                          <a:solidFill>
                            <a:srgbClr val="680000"/>
                          </a:solidFill>
                          <a:effectLst/>
                          <a:latin typeface="Times New Roman" panose="02020603050405020304" pitchFamily="18" charset="0"/>
                          <a:ea typeface="Times New Roman" panose="02020603050405020304" pitchFamily="18" charset="0"/>
                        </a:rPr>
                        <a:t>nghĩa</a:t>
                      </a:r>
                      <a:r>
                        <a:rPr lang="en-US" sz="2400" b="1" i="1" u="sng" dirty="0">
                          <a:solidFill>
                            <a:srgbClr val="68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69687"/>
                  </a:ext>
                </a:extLst>
              </a:tr>
              <a:tr h="0">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a:t>
                      </a:r>
                    </a:p>
                    <a:p>
                      <a:pPr marL="0" lvl="0" indent="0">
                        <a:lnSpc>
                          <a:spcPct val="115000"/>
                        </a:lnSpc>
                        <a:spcAft>
                          <a:spcPts val="0"/>
                        </a:spcAft>
                        <a:buSzPts val="1400"/>
                        <a:buFont typeface="Times New Roman" panose="02020603050405020304" pitchFamily="18" charset="0"/>
                        <a:buNone/>
                      </a:pPr>
                      <a:r>
                        <a:rPr lang="en-US" sz="2400" dirty="0">
                          <a:effectLst/>
                          <a:latin typeface="Times New Roman" panose="02020603050405020304" pitchFamily="18" charset="0"/>
                          <a:ea typeface="Times New Roman" panose="02020603050405020304" pitchFamily="18" charset="0"/>
                        </a:rPr>
                        <a:t>-</a:t>
                      </a:r>
                      <a:r>
                        <a:rPr lang="en-US" sz="2400" baseline="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lớn</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053147"/>
                  </a:ext>
                </a:extLst>
              </a:tr>
              <a:tr h="0">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118699"/>
                  </a:ext>
                </a:extLst>
              </a:tr>
            </a:tbl>
          </a:graphicData>
        </a:graphic>
      </p:graphicFrame>
    </p:spTree>
    <p:extLst>
      <p:ext uri="{BB962C8B-B14F-4D97-AF65-F5344CB8AC3E}">
        <p14:creationId xmlns:p14="http://schemas.microsoft.com/office/powerpoint/2010/main" val="262070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59954" y="1028700"/>
            <a:ext cx="6096000" cy="104887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III.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800" b="1" i="1"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1. </a:t>
            </a:r>
            <a:r>
              <a:rPr kumimoji="0" lang="vi-VN" sz="2800" b="1" i="0"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Ý nghĩa chi tiết kì 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22" name="Picture 21"/>
          <p:cNvPicPr>
            <a:picLocks noChangeAspect="1"/>
          </p:cNvPicPr>
          <p:nvPr/>
        </p:nvPicPr>
        <p:blipFill>
          <a:blip r:embed="rId9"/>
          <a:srcRect l="24258" t="22595"/>
          <a:stretch>
            <a:fillRect/>
          </a:stretch>
        </p:blipFill>
        <p:spPr>
          <a:xfrm>
            <a:off x="609600" y="2100969"/>
            <a:ext cx="2278856" cy="3290015"/>
          </a:xfrm>
          <a:custGeom>
            <a:avLst/>
            <a:gdLst>
              <a:gd name="connsiteX0" fmla="*/ 1139428 w 2278856"/>
              <a:gd name="connsiteY0" fmla="*/ 0 h 3290015"/>
              <a:gd name="connsiteX1" fmla="*/ 2278856 w 2278856"/>
              <a:gd name="connsiteY1" fmla="*/ 0 h 3290015"/>
              <a:gd name="connsiteX2" fmla="*/ 2278856 w 2278856"/>
              <a:gd name="connsiteY2" fmla="*/ 1701710 h 3290015"/>
              <a:gd name="connsiteX3" fmla="*/ 1582945 w 2278856"/>
              <a:gd name="connsiteY3" fmla="*/ 3269691 h 3290015"/>
              <a:gd name="connsiteX4" fmla="*/ 1545764 w 2278856"/>
              <a:gd name="connsiteY4" fmla="*/ 3290015 h 3290015"/>
              <a:gd name="connsiteX5" fmla="*/ 733092 w 2278856"/>
              <a:gd name="connsiteY5" fmla="*/ 3290015 h 3290015"/>
              <a:gd name="connsiteX6" fmla="*/ 695911 w 2278856"/>
              <a:gd name="connsiteY6" fmla="*/ 3269691 h 3290015"/>
              <a:gd name="connsiteX7" fmla="*/ 0 w 2278856"/>
              <a:gd name="connsiteY7" fmla="*/ 1701710 h 3290015"/>
              <a:gd name="connsiteX8" fmla="*/ 1139428 w 2278856"/>
              <a:gd name="connsiteY8" fmla="*/ 0 h 329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856" h="3290015">
                <a:moveTo>
                  <a:pt x="1139428" y="0"/>
                </a:moveTo>
                <a:lnTo>
                  <a:pt x="2278856" y="0"/>
                </a:lnTo>
                <a:lnTo>
                  <a:pt x="2278856" y="1701710"/>
                </a:lnTo>
                <a:cubicBezTo>
                  <a:pt x="2278856" y="2406581"/>
                  <a:pt x="1991903" y="3011358"/>
                  <a:pt x="1582945" y="3269691"/>
                </a:cubicBezTo>
                <a:lnTo>
                  <a:pt x="1545764" y="3290015"/>
                </a:lnTo>
                <a:lnTo>
                  <a:pt x="733092" y="3290015"/>
                </a:lnTo>
                <a:lnTo>
                  <a:pt x="695911" y="3269691"/>
                </a:lnTo>
                <a:cubicBezTo>
                  <a:pt x="286953" y="3011358"/>
                  <a:pt x="0" y="2406581"/>
                  <a:pt x="0" y="1701710"/>
                </a:cubicBezTo>
                <a:cubicBezTo>
                  <a:pt x="0" y="761882"/>
                  <a:pt x="510139" y="0"/>
                  <a:pt x="1139428"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4" name="Rectangle 13"/>
          <p:cNvSpPr/>
          <p:nvPr/>
        </p:nvSpPr>
        <p:spPr>
          <a:xfrm>
            <a:off x="359954" y="5469565"/>
            <a:ext cx="2507418" cy="584775"/>
          </a:xfrm>
          <a:prstGeom prst="rect">
            <a:avLst/>
          </a:prstGeom>
        </p:spPr>
        <p:txBody>
          <a:bodyPr wrap="none">
            <a:spAutoFit/>
          </a:bodyPr>
          <a:lstStyle/>
          <a:p>
            <a:pPr>
              <a:spcAft>
                <a:spcPts val="0"/>
              </a:spcAft>
            </a:pP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Chim</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thần</a:t>
            </a:r>
            <a:r>
              <a:rPr lang="en-US" sz="3200" b="1"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7" name="Rounded Rectangle 16"/>
          <p:cNvSpPr/>
          <p:nvPr/>
        </p:nvSpPr>
        <p:spPr>
          <a:xfrm>
            <a:off x="3746499" y="1920416"/>
            <a:ext cx="7554914" cy="4100280"/>
          </a:xfrm>
          <a:custGeom>
            <a:avLst/>
            <a:gdLst>
              <a:gd name="connsiteX0" fmla="*/ 0 w 7554914"/>
              <a:gd name="connsiteY0" fmla="*/ 378592 h 3814530"/>
              <a:gd name="connsiteX1" fmla="*/ 378592 w 7554914"/>
              <a:gd name="connsiteY1" fmla="*/ 0 h 3814530"/>
              <a:gd name="connsiteX2" fmla="*/ 7176322 w 7554914"/>
              <a:gd name="connsiteY2" fmla="*/ 0 h 3814530"/>
              <a:gd name="connsiteX3" fmla="*/ 7554914 w 7554914"/>
              <a:gd name="connsiteY3" fmla="*/ 378592 h 3814530"/>
              <a:gd name="connsiteX4" fmla="*/ 7554914 w 7554914"/>
              <a:gd name="connsiteY4" fmla="*/ 3435938 h 3814530"/>
              <a:gd name="connsiteX5" fmla="*/ 7176322 w 7554914"/>
              <a:gd name="connsiteY5" fmla="*/ 3814530 h 3814530"/>
              <a:gd name="connsiteX6" fmla="*/ 378592 w 7554914"/>
              <a:gd name="connsiteY6" fmla="*/ 3814530 h 3814530"/>
              <a:gd name="connsiteX7" fmla="*/ 0 w 7554914"/>
              <a:gd name="connsiteY7" fmla="*/ 3435938 h 3814530"/>
              <a:gd name="connsiteX8" fmla="*/ 0 w 7554914"/>
              <a:gd name="connsiteY8" fmla="*/ 378592 h 3814530"/>
              <a:gd name="connsiteX0" fmla="*/ 0 w 7554914"/>
              <a:gd name="connsiteY0" fmla="*/ 664342 h 4100280"/>
              <a:gd name="connsiteX1" fmla="*/ 378592 w 7554914"/>
              <a:gd name="connsiteY1" fmla="*/ 285750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6904859 w 7554914"/>
              <a:gd name="connsiteY5" fmla="*/ 3714518 h 4100280"/>
              <a:gd name="connsiteX6" fmla="*/ 378592 w 7554914"/>
              <a:gd name="connsiteY6" fmla="*/ 4100280 h 4100280"/>
              <a:gd name="connsiteX7" fmla="*/ 0 w 7554914"/>
              <a:gd name="connsiteY7" fmla="*/ 3721688 h 4100280"/>
              <a:gd name="connsiteX8" fmla="*/ 0 w 7554914"/>
              <a:gd name="connsiteY8" fmla="*/ 664342 h 410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914" h="4100280">
                <a:moveTo>
                  <a:pt x="0" y="664342"/>
                </a:moveTo>
                <a:cubicBezTo>
                  <a:pt x="0" y="455251"/>
                  <a:pt x="312376" y="200025"/>
                  <a:pt x="521467" y="200025"/>
                </a:cubicBezTo>
                <a:cubicBezTo>
                  <a:pt x="2787377" y="200025"/>
                  <a:pt x="4881837" y="0"/>
                  <a:pt x="7147747" y="0"/>
                </a:cubicBezTo>
                <a:cubicBezTo>
                  <a:pt x="7356838" y="0"/>
                  <a:pt x="7554914" y="455251"/>
                  <a:pt x="7554914" y="664342"/>
                </a:cubicBezTo>
                <a:lnTo>
                  <a:pt x="7554914" y="3721688"/>
                </a:lnTo>
                <a:cubicBezTo>
                  <a:pt x="7554914" y="3930779"/>
                  <a:pt x="7113950" y="3714518"/>
                  <a:pt x="6904859" y="3714518"/>
                </a:cubicBezTo>
                <a:lnTo>
                  <a:pt x="378592" y="4100280"/>
                </a:lnTo>
                <a:cubicBezTo>
                  <a:pt x="169501" y="4100280"/>
                  <a:pt x="0" y="3930779"/>
                  <a:pt x="0" y="3721688"/>
                </a:cubicBezTo>
                <a:lnTo>
                  <a:pt x="0" y="664342"/>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Đặc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biết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nói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biết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chỗ</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cất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giấu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cải</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diệu</a:t>
            </a:r>
            <a:r>
              <a:rPr lang="en-US" sz="2800" dirty="0">
                <a:latin typeface="Times New Roman" panose="02020603050405020304" pitchFamily="18" charset="0"/>
                <a:ea typeface="Times New Roman" panose="02020603050405020304" pitchFamily="18" charset="0"/>
              </a:rPr>
              <a:t>; </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ban </a:t>
            </a:r>
            <a:r>
              <a:rPr lang="en-US" sz="2800" dirty="0" err="1">
                <a:latin typeface="Times New Roman" panose="02020603050405020304" pitchFamily="18" charset="0"/>
                <a:ea typeface="Times New Roman" panose="02020603050405020304" pitchFamily="18" charset="0"/>
              </a:rPr>
              <a:t>thưởng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xấu</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986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1000"/>
                                        <p:tgtEl>
                                          <p:spTgt spid="17">
                                            <p:txEl>
                                              <p:pRg st="3" end="3"/>
                                            </p:txEl>
                                          </p:spTgt>
                                        </p:tgtEl>
                                      </p:cBhvr>
                                    </p:animEffect>
                                    <p:anim calcmode="lin" valueType="num">
                                      <p:cBhvr>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59954" y="1028700"/>
            <a:ext cx="6096000" cy="104887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III.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800" b="1" i="1"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1. </a:t>
            </a:r>
            <a:r>
              <a:rPr kumimoji="0" lang="vi-VN" sz="2800" b="1" i="0"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Ý nghĩa chi tiết kì 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22" name="Picture 21"/>
          <p:cNvPicPr>
            <a:picLocks noChangeAspect="1"/>
          </p:cNvPicPr>
          <p:nvPr/>
        </p:nvPicPr>
        <p:blipFill>
          <a:blip r:embed="rId9"/>
          <a:srcRect l="24258" t="22595"/>
          <a:stretch>
            <a:fillRect/>
          </a:stretch>
        </p:blipFill>
        <p:spPr>
          <a:xfrm>
            <a:off x="609600" y="2100969"/>
            <a:ext cx="2278856" cy="3290015"/>
          </a:xfrm>
          <a:custGeom>
            <a:avLst/>
            <a:gdLst>
              <a:gd name="connsiteX0" fmla="*/ 1139428 w 2278856"/>
              <a:gd name="connsiteY0" fmla="*/ 0 h 3290015"/>
              <a:gd name="connsiteX1" fmla="*/ 2278856 w 2278856"/>
              <a:gd name="connsiteY1" fmla="*/ 0 h 3290015"/>
              <a:gd name="connsiteX2" fmla="*/ 2278856 w 2278856"/>
              <a:gd name="connsiteY2" fmla="*/ 1701710 h 3290015"/>
              <a:gd name="connsiteX3" fmla="*/ 1582945 w 2278856"/>
              <a:gd name="connsiteY3" fmla="*/ 3269691 h 3290015"/>
              <a:gd name="connsiteX4" fmla="*/ 1545764 w 2278856"/>
              <a:gd name="connsiteY4" fmla="*/ 3290015 h 3290015"/>
              <a:gd name="connsiteX5" fmla="*/ 733092 w 2278856"/>
              <a:gd name="connsiteY5" fmla="*/ 3290015 h 3290015"/>
              <a:gd name="connsiteX6" fmla="*/ 695911 w 2278856"/>
              <a:gd name="connsiteY6" fmla="*/ 3269691 h 3290015"/>
              <a:gd name="connsiteX7" fmla="*/ 0 w 2278856"/>
              <a:gd name="connsiteY7" fmla="*/ 1701710 h 3290015"/>
              <a:gd name="connsiteX8" fmla="*/ 1139428 w 2278856"/>
              <a:gd name="connsiteY8" fmla="*/ 0 h 329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856" h="3290015">
                <a:moveTo>
                  <a:pt x="1139428" y="0"/>
                </a:moveTo>
                <a:lnTo>
                  <a:pt x="2278856" y="0"/>
                </a:lnTo>
                <a:lnTo>
                  <a:pt x="2278856" y="1701710"/>
                </a:lnTo>
                <a:cubicBezTo>
                  <a:pt x="2278856" y="2406581"/>
                  <a:pt x="1991903" y="3011358"/>
                  <a:pt x="1582945" y="3269691"/>
                </a:cubicBezTo>
                <a:lnTo>
                  <a:pt x="1545764" y="3290015"/>
                </a:lnTo>
                <a:lnTo>
                  <a:pt x="733092" y="3290015"/>
                </a:lnTo>
                <a:lnTo>
                  <a:pt x="695911" y="3269691"/>
                </a:lnTo>
                <a:cubicBezTo>
                  <a:pt x="286953" y="3011358"/>
                  <a:pt x="0" y="2406581"/>
                  <a:pt x="0" y="1701710"/>
                </a:cubicBezTo>
                <a:cubicBezTo>
                  <a:pt x="0" y="761882"/>
                  <a:pt x="510139" y="0"/>
                  <a:pt x="1139428"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4" name="Rectangle 13"/>
          <p:cNvSpPr/>
          <p:nvPr/>
        </p:nvSpPr>
        <p:spPr>
          <a:xfrm>
            <a:off x="359954" y="5469565"/>
            <a:ext cx="250741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thần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7" name="Rounded Rectangle 16"/>
          <p:cNvSpPr/>
          <p:nvPr/>
        </p:nvSpPr>
        <p:spPr>
          <a:xfrm>
            <a:off x="3746499" y="1920416"/>
            <a:ext cx="7554914" cy="4100280"/>
          </a:xfrm>
          <a:custGeom>
            <a:avLst/>
            <a:gdLst>
              <a:gd name="connsiteX0" fmla="*/ 0 w 7554914"/>
              <a:gd name="connsiteY0" fmla="*/ 378592 h 3814530"/>
              <a:gd name="connsiteX1" fmla="*/ 378592 w 7554914"/>
              <a:gd name="connsiteY1" fmla="*/ 0 h 3814530"/>
              <a:gd name="connsiteX2" fmla="*/ 7176322 w 7554914"/>
              <a:gd name="connsiteY2" fmla="*/ 0 h 3814530"/>
              <a:gd name="connsiteX3" fmla="*/ 7554914 w 7554914"/>
              <a:gd name="connsiteY3" fmla="*/ 378592 h 3814530"/>
              <a:gd name="connsiteX4" fmla="*/ 7554914 w 7554914"/>
              <a:gd name="connsiteY4" fmla="*/ 3435938 h 3814530"/>
              <a:gd name="connsiteX5" fmla="*/ 7176322 w 7554914"/>
              <a:gd name="connsiteY5" fmla="*/ 3814530 h 3814530"/>
              <a:gd name="connsiteX6" fmla="*/ 378592 w 7554914"/>
              <a:gd name="connsiteY6" fmla="*/ 3814530 h 3814530"/>
              <a:gd name="connsiteX7" fmla="*/ 0 w 7554914"/>
              <a:gd name="connsiteY7" fmla="*/ 3435938 h 3814530"/>
              <a:gd name="connsiteX8" fmla="*/ 0 w 7554914"/>
              <a:gd name="connsiteY8" fmla="*/ 378592 h 3814530"/>
              <a:gd name="connsiteX0" fmla="*/ 0 w 7554914"/>
              <a:gd name="connsiteY0" fmla="*/ 664342 h 4100280"/>
              <a:gd name="connsiteX1" fmla="*/ 378592 w 7554914"/>
              <a:gd name="connsiteY1" fmla="*/ 285750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6904859 w 7554914"/>
              <a:gd name="connsiteY5" fmla="*/ 3714518 h 4100280"/>
              <a:gd name="connsiteX6" fmla="*/ 378592 w 7554914"/>
              <a:gd name="connsiteY6" fmla="*/ 4100280 h 4100280"/>
              <a:gd name="connsiteX7" fmla="*/ 0 w 7554914"/>
              <a:gd name="connsiteY7" fmla="*/ 3721688 h 4100280"/>
              <a:gd name="connsiteX8" fmla="*/ 0 w 7554914"/>
              <a:gd name="connsiteY8" fmla="*/ 664342 h 410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914" h="4100280">
                <a:moveTo>
                  <a:pt x="0" y="664342"/>
                </a:moveTo>
                <a:cubicBezTo>
                  <a:pt x="0" y="455251"/>
                  <a:pt x="312376" y="200025"/>
                  <a:pt x="521467" y="200025"/>
                </a:cubicBezTo>
                <a:cubicBezTo>
                  <a:pt x="2787377" y="200025"/>
                  <a:pt x="4881837" y="0"/>
                  <a:pt x="7147747" y="0"/>
                </a:cubicBezTo>
                <a:cubicBezTo>
                  <a:pt x="7356838" y="0"/>
                  <a:pt x="7554914" y="455251"/>
                  <a:pt x="7554914" y="664342"/>
                </a:cubicBezTo>
                <a:lnTo>
                  <a:pt x="7554914" y="3721688"/>
                </a:lnTo>
                <a:cubicBezTo>
                  <a:pt x="7554914" y="3930779"/>
                  <a:pt x="7113950" y="3714518"/>
                  <a:pt x="6904859" y="3714518"/>
                </a:cubicBezTo>
                <a:lnTo>
                  <a:pt x="378592" y="4100280"/>
                </a:lnTo>
                <a:cubicBezTo>
                  <a:pt x="169501" y="4100280"/>
                  <a:pt x="0" y="3930779"/>
                  <a:pt x="0" y="3721688"/>
                </a:cubicBezTo>
                <a:lnTo>
                  <a:pt x="0" y="664342"/>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800" b="1">
                <a:latin typeface="Times New Roman" panose="02020603050405020304" pitchFamily="18" charset="0"/>
                <a:ea typeface="Times New Roman" panose="02020603050405020304" pitchFamily="18" charset="0"/>
              </a:rPr>
              <a:t>- Câu nói của con chim lớn:</a:t>
            </a:r>
            <a:r>
              <a:rPr lang="en-US" sz="2800">
                <a:latin typeface="Times New Roman" panose="02020603050405020304" pitchFamily="18" charset="0"/>
                <a:ea typeface="Times New Roman" panose="02020603050405020304" pitchFamily="18" charset="0"/>
              </a:rPr>
              <a:t> </a:t>
            </a:r>
            <a:r>
              <a:rPr lang="en-US" sz="2800" i="1">
                <a:latin typeface="Times New Roman" panose="02020603050405020304" pitchFamily="18" charset="0"/>
                <a:ea typeface="Times New Roman" panose="02020603050405020304" pitchFamily="18" charset="0"/>
              </a:rPr>
              <a:t>ăn một quả, trả cục vàng, may túi ba gang, mang đi mà đựng</a:t>
            </a:r>
            <a:r>
              <a:rPr lang="en-US" sz="2800">
                <a:latin typeface="Times New Roman" panose="02020603050405020304" pitchFamily="18" charset="0"/>
                <a:ea typeface="Times New Roman" panose="02020603050405020304" pitchFamily="18" charset="0"/>
              </a:rPr>
              <a:t> </a:t>
            </a:r>
            <a:endParaRPr lang="en-US" sz="2400">
              <a:latin typeface="Times New Roman" panose="02020603050405020304" pitchFamily="18" charset="0"/>
              <a:ea typeface="Times New Roman" panose="02020603050405020304" pitchFamily="18" charset="0"/>
            </a:endParaRPr>
          </a:p>
          <a:p>
            <a:pPr>
              <a:spcAft>
                <a:spcPts val="0"/>
              </a:spcAft>
            </a:pPr>
            <a:r>
              <a:rPr lang="en-US" sz="2800">
                <a:latin typeface="Times New Roman" panose="02020603050405020304" pitchFamily="18" charset="0"/>
                <a:ea typeface="Times New Roman" panose="02020603050405020304" pitchFamily="18" charset="0"/>
              </a:rPr>
              <a:t>- Ý nghĩa: câu nói có vần, dễ thuộc, dễ nhớ. Ngày nay câu ăn một quả, trả cục vàng hay ăn khế, trả vàng cũng thường được nhân dân dùng để chỉ một việc làm được trả công hậu hĩnh, có kết quả tốt đẹp.</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69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59954" y="1028700"/>
            <a:ext cx="6096000" cy="104887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III.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800" b="1" i="1"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1. </a:t>
            </a:r>
            <a:r>
              <a:rPr kumimoji="0" lang="vi-VN" sz="2800" b="1" i="0"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Ý nghĩa chi tiết kì 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7" name="Rounded Rectangle 16"/>
          <p:cNvSpPr/>
          <p:nvPr/>
        </p:nvSpPr>
        <p:spPr>
          <a:xfrm>
            <a:off x="3963986" y="1807672"/>
            <a:ext cx="7554914" cy="4100280"/>
          </a:xfrm>
          <a:custGeom>
            <a:avLst/>
            <a:gdLst>
              <a:gd name="connsiteX0" fmla="*/ 0 w 7554914"/>
              <a:gd name="connsiteY0" fmla="*/ 378592 h 3814530"/>
              <a:gd name="connsiteX1" fmla="*/ 378592 w 7554914"/>
              <a:gd name="connsiteY1" fmla="*/ 0 h 3814530"/>
              <a:gd name="connsiteX2" fmla="*/ 7176322 w 7554914"/>
              <a:gd name="connsiteY2" fmla="*/ 0 h 3814530"/>
              <a:gd name="connsiteX3" fmla="*/ 7554914 w 7554914"/>
              <a:gd name="connsiteY3" fmla="*/ 378592 h 3814530"/>
              <a:gd name="connsiteX4" fmla="*/ 7554914 w 7554914"/>
              <a:gd name="connsiteY4" fmla="*/ 3435938 h 3814530"/>
              <a:gd name="connsiteX5" fmla="*/ 7176322 w 7554914"/>
              <a:gd name="connsiteY5" fmla="*/ 3814530 h 3814530"/>
              <a:gd name="connsiteX6" fmla="*/ 378592 w 7554914"/>
              <a:gd name="connsiteY6" fmla="*/ 3814530 h 3814530"/>
              <a:gd name="connsiteX7" fmla="*/ 0 w 7554914"/>
              <a:gd name="connsiteY7" fmla="*/ 3435938 h 3814530"/>
              <a:gd name="connsiteX8" fmla="*/ 0 w 7554914"/>
              <a:gd name="connsiteY8" fmla="*/ 378592 h 3814530"/>
              <a:gd name="connsiteX0" fmla="*/ 0 w 7554914"/>
              <a:gd name="connsiteY0" fmla="*/ 664342 h 4100280"/>
              <a:gd name="connsiteX1" fmla="*/ 378592 w 7554914"/>
              <a:gd name="connsiteY1" fmla="*/ 285750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6904859 w 7554914"/>
              <a:gd name="connsiteY5" fmla="*/ 3714518 h 4100280"/>
              <a:gd name="connsiteX6" fmla="*/ 378592 w 7554914"/>
              <a:gd name="connsiteY6" fmla="*/ 4100280 h 4100280"/>
              <a:gd name="connsiteX7" fmla="*/ 0 w 7554914"/>
              <a:gd name="connsiteY7" fmla="*/ 3721688 h 4100280"/>
              <a:gd name="connsiteX8" fmla="*/ 0 w 7554914"/>
              <a:gd name="connsiteY8" fmla="*/ 664342 h 410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914" h="4100280">
                <a:moveTo>
                  <a:pt x="0" y="664342"/>
                </a:moveTo>
                <a:cubicBezTo>
                  <a:pt x="0" y="455251"/>
                  <a:pt x="312376" y="200025"/>
                  <a:pt x="521467" y="200025"/>
                </a:cubicBezTo>
                <a:cubicBezTo>
                  <a:pt x="2787377" y="200025"/>
                  <a:pt x="4881837" y="0"/>
                  <a:pt x="7147747" y="0"/>
                </a:cubicBezTo>
                <a:cubicBezTo>
                  <a:pt x="7356838" y="0"/>
                  <a:pt x="7554914" y="455251"/>
                  <a:pt x="7554914" y="664342"/>
                </a:cubicBezTo>
                <a:lnTo>
                  <a:pt x="7554914" y="3721688"/>
                </a:lnTo>
                <a:cubicBezTo>
                  <a:pt x="7554914" y="3930779"/>
                  <a:pt x="7113950" y="3714518"/>
                  <a:pt x="6904859" y="3714518"/>
                </a:cubicBezTo>
                <a:lnTo>
                  <a:pt x="378592" y="4100280"/>
                </a:lnTo>
                <a:cubicBezTo>
                  <a:pt x="169501" y="4100280"/>
                  <a:pt x="0" y="3930779"/>
                  <a:pt x="0" y="3721688"/>
                </a:cubicBezTo>
                <a:lnTo>
                  <a:pt x="0" y="664342"/>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Đặc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chim</a:t>
            </a:r>
            <a:r>
              <a:rPr lang="en-US" sz="2400" i="1" dirty="0">
                <a:latin typeface="Times New Roman" panose="02020603050405020304" pitchFamily="18" charset="0"/>
                <a:ea typeface="Times New Roman" panose="02020603050405020304" pitchFamily="18" charset="0"/>
              </a:rPr>
              <a:t> bay </a:t>
            </a:r>
            <a:r>
              <a:rPr lang="en-US" sz="2400" i="1" dirty="0" err="1">
                <a:latin typeface="Times New Roman" panose="02020603050405020304" pitchFamily="18" charset="0"/>
                <a:ea typeface="Times New Roman" panose="02020603050405020304" pitchFamily="18" charset="0"/>
              </a:rPr>
              <a:t>mãi</a:t>
            </a:r>
            <a:r>
              <a:rPr lang="en-US" sz="2400" i="1" dirty="0">
                <a:latin typeface="Times New Roman" panose="02020603050405020304" pitchFamily="18" charset="0"/>
                <a:ea typeface="Times New Roman" panose="02020603050405020304" pitchFamily="18" charset="0"/>
              </a:rPr>
              <a:t>, bay </a:t>
            </a:r>
            <a:r>
              <a:rPr lang="en-US" sz="2400" i="1" dirty="0" err="1">
                <a:latin typeface="Times New Roman" panose="02020603050405020304" pitchFamily="18" charset="0"/>
                <a:ea typeface="Times New Roman" panose="02020603050405020304" pitchFamily="18" charset="0"/>
              </a:rPr>
              <a:t>mãi</a:t>
            </a:r>
            <a:r>
              <a:rPr lang="en-US" sz="2400" i="1" dirty="0">
                <a:latin typeface="Times New Roman" panose="02020603050405020304" pitchFamily="18" charset="0"/>
                <a:ea typeface="Times New Roman" panose="02020603050405020304" pitchFamily="18" charset="0"/>
              </a:rPr>
              <a:t>, qua </a:t>
            </a:r>
            <a:r>
              <a:rPr lang="en-US" sz="2400" i="1" dirty="0" err="1">
                <a:latin typeface="Times New Roman" panose="02020603050405020304" pitchFamily="18" charset="0"/>
                <a:ea typeface="Times New Roman" panose="02020603050405020304" pitchFamily="18" charset="0"/>
              </a:rPr>
              <a:t>bao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miền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đồng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ruộng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biển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giữa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biển</a:t>
            </a:r>
            <a:r>
              <a:rPr lang="en-US" sz="24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Vai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trò</a:t>
            </a:r>
            <a:r>
              <a:rPr lang="en-US" sz="2400" b="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9"/>
          <a:stretch>
            <a:fillRect/>
          </a:stretch>
        </p:blipFill>
        <p:spPr>
          <a:xfrm>
            <a:off x="583153" y="2533532"/>
            <a:ext cx="3157634" cy="2465393"/>
          </a:xfrm>
          <a:prstGeom prst="rect">
            <a:avLst/>
          </a:prstGeom>
        </p:spPr>
      </p:pic>
      <p:sp>
        <p:nvSpPr>
          <p:cNvPr id="7" name="Rectangle 6"/>
          <p:cNvSpPr/>
          <p:nvPr/>
        </p:nvSpPr>
        <p:spPr>
          <a:xfrm>
            <a:off x="544459" y="5057326"/>
            <a:ext cx="3419527" cy="1077218"/>
          </a:xfrm>
          <a:prstGeom prst="rect">
            <a:avLst/>
          </a:prstGeom>
        </p:spPr>
        <p:txBody>
          <a:bodyPr wrap="none">
            <a:spAutoFit/>
          </a:bodyPr>
          <a:lstStyle/>
          <a:p>
            <a:pPr algn="ctr">
              <a:spcAft>
                <a:spcPts val="0"/>
              </a:spcAft>
            </a:pPr>
            <a:r>
              <a:rPr lang="en-US" sz="3200" b="1" dirty="0" err="1">
                <a:latin typeface="Times New Roman" panose="02020603050405020304" pitchFamily="18" charset="0"/>
                <a:ea typeface="Times New Roman" panose="02020603050405020304" pitchFamily="18" charset="0"/>
              </a:rPr>
              <a:t>Không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gian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kì</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ảo</a:t>
            </a:r>
            <a:r>
              <a:rPr lang="en-US" sz="3200" b="1"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p>
          <a:p>
            <a:pPr algn="ctr">
              <a:spcAft>
                <a:spcPts val="0"/>
              </a:spcAft>
            </a:pPr>
            <a:r>
              <a:rPr lang="en-US" sz="3200" i="1" dirty="0" err="1">
                <a:latin typeface="Times New Roman" panose="02020603050405020304" pitchFamily="18" charset="0"/>
                <a:ea typeface="Times New Roman" panose="02020603050405020304" pitchFamily="18" charset="0"/>
              </a:rPr>
              <a:t>đảo</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xa</a:t>
            </a:r>
            <a:r>
              <a:rPr lang="en-US" sz="3200" dirty="0">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34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1000"/>
                                        <p:tgtEl>
                                          <p:spTgt spid="17">
                                            <p:txEl>
                                              <p:pRg st="3" end="3"/>
                                            </p:txEl>
                                          </p:spTgt>
                                        </p:tgtEl>
                                      </p:cBhvr>
                                    </p:animEffect>
                                    <p:anim calcmode="lin" valueType="num">
                                      <p:cBhvr>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59954" y="1028700"/>
            <a:ext cx="6096000" cy="522259"/>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III.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359954" y="1452888"/>
            <a:ext cx="8326318" cy="523220"/>
          </a:xfrm>
          <a:prstGeom prst="rect">
            <a:avLst/>
          </a:prstGeom>
        </p:spPr>
        <p:txBody>
          <a:bodyPr wrap="none">
            <a:spAutoFit/>
          </a:bodyPr>
          <a:lstStyle/>
          <a:p>
            <a:pPr>
              <a:spcAft>
                <a:spcPts val="0"/>
              </a:spcAft>
            </a:pPr>
            <a:r>
              <a:rPr lang="en-US" sz="2800" b="1" i="1" u="sng" dirty="0">
                <a:solidFill>
                  <a:srgbClr val="800000"/>
                </a:solidFill>
                <a:latin typeface="Times New Roman" panose="02020603050405020304" pitchFamily="18" charset="0"/>
                <a:ea typeface="Times New Roman" panose="02020603050405020304" pitchFamily="18" charset="0"/>
              </a:rPr>
              <a:t>2. </a:t>
            </a:r>
            <a:r>
              <a:rPr lang="en-US" sz="2800" b="1" i="1" u="sng" dirty="0" err="1">
                <a:solidFill>
                  <a:srgbClr val="800000"/>
                </a:solidFill>
                <a:latin typeface="Times New Roman" panose="02020603050405020304" pitchFamily="18" charset="0"/>
                <a:ea typeface="Times New Roman" panose="02020603050405020304" pitchFamily="18" charset="0"/>
              </a:rPr>
              <a:t>Nhân</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vật</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người</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anh</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người</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em</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và</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bài</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học</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từ</a:t>
            </a:r>
            <a:r>
              <a:rPr lang="en-US" sz="2800" b="1" i="1" u="sng" dirty="0">
                <a:solidFill>
                  <a:srgbClr val="800000"/>
                </a:solidFill>
                <a:latin typeface="Times New Roman" panose="02020603050405020304" pitchFamily="18" charset="0"/>
                <a:ea typeface="Times New Roman" panose="02020603050405020304" pitchFamily="18" charset="0"/>
              </a:rPr>
              <a:t> </a:t>
            </a:r>
            <a:r>
              <a:rPr lang="en-US" sz="2800" b="1" i="1" u="sng" dirty="0" err="1">
                <a:solidFill>
                  <a:srgbClr val="800000"/>
                </a:solidFill>
                <a:latin typeface="Times New Roman" panose="02020603050405020304" pitchFamily="18" charset="0"/>
                <a:ea typeface="Times New Roman" panose="02020603050405020304" pitchFamily="18" charset="0"/>
              </a:rPr>
              <a:t>truyện</a:t>
            </a:r>
            <a:r>
              <a:rPr lang="en-US" sz="2800" b="1" i="1" u="sng" dirty="0">
                <a:solidFill>
                  <a:srgbClr val="8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4" name="Picture 13"/>
          <p:cNvPicPr>
            <a:picLocks noChangeAspect="1"/>
          </p:cNvPicPr>
          <p:nvPr/>
        </p:nvPicPr>
        <p:blipFill rotWithShape="1">
          <a:blip r:embed="rId9"/>
          <a:srcRect t="64715" b="4857"/>
          <a:stretch/>
        </p:blipFill>
        <p:spPr>
          <a:xfrm>
            <a:off x="9163050" y="5249483"/>
            <a:ext cx="2571750" cy="1014412"/>
          </a:xfrm>
          <a:prstGeom prst="rect">
            <a:avLst/>
          </a:prstGeom>
        </p:spPr>
      </p:pic>
      <p:pic>
        <p:nvPicPr>
          <p:cNvPr id="20" name="Picture 19"/>
          <p:cNvPicPr>
            <a:picLocks noChangeAspect="1"/>
          </p:cNvPicPr>
          <p:nvPr/>
        </p:nvPicPr>
        <p:blipFill rotWithShape="1">
          <a:blip r:embed="rId9"/>
          <a:srcRect b="65319"/>
          <a:stretch/>
        </p:blipFill>
        <p:spPr>
          <a:xfrm>
            <a:off x="9163050" y="2520344"/>
            <a:ext cx="2571750" cy="1156176"/>
          </a:xfrm>
          <a:prstGeom prst="rect">
            <a:avLst/>
          </a:prstGeom>
        </p:spPr>
      </p:pic>
      <p:pic>
        <p:nvPicPr>
          <p:cNvPr id="21" name="Picture 20"/>
          <p:cNvPicPr>
            <a:picLocks noChangeAspect="1"/>
          </p:cNvPicPr>
          <p:nvPr/>
        </p:nvPicPr>
        <p:blipFill rotWithShape="1">
          <a:blip r:embed="rId9"/>
          <a:srcRect t="33796" b="34918"/>
          <a:stretch/>
        </p:blipFill>
        <p:spPr>
          <a:xfrm>
            <a:off x="9163050" y="3941508"/>
            <a:ext cx="2571750" cy="1042987"/>
          </a:xfrm>
          <a:prstGeom prst="rect">
            <a:avLst/>
          </a:prstGeom>
        </p:spPr>
      </p:pic>
      <p:graphicFrame>
        <p:nvGraphicFramePr>
          <p:cNvPr id="15" name="Table 14"/>
          <p:cNvGraphicFramePr>
            <a:graphicFrameLocks noGrp="1"/>
          </p:cNvGraphicFramePr>
          <p:nvPr/>
        </p:nvGraphicFramePr>
        <p:xfrm>
          <a:off x="609600" y="2680811"/>
          <a:ext cx="7722011" cy="3413760"/>
        </p:xfrm>
        <a:graphic>
          <a:graphicData uri="http://schemas.openxmlformats.org/drawingml/2006/table">
            <a:tbl>
              <a:tblPr firstRow="1" firstCol="1" bandRow="1" bandCol="1"/>
              <a:tblGrid>
                <a:gridCol w="2375106">
                  <a:extLst>
                    <a:ext uri="{9D8B030D-6E8A-4147-A177-3AD203B41FA5}">
                      <a16:colId xmlns:a16="http://schemas.microsoft.com/office/drawing/2014/main" val="3303247727"/>
                    </a:ext>
                  </a:extLst>
                </a:gridCol>
                <a:gridCol w="2486025">
                  <a:extLst>
                    <a:ext uri="{9D8B030D-6E8A-4147-A177-3AD203B41FA5}">
                      <a16:colId xmlns:a16="http://schemas.microsoft.com/office/drawing/2014/main" val="1342714038"/>
                    </a:ext>
                  </a:extLst>
                </a:gridCol>
                <a:gridCol w="2860880">
                  <a:extLst>
                    <a:ext uri="{9D8B030D-6E8A-4147-A177-3AD203B41FA5}">
                      <a16:colId xmlns:a16="http://schemas.microsoft.com/office/drawing/2014/main" val="2884574420"/>
                    </a:ext>
                  </a:extLst>
                </a:gridCol>
              </a:tblGrid>
              <a:tr h="0">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Nhân vật</a:t>
                      </a:r>
                      <a:endParaRPr lang="en-US" sz="2800" dirty="0">
                        <a:effectLst/>
                        <a:latin typeface="Times New Roman" panose="02020603050405020304" pitchFamily="18" charset="0"/>
                        <a:ea typeface="Times New Roman" panose="02020603050405020304" pitchFamily="18" charset="0"/>
                      </a:endParaRPr>
                    </a:p>
                    <a:p>
                      <a:pPr algn="just">
                        <a:spcAft>
                          <a:spcPts val="0"/>
                        </a:spcAft>
                      </a:pPr>
                      <a:r>
                        <a:rPr lang="vi-VN" sz="2800" dirty="0">
                          <a:effectLst/>
                          <a:latin typeface="Times New Roman" panose="02020603050405020304" pitchFamily="18" charset="0"/>
                          <a:ea typeface="Times New Roman" panose="02020603050405020304" pitchFamily="18" charset="0"/>
                        </a:rPr>
                        <a:t>Đối lập</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CCC0D9"/>
                    </a:solidFill>
                  </a:tcPr>
                </a:tc>
                <a:tc>
                  <a:txBody>
                    <a:bodyPr/>
                    <a:lstStyle/>
                    <a:p>
                      <a:pPr algn="ctr">
                        <a:spcAft>
                          <a:spcPts val="0"/>
                        </a:spcAft>
                      </a:pPr>
                      <a:r>
                        <a:rPr lang="vi-VN" sz="2800" dirty="0">
                          <a:effectLst/>
                          <a:latin typeface="Times New Roman" panose="02020603050405020304" pitchFamily="18" charset="0"/>
                          <a:ea typeface="Times New Roman" panose="02020603050405020304" pitchFamily="18" charset="0"/>
                        </a:rPr>
                        <a:t>Người anh</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vi-VN" sz="2800" dirty="0">
                          <a:effectLst/>
                          <a:latin typeface="Times New Roman" panose="02020603050405020304" pitchFamily="18" charset="0"/>
                          <a:ea typeface="Times New Roman" panose="02020603050405020304" pitchFamily="18" charset="0"/>
                        </a:rPr>
                        <a:t>Người em</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17674914"/>
                  </a:ext>
                </a:extLst>
              </a:tr>
              <a:tr h="0">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Hành động</a:t>
                      </a:r>
                      <a:endParaRPr lang="en-US" sz="2800" dirty="0">
                        <a:effectLst/>
                        <a:latin typeface="Times New Roman" panose="02020603050405020304" pitchFamily="18" charset="0"/>
                        <a:ea typeface="Times New Roman" panose="02020603050405020304" pitchFamily="18" charset="0"/>
                      </a:endParaRPr>
                    </a:p>
                    <a:p>
                      <a:pPr algn="just">
                        <a:spcAft>
                          <a:spcPts val="0"/>
                        </a:spcAft>
                      </a:pP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510380"/>
                  </a:ext>
                </a:extLst>
              </a:tr>
              <a:tr h="0">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Kết cục</a:t>
                      </a:r>
                      <a:endParaRPr lang="en-US" sz="2800" dirty="0">
                        <a:effectLst/>
                        <a:latin typeface="Times New Roman" panose="02020603050405020304" pitchFamily="18" charset="0"/>
                        <a:ea typeface="Times New Roman" panose="02020603050405020304" pitchFamily="18" charset="0"/>
                      </a:endParaRPr>
                    </a:p>
                    <a:p>
                      <a:pPr algn="just">
                        <a:spcAft>
                          <a:spcPts val="0"/>
                        </a:spcAft>
                      </a:pP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615306"/>
                  </a:ext>
                </a:extLst>
              </a:tr>
              <a:tr h="0">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Nhận xét</a:t>
                      </a:r>
                      <a:endParaRPr lang="en-US" sz="2800" dirty="0">
                        <a:effectLst/>
                        <a:latin typeface="Times New Roman" panose="02020603050405020304" pitchFamily="18" charset="0"/>
                        <a:ea typeface="Times New Roman" panose="02020603050405020304" pitchFamily="18" charset="0"/>
                      </a:endParaRPr>
                    </a:p>
                    <a:p>
                      <a:pPr algn="just">
                        <a:spcAft>
                          <a:spcPts val="0"/>
                        </a:spcAft>
                      </a:pP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501482"/>
                  </a:ext>
                </a:extLst>
              </a:tr>
            </a:tbl>
          </a:graphicData>
        </a:graphic>
      </p:graphicFrame>
      <p:sp>
        <p:nvSpPr>
          <p:cNvPr id="17" name="Rectangle 16"/>
          <p:cNvSpPr/>
          <p:nvPr/>
        </p:nvSpPr>
        <p:spPr>
          <a:xfrm>
            <a:off x="2866491" y="1961904"/>
            <a:ext cx="2959465" cy="553357"/>
          </a:xfrm>
          <a:prstGeom prst="rect">
            <a:avLst/>
          </a:prstGeom>
        </p:spPr>
        <p:txBody>
          <a:bodyPr wrap="none">
            <a:spAutoFit/>
          </a:bodyPr>
          <a:lstStyle/>
          <a:p>
            <a:pPr>
              <a:lnSpc>
                <a:spcPct val="107000"/>
              </a:lnSpc>
              <a:spcAft>
                <a:spcPts val="0"/>
              </a:spcAft>
              <a:tabLst>
                <a:tab pos="1386840" algn="l"/>
              </a:tabLst>
            </a:pPr>
            <a:r>
              <a:rPr lang="en-US" sz="2800" b="1" dirty="0" err="1">
                <a:solidFill>
                  <a:srgbClr val="000000"/>
                </a:solidFill>
                <a:latin typeface="Times New Roman" panose="02020603050405020304" pitchFamily="18" charset="0"/>
                <a:ea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endParaRPr>
          </a:p>
        </p:txBody>
      </p:sp>
      <p:sp>
        <p:nvSpPr>
          <p:cNvPr id="18" name="Left Arrow 17"/>
          <p:cNvSpPr/>
          <p:nvPr/>
        </p:nvSpPr>
        <p:spPr>
          <a:xfrm>
            <a:off x="8661946" y="2696234"/>
            <a:ext cx="334416" cy="1069720"/>
          </a:xfrm>
          <a:prstGeom prst="leftArrow">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4</a:t>
            </a:r>
          </a:p>
        </p:txBody>
      </p:sp>
      <p:sp>
        <p:nvSpPr>
          <p:cNvPr id="19" name="Right Arrow 18"/>
          <p:cNvSpPr/>
          <p:nvPr/>
        </p:nvSpPr>
        <p:spPr>
          <a:xfrm>
            <a:off x="8661946" y="3941508"/>
            <a:ext cx="310090" cy="1042987"/>
          </a:xfrm>
          <a:prstGeom prst="rightArrow">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2</a:t>
            </a:r>
          </a:p>
        </p:txBody>
      </p:sp>
      <p:sp>
        <p:nvSpPr>
          <p:cNvPr id="22" name="Down Arrow 21"/>
          <p:cNvSpPr/>
          <p:nvPr/>
        </p:nvSpPr>
        <p:spPr>
          <a:xfrm>
            <a:off x="9870017" y="5011898"/>
            <a:ext cx="1157816" cy="250623"/>
          </a:xfrm>
          <a:prstGeom prst="downArrow">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4</a:t>
            </a:r>
          </a:p>
        </p:txBody>
      </p:sp>
    </p:spTree>
    <p:extLst>
      <p:ext uri="{BB962C8B-B14F-4D97-AF65-F5344CB8AC3E}">
        <p14:creationId xmlns:p14="http://schemas.microsoft.com/office/powerpoint/2010/main" val="22926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par>
                                <p:cTn id="19" presetID="6"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0-#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9"/>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359954" y="1028700"/>
            <a:ext cx="6096000" cy="522259"/>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III.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10"/>
          <p:cNvSpPr/>
          <p:nvPr/>
        </p:nvSpPr>
        <p:spPr>
          <a:xfrm>
            <a:off x="359954" y="1452888"/>
            <a:ext cx="83263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2.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Nhân</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vật</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người</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anh</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người</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em</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và</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bài</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học</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từ</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 </a:t>
            </a:r>
            <a:r>
              <a:rPr kumimoji="0" lang="en-US" sz="2800" b="1" i="1" u="sng"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mn-cs"/>
              </a:rPr>
              <a:t>truyện</a:t>
            </a:r>
            <a:r>
              <a:rPr kumimoji="0" lang="en-US" sz="2800" b="1" i="1" u="sng"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5" name="Table 4"/>
          <p:cNvGraphicFramePr>
            <a:graphicFrameLocks noGrp="1"/>
          </p:cNvGraphicFramePr>
          <p:nvPr/>
        </p:nvGraphicFramePr>
        <p:xfrm>
          <a:off x="660399" y="1998239"/>
          <a:ext cx="10858502" cy="4267200"/>
        </p:xfrm>
        <a:graphic>
          <a:graphicData uri="http://schemas.openxmlformats.org/drawingml/2006/table">
            <a:tbl>
              <a:tblPr firstRow="1" firstCol="1" bandRow="1" bandCol="1"/>
              <a:tblGrid>
                <a:gridCol w="2015290">
                  <a:extLst>
                    <a:ext uri="{9D8B030D-6E8A-4147-A177-3AD203B41FA5}">
                      <a16:colId xmlns:a16="http://schemas.microsoft.com/office/drawing/2014/main" val="1966485474"/>
                    </a:ext>
                  </a:extLst>
                </a:gridCol>
                <a:gridCol w="4625224">
                  <a:extLst>
                    <a:ext uri="{9D8B030D-6E8A-4147-A177-3AD203B41FA5}">
                      <a16:colId xmlns:a16="http://schemas.microsoft.com/office/drawing/2014/main" val="1476696441"/>
                    </a:ext>
                  </a:extLst>
                </a:gridCol>
                <a:gridCol w="4217988">
                  <a:extLst>
                    <a:ext uri="{9D8B030D-6E8A-4147-A177-3AD203B41FA5}">
                      <a16:colId xmlns:a16="http://schemas.microsoft.com/office/drawing/2014/main" val="106324746"/>
                    </a:ext>
                  </a:extLst>
                </a:gridCol>
              </a:tblGrid>
              <a:tr h="0">
                <a:tc>
                  <a:txBody>
                    <a:bodyPr/>
                    <a:lstStyle/>
                    <a:p>
                      <a:pPr algn="just">
                        <a:spcAft>
                          <a:spcPts val="0"/>
                        </a:spcAft>
                      </a:pPr>
                      <a:r>
                        <a:rPr lang="vi-VN" sz="20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Nhân vật</a:t>
                      </a:r>
                      <a:endParaRPr lang="en-US" sz="2000" dirty="0">
                        <a:effectLst/>
                        <a:latin typeface="Times New Roman" panose="02020603050405020304" pitchFamily="18" charset="0"/>
                        <a:ea typeface="Times New Roman" panose="02020603050405020304" pitchFamily="18" charset="0"/>
                      </a:endParaRPr>
                    </a:p>
                    <a:p>
                      <a:pPr algn="just">
                        <a:spcAft>
                          <a:spcPts val="0"/>
                        </a:spcAft>
                      </a:pPr>
                      <a:r>
                        <a:rPr lang="vi-VN"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spcAft>
                          <a:spcPts val="0"/>
                        </a:spcAft>
                      </a:pPr>
                      <a:r>
                        <a:rPr lang="vi-VN" sz="2000" dirty="0">
                          <a:effectLst/>
                          <a:latin typeface="Times New Roman" panose="02020603050405020304" pitchFamily="18" charset="0"/>
                          <a:ea typeface="Times New Roman" panose="02020603050405020304" pitchFamily="18" charset="0"/>
                        </a:rPr>
                        <a:t>Đối lập</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CCC0D9"/>
                    </a:solidFill>
                  </a:tcPr>
                </a:tc>
                <a:tc>
                  <a:txBody>
                    <a:bodyPr/>
                    <a:lstStyle/>
                    <a:p>
                      <a:pPr algn="ctr">
                        <a:spcAft>
                          <a:spcPts val="0"/>
                        </a:spcAft>
                      </a:pPr>
                      <a:r>
                        <a:rPr lang="vi-VN" sz="2000" dirty="0">
                          <a:effectLst/>
                          <a:latin typeface="Times New Roman" panose="02020603050405020304" pitchFamily="18" charset="0"/>
                          <a:ea typeface="Times New Roman" panose="02020603050405020304" pitchFamily="18" charset="0"/>
                        </a:rPr>
                        <a:t>Người anh</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spcAft>
                          <a:spcPts val="0"/>
                        </a:spcAft>
                      </a:pPr>
                      <a:r>
                        <a:rPr lang="vi-VN" sz="2000" dirty="0">
                          <a:effectLst/>
                          <a:latin typeface="Times New Roman" panose="02020603050405020304" pitchFamily="18" charset="0"/>
                          <a:ea typeface="Times New Roman" panose="02020603050405020304" pitchFamily="18" charset="0"/>
                        </a:rPr>
                        <a:t>Người em</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2214348797"/>
                  </a:ext>
                </a:extLst>
              </a:tr>
              <a:tr h="0">
                <a:tc>
                  <a:txBody>
                    <a:bodyPr/>
                    <a:lstStyle/>
                    <a:p>
                      <a:pPr algn="just">
                        <a:spcAft>
                          <a:spcPts val="0"/>
                        </a:spcAft>
                      </a:pPr>
                      <a:r>
                        <a:rPr lang="vi-VN" sz="2000">
                          <a:effectLst/>
                          <a:latin typeface="Times New Roman" panose="02020603050405020304" pitchFamily="18" charset="0"/>
                          <a:ea typeface="Times New Roman" panose="02020603050405020304" pitchFamily="18" charset="0"/>
                        </a:rPr>
                        <a:t>Hành động</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Chiếm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a:t>
                      </a:r>
                    </a:p>
                    <a:p>
                      <a:pPr algn="just">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nọt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đổi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lấy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cây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khế</a:t>
                      </a:r>
                      <a:r>
                        <a:rPr lang="en-US" sz="2000" dirty="0">
                          <a:effectLst/>
                          <a:latin typeface="Times New Roman" panose="02020603050405020304" pitchFamily="18" charset="0"/>
                          <a:ea typeface="Times New Roman" panose="02020603050405020304" pitchFamily="18" charset="0"/>
                        </a:rPr>
                        <a:t>.</a:t>
                      </a:r>
                    </a:p>
                    <a:p>
                      <a:pPr algn="just">
                        <a:spcAft>
                          <a:spcPts val="0"/>
                        </a:spcAft>
                      </a:pPr>
                      <a:r>
                        <a:rPr lang="en-US" sz="2000" dirty="0">
                          <a:effectLst/>
                          <a:latin typeface="Times New Roman" panose="02020603050405020304" pitchFamily="18" charset="0"/>
                          <a:ea typeface="Times New Roman" panose="02020603050405020304" pitchFamily="18" charset="0"/>
                        </a:rPr>
                        <a:t>- May </a:t>
                      </a:r>
                      <a:r>
                        <a:rPr lang="en-US" sz="2000" dirty="0" err="1">
                          <a:effectLst/>
                          <a:latin typeface="Times New Roman" panose="02020603050405020304" pitchFamily="18" charset="0"/>
                          <a:ea typeface="Times New Roman" panose="02020603050405020304" pitchFamily="18" charset="0"/>
                        </a:rPr>
                        <a:t>túi</a:t>
                      </a:r>
                      <a:r>
                        <a:rPr lang="en-US" sz="2000" dirty="0">
                          <a:effectLst/>
                          <a:latin typeface="Times New Roman" panose="02020603050405020304" pitchFamily="18" charset="0"/>
                          <a:ea typeface="Times New Roman" panose="02020603050405020304" pitchFamily="18" charset="0"/>
                        </a:rPr>
                        <a:t> 12 gang.</a:t>
                      </a:r>
                    </a:p>
                    <a:p>
                      <a:pPr algn="just">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a:t>
                      </a:r>
                      <a:r>
                        <a:rPr lang="en-US" sz="2000" dirty="0" err="1">
                          <a:solidFill>
                            <a:srgbClr val="000000"/>
                          </a:solidFill>
                          <a:effectLst/>
                          <a:latin typeface="Times New Roman" panose="02020603050405020304" pitchFamily="18" charset="0"/>
                          <a:ea typeface="Times New Roman" panose="02020603050405020304" pitchFamily="18" charset="0"/>
                        </a:rPr>
                        <a:t>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hang </a:t>
                      </a:r>
                      <a:r>
                        <a:rPr lang="en-US" sz="2000" dirty="0" err="1">
                          <a:solidFill>
                            <a:srgbClr val="000000"/>
                          </a:solidFill>
                          <a:effectLst/>
                          <a:latin typeface="Times New Roman" panose="02020603050405020304" pitchFamily="18" charset="0"/>
                          <a:ea typeface="Times New Roman" panose="02020603050405020304" pitchFamily="18" charset="0"/>
                        </a:rPr>
                        <a:t>lại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càng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mê</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mẩn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tâm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đói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nhặt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đầy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tay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nải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dồn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tay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lê</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mãi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khỏi</a:t>
                      </a:r>
                      <a:r>
                        <a:rPr lang="en-US" sz="2000" dirty="0">
                          <a:solidFill>
                            <a:srgbClr val="000000"/>
                          </a:solidFill>
                          <a:effectLst/>
                          <a:latin typeface="Times New Roman" panose="02020603050405020304" pitchFamily="18" charset="0"/>
                          <a:ea typeface="Times New Roman" panose="02020603050405020304" pitchFamily="18" charset="0"/>
                        </a:rPr>
                        <a:t> hang</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phận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đòi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hỏi</a:t>
                      </a:r>
                      <a:r>
                        <a:rPr lang="en-US" sz="2000" dirty="0">
                          <a:effectLst/>
                          <a:latin typeface="Times New Roman" panose="02020603050405020304" pitchFamily="18" charset="0"/>
                          <a:ea typeface="Times New Roman" panose="02020603050405020304" pitchFamily="18" charset="0"/>
                        </a:rPr>
                        <a:t>.</a:t>
                      </a:r>
                    </a:p>
                    <a:p>
                      <a:pPr algn="just">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sóc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cây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khế</a:t>
                      </a:r>
                      <a:r>
                        <a:rPr lang="en-US" sz="2000" dirty="0">
                          <a:effectLst/>
                          <a:latin typeface="Times New Roman" panose="02020603050405020304" pitchFamily="18" charset="0"/>
                          <a:ea typeface="Times New Roman" panose="02020603050405020304" pitchFamily="18" charset="0"/>
                        </a:rPr>
                        <a:t>.</a:t>
                      </a:r>
                    </a:p>
                    <a:p>
                      <a:pPr algn="just">
                        <a:spcAft>
                          <a:spcPts val="0"/>
                        </a:spcAft>
                      </a:pPr>
                      <a:r>
                        <a:rPr lang="en-US" sz="2000" dirty="0">
                          <a:effectLst/>
                          <a:latin typeface="Times New Roman" panose="02020603050405020304" pitchFamily="18" charset="0"/>
                          <a:ea typeface="Times New Roman" panose="02020603050405020304" pitchFamily="18" charset="0"/>
                        </a:rPr>
                        <a:t>- May </a:t>
                      </a:r>
                      <a:r>
                        <a:rPr lang="en-US" sz="2000" dirty="0" err="1">
                          <a:effectLst/>
                          <a:latin typeface="Times New Roman" panose="02020603050405020304" pitchFamily="18" charset="0"/>
                          <a:ea typeface="Times New Roman" panose="02020603050405020304" pitchFamily="18" charset="0"/>
                        </a:rPr>
                        <a:t>túi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ba</a:t>
                      </a:r>
                      <a:r>
                        <a:rPr lang="en-US" sz="2000" dirty="0">
                          <a:effectLst/>
                          <a:latin typeface="Times New Roman" panose="02020603050405020304" pitchFamily="18" charset="0"/>
                          <a:ea typeface="Times New Roman" panose="02020603050405020304" pitchFamily="18" charset="0"/>
                        </a:rPr>
                        <a:t> gang, </a:t>
                      </a:r>
                      <a:r>
                        <a:rPr lang="en-US" sz="2000" dirty="0" err="1">
                          <a:solidFill>
                            <a:srgbClr val="000000"/>
                          </a:solidFill>
                          <a:effectLst/>
                          <a:latin typeface="Times New Roman" panose="02020603050405020304" pitchFamily="18" charset="0"/>
                          <a:ea typeface="Times New Roman" panose="02020603050405020304" pitchFamily="18" charset="0"/>
                        </a:rPr>
                        <a:t>thấy</a:t>
                      </a:r>
                      <a:r>
                        <a:rPr lang="en-US" sz="2000" dirty="0">
                          <a:solidFill>
                            <a:srgbClr val="000000"/>
                          </a:solidFill>
                          <a:effectLst/>
                          <a:latin typeface="Times New Roman" panose="02020603050405020304" pitchFamily="18" charset="0"/>
                          <a:ea typeface="Times New Roman" panose="02020603050405020304" pitchFamily="18" charset="0"/>
                        </a:rPr>
                        <a:t> hang </a:t>
                      </a:r>
                      <a:r>
                        <a:rPr lang="en-US" sz="2000" dirty="0" err="1">
                          <a:solidFill>
                            <a:srgbClr val="000000"/>
                          </a:solidFill>
                          <a:effectLst/>
                          <a:latin typeface="Times New Roman" panose="02020603050405020304" pitchFamily="18" charset="0"/>
                          <a:ea typeface="Times New Roman" panose="02020603050405020304" pitchFamily="18" charset="0"/>
                        </a:rPr>
                        <a:t>sâu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rộng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chỉ</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nhặt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cương</a:t>
                      </a:r>
                      <a:r>
                        <a:rPr lang="en-US" sz="2000" dirty="0">
                          <a:solidFill>
                            <a:srgbClr val="000000"/>
                          </a:solidFill>
                          <a:effectLst/>
                          <a:latin typeface="Times New Roman" panose="02020603050405020304" pitchFamily="18" charset="0"/>
                          <a:ea typeface="Times New Roman" panose="02020603050405020304" pitchFamily="18" charset="0"/>
                        </a:rPr>
                        <a:t> ở </a:t>
                      </a:r>
                      <a:r>
                        <a:rPr lang="en-US" sz="2000" dirty="0" err="1">
                          <a:solidFill>
                            <a:srgbClr val="000000"/>
                          </a:solidFill>
                          <a:effectLst/>
                          <a:latin typeface="Times New Roman" panose="02020603050405020304" pitchFamily="18" charset="0"/>
                          <a:ea typeface="Times New Roman" panose="02020603050405020304" pitchFamily="18" charset="0"/>
                        </a:rPr>
                        <a:t>ngoài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rồi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hiệu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chim</a:t>
                      </a:r>
                      <a:r>
                        <a:rPr lang="en-US" sz="2000" dirty="0">
                          <a:solidFill>
                            <a:srgbClr val="000000"/>
                          </a:solidFill>
                          <a:effectLst/>
                          <a:latin typeface="Times New Roman" panose="02020603050405020304" pitchFamily="18" charset="0"/>
                          <a:ea typeface="Times New Roman" panose="02020603050405020304" pitchFamily="18" charset="0"/>
                        </a:rPr>
                        <a:t> bay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Sẵn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sàng</a:t>
                      </a:r>
                      <a:r>
                        <a:rPr lang="en-US" sz="2000" dirty="0">
                          <a:effectLst/>
                          <a:latin typeface="Times New Roman" panose="02020603050405020304" pitchFamily="18" charset="0"/>
                          <a:ea typeface="Times New Roman" panose="02020603050405020304" pitchFamily="18" charset="0"/>
                        </a:rPr>
                        <a:t> chia </a:t>
                      </a:r>
                      <a:r>
                        <a:rPr lang="en-US" sz="2000" dirty="0" err="1">
                          <a:effectLst/>
                          <a:latin typeface="Times New Roman" panose="02020603050405020304" pitchFamily="18" charset="0"/>
                          <a:ea typeface="Times New Roman" panose="02020603050405020304" pitchFamily="18" charset="0"/>
                        </a:rPr>
                        <a:t>sẻ</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cây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khế</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679313"/>
                  </a:ext>
                </a:extLst>
              </a:tr>
              <a:tr h="0">
                <a:tc>
                  <a:txBody>
                    <a:bodyPr/>
                    <a:lstStyle/>
                    <a:p>
                      <a:pPr algn="just">
                        <a:spcAft>
                          <a:spcPts val="0"/>
                        </a:spcAft>
                      </a:pPr>
                      <a:r>
                        <a:rPr lang="vi-VN" sz="2000">
                          <a:effectLst/>
                          <a:latin typeface="Times New Roman" panose="02020603050405020304" pitchFamily="18" charset="0"/>
                          <a:ea typeface="Times New Roman" panose="02020603050405020304" pitchFamily="18" charset="0"/>
                        </a:rPr>
                        <a:t>Kết cục</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err="1">
                          <a:effectLst/>
                          <a:latin typeface="Times New Roman" panose="02020603050405020304" pitchFamily="18" charset="0"/>
                          <a:ea typeface="Times New Roman" panose="02020603050405020304" pitchFamily="18" charset="0"/>
                        </a:rPr>
                        <a:t>Bị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xuống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biển</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effectLst/>
                          <a:latin typeface="Times New Roman" panose="02020603050405020304" pitchFamily="18" charset="0"/>
                          <a:ea typeface="Times New Roman" panose="02020603050405020304" pitchFamily="18" charset="0"/>
                        </a:rPr>
                        <a:t>Sống sung túc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605668"/>
                  </a:ext>
                </a:extLst>
              </a:tr>
              <a:tr h="0">
                <a:tc>
                  <a:txBody>
                    <a:bodyPr/>
                    <a:lstStyle/>
                    <a:p>
                      <a:pPr algn="just">
                        <a:spcAft>
                          <a:spcPts val="0"/>
                        </a:spcAft>
                      </a:pPr>
                      <a:r>
                        <a:rPr lang="vi-VN" sz="2000">
                          <a:effectLst/>
                          <a:latin typeface="Times New Roman" panose="02020603050405020304" pitchFamily="18" charset="0"/>
                          <a:ea typeface="Times New Roman" panose="02020603050405020304" pitchFamily="18" charset="0"/>
                        </a:rPr>
                        <a:t>Nhận xét</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err="1">
                          <a:effectLst/>
                          <a:latin typeface="Times New Roman" panose="02020603050405020304" pitchFamily="18" charset="0"/>
                          <a:ea typeface="Times New Roman" panose="02020603050405020304" pitchFamily="18" charset="0"/>
                        </a:rPr>
                        <a:t>Ích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kỷ</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kiệt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tham</a:t>
                      </a:r>
                      <a:r>
                        <a:rPr lang="en-US" sz="2000" dirty="0">
                          <a:effectLst/>
                          <a:latin typeface="Times New Roman" panose="02020603050405020304" pitchFamily="18" charset="0"/>
                          <a:ea typeface="Times New Roman" panose="02020603050405020304" pitchFamily="18" charset="0"/>
                        </a:rPr>
                        <a:t> lam, </a:t>
                      </a:r>
                      <a:r>
                        <a:rPr lang="en-US" sz="2000" dirty="0" err="1">
                          <a:effectLst/>
                          <a:latin typeface="Times New Roman" panose="02020603050405020304" pitchFamily="18" charset="0"/>
                          <a:ea typeface="Times New Roman" panose="02020603050405020304" pitchFamily="18" charset="0"/>
                        </a:rPr>
                        <a:t>vô</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nghĩa</a:t>
                      </a:r>
                      <a:r>
                        <a:rPr lang="en-US" sz="20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err="1">
                          <a:effectLst/>
                          <a:latin typeface="Times New Roman" panose="02020603050405020304" pitchFamily="18" charset="0"/>
                          <a:ea typeface="Times New Roman" panose="02020603050405020304" pitchFamily="18" charset="0"/>
                        </a:rPr>
                        <a:t>Tốt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giàu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nghĩa</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744039"/>
                  </a:ext>
                </a:extLst>
              </a:tr>
            </a:tbl>
          </a:graphicData>
        </a:graphic>
      </p:graphicFrame>
    </p:spTree>
    <p:extLst>
      <p:ext uri="{BB962C8B-B14F-4D97-AF65-F5344CB8AC3E}">
        <p14:creationId xmlns:p14="http://schemas.microsoft.com/office/powerpoint/2010/main" val="40138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9"/>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Diamond 4"/>
          <p:cNvSpPr/>
          <p:nvPr/>
        </p:nvSpPr>
        <p:spPr>
          <a:xfrm>
            <a:off x="565582" y="1214434"/>
            <a:ext cx="4622006" cy="885825"/>
          </a:xfrm>
          <a:prstGeom prst="diamond">
            <a:avLst/>
          </a:prstGeom>
          <a:blipFill>
            <a:blip r:embed="rId10"/>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I</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II.</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Tổng kết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 name="Oval 6"/>
          <p:cNvSpPr/>
          <p:nvPr/>
        </p:nvSpPr>
        <p:spPr>
          <a:xfrm>
            <a:off x="4401344" y="2126076"/>
            <a:ext cx="3376612" cy="900113"/>
          </a:xfrm>
          <a:prstGeom prst="ellipse">
            <a:avLst/>
          </a:prstGeom>
          <a:blipFill>
            <a:blip r:embed="rId10"/>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Nghệ</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thuật</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2" name="Plaque 11"/>
          <p:cNvSpPr/>
          <p:nvPr/>
        </p:nvSpPr>
        <p:spPr>
          <a:xfrm>
            <a:off x="788987" y="3350466"/>
            <a:ext cx="4676775" cy="841721"/>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Sắp</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xếp</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tình</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tiết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tự</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nhiên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khéo</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léo</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laque 18"/>
          <p:cNvSpPr/>
          <p:nvPr/>
        </p:nvSpPr>
        <p:spPr>
          <a:xfrm>
            <a:off x="788987" y="4520748"/>
            <a:ext cx="4676775" cy="719799"/>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Sử dụng chi tiết thần kì.</a:t>
            </a: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0" name="Plaque 19"/>
          <p:cNvSpPr/>
          <p:nvPr/>
        </p:nvSpPr>
        <p:spPr>
          <a:xfrm>
            <a:off x="6715127" y="3288208"/>
            <a:ext cx="4676775" cy="719799"/>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Kết thúc có hậu.</a:t>
            </a: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1" name="Plaque 20"/>
          <p:cNvSpPr/>
          <p:nvPr/>
        </p:nvSpPr>
        <p:spPr>
          <a:xfrm>
            <a:off x="6715127" y="4275463"/>
            <a:ext cx="4676775" cy="101935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Xây</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dựng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hình</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hai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nhân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vật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đối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lập</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tương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phản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29" name="Freeform 28"/>
          <p:cNvSpPr/>
          <p:nvPr/>
        </p:nvSpPr>
        <p:spPr>
          <a:xfrm>
            <a:off x="5482368" y="3069050"/>
            <a:ext cx="1218470" cy="2271240"/>
          </a:xfrm>
          <a:custGeom>
            <a:avLst/>
            <a:gdLst>
              <a:gd name="connsiteX0" fmla="*/ 486905 w 1218470"/>
              <a:gd name="connsiteY0" fmla="*/ 0 h 2271240"/>
              <a:gd name="connsiteX1" fmla="*/ 729247 w 1218470"/>
              <a:gd name="connsiteY1" fmla="*/ 0 h 2271240"/>
              <a:gd name="connsiteX2" fmla="*/ 729247 w 1218470"/>
              <a:gd name="connsiteY2" fmla="*/ 594674 h 2271240"/>
              <a:gd name="connsiteX3" fmla="*/ 912114 w 1218470"/>
              <a:gd name="connsiteY3" fmla="*/ 594674 h 2271240"/>
              <a:gd name="connsiteX4" fmla="*/ 912114 w 1218470"/>
              <a:gd name="connsiteY4" fmla="*/ 410385 h 2271240"/>
              <a:gd name="connsiteX5" fmla="*/ 1216152 w 1218470"/>
              <a:gd name="connsiteY5" fmla="*/ 714423 h 2271240"/>
              <a:gd name="connsiteX6" fmla="*/ 912114 w 1218470"/>
              <a:gd name="connsiteY6" fmla="*/ 1018461 h 2271240"/>
              <a:gd name="connsiteX7" fmla="*/ 912114 w 1218470"/>
              <a:gd name="connsiteY7" fmla="*/ 834171 h 2271240"/>
              <a:gd name="connsiteX8" fmla="*/ 729247 w 1218470"/>
              <a:gd name="connsiteY8" fmla="*/ 834171 h 2271240"/>
              <a:gd name="connsiteX9" fmla="*/ 729247 w 1218470"/>
              <a:gd name="connsiteY9" fmla="*/ 842395 h 2271240"/>
              <a:gd name="connsiteX10" fmla="*/ 731565 w 1218470"/>
              <a:gd name="connsiteY10" fmla="*/ 842395 h 2271240"/>
              <a:gd name="connsiteX11" fmla="*/ 731565 w 1218470"/>
              <a:gd name="connsiteY11" fmla="*/ 1437069 h 2271240"/>
              <a:gd name="connsiteX12" fmla="*/ 914432 w 1218470"/>
              <a:gd name="connsiteY12" fmla="*/ 1437069 h 2271240"/>
              <a:gd name="connsiteX13" fmla="*/ 914432 w 1218470"/>
              <a:gd name="connsiteY13" fmla="*/ 1252780 h 2271240"/>
              <a:gd name="connsiteX14" fmla="*/ 1218470 w 1218470"/>
              <a:gd name="connsiteY14" fmla="*/ 1556818 h 2271240"/>
              <a:gd name="connsiteX15" fmla="*/ 914432 w 1218470"/>
              <a:gd name="connsiteY15" fmla="*/ 1860856 h 2271240"/>
              <a:gd name="connsiteX16" fmla="*/ 914432 w 1218470"/>
              <a:gd name="connsiteY16" fmla="*/ 1676566 h 2271240"/>
              <a:gd name="connsiteX17" fmla="*/ 731565 w 1218470"/>
              <a:gd name="connsiteY17" fmla="*/ 1676566 h 2271240"/>
              <a:gd name="connsiteX18" fmla="*/ 731565 w 1218470"/>
              <a:gd name="connsiteY18" fmla="*/ 2271240 h 2271240"/>
              <a:gd name="connsiteX19" fmla="*/ 489223 w 1218470"/>
              <a:gd name="connsiteY19" fmla="*/ 2271240 h 2271240"/>
              <a:gd name="connsiteX20" fmla="*/ 489223 w 1218470"/>
              <a:gd name="connsiteY20" fmla="*/ 1676566 h 2271240"/>
              <a:gd name="connsiteX21" fmla="*/ 306356 w 1218470"/>
              <a:gd name="connsiteY21" fmla="*/ 1676566 h 2271240"/>
              <a:gd name="connsiteX22" fmla="*/ 306356 w 1218470"/>
              <a:gd name="connsiteY22" fmla="*/ 1860856 h 2271240"/>
              <a:gd name="connsiteX23" fmla="*/ 2318 w 1218470"/>
              <a:gd name="connsiteY23" fmla="*/ 1556818 h 2271240"/>
              <a:gd name="connsiteX24" fmla="*/ 306356 w 1218470"/>
              <a:gd name="connsiteY24" fmla="*/ 1252780 h 2271240"/>
              <a:gd name="connsiteX25" fmla="*/ 306356 w 1218470"/>
              <a:gd name="connsiteY25" fmla="*/ 1437069 h 2271240"/>
              <a:gd name="connsiteX26" fmla="*/ 489223 w 1218470"/>
              <a:gd name="connsiteY26" fmla="*/ 1437069 h 2271240"/>
              <a:gd name="connsiteX27" fmla="*/ 489223 w 1218470"/>
              <a:gd name="connsiteY27" fmla="*/ 1428845 h 2271240"/>
              <a:gd name="connsiteX28" fmla="*/ 486905 w 1218470"/>
              <a:gd name="connsiteY28" fmla="*/ 1428845 h 2271240"/>
              <a:gd name="connsiteX29" fmla="*/ 486905 w 1218470"/>
              <a:gd name="connsiteY29" fmla="*/ 834171 h 2271240"/>
              <a:gd name="connsiteX30" fmla="*/ 304038 w 1218470"/>
              <a:gd name="connsiteY30" fmla="*/ 834171 h 2271240"/>
              <a:gd name="connsiteX31" fmla="*/ 304038 w 1218470"/>
              <a:gd name="connsiteY31" fmla="*/ 1018461 h 2271240"/>
              <a:gd name="connsiteX32" fmla="*/ 0 w 1218470"/>
              <a:gd name="connsiteY32" fmla="*/ 714423 h 2271240"/>
              <a:gd name="connsiteX33" fmla="*/ 304038 w 1218470"/>
              <a:gd name="connsiteY33" fmla="*/ 410385 h 2271240"/>
              <a:gd name="connsiteX34" fmla="*/ 304038 w 1218470"/>
              <a:gd name="connsiteY34" fmla="*/ 594674 h 2271240"/>
              <a:gd name="connsiteX35" fmla="*/ 486905 w 1218470"/>
              <a:gd name="connsiteY35" fmla="*/ 594674 h 227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470" h="2271240">
                <a:moveTo>
                  <a:pt x="486905" y="0"/>
                </a:moveTo>
                <a:lnTo>
                  <a:pt x="729247" y="0"/>
                </a:lnTo>
                <a:lnTo>
                  <a:pt x="729247" y="594674"/>
                </a:lnTo>
                <a:lnTo>
                  <a:pt x="912114" y="594674"/>
                </a:lnTo>
                <a:lnTo>
                  <a:pt x="912114" y="410385"/>
                </a:lnTo>
                <a:lnTo>
                  <a:pt x="1216152" y="714423"/>
                </a:lnTo>
                <a:lnTo>
                  <a:pt x="912114" y="1018461"/>
                </a:lnTo>
                <a:lnTo>
                  <a:pt x="912114" y="834171"/>
                </a:lnTo>
                <a:lnTo>
                  <a:pt x="729247" y="834171"/>
                </a:lnTo>
                <a:lnTo>
                  <a:pt x="729247" y="842395"/>
                </a:lnTo>
                <a:lnTo>
                  <a:pt x="731565" y="842395"/>
                </a:lnTo>
                <a:lnTo>
                  <a:pt x="731565" y="1437069"/>
                </a:lnTo>
                <a:lnTo>
                  <a:pt x="914432" y="1437069"/>
                </a:lnTo>
                <a:lnTo>
                  <a:pt x="914432" y="1252780"/>
                </a:lnTo>
                <a:lnTo>
                  <a:pt x="1218470" y="1556818"/>
                </a:lnTo>
                <a:lnTo>
                  <a:pt x="914432" y="1860856"/>
                </a:lnTo>
                <a:lnTo>
                  <a:pt x="914432" y="1676566"/>
                </a:lnTo>
                <a:lnTo>
                  <a:pt x="731565" y="1676566"/>
                </a:lnTo>
                <a:lnTo>
                  <a:pt x="731565" y="2271240"/>
                </a:lnTo>
                <a:lnTo>
                  <a:pt x="489223" y="2271240"/>
                </a:lnTo>
                <a:lnTo>
                  <a:pt x="489223" y="1676566"/>
                </a:lnTo>
                <a:lnTo>
                  <a:pt x="306356" y="1676566"/>
                </a:lnTo>
                <a:lnTo>
                  <a:pt x="306356" y="1860856"/>
                </a:lnTo>
                <a:lnTo>
                  <a:pt x="2318" y="1556818"/>
                </a:lnTo>
                <a:lnTo>
                  <a:pt x="306356" y="1252780"/>
                </a:lnTo>
                <a:lnTo>
                  <a:pt x="306356" y="1437069"/>
                </a:lnTo>
                <a:lnTo>
                  <a:pt x="489223" y="1437069"/>
                </a:lnTo>
                <a:lnTo>
                  <a:pt x="489223" y="1428845"/>
                </a:lnTo>
                <a:lnTo>
                  <a:pt x="486905" y="1428845"/>
                </a:lnTo>
                <a:lnTo>
                  <a:pt x="486905" y="834171"/>
                </a:lnTo>
                <a:lnTo>
                  <a:pt x="304038" y="834171"/>
                </a:lnTo>
                <a:lnTo>
                  <a:pt x="304038" y="1018461"/>
                </a:lnTo>
                <a:lnTo>
                  <a:pt x="0" y="714423"/>
                </a:lnTo>
                <a:lnTo>
                  <a:pt x="304038" y="410385"/>
                </a:lnTo>
                <a:lnTo>
                  <a:pt x="304038" y="594674"/>
                </a:lnTo>
                <a:lnTo>
                  <a:pt x="486905" y="59467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92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9"/>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Diamond 4"/>
          <p:cNvSpPr/>
          <p:nvPr/>
        </p:nvSpPr>
        <p:spPr>
          <a:xfrm>
            <a:off x="428229" y="1266162"/>
            <a:ext cx="4622006" cy="885825"/>
          </a:xfrm>
          <a:prstGeom prst="diamond">
            <a:avLst/>
          </a:prstGeom>
          <a:blipFill>
            <a:blip r:embed="rId10"/>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tabLst>
                <a:tab pos="1386840" algn="l"/>
              </a:tabLst>
            </a:pPr>
            <a:r>
              <a:rPr lang="vi-VN" sz="2800" b="1" dirty="0">
                <a:latin typeface="Times New Roman" panose="02020603050405020304" pitchFamily="18" charset="0"/>
                <a:ea typeface="Times New Roman" panose="02020603050405020304" pitchFamily="18" charset="0"/>
              </a:rPr>
              <a:t>I</a:t>
            </a:r>
            <a:r>
              <a:rPr lang="en-US" sz="2800" b="1" dirty="0">
                <a:latin typeface="Times New Roman" panose="02020603050405020304" pitchFamily="18" charset="0"/>
                <a:ea typeface="Times New Roman" panose="02020603050405020304" pitchFamily="18" charset="0"/>
              </a:rPr>
              <a:t>II.</a:t>
            </a:r>
            <a:r>
              <a:rPr lang="vi-VN" sz="2800" b="1" dirty="0">
                <a:latin typeface="Times New Roman" panose="02020603050405020304" pitchFamily="18" charset="0"/>
                <a:ea typeface="Times New Roman" panose="02020603050405020304" pitchFamily="18" charset="0"/>
              </a:rPr>
              <a:t> Tổng kết</a:t>
            </a:r>
            <a:endParaRPr lang="en-US" sz="2800" dirty="0">
              <a:effectLst/>
              <a:latin typeface="Times New Roman" panose="02020603050405020304" pitchFamily="18" charset="0"/>
              <a:ea typeface="Times New Roman" panose="02020603050405020304" pitchFamily="18" charset="0"/>
            </a:endParaRPr>
          </a:p>
        </p:txBody>
      </p:sp>
      <p:sp>
        <p:nvSpPr>
          <p:cNvPr id="17" name="Oval 16"/>
          <p:cNvSpPr/>
          <p:nvPr/>
        </p:nvSpPr>
        <p:spPr>
          <a:xfrm>
            <a:off x="4401344" y="1667930"/>
            <a:ext cx="3376612" cy="900113"/>
          </a:xfrm>
          <a:prstGeom prst="ellipse">
            <a:avLst/>
          </a:prstGeom>
          <a:blipFill>
            <a:blip r:embed="rId10"/>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a:solidFill>
                  <a:schemeClr val="bg1"/>
                </a:solidFill>
                <a:latin typeface="Times New Roman" panose="02020603050405020304" pitchFamily="18" charset="0"/>
                <a:ea typeface="Times New Roman" panose="02020603050405020304" pitchFamily="18" charset="0"/>
              </a:rPr>
              <a:t>2. </a:t>
            </a:r>
            <a:r>
              <a:rPr lang="en-US" sz="2800" b="1" dirty="0" err="1">
                <a:solidFill>
                  <a:schemeClr val="bg1"/>
                </a:solidFill>
                <a:latin typeface="Times New Roman" panose="02020603050405020304" pitchFamily="18" charset="0"/>
                <a:ea typeface="Times New Roman" panose="02020603050405020304" pitchFamily="18" charset="0"/>
              </a:rPr>
              <a:t>Nội</a:t>
            </a:r>
            <a:r>
              <a:rPr lang="en-US" sz="2800" b="1" dirty="0">
                <a:solidFill>
                  <a:schemeClr val="bg1"/>
                </a:solidFill>
                <a:latin typeface="Times New Roman" panose="02020603050405020304" pitchFamily="18" charset="0"/>
                <a:ea typeface="Times New Roman" panose="02020603050405020304" pitchFamily="18" charset="0"/>
              </a:rPr>
              <a:t> dung:</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3" name="Plaque 12"/>
          <p:cNvSpPr/>
          <p:nvPr/>
        </p:nvSpPr>
        <p:spPr>
          <a:xfrm>
            <a:off x="1815455" y="2930694"/>
            <a:ext cx="3737967" cy="3281652"/>
          </a:xfrm>
          <a:prstGeom prst="plaque">
            <a:avLst>
              <a:gd name="adj" fmla="val 7003"/>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400" dirty="0" err="1">
                <a:solidFill>
                  <a:schemeClr val="bg1"/>
                </a:solidFill>
                <a:latin typeface="Times New Roman" panose="02020603050405020304" pitchFamily="18" charset="0"/>
                <a:ea typeface="Times New Roman" panose="02020603050405020304" pitchFamily="18" charset="0"/>
              </a:rPr>
              <a:t>Nội</a:t>
            </a:r>
            <a:r>
              <a:rPr lang="en-US" sz="2400" dirty="0">
                <a:solidFill>
                  <a:schemeClr val="bg1"/>
                </a:solidFill>
                <a:latin typeface="Times New Roman" panose="02020603050405020304" pitchFamily="18" charset="0"/>
                <a:ea typeface="Times New Roman" panose="02020603050405020304" pitchFamily="18" charset="0"/>
              </a:rPr>
              <a:t> dung: </a:t>
            </a:r>
            <a:r>
              <a:rPr lang="en-US" sz="2400" dirty="0" err="1">
                <a:solidFill>
                  <a:schemeClr val="bg1"/>
                </a:solidFill>
                <a:latin typeface="Times New Roman" panose="02020603050405020304" pitchFamily="18" charset="0"/>
                <a:ea typeface="Times New Roman" panose="02020603050405020304" pitchFamily="18" charset="0"/>
              </a:rPr>
              <a:t>Tác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gian</a:t>
            </a:r>
            <a:r>
              <a:rPr lang="en-US" sz="2400" dirty="0">
                <a:solidFill>
                  <a:schemeClr val="bg1"/>
                </a:solidFill>
                <a:latin typeface="Times New Roman" panose="02020603050405020304" pitchFamily="18" charset="0"/>
                <a:ea typeface="Times New Roman" panose="02020603050405020304" pitchFamily="18" charset="0"/>
              </a:rPr>
              <a:t> ca </a:t>
            </a:r>
            <a:r>
              <a:rPr lang="en-US" sz="2400" dirty="0" err="1">
                <a:solidFill>
                  <a:schemeClr val="bg1"/>
                </a:solidFill>
                <a:latin typeface="Times New Roman" panose="02020603050405020304" pitchFamily="18" charset="0"/>
                <a:ea typeface="Times New Roman" panose="02020603050405020304" pitchFamily="18" charset="0"/>
              </a:rPr>
              <a:t>ngợi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những</a:t>
            </a:r>
            <a:r>
              <a:rPr lang="en-US" sz="2400" dirty="0">
                <a:solidFill>
                  <a:schemeClr val="bg1"/>
                </a:solidFill>
                <a:latin typeface="Times New Roman" panose="02020603050405020304" pitchFamily="18" charset="0"/>
                <a:ea typeface="Times New Roman" panose="02020603050405020304" pitchFamily="18" charset="0"/>
              </a:rPr>
              <a:t> con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hiền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lành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chăm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chỉ</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thật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đồng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lên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án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đấu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tranh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chống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lại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lòng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tham</a:t>
            </a:r>
            <a:r>
              <a:rPr lang="en-US" sz="2400" dirty="0">
                <a:solidFill>
                  <a:schemeClr val="bg1"/>
                </a:solidFill>
                <a:latin typeface="Times New Roman" panose="02020603050405020304" pitchFamily="18" charset="0"/>
                <a:ea typeface="Times New Roman" panose="02020603050405020304" pitchFamily="18" charset="0"/>
              </a:rPr>
              <a:t> lam, </a:t>
            </a:r>
            <a:r>
              <a:rPr lang="en-US" sz="2400" dirty="0" err="1">
                <a:solidFill>
                  <a:schemeClr val="bg1"/>
                </a:solidFill>
                <a:latin typeface="Times New Roman" panose="02020603050405020304" pitchFamily="18" charset="0"/>
                <a:ea typeface="Times New Roman" panose="02020603050405020304" pitchFamily="18" charset="0"/>
              </a:rPr>
              <a:t>ích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kỉ</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rPr>
              <a:t> con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24" name="Plaque 23"/>
          <p:cNvSpPr/>
          <p:nvPr/>
        </p:nvSpPr>
        <p:spPr>
          <a:xfrm>
            <a:off x="6239223" y="2930694"/>
            <a:ext cx="4124622" cy="3305006"/>
          </a:xfrm>
          <a:prstGeom prst="plaque">
            <a:avLst>
              <a:gd name="adj" fmla="val 6214"/>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400" dirty="0">
                <a:solidFill>
                  <a:schemeClr val="bg1"/>
                </a:solidFill>
                <a:latin typeface="Times New Roman" panose="02020603050405020304" pitchFamily="18" charset="0"/>
                <a:ea typeface="Times New Roman" panose="02020603050405020304" pitchFamily="18" charset="0"/>
              </a:rPr>
              <a:t>Ý </a:t>
            </a:r>
            <a:r>
              <a:rPr lang="en-US" sz="2400" dirty="0" err="1">
                <a:solidFill>
                  <a:schemeClr val="bg1"/>
                </a:solidFill>
                <a:latin typeface="Times New Roman" panose="02020603050405020304" pitchFamily="18" charset="0"/>
                <a:ea typeface="Times New Roman" panose="02020603050405020304" pitchFamily="18" charset="0"/>
              </a:rPr>
              <a:t>nghĩa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Từ</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những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kết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cục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khác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nhau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đối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anh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em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gian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muốn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gửi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gắm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bài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về</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đền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ơn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đáp</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nghĩa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niềm</a:t>
            </a:r>
            <a:r>
              <a:rPr lang="en-US" sz="2400" dirty="0">
                <a:solidFill>
                  <a:schemeClr val="bg1"/>
                </a:solidFill>
                <a:latin typeface="Times New Roman" panose="02020603050405020304" pitchFamily="18" charset="0"/>
                <a:ea typeface="Times New Roman" panose="02020603050405020304" pitchFamily="18" charset="0"/>
              </a:rPr>
              <a:t> tin ở </a:t>
            </a:r>
            <a:r>
              <a:rPr lang="en-US" sz="2400" dirty="0" err="1">
                <a:solidFill>
                  <a:schemeClr val="bg1"/>
                </a:solidFill>
                <a:latin typeface="Times New Roman" panose="02020603050405020304" pitchFamily="18" charset="0"/>
                <a:ea typeface="Times New Roman" panose="02020603050405020304" pitchFamily="18" charset="0"/>
              </a:rPr>
              <a:t>hiền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sẽ</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gặp</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lành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may </a:t>
            </a:r>
            <a:r>
              <a:rPr lang="en-US" sz="2400" dirty="0" err="1">
                <a:solidFill>
                  <a:schemeClr val="bg1"/>
                </a:solidFill>
                <a:latin typeface="Times New Roman" panose="02020603050405020304" pitchFamily="18" charset="0"/>
                <a:ea typeface="Times New Roman" panose="02020603050405020304" pitchFamily="18" charset="0"/>
              </a:rPr>
              <a:t>mắn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đối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tất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mọi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endParaRPr lang="en-US" sz="2400" dirty="0">
              <a:solidFill>
                <a:schemeClr val="bg1"/>
              </a:solidFill>
              <a:effectLst/>
              <a:latin typeface="Times New Roman" panose="02020603050405020304" pitchFamily="18" charset="0"/>
              <a:ea typeface="Times New Roman" panose="02020603050405020304" pitchFamily="18" charset="0"/>
            </a:endParaRPr>
          </a:p>
        </p:txBody>
      </p:sp>
      <p:cxnSp>
        <p:nvCxnSpPr>
          <p:cNvPr id="15" name="Straight Arrow Connector 14"/>
          <p:cNvCxnSpPr>
            <a:stCxn id="17" idx="4"/>
            <a:endCxn id="24" idx="0"/>
          </p:cNvCxnSpPr>
          <p:nvPr/>
        </p:nvCxnSpPr>
        <p:spPr>
          <a:xfrm>
            <a:off x="6089650" y="2568043"/>
            <a:ext cx="2211884" cy="36265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4"/>
          </p:cNvCxnSpPr>
          <p:nvPr/>
        </p:nvCxnSpPr>
        <p:spPr>
          <a:xfrm flipH="1">
            <a:off x="3529013" y="2568043"/>
            <a:ext cx="2560637" cy="36265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1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49274" y="667765"/>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3150870" algn="l"/>
              </a:tabLst>
            </a:pPr>
            <a:r>
              <a:rPr lang="en-US" sz="3600" b="1" dirty="0" err="1">
                <a:solidFill>
                  <a:schemeClr val="tx1"/>
                </a:solidFill>
                <a:latin typeface="Times New Roman" panose="02020603050405020304" pitchFamily="18" charset="0"/>
                <a:ea typeface="Calibri" panose="020F0502020204030204" pitchFamily="34" charset="0"/>
              </a:rPr>
              <a:t>Câu</a:t>
            </a:r>
            <a:r>
              <a:rPr lang="en-US" sz="3600" b="1" dirty="0">
                <a:solidFill>
                  <a:schemeClr val="tx1"/>
                </a:solidFill>
                <a:latin typeface="Times New Roman" panose="02020603050405020304" pitchFamily="18" charset="0"/>
                <a:ea typeface="Calibri" panose="020F0502020204030204" pitchFamily="34" charset="0"/>
              </a:rPr>
              <a:t> 1:</a:t>
            </a:r>
            <a:r>
              <a:rPr lang="en-US" sz="3600" dirty="0">
                <a:solidFill>
                  <a:schemeClr val="tx1"/>
                </a:solidFill>
                <a:latin typeface="Times New Roman" panose="02020603050405020304" pitchFamily="18" charset="0"/>
                <a:ea typeface="Calibri" panose="020F0502020204030204" pitchFamily="34" charset="0"/>
              </a:rPr>
              <a:t> </a:t>
            </a:r>
            <a:r>
              <a:rPr lang="vi-VN" sz="3600" dirty="0">
                <a:solidFill>
                  <a:schemeClr val="tx1"/>
                </a:solidFill>
                <a:latin typeface="Times New Roman" panose="02020603050405020304" pitchFamily="18" charset="0"/>
                <a:ea typeface="Calibri" panose="020F0502020204030204" pitchFamily="34" charset="0"/>
              </a:rPr>
              <a:t>Trong việc chia gia tài, người anh đã tỏ ra:</a:t>
            </a:r>
            <a:endParaRPr lang="en-US" sz="36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843548" y="2417241"/>
            <a:ext cx="5020189" cy="97846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A. </a:t>
            </a:r>
            <a:r>
              <a:rPr lang="vi-VN" sz="3200" dirty="0">
                <a:solidFill>
                  <a:schemeClr val="tx1"/>
                </a:solidFill>
                <a:latin typeface="Times New Roman" panose="02020603050405020304" pitchFamily="18" charset="0"/>
                <a:ea typeface="Times New Roman" panose="02020603050405020304" pitchFamily="18" charset="0"/>
              </a:rPr>
              <a:t>Thương em.</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47252" y="2421431"/>
            <a:ext cx="5228749" cy="9750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C. </a:t>
            </a:r>
            <a:r>
              <a:rPr lang="vi-VN" sz="3200" dirty="0">
                <a:solidFill>
                  <a:schemeClr val="tx1"/>
                </a:solidFill>
                <a:latin typeface="Times New Roman" panose="02020603050405020304" pitchFamily="18" charset="0"/>
                <a:ea typeface="Times New Roman" panose="02020603050405020304" pitchFamily="18" charset="0"/>
              </a:rPr>
              <a:t>Tham lam và ích kỉ</a:t>
            </a:r>
            <a:r>
              <a:rPr lang="en-US" sz="3200" dirty="0">
                <a:solidFill>
                  <a:schemeClr val="tx1"/>
                </a:solidFill>
                <a:latin typeface="Times New Roman" panose="02020603050405020304" pitchFamily="18" charset="0"/>
                <a:ea typeface="Times New Roman" panose="02020603050405020304" pitchFamily="18" charset="0"/>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3" name="Rectangle 42"/>
          <p:cNvSpPr/>
          <p:nvPr/>
        </p:nvSpPr>
        <p:spPr>
          <a:xfrm>
            <a:off x="843548" y="3906573"/>
            <a:ext cx="5076717" cy="103926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465455" algn="l"/>
                <a:tab pos="3150870" algn="l"/>
              </a:tabLst>
            </a:pPr>
            <a:r>
              <a:rPr lang="en-US" sz="3200" dirty="0">
                <a:solidFill>
                  <a:schemeClr val="tx1"/>
                </a:solidFill>
                <a:latin typeface="Times New Roman" panose="02020603050405020304" pitchFamily="18" charset="0"/>
                <a:ea typeface="Calibri" panose="020F0502020204030204" pitchFamily="34" charset="0"/>
              </a:rPr>
              <a:t>B. </a:t>
            </a:r>
            <a:r>
              <a:rPr lang="vi-VN" sz="3200" dirty="0">
                <a:solidFill>
                  <a:schemeClr val="tx1"/>
                </a:solidFill>
                <a:latin typeface="Times New Roman" panose="02020603050405020304" pitchFamily="18" charset="0"/>
                <a:ea typeface="Calibri" panose="020F0502020204030204" pitchFamily="34" charset="0"/>
              </a:rPr>
              <a:t>Công bằng</a:t>
            </a:r>
            <a:r>
              <a:rPr lang="en-US" sz="3200" dirty="0">
                <a:solidFill>
                  <a:schemeClr val="tx1"/>
                </a:solidFill>
                <a:latin typeface="Times New Roman" panose="02020603050405020304" pitchFamily="18" charset="0"/>
                <a:ea typeface="Calibri" panose="020F0502020204030204" pitchFamily="34" charset="0"/>
              </a:rPr>
              <a:t>.</a:t>
            </a:r>
            <a:endParaRPr lang="en-US" sz="3200" dirty="0">
              <a:solidFill>
                <a:schemeClr val="tx1"/>
              </a:solidFill>
              <a:effectLst/>
              <a:latin typeface="Times New Roman" panose="02020603050405020304" pitchFamily="18" charset="0"/>
              <a:ea typeface="Calibri" panose="020F0502020204030204" pitchFamily="34" charset="0"/>
            </a:endParaRPr>
          </a:p>
        </p:txBody>
      </p:sp>
      <p:sp>
        <p:nvSpPr>
          <p:cNvPr id="44" name="Rectangle 43"/>
          <p:cNvSpPr/>
          <p:nvPr/>
        </p:nvSpPr>
        <p:spPr>
          <a:xfrm>
            <a:off x="6061144" y="3879990"/>
            <a:ext cx="5263363" cy="10611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D. </a:t>
            </a:r>
            <a:r>
              <a:rPr lang="vi-VN" sz="3200" dirty="0">
                <a:solidFill>
                  <a:schemeClr val="tx1"/>
                </a:solidFill>
                <a:latin typeface="Times New Roman" panose="02020603050405020304" pitchFamily="18" charset="0"/>
                <a:ea typeface="Times New Roman" panose="02020603050405020304" pitchFamily="18" charset="0"/>
              </a:rPr>
              <a:t>Độc ác</a:t>
            </a:r>
            <a:r>
              <a:rPr lang="en-US" sz="3200" dirty="0">
                <a:solidFill>
                  <a:schemeClr val="tx1"/>
                </a:solidFill>
                <a:latin typeface="Times New Roman" panose="02020603050405020304" pitchFamily="18" charset="0"/>
                <a:ea typeface="Times New Roman" panose="02020603050405020304" pitchFamily="18" charset="0"/>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8015" y="255491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66357" y="4109658"/>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9765" y="4134878"/>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22173" y="2584577"/>
            <a:ext cx="804742" cy="643793"/>
          </a:xfrm>
          <a:prstGeom prst="rect">
            <a:avLst/>
          </a:prstGeom>
        </p:spPr>
      </p:pic>
      <p:sp>
        <p:nvSpPr>
          <p:cNvPr id="2" name="Rectangle 1"/>
          <p:cNvSpPr/>
          <p:nvPr/>
        </p:nvSpPr>
        <p:spPr>
          <a:xfrm>
            <a:off x="609600" y="82990"/>
            <a:ext cx="2582758" cy="584775"/>
          </a:xfrm>
          <a:prstGeom prst="rect">
            <a:avLst/>
          </a:prstGeom>
        </p:spPr>
        <p:txBody>
          <a:bodyPr wrap="none">
            <a:spAutoFit/>
          </a:bodyPr>
          <a:lstStyle/>
          <a:p>
            <a:r>
              <a:rPr lang="pt-BR" sz="3200" b="1" dirty="0">
                <a:solidFill>
                  <a:schemeClr val="bg1"/>
                </a:solidFill>
                <a:latin typeface="Times New Roman" panose="02020603050405020304" pitchFamily="18" charset="0"/>
                <a:ea typeface="Times New Roman" panose="02020603050405020304" pitchFamily="18" charset="0"/>
              </a:rPr>
              <a:t>IV. Luyện tập</a:t>
            </a:r>
            <a:endParaRPr lang="en-US" sz="3200" dirty="0">
              <a:solidFill>
                <a:schemeClr val="bg1"/>
              </a:solidFill>
            </a:endParaRPr>
          </a:p>
        </p:txBody>
      </p:sp>
    </p:spTree>
    <p:extLst>
      <p:ext uri="{BB962C8B-B14F-4D97-AF65-F5344CB8AC3E}">
        <p14:creationId xmlns:p14="http://schemas.microsoft.com/office/powerpoint/2010/main" val="363976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BẢN 2. </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3" name="Rectangle 2"/>
          <p:cNvSpPr/>
          <p:nvPr/>
        </p:nvSpPr>
        <p:spPr>
          <a:xfrm>
            <a:off x="5183793" y="757236"/>
            <a:ext cx="1811714" cy="523220"/>
          </a:xfrm>
          <a:prstGeom prst="rect">
            <a:avLst/>
          </a:prstGeom>
        </p:spPr>
        <p:txBody>
          <a:bodyPr wrap="none">
            <a:spAutoFit/>
          </a:bodyPr>
          <a:lstStyle/>
          <a:p>
            <a:r>
              <a:rPr lang="pt-BR" sz="2800" b="1" dirty="0">
                <a:solidFill>
                  <a:srgbClr val="0000FF"/>
                </a:solidFill>
                <a:latin typeface="Times New Roman" panose="02020603050405020304" pitchFamily="18" charset="0"/>
                <a:ea typeface="Times New Roman" panose="02020603050405020304" pitchFamily="18" charset="0"/>
              </a:rPr>
              <a:t>Khởi động</a:t>
            </a:r>
            <a:endParaRPr lang="en-US" sz="2800" dirty="0"/>
          </a:p>
        </p:txBody>
      </p:sp>
      <p:pic>
        <p:nvPicPr>
          <p:cNvPr id="9" name="Picture 8"/>
          <p:cNvPicPr>
            <a:picLocks noChangeAspect="1"/>
          </p:cNvPicPr>
          <p:nvPr/>
        </p:nvPicPr>
        <p:blipFill>
          <a:blip r:embed="rId9"/>
          <a:stretch>
            <a:fillRect/>
          </a:stretch>
        </p:blipFill>
        <p:spPr>
          <a:xfrm>
            <a:off x="2255044" y="1613660"/>
            <a:ext cx="7620000" cy="4572000"/>
          </a:xfrm>
          <a:prstGeom prst="rect">
            <a:avLst/>
          </a:prstGeom>
        </p:spPr>
      </p:pic>
      <p:sp>
        <p:nvSpPr>
          <p:cNvPr id="15" name="TextBox 14"/>
          <p:cNvSpPr txBox="1"/>
          <p:nvPr/>
        </p:nvSpPr>
        <p:spPr>
          <a:xfrm>
            <a:off x="3070121" y="3006089"/>
            <a:ext cx="598984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(KHÁM PHÁ CÁC HÒN ĐẢO Ở VIỆT NAM YOUTUBE)</a:t>
            </a:r>
          </a:p>
        </p:txBody>
      </p:sp>
    </p:spTree>
    <p:extLst>
      <p:ext uri="{BB962C8B-B14F-4D97-AF65-F5344CB8AC3E}">
        <p14:creationId xmlns:p14="http://schemas.microsoft.com/office/powerpoint/2010/main" val="1260754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33680" algn="l"/>
                <a:tab pos="3150870" algn="l"/>
              </a:tabLst>
            </a:pPr>
            <a:r>
              <a:rPr lang="en-US" sz="3200" b="1" dirty="0" err="1">
                <a:solidFill>
                  <a:schemeClr val="tx1"/>
                </a:solidFill>
                <a:latin typeface="Times New Roman" panose="02020603050405020304" pitchFamily="18" charset="0"/>
                <a:ea typeface="Calibri" panose="020F0502020204030204" pitchFamily="34" charset="0"/>
              </a:rPr>
              <a:t>Câu</a:t>
            </a:r>
            <a:r>
              <a:rPr lang="en-US" sz="3200" b="1" dirty="0">
                <a:solidFill>
                  <a:schemeClr val="tx1"/>
                </a:solidFill>
                <a:latin typeface="Times New Roman" panose="02020603050405020304" pitchFamily="18" charset="0"/>
                <a:ea typeface="Calibri" panose="020F0502020204030204" pitchFamily="34" charset="0"/>
              </a:rPr>
              <a:t> 2:</a:t>
            </a:r>
            <a:r>
              <a:rPr lang="en-US" sz="3200" dirty="0">
                <a:solidFill>
                  <a:schemeClr val="tx1"/>
                </a:solidFill>
                <a:latin typeface="Times New Roman" panose="02020603050405020304" pitchFamily="18" charset="0"/>
                <a:ea typeface="Calibri" panose="020F0502020204030204" pitchFamily="34" charset="0"/>
              </a:rPr>
              <a:t> </a:t>
            </a:r>
            <a:r>
              <a:rPr lang="vi-VN" sz="3200" dirty="0">
                <a:solidFill>
                  <a:schemeClr val="tx1"/>
                </a:solidFill>
                <a:latin typeface="Times New Roman" panose="02020603050405020304" pitchFamily="18" charset="0"/>
                <a:ea typeface="Calibri" panose="020F0502020204030204" pitchFamily="34" charset="0"/>
              </a:rPr>
              <a:t>Qua việc may túi theo lời chim dặn và được chim đưa đi lấy vàng ở đảo xa, người em đã thể hiện:</a:t>
            </a:r>
            <a:endParaRPr lang="en-US" sz="28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1075412" y="193660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ea typeface="Calibri" panose="020F0502020204030204" pitchFamily="34" charset="0"/>
              </a:rPr>
              <a:t> </a:t>
            </a:r>
            <a:r>
              <a:rPr lang="vi-VN" sz="2800" dirty="0">
                <a:solidFill>
                  <a:schemeClr val="tx1"/>
                </a:solidFill>
                <a:latin typeface="Times New Roman" panose="02020603050405020304" pitchFamily="18" charset="0"/>
                <a:ea typeface="Calibri" panose="020F0502020204030204" pitchFamily="34" charset="0"/>
              </a:rPr>
              <a:t>Là một người trung thực</a:t>
            </a:r>
            <a:endParaRPr lang="en-US" sz="2800" dirty="0">
              <a:solidFill>
                <a:schemeClr val="tx1"/>
              </a:solidFill>
              <a:latin typeface="Times New Roman" panose="02020603050405020304" pitchFamily="18" charset="0"/>
              <a:ea typeface="Calibri" panose="020F050202020403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rPr>
              <a:t>B.</a:t>
            </a:r>
            <a:r>
              <a:rPr lang="vi-VN" sz="2800" dirty="0">
                <a:solidFill>
                  <a:schemeClr val="tx1"/>
                </a:solidFill>
                <a:latin typeface="Times New Roman" panose="02020603050405020304" pitchFamily="18" charset="0"/>
                <a:ea typeface="Times New Roman" panose="02020603050405020304" pitchFamily="18" charset="0"/>
              </a:rPr>
              <a:t> Là một người dại dột</a:t>
            </a:r>
            <a:r>
              <a:rPr lang="en-US" sz="2800" dirty="0">
                <a:solidFill>
                  <a:schemeClr val="tx1"/>
                </a:solidFill>
                <a:latin typeface="Times New Roman" panose="02020603050405020304" pitchFamily="18" charset="0"/>
                <a:ea typeface="Times New Roman" panose="02020603050405020304" pitchFamily="18" charset="0"/>
              </a:rPr>
              <a:t>.</a:t>
            </a:r>
            <a:r>
              <a:rPr kumimoji="0" lang="en-US" sz="2800" b="0" i="0" u="none" strike="noStrike" kern="1200" cap="none" spc="0" normalizeH="0" baseline="0" noProof="0" dirty="0">
                <a:ln>
                  <a:noFill/>
                </a:ln>
                <a:solidFill>
                  <a:schemeClr val="tx1"/>
                </a:solidFill>
                <a:effectLst/>
                <a:uLnTx/>
                <a:uFillTx/>
                <a:latin typeface="Calibri Light" panose="020F0302020204030204"/>
              </a:rPr>
              <a:t> </a:t>
            </a:r>
            <a:endPar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ndParaRPr>
          </a:p>
        </p:txBody>
      </p:sp>
      <p:sp>
        <p:nvSpPr>
          <p:cNvPr id="43" name="Rectangle 42"/>
          <p:cNvSpPr/>
          <p:nvPr/>
        </p:nvSpPr>
        <p:spPr>
          <a:xfrm>
            <a:off x="1110220" y="2838517"/>
            <a:ext cx="4906798" cy="9306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ea typeface="Times New Roman" panose="02020603050405020304" pitchFamily="18" charset="0"/>
              </a:rPr>
              <a:t> Là một người có khao khát giàu </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endPar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6"/>
            <a:ext cx="4906798" cy="9306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rPr>
              <a:t>D. </a:t>
            </a:r>
            <a:r>
              <a:rPr lang="vi-VN" sz="2800" dirty="0">
                <a:solidFill>
                  <a:schemeClr val="tx1"/>
                </a:solidFill>
                <a:latin typeface="Times New Roman" panose="02020603050405020304" pitchFamily="18" charset="0"/>
                <a:ea typeface="Times New Roman" panose="02020603050405020304" pitchFamily="18" charset="0"/>
              </a:rPr>
              <a:t>Là một người ham được đi đây đi đó</a:t>
            </a:r>
            <a:r>
              <a:rPr lang="en-US" sz="2800" dirty="0">
                <a:solidFill>
                  <a:schemeClr val="tx1"/>
                </a:solidFill>
                <a:latin typeface="Times New Roman" panose="02020603050405020304" pitchFamily="18" charset="0"/>
                <a:ea typeface="Times New Roman" panose="02020603050405020304" pitchFamily="18" charset="0"/>
              </a:rPr>
              <a:t>.</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rPr>
              <a:t>	</a:t>
            </a:r>
            <a:endParaRPr kumimoji="0" lang="vi-VN" sz="2800" b="0" i="0" u="none" strike="noStrike" kern="1200" cap="none" spc="0" normalizeH="0" baseline="0" noProof="0" dirty="0">
              <a:ln>
                <a:noFill/>
              </a:ln>
              <a:solidFill>
                <a:schemeClr val="tx1"/>
              </a:solidFill>
              <a:effectLst/>
              <a:uLnTx/>
              <a:uFillTx/>
              <a:latin typeface="Arial" panose="020B0604020202020204" pitchFamily="34"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95640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96799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2" name="TextBox 1"/>
          <p:cNvSpPr txBox="1"/>
          <p:nvPr/>
        </p:nvSpPr>
        <p:spPr>
          <a:xfrm>
            <a:off x="10361978" y="6562165"/>
            <a:ext cx="183002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62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70"/>
            <a:ext cx="10526728" cy="134046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7330" algn="l"/>
                <a:tab pos="3150870" algn="l"/>
              </a:tabLst>
            </a:pPr>
            <a:r>
              <a:rPr lang="en-US" sz="3200" b="1" dirty="0" err="1">
                <a:solidFill>
                  <a:schemeClr val="tx1"/>
                </a:solidFill>
                <a:latin typeface="Times New Roman" panose="02020603050405020304" pitchFamily="18" charset="0"/>
                <a:ea typeface="Calibri" panose="020F0502020204030204" pitchFamily="34" charset="0"/>
              </a:rPr>
              <a:t>Câu</a:t>
            </a:r>
            <a:r>
              <a:rPr lang="en-US" sz="3200" b="1" dirty="0">
                <a:solidFill>
                  <a:schemeClr val="tx1"/>
                </a:solidFill>
                <a:latin typeface="Times New Roman" panose="02020603050405020304" pitchFamily="18" charset="0"/>
                <a:ea typeface="Calibri" panose="020F0502020204030204" pitchFamily="34" charset="0"/>
              </a:rPr>
              <a:t> 3:</a:t>
            </a:r>
            <a:r>
              <a:rPr lang="en-US" sz="3200" dirty="0">
                <a:solidFill>
                  <a:schemeClr val="tx1"/>
                </a:solidFill>
                <a:latin typeface="Times New Roman" panose="02020603050405020304" pitchFamily="18" charset="0"/>
                <a:ea typeface="Calibri" panose="020F0502020204030204" pitchFamily="34" charset="0"/>
              </a:rPr>
              <a:t> </a:t>
            </a:r>
            <a:r>
              <a:rPr lang="vi-VN" sz="3200" dirty="0">
                <a:solidFill>
                  <a:schemeClr val="tx1"/>
                </a:solidFill>
                <a:latin typeface="Times New Roman" panose="02020603050405020304" pitchFamily="18" charset="0"/>
                <a:ea typeface="Calibri" panose="020F0502020204030204" pitchFamily="34" charset="0"/>
              </a:rPr>
              <a:t>Việc người anh bị rơi xuống biển cùng bao nhiêu vàng bạc châu báu lấy được là kết quả tất yếu của:</a:t>
            </a:r>
            <a:endParaRPr lang="en-US" sz="32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832636" y="1974822"/>
            <a:ext cx="5184382" cy="9808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7330" algn="l"/>
                <a:tab pos="3150870" algn="l"/>
              </a:tabLst>
            </a:pPr>
            <a:r>
              <a:rPr lang="en-US" sz="3200" dirty="0">
                <a:solidFill>
                  <a:schemeClr val="tx1"/>
                </a:solidFill>
                <a:latin typeface="Times New Roman" panose="02020603050405020304" pitchFamily="18" charset="0"/>
                <a:ea typeface="Calibri" panose="020F0502020204030204" pitchFamily="34" charset="0"/>
              </a:rPr>
              <a:t>A. </a:t>
            </a:r>
            <a:r>
              <a:rPr lang="vi-VN" sz="3200" dirty="0">
                <a:solidFill>
                  <a:schemeClr val="tx1"/>
                </a:solidFill>
                <a:latin typeface="Times New Roman" panose="02020603050405020304" pitchFamily="18" charset="0"/>
                <a:ea typeface="Calibri" panose="020F0502020204030204" pitchFamily="34" charset="0"/>
              </a:rPr>
              <a:t>Thời tiết không thuận lợi</a:t>
            </a:r>
            <a:r>
              <a:rPr lang="en-US" sz="3200" dirty="0">
                <a:solidFill>
                  <a:schemeClr val="tx1"/>
                </a:solidFill>
                <a:latin typeface="Times New Roman" panose="02020603050405020304" pitchFamily="18" charset="0"/>
                <a:ea typeface="Calibri" panose="020F0502020204030204" pitchFamily="34" charset="0"/>
              </a:rPr>
              <a:t>.</a:t>
            </a:r>
            <a:endParaRPr lang="en-US" sz="3200" dirty="0">
              <a:solidFill>
                <a:schemeClr val="tx1"/>
              </a:solidFill>
              <a:effectLst/>
              <a:latin typeface="Times New Roman" panose="02020603050405020304" pitchFamily="18" charset="0"/>
              <a:ea typeface="Calibri" panose="020F050202020403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4" y="1953536"/>
            <a:ext cx="5228749" cy="99513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dirty="0">
                <a:solidFill>
                  <a:schemeClr val="tx1"/>
                </a:solidFill>
                <a:latin typeface="Times New Roman" panose="02020603050405020304" pitchFamily="18" charset="0"/>
                <a:ea typeface="Times New Roman" panose="02020603050405020304" pitchFamily="18" charset="0"/>
              </a:rPr>
              <a:t>B.  </a:t>
            </a:r>
            <a:r>
              <a:rPr lang="vi-VN" sz="3600" dirty="0">
                <a:solidFill>
                  <a:schemeClr val="tx1"/>
                </a:solidFill>
                <a:latin typeface="Times New Roman" panose="02020603050405020304" pitchFamily="18" charset="0"/>
                <a:ea typeface="Times New Roman" panose="02020603050405020304" pitchFamily="18" charset="0"/>
              </a:rPr>
              <a:t>Sự trả thù của chim</a:t>
            </a:r>
            <a:r>
              <a:rPr lang="en-US" sz="3600" dirty="0">
                <a:solidFill>
                  <a:schemeClr val="tx1"/>
                </a:solidFill>
                <a:latin typeface="Times New Roman" panose="02020603050405020304" pitchFamily="18" charset="0"/>
                <a:ea typeface="Times New Roman" panose="02020603050405020304" pitchFamily="18" charset="0"/>
              </a:rPr>
              <a:t>.</a:t>
            </a:r>
            <a:endParaRPr kumimoji="0" lang="vi-VN" sz="36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3" name="Rectangle 42"/>
          <p:cNvSpPr/>
          <p:nvPr/>
        </p:nvSpPr>
        <p:spPr>
          <a:xfrm>
            <a:off x="832637" y="3148999"/>
            <a:ext cx="5184382" cy="9701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dirty="0">
                <a:solidFill>
                  <a:schemeClr val="tx1"/>
                </a:solidFill>
                <a:latin typeface="Times New Roman" panose="02020603050405020304" pitchFamily="18" charset="0"/>
                <a:ea typeface="Times New Roman" panose="02020603050405020304" pitchFamily="18" charset="0"/>
              </a:rPr>
              <a:t>C. </a:t>
            </a:r>
            <a:r>
              <a:rPr lang="vi-VN" sz="3600" dirty="0">
                <a:solidFill>
                  <a:schemeClr val="tx1"/>
                </a:solidFill>
                <a:latin typeface="Times New Roman" panose="02020603050405020304" pitchFamily="18" charset="0"/>
                <a:ea typeface="Times New Roman" panose="02020603050405020304" pitchFamily="18" charset="0"/>
              </a:rPr>
              <a:t>Sự tham lam</a:t>
            </a:r>
            <a:r>
              <a:rPr lang="en-US" sz="3600" dirty="0">
                <a:solidFill>
                  <a:schemeClr val="tx1"/>
                </a:solidFill>
                <a:latin typeface="Times New Roman" panose="02020603050405020304" pitchFamily="18" charset="0"/>
                <a:ea typeface="Times New Roman" panose="02020603050405020304" pitchFamily="18" charset="0"/>
              </a:rPr>
              <a:t>.</a:t>
            </a:r>
            <a:endParaRPr kumimoji="0" lang="vi-VN" sz="36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4" name="Rectangle 43"/>
          <p:cNvSpPr/>
          <p:nvPr/>
        </p:nvSpPr>
        <p:spPr>
          <a:xfrm>
            <a:off x="6130615" y="3148999"/>
            <a:ext cx="5228748" cy="9788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lang="en-US" sz="3200" dirty="0">
                <a:solidFill>
                  <a:schemeClr val="tx1"/>
                </a:solidFill>
                <a:latin typeface="Times New Roman" panose="02020603050405020304" pitchFamily="18" charset="0"/>
                <a:ea typeface="Calibri" panose="020F0502020204030204" pitchFamily="34" charset="0"/>
              </a:rPr>
              <a:t>D. </a:t>
            </a:r>
            <a:r>
              <a:rPr lang="vi-VN" sz="3200" dirty="0">
                <a:solidFill>
                  <a:schemeClr val="tx1"/>
                </a:solidFill>
                <a:latin typeface="Times New Roman" panose="02020603050405020304" pitchFamily="18" charset="0"/>
                <a:ea typeface="Calibri" panose="020F0502020204030204" pitchFamily="34" charset="0"/>
              </a:rPr>
              <a:t>Quãng đường chim phải bay xa xôi quá</a:t>
            </a:r>
            <a:endParaRPr lang="en-US" sz="3200" dirty="0">
              <a:solidFill>
                <a:schemeClr val="tx1"/>
              </a:solidFill>
              <a:latin typeface="Times New Roman" panose="02020603050405020304" pitchFamily="18" charset="0"/>
              <a:ea typeface="Calibri" panose="020F050202020403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92879" y="2159090"/>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70434" y="3351119"/>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54621" y="3289163"/>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89872" y="2174733"/>
            <a:ext cx="732592" cy="643793"/>
          </a:xfrm>
          <a:prstGeom prst="rect">
            <a:avLst/>
          </a:prstGeom>
        </p:spPr>
      </p:pic>
      <p:sp>
        <p:nvSpPr>
          <p:cNvPr id="2" name="TextBox 1"/>
          <p:cNvSpPr txBox="1"/>
          <p:nvPr/>
        </p:nvSpPr>
        <p:spPr>
          <a:xfrm>
            <a:off x="10361978" y="6414247"/>
            <a:ext cx="1830022" cy="4437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2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3150870" algn="l"/>
              </a:tabLst>
            </a:pPr>
            <a:r>
              <a:rPr lang="en-US" sz="3600" b="1" dirty="0" err="1">
                <a:solidFill>
                  <a:schemeClr val="tx1"/>
                </a:solidFill>
                <a:latin typeface="Times New Roman" panose="02020603050405020304" pitchFamily="18" charset="0"/>
                <a:ea typeface="Calibri" panose="020F0502020204030204" pitchFamily="34" charset="0"/>
              </a:rPr>
              <a:t>Câu</a:t>
            </a:r>
            <a:r>
              <a:rPr lang="en-US" sz="3600" b="1" dirty="0">
                <a:solidFill>
                  <a:schemeClr val="tx1"/>
                </a:solidFill>
                <a:latin typeface="Times New Roman" panose="02020603050405020304" pitchFamily="18" charset="0"/>
                <a:ea typeface="Calibri" panose="020F0502020204030204" pitchFamily="34" charset="0"/>
              </a:rPr>
              <a:t> 4:</a:t>
            </a:r>
            <a:r>
              <a:rPr lang="en-US" sz="3600" dirty="0">
                <a:solidFill>
                  <a:schemeClr val="tx1"/>
                </a:solidFill>
                <a:latin typeface="Times New Roman" panose="02020603050405020304" pitchFamily="18" charset="0"/>
                <a:ea typeface="Calibri" panose="020F0502020204030204" pitchFamily="34" charset="0"/>
              </a:rPr>
              <a:t> </a:t>
            </a:r>
            <a:r>
              <a:rPr lang="vi-VN" sz="3600" dirty="0">
                <a:solidFill>
                  <a:schemeClr val="tx1"/>
                </a:solidFill>
                <a:latin typeface="Times New Roman" panose="02020603050405020304" pitchFamily="18" charset="0"/>
                <a:ea typeface="Calibri" panose="020F0502020204030204" pitchFamily="34" charset="0"/>
              </a:rPr>
              <a:t>Dòng đúng với ý nghĩa có thể rút ra từ truyện "Cây khế"</a:t>
            </a:r>
            <a:r>
              <a:rPr lang="en-US" sz="3600" i="1" dirty="0">
                <a:solidFill>
                  <a:schemeClr val="tx1"/>
                </a:solidFill>
                <a:latin typeface="Times New Roman" panose="02020603050405020304" pitchFamily="18" charset="0"/>
                <a:ea typeface="Calibri" panose="020F0502020204030204" pitchFamily="34" charset="0"/>
              </a:rPr>
              <a:t> </a:t>
            </a:r>
            <a:r>
              <a:rPr lang="en-US" sz="3600" i="1" dirty="0" err="1">
                <a:solidFill>
                  <a:schemeClr val="tx1"/>
                </a:solidFill>
                <a:latin typeface="Times New Roman" panose="02020603050405020304" pitchFamily="18" charset="0"/>
                <a:ea typeface="Calibri" panose="020F0502020204030204" pitchFamily="34" charset="0"/>
              </a:rPr>
              <a:t>là</a:t>
            </a:r>
            <a:r>
              <a:rPr lang="vi-VN" sz="3600" i="1" dirty="0">
                <a:solidFill>
                  <a:schemeClr val="tx1"/>
                </a:solidFill>
                <a:latin typeface="Times New Roman" panose="02020603050405020304" pitchFamily="18" charset="0"/>
                <a:ea typeface="Calibri" panose="020F0502020204030204" pitchFamily="34" charset="0"/>
              </a:rPr>
              <a:t>:</a:t>
            </a:r>
            <a:endParaRPr lang="en-US" sz="32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1110220" y="2093501"/>
            <a:ext cx="4906798" cy="95039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A. </a:t>
            </a:r>
            <a:r>
              <a:rPr lang="vi-VN" sz="3200" dirty="0">
                <a:solidFill>
                  <a:schemeClr val="tx1"/>
                </a:solidFill>
                <a:latin typeface="Times New Roman" panose="02020603050405020304" pitchFamily="18" charset="0"/>
                <a:ea typeface="Times New Roman" panose="02020603050405020304" pitchFamily="18" charset="0"/>
              </a:rPr>
              <a:t>Tham một miếng, tiếng cả đời</a:t>
            </a:r>
            <a:r>
              <a:rPr lang="en-US" sz="3200" dirty="0">
                <a:solidFill>
                  <a:schemeClr val="tx1"/>
                </a:solidFill>
                <a:latin typeface="Times New Roman" panose="02020603050405020304" pitchFamily="18" charset="0"/>
                <a:ea typeface="Times New Roman" panose="02020603050405020304" pitchFamily="18" charset="0"/>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2097690"/>
            <a:ext cx="4906798" cy="95039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C. </a:t>
            </a:r>
            <a:r>
              <a:rPr lang="vi-VN" sz="3200" dirty="0">
                <a:solidFill>
                  <a:schemeClr val="tx1"/>
                </a:solidFill>
                <a:latin typeface="Times New Roman" panose="02020603050405020304" pitchFamily="18" charset="0"/>
                <a:ea typeface="Times New Roman" panose="02020603050405020304" pitchFamily="18" charset="0"/>
              </a:rPr>
              <a:t>Tham thì thâm</a:t>
            </a:r>
            <a:r>
              <a:rPr lang="en-US" sz="3200" dirty="0">
                <a:solidFill>
                  <a:schemeClr val="tx1"/>
                </a:solidFill>
                <a:latin typeface="Times New Roman" panose="02020603050405020304" pitchFamily="18" charset="0"/>
                <a:ea typeface="Times New Roman" panose="02020603050405020304" pitchFamily="18" charset="0"/>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3" name="Rectangle 42"/>
          <p:cNvSpPr/>
          <p:nvPr/>
        </p:nvSpPr>
        <p:spPr>
          <a:xfrm>
            <a:off x="1110220" y="3280632"/>
            <a:ext cx="4906798" cy="95971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465455" algn="l"/>
                <a:tab pos="3150870" algn="l"/>
              </a:tabLst>
            </a:pPr>
            <a:r>
              <a:rPr lang="en-US" sz="3200" dirty="0">
                <a:solidFill>
                  <a:schemeClr val="tx1"/>
                </a:solidFill>
                <a:latin typeface="Times New Roman" panose="02020603050405020304" pitchFamily="18" charset="0"/>
                <a:ea typeface="Calibri" panose="020F0502020204030204" pitchFamily="34" charset="0"/>
              </a:rPr>
              <a:t>B. </a:t>
            </a:r>
            <a:r>
              <a:rPr lang="vi-VN" sz="3200" dirty="0">
                <a:solidFill>
                  <a:schemeClr val="tx1"/>
                </a:solidFill>
                <a:latin typeface="Times New Roman" panose="02020603050405020304" pitchFamily="18" charset="0"/>
                <a:ea typeface="Calibri" panose="020F0502020204030204" pitchFamily="34" charset="0"/>
              </a:rPr>
              <a:t>Tham một bát bỏ cả mâm</a:t>
            </a:r>
            <a:endParaRPr lang="en-US" sz="2800" dirty="0">
              <a:solidFill>
                <a:schemeClr val="tx1"/>
              </a:solidFill>
              <a:effectLst/>
              <a:latin typeface="Times New Roman" panose="02020603050405020304" pitchFamily="18" charset="0"/>
              <a:ea typeface="Calibri" panose="020F0502020204030204" pitchFamily="34" charset="0"/>
            </a:endParaRPr>
          </a:p>
        </p:txBody>
      </p:sp>
      <p:sp>
        <p:nvSpPr>
          <p:cNvPr id="44" name="Rectangle 43"/>
          <p:cNvSpPr/>
          <p:nvPr/>
        </p:nvSpPr>
        <p:spPr>
          <a:xfrm>
            <a:off x="6130615" y="3284821"/>
            <a:ext cx="4906798" cy="95971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270510" algn="l"/>
                <a:tab pos="3150870" algn="l"/>
              </a:tabLst>
            </a:pPr>
            <a:r>
              <a:rPr lang="en-US" sz="3200" dirty="0">
                <a:solidFill>
                  <a:schemeClr val="tx1"/>
                </a:solidFill>
                <a:latin typeface="Times New Roman" panose="02020603050405020304" pitchFamily="18" charset="0"/>
                <a:ea typeface="Calibri" panose="020F0502020204030204" pitchFamily="34" charset="0"/>
              </a:rPr>
              <a:t>D. </a:t>
            </a:r>
            <a:r>
              <a:rPr lang="vi-VN" sz="3200" dirty="0">
                <a:solidFill>
                  <a:schemeClr val="tx1"/>
                </a:solidFill>
                <a:latin typeface="Times New Roman" panose="02020603050405020304" pitchFamily="18" charset="0"/>
                <a:ea typeface="Calibri" panose="020F0502020204030204" pitchFamily="34" charset="0"/>
              </a:rPr>
              <a:t>Tham vàng bỏ ngãi</a:t>
            </a:r>
            <a:endParaRPr lang="en-US" sz="2800" dirty="0">
              <a:solidFill>
                <a:schemeClr val="tx1"/>
              </a:solidFill>
              <a:latin typeface="Times New Roman" panose="02020603050405020304" pitchFamily="18" charset="0"/>
              <a:ea typeface="Calibri" panose="020F050202020403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2118977"/>
            <a:ext cx="805722" cy="873017"/>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313997"/>
            <a:ext cx="804536" cy="876634"/>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3325594"/>
            <a:ext cx="804742" cy="880505"/>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141385"/>
            <a:ext cx="804742" cy="793779"/>
          </a:xfrm>
          <a:prstGeom prst="rect">
            <a:avLst/>
          </a:prstGeom>
        </p:spPr>
      </p:pic>
      <p:sp>
        <p:nvSpPr>
          <p:cNvPr id="2" name="TextBox 1"/>
          <p:cNvSpPr txBox="1"/>
          <p:nvPr/>
        </p:nvSpPr>
        <p:spPr>
          <a:xfrm>
            <a:off x="10232671" y="6562165"/>
            <a:ext cx="195932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2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789774" y="106528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lang="en-US" sz="4000" b="1" dirty="0" err="1">
                <a:solidFill>
                  <a:schemeClr val="tx1"/>
                </a:solidFill>
                <a:latin typeface="Times New Roman" panose="02020603050405020304" pitchFamily="18" charset="0"/>
                <a:ea typeface="Calibri" panose="020F0502020204030204" pitchFamily="34" charset="0"/>
              </a:rPr>
              <a:t>Câu</a:t>
            </a:r>
            <a:r>
              <a:rPr lang="en-US" sz="4000" b="1" dirty="0">
                <a:solidFill>
                  <a:schemeClr val="tx1"/>
                </a:solidFill>
                <a:latin typeface="Times New Roman" panose="02020603050405020304" pitchFamily="18" charset="0"/>
                <a:ea typeface="Calibri" panose="020F0502020204030204" pitchFamily="34" charset="0"/>
              </a:rPr>
              <a:t> 5:</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Truyện</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Cây</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khế</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kể</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về</a:t>
            </a:r>
            <a:r>
              <a:rPr lang="en-US" sz="4000" dirty="0">
                <a:solidFill>
                  <a:schemeClr val="tx1"/>
                </a:solidFill>
                <a:latin typeface="Times New Roman" panose="02020603050405020304" pitchFamily="18" charset="0"/>
                <a:ea typeface="Calibri" panose="020F0502020204030204" pitchFamily="34" charset="0"/>
              </a:rPr>
              <a:t>:</a:t>
            </a:r>
            <a:endParaRPr lang="en-US" sz="40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1067358" y="281476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lang="en-US" sz="3200" dirty="0">
                <a:solidFill>
                  <a:schemeClr val="tx1"/>
                </a:solidFill>
                <a:latin typeface="Times New Roman" panose="02020603050405020304" pitchFamily="18" charset="0"/>
                <a:ea typeface="Calibri" panose="020F0502020204030204" pitchFamily="34" charset="0"/>
              </a:rPr>
              <a:t>A. </a:t>
            </a:r>
            <a:r>
              <a:rPr lang="en-US" sz="3200" dirty="0" err="1">
                <a:solidFill>
                  <a:schemeClr val="tx1"/>
                </a:solidFill>
                <a:latin typeface="Times New Roman" panose="02020603050405020304" pitchFamily="18" charset="0"/>
                <a:ea typeface="Calibri" panose="020F0502020204030204" pitchFamily="34" charset="0"/>
              </a:rPr>
              <a:t>Nguồn</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gốc</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hình</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thành</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cây</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khế</a:t>
            </a:r>
            <a:endParaRPr lang="en-US" sz="2800" dirty="0">
              <a:solidFill>
                <a:schemeClr val="tx1"/>
              </a:solidFill>
              <a:effectLst/>
              <a:latin typeface="Times New Roman" panose="02020603050405020304" pitchFamily="18" charset="0"/>
              <a:ea typeface="Calibri" panose="020F050202020403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087753" y="281895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lang="en-US" sz="3200" dirty="0">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Anh</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hùng</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diệt</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trừ</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cái</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ác</a:t>
            </a:r>
            <a:endParaRPr lang="en-US" sz="2800" dirty="0">
              <a:solidFill>
                <a:schemeClr val="tx1"/>
              </a:solidFill>
              <a:latin typeface="Times New Roman" panose="02020603050405020304" pitchFamily="18" charset="0"/>
              <a:ea typeface="Calibri" panose="020F0502020204030204" pitchFamily="34" charset="0"/>
            </a:endParaRPr>
          </a:p>
        </p:txBody>
      </p:sp>
      <p:sp>
        <p:nvSpPr>
          <p:cNvPr id="43" name="Rectangle 42"/>
          <p:cNvSpPr/>
          <p:nvPr/>
        </p:nvSpPr>
        <p:spPr>
          <a:xfrm>
            <a:off x="1067358" y="370393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lang="en-US" sz="3200" dirty="0">
                <a:solidFill>
                  <a:schemeClr val="tx1"/>
                </a:solidFill>
                <a:latin typeface="Times New Roman" panose="02020603050405020304" pitchFamily="18" charset="0"/>
                <a:ea typeface="Calibri" panose="020F0502020204030204" pitchFamily="34" charset="0"/>
              </a:rPr>
              <a:t>C. </a:t>
            </a:r>
            <a:r>
              <a:rPr lang="en-US" sz="3200" dirty="0" err="1">
                <a:solidFill>
                  <a:schemeClr val="tx1"/>
                </a:solidFill>
                <a:latin typeface="Times New Roman" panose="02020603050405020304" pitchFamily="18" charset="0"/>
                <a:ea typeface="Calibri" panose="020F0502020204030204" pitchFamily="34" charset="0"/>
              </a:rPr>
              <a:t>Người</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có</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thân</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thế</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kì</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lạ</a:t>
            </a:r>
            <a:endParaRPr lang="en-US" sz="2800" dirty="0">
              <a:solidFill>
                <a:schemeClr val="tx1"/>
              </a:solidFill>
              <a:effectLst/>
              <a:latin typeface="Times New Roman" panose="02020603050405020304" pitchFamily="18" charset="0"/>
              <a:ea typeface="Calibri" panose="020F0502020204030204" pitchFamily="34" charset="0"/>
            </a:endParaRPr>
          </a:p>
        </p:txBody>
      </p:sp>
      <p:sp>
        <p:nvSpPr>
          <p:cNvPr id="44" name="Rectangle 43"/>
          <p:cNvSpPr/>
          <p:nvPr/>
        </p:nvSpPr>
        <p:spPr>
          <a:xfrm>
            <a:off x="6087753" y="370812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kumimoji="0" 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Chuyện</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của</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một</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gia</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đìn</a:t>
            </a:r>
            <a:r>
              <a:rPr kumimoji="0" lang="vi-VN"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68434" y="2840241"/>
            <a:ext cx="805722" cy="708059"/>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41752" y="3767532"/>
            <a:ext cx="732404"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9809" y="3780601"/>
            <a:ext cx="804742" cy="643793"/>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61959" y="2891913"/>
            <a:ext cx="732592" cy="643793"/>
          </a:xfrm>
          <a:prstGeom prst="rect">
            <a:avLst/>
          </a:prstGeom>
        </p:spPr>
      </p:pic>
      <p:sp>
        <p:nvSpPr>
          <p:cNvPr id="3" name="TextBox 2"/>
          <p:cNvSpPr txBox="1"/>
          <p:nvPr/>
        </p:nvSpPr>
        <p:spPr>
          <a:xfrm>
            <a:off x="10232671" y="6521824"/>
            <a:ext cx="195932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33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9"/>
          <a:stretch>
            <a:fillRect/>
          </a:stretch>
        </p:blipFill>
        <p:spPr>
          <a:xfrm>
            <a:off x="4208871" y="757237"/>
            <a:ext cx="3761558" cy="548042"/>
          </a:xfrm>
          <a:prstGeom prst="rect">
            <a:avLst/>
          </a:prstGeom>
        </p:spPr>
      </p:pic>
      <p:sp>
        <p:nvSpPr>
          <p:cNvPr id="7" name="Rectangle 6"/>
          <p:cNvSpPr/>
          <p:nvPr/>
        </p:nvSpPr>
        <p:spPr>
          <a:xfrm>
            <a:off x="5164533" y="579874"/>
            <a:ext cx="2121093" cy="729430"/>
          </a:xfrm>
          <a:prstGeom prst="rect">
            <a:avLst/>
          </a:prstGeom>
        </p:spPr>
        <p:txBody>
          <a:bodyPr wrap="none">
            <a:spAutoFit/>
          </a:bodyPr>
          <a:lstStyle/>
          <a:p>
            <a:pPr>
              <a:lnSpc>
                <a:spcPct val="115000"/>
              </a:lnSpc>
              <a:spcAft>
                <a:spcPts val="0"/>
              </a:spcAft>
            </a:pPr>
            <a:r>
              <a:rPr lang="en-US" sz="3600" b="1" dirty="0" err="1">
                <a:solidFill>
                  <a:srgbClr val="0000FF"/>
                </a:solidFill>
                <a:latin typeface="Times New Roman" panose="02020603050405020304" pitchFamily="18" charset="0"/>
                <a:ea typeface="Times New Roman" panose="02020603050405020304" pitchFamily="18" charset="0"/>
              </a:rPr>
              <a:t>Vận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dụng</a:t>
            </a:r>
            <a:endParaRPr lang="en-US" sz="3600" dirty="0">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10"/>
          <a:stretch>
            <a:fillRect/>
          </a:stretch>
        </p:blipFill>
        <p:spPr>
          <a:xfrm>
            <a:off x="2286000" y="1340998"/>
            <a:ext cx="7620000" cy="4894702"/>
          </a:xfrm>
          <a:prstGeom prst="rect">
            <a:avLst/>
          </a:prstGeom>
        </p:spPr>
      </p:pic>
      <p:sp>
        <p:nvSpPr>
          <p:cNvPr id="11" name="Rectangle 10"/>
          <p:cNvSpPr/>
          <p:nvPr/>
        </p:nvSpPr>
        <p:spPr>
          <a:xfrm>
            <a:off x="4232615" y="2614630"/>
            <a:ext cx="3984928" cy="2554545"/>
          </a:xfrm>
          <a:prstGeom prst="rect">
            <a:avLst/>
          </a:prstGeom>
        </p:spPr>
        <p:txBody>
          <a:bodyPr wrap="square">
            <a:spAutoFit/>
          </a:bodyPr>
          <a:lstStyle/>
          <a:p>
            <a:r>
              <a:rPr lang="en-US" sz="3200" dirty="0" err="1">
                <a:solidFill>
                  <a:srgbClr val="000000"/>
                </a:solidFill>
                <a:latin typeface="Times New Roman" panose="02020603050405020304" pitchFamily="18" charset="0"/>
                <a:ea typeface="Times New Roman" panose="02020603050405020304" pitchFamily="18" charset="0"/>
              </a:rPr>
              <a:t>Tưởng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tượng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truyện</a:t>
            </a:r>
            <a:r>
              <a:rPr lang="en-US" sz="3200" dirty="0">
                <a:solidFill>
                  <a:srgbClr val="000000"/>
                </a:solidFill>
                <a:latin typeface="Times New Roman" panose="02020603050405020304" pitchFamily="18" charset="0"/>
                <a:ea typeface="Times New Roman" panose="02020603050405020304" pitchFamily="18" charset="0"/>
              </a:rPr>
              <a:t> </a:t>
            </a:r>
            <a:r>
              <a:rPr lang="en-US" sz="3200" i="1" dirty="0">
                <a:solidFill>
                  <a:srgbClr val="000000"/>
                </a:solidFill>
                <a:latin typeface="Times New Roman" panose="02020603050405020304" pitchFamily="18" charset="0"/>
                <a:ea typeface="Times New Roman" panose="02020603050405020304" pitchFamily="18" charset="0"/>
              </a:rPr>
              <a:t>“</a:t>
            </a:r>
            <a:r>
              <a:rPr lang="en-US" sz="3200" i="1" dirty="0" err="1">
                <a:solidFill>
                  <a:srgbClr val="000000"/>
                </a:solidFill>
                <a:latin typeface="Times New Roman" panose="02020603050405020304" pitchFamily="18" charset="0"/>
                <a:ea typeface="Times New Roman" panose="02020603050405020304" pitchFamily="18" charset="0"/>
              </a:rPr>
              <a:t>Cây</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khế</a:t>
            </a:r>
            <a:r>
              <a:rPr lang="en-US" sz="3200" i="1" dirty="0">
                <a:solidFill>
                  <a:srgbClr val="000000"/>
                </a:solidFill>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khoảng</a:t>
            </a:r>
            <a:r>
              <a:rPr lang="en-US" sz="3200" dirty="0">
                <a:solidFill>
                  <a:srgbClr val="000000"/>
                </a:solidFill>
                <a:latin typeface="Times New Roman" panose="02020603050405020304" pitchFamily="18" charset="0"/>
                <a:ea typeface="Times New Roman" panose="02020603050405020304" pitchFamily="18" charset="0"/>
              </a:rPr>
              <a:t> 5-7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đó</a:t>
            </a: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262701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9"/>
          <a:stretch>
            <a:fillRect/>
          </a:stretch>
        </p:blipFill>
        <p:spPr>
          <a:xfrm>
            <a:off x="4208871" y="757237"/>
            <a:ext cx="3761558" cy="548042"/>
          </a:xfrm>
          <a:prstGeom prst="rect">
            <a:avLst/>
          </a:prstGeom>
        </p:spPr>
      </p:pic>
      <p:sp>
        <p:nvSpPr>
          <p:cNvPr id="7" name="Rectangle 6"/>
          <p:cNvSpPr/>
          <p:nvPr/>
        </p:nvSpPr>
        <p:spPr>
          <a:xfrm>
            <a:off x="5164533" y="579874"/>
            <a:ext cx="2121093" cy="72943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439614"/>
            <a:ext cx="10858500" cy="4031873"/>
          </a:xfrm>
          <a:prstGeom prst="rect">
            <a:avLst/>
          </a:prstGeom>
        </p:spPr>
        <p:txBody>
          <a:bodyPr>
            <a:spAutoFit/>
          </a:bodyPr>
          <a:lstStyle/>
          <a:p>
            <a:pPr algn="just"/>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Nội</a:t>
            </a:r>
            <a:r>
              <a:rPr lang="en-US" sz="3200" dirty="0">
                <a:solidFill>
                  <a:srgbClr val="000000"/>
                </a:solidFill>
                <a:latin typeface="Times New Roman" panose="02020603050405020304" pitchFamily="18" charset="0"/>
                <a:ea typeface="Calibri" panose="020F0502020204030204" pitchFamily="34" charset="0"/>
              </a:rPr>
              <a:t> dung </a:t>
            </a:r>
            <a:r>
              <a:rPr lang="en-US" sz="3200" dirty="0" err="1">
                <a:solidFill>
                  <a:srgbClr val="000000"/>
                </a:solidFill>
                <a:latin typeface="Times New Roman" panose="02020603050405020304" pitchFamily="18" charset="0"/>
                <a:ea typeface="Calibri" panose="020F0502020204030204" pitchFamily="34" charset="0"/>
              </a:rPr>
              <a:t>đoạn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văn</a:t>
            </a:r>
            <a:endParaRPr lang="en-US" sz="3200" dirty="0">
              <a:latin typeface="Times New Roman" panose="02020603050405020304" pitchFamily="18" charset="0"/>
              <a:ea typeface="Calibri" panose="020F0502020204030204" pitchFamily="34" charset="0"/>
            </a:endParaRPr>
          </a:p>
          <a:p>
            <a:pPr algn="just"/>
            <a:r>
              <a:rPr lang="en-US" sz="3200" dirty="0">
                <a:solidFill>
                  <a:srgbClr val="000000"/>
                </a:solidFill>
                <a:latin typeface="Times New Roman" panose="02020603050405020304" pitchFamily="18" charset="0"/>
                <a:ea typeface="Calibri" panose="020F0502020204030204" pitchFamily="34" charset="0"/>
              </a:rPr>
              <a:t>    - </a:t>
            </a:r>
            <a:r>
              <a:rPr lang="en-US" sz="3200" dirty="0" err="1">
                <a:solidFill>
                  <a:srgbClr val="000000"/>
                </a:solidFill>
                <a:latin typeface="Times New Roman" panose="02020603050405020304" pitchFamily="18" charset="0"/>
                <a:ea typeface="Calibri" panose="020F0502020204030204" pitchFamily="34" charset="0"/>
              </a:rPr>
              <a:t>Xác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định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Tưởng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tượng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một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thúc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khác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câu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chuyện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Mỗi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nhân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có</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những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đổi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thay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gì</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theo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suy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nghĩ</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em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dụ</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đặt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ra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huống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Nếu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người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anh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rơi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xuống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biển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cứu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em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muốn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người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anh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thay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đổi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như</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thế</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nào</a:t>
            </a:r>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Calibri" panose="020F0502020204030204" pitchFamily="34" charset="0"/>
            </a:endParaRPr>
          </a:p>
          <a:p>
            <a:pPr algn="just"/>
            <a:r>
              <a:rPr lang="en-US" sz="3200" dirty="0">
                <a:solidFill>
                  <a:srgbClr val="000000"/>
                </a:solidFill>
                <a:latin typeface="Times New Roman" panose="02020603050405020304" pitchFamily="18" charset="0"/>
                <a:ea typeface="Calibri" panose="020F0502020204030204" pitchFamily="34" charset="0"/>
              </a:rPr>
              <a:t>     - </a:t>
            </a:r>
            <a:r>
              <a:rPr lang="en-US" sz="3200" dirty="0" err="1">
                <a:solidFill>
                  <a:srgbClr val="000000"/>
                </a:solidFill>
                <a:latin typeface="Times New Roman" panose="02020603050405020304" pitchFamily="18" charset="0"/>
                <a:ea typeface="Calibri" panose="020F0502020204030204" pitchFamily="34" charset="0"/>
              </a:rPr>
              <a:t>Từ</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đó</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em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bày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tỏ</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thêm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suy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nghĩ</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yêu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thương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nhận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lỗi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sửa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lỗi</a:t>
            </a:r>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Calibri" panose="020F0502020204030204" pitchFamily="34" charset="0"/>
            </a:endParaRPr>
          </a:p>
          <a:p>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đoạn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văn</a:t>
            </a:r>
            <a:endParaRPr lang="en-US" sz="3200" dirty="0"/>
          </a:p>
        </p:txBody>
      </p:sp>
    </p:spTree>
    <p:extLst>
      <p:ext uri="{BB962C8B-B14F-4D97-AF65-F5344CB8AC3E}">
        <p14:creationId xmlns:p14="http://schemas.microsoft.com/office/powerpoint/2010/main" val="9294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BEBA8EAE-BF5A-486C-A8C5-ECC9F3942E4B}">
                <a14:imgProps xmlns:a14="http://schemas.microsoft.com/office/drawing/2010/main">
                  <a14:imgLayer r:embed="rId8">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9"/>
          <a:stretch>
            <a:fillRect/>
          </a:stretch>
        </p:blipFill>
        <p:spPr>
          <a:xfrm>
            <a:off x="4208871" y="757237"/>
            <a:ext cx="3761558" cy="548042"/>
          </a:xfrm>
          <a:prstGeom prst="rect">
            <a:avLst/>
          </a:prstGeom>
        </p:spPr>
      </p:pic>
      <p:sp>
        <p:nvSpPr>
          <p:cNvPr id="7" name="Rectangle 6"/>
          <p:cNvSpPr/>
          <p:nvPr/>
        </p:nvSpPr>
        <p:spPr>
          <a:xfrm>
            <a:off x="5164533" y="579874"/>
            <a:ext cx="2121093" cy="72943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660400" y="1340998"/>
            <a:ext cx="10858500" cy="4555093"/>
          </a:xfrm>
          <a:prstGeom prst="rect">
            <a:avLst/>
          </a:prstGeom>
        </p:spPr>
        <p:txBody>
          <a:bodyPr>
            <a:spAutoFit/>
          </a:bodyPr>
          <a:lstStyle/>
          <a:p>
            <a:pPr marL="30480" marR="30480" algn="ctr">
              <a:spcAft>
                <a:spcPts val="1200"/>
              </a:spcAft>
            </a:pPr>
            <a:r>
              <a:rPr lang="en-US" sz="2800" b="1" dirty="0" err="1">
                <a:solidFill>
                  <a:srgbClr val="000000"/>
                </a:solidFill>
                <a:latin typeface="Times New Roman" panose="02020603050405020304" pitchFamily="18" charset="0"/>
                <a:ea typeface="Times New Roman" panose="02020603050405020304" pitchFamily="18" charset="0"/>
              </a:rPr>
              <a:t>Đoạn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văn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tham</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khảo</a:t>
            </a:r>
            <a:r>
              <a:rPr lang="en-US" sz="2800" b="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Aft>
                <a:spcPts val="120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bờ</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Tỉnh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cứu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hậu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quả</a:t>
            </a:r>
            <a:r>
              <a:rPr lang="en-US" sz="2800" dirty="0">
                <a:solidFill>
                  <a:srgbClr val="000000"/>
                </a:solidFill>
                <a:latin typeface="Times New Roman" panose="02020603050405020304" pitchFamily="18" charset="0"/>
                <a:ea typeface="Times New Roman" panose="02020603050405020304" pitchFamily="18" charset="0"/>
              </a:rPr>
              <a:t> do </a:t>
            </a:r>
            <a:r>
              <a:rPr lang="en-US" sz="2800" dirty="0" err="1">
                <a:solidFill>
                  <a:srgbClr val="000000"/>
                </a:solidFill>
                <a:latin typeface="Times New Roman" panose="02020603050405020304" pitchFamily="18" charset="0"/>
                <a:ea typeface="Times New Roman" panose="02020603050405020304" pitchFamily="18" charset="0"/>
              </a:rPr>
              <a:t>thói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tham</a:t>
            </a:r>
            <a:r>
              <a:rPr lang="en-US" sz="2800" dirty="0">
                <a:solidFill>
                  <a:srgbClr val="000000"/>
                </a:solidFill>
                <a:latin typeface="Times New Roman" panose="02020603050405020304" pitchFamily="18" charset="0"/>
                <a:ea typeface="Times New Roman" panose="02020603050405020304" pitchFamily="18" charset="0"/>
              </a:rPr>
              <a:t> lam </a:t>
            </a:r>
            <a:r>
              <a:rPr lang="en-US" sz="2800" dirty="0" err="1">
                <a:solidFill>
                  <a:srgbClr val="000000"/>
                </a:solidFill>
                <a:latin typeface="Times New Roman" panose="02020603050405020304" pitchFamily="18" charset="0"/>
                <a:ea typeface="Times New Roman" panose="02020603050405020304" pitchFamily="18" charset="0"/>
              </a:rPr>
              <a:t>gây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tế</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hậu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tỉnh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lòng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dậy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chia </a:t>
            </a:r>
            <a:r>
              <a:rPr lang="en-US" sz="2800" dirty="0" err="1">
                <a:solidFill>
                  <a:srgbClr val="000000"/>
                </a:solidFill>
                <a:latin typeface="Times New Roman" panose="02020603050405020304" pitchFamily="18" charset="0"/>
                <a:ea typeface="Times New Roman" panose="02020603050405020304" pitchFamily="18" charset="0"/>
              </a:rPr>
              <a:t>ruộng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mẫn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thoát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riêng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thóc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nghèo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Tiếng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ấy</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9912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4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4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bản</a:t>
            </a:r>
            <a:r>
              <a:rPr kumimoji="0" lang="en-US" sz="4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1, CÂY</a:t>
            </a:r>
            <a:r>
              <a:rPr kumimoji="0" lang="en-US" sz="4000" b="1" i="0" u="none" strike="noStrike" kern="1200" cap="none" spc="0" normalizeH="0" noProof="0" dirty="0">
                <a:ln>
                  <a:noFill/>
                </a:ln>
                <a:solidFill>
                  <a:prstClr val="white"/>
                </a:solidFill>
                <a:effectLst/>
                <a:uLnTx/>
                <a:uFillTx/>
                <a:latin typeface="Brush Script MT" panose="03060802040406070304" pitchFamily="66" charset="0"/>
                <a:ea typeface="+mn-ea"/>
                <a:cs typeface="+mn-cs"/>
              </a:rPr>
              <a:t> KHẾ</a:t>
            </a:r>
            <a:endParaRPr kumimoji="0" lang="en-US" sz="4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329405" y="1129773"/>
            <a:ext cx="8353425" cy="1197507"/>
          </a:xfrm>
          <a:prstGeom prst="rect">
            <a:avLst/>
          </a:prstGeom>
        </p:spPr>
        <p:txBody>
          <a:bodyPr wrap="square">
            <a:spAutoFit/>
          </a:bodyP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II.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Đọc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tìm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hiểu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chung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văn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bản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Đọc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tìm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hiểu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chú</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thích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30" name="Picture 29"/>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rcRect t="5956"/>
          <a:stretch>
            <a:fillRect/>
          </a:stretch>
        </p:blipFill>
        <p:spPr>
          <a:xfrm>
            <a:off x="3686174" y="2367035"/>
            <a:ext cx="7634839" cy="3868666"/>
          </a:xfrm>
          <a:custGeom>
            <a:avLst/>
            <a:gdLst>
              <a:gd name="connsiteX0" fmla="*/ 0 w 7480858"/>
              <a:gd name="connsiteY0" fmla="*/ 0 h 3409043"/>
              <a:gd name="connsiteX1" fmla="*/ 7480858 w 7480858"/>
              <a:gd name="connsiteY1" fmla="*/ 0 h 3409043"/>
              <a:gd name="connsiteX2" fmla="*/ 7480858 w 7480858"/>
              <a:gd name="connsiteY2" fmla="*/ 3409043 h 3409043"/>
              <a:gd name="connsiteX3" fmla="*/ 0 w 7480858"/>
              <a:gd name="connsiteY3" fmla="*/ 3409043 h 3409043"/>
              <a:gd name="connsiteX4" fmla="*/ 0 w 7480858"/>
              <a:gd name="connsiteY4" fmla="*/ 0 h 340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0858" h="3409043">
                <a:moveTo>
                  <a:pt x="0" y="0"/>
                </a:moveTo>
                <a:lnTo>
                  <a:pt x="7480858" y="0"/>
                </a:lnTo>
                <a:lnTo>
                  <a:pt x="7480858" y="3409043"/>
                </a:lnTo>
                <a:lnTo>
                  <a:pt x="0" y="3409043"/>
                </a:lnTo>
                <a:lnTo>
                  <a:pt x="0" y="0"/>
                </a:lnTo>
                <a:close/>
              </a:path>
            </a:pathLst>
          </a:custGeom>
        </p:spPr>
      </p:pic>
      <p:sp>
        <p:nvSpPr>
          <p:cNvPr id="11" name="Rectangle 10"/>
          <p:cNvSpPr/>
          <p:nvPr/>
        </p:nvSpPr>
        <p:spPr>
          <a:xfrm>
            <a:off x="479303" y="2338749"/>
            <a:ext cx="3729568" cy="2382191"/>
          </a:xfrm>
          <a:prstGeom prst="rect">
            <a:avLst/>
          </a:prstGeom>
        </p:spPr>
        <p:txBody>
          <a:bodyPr wrap="square">
            <a:spAutoFit/>
          </a:bodyP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Đọc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Tìm hiểu chú thích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g</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iải thích từ khó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SGK-T</a:t>
            </a:r>
            <a:r>
              <a:rPr lang="en-US" sz="2800" dirty="0">
                <a:solidFill>
                  <a:srgbClr val="000000"/>
                </a:solidFill>
                <a:latin typeface="Times New Roman" panose="02020603050405020304" pitchFamily="18" charset="0"/>
                <a:ea typeface="Calibri" panose="020F0502020204030204" pitchFamily="34" charset="0"/>
              </a:rPr>
              <a:t>r 32</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sym typeface="Wingdings" panose="05000000000000000000" pitchFamily="2" charset="2"/>
              </a:rPr>
              <a:t></a:t>
            </a:r>
            <a:r>
              <a:rPr lang="en-US" sz="2800" dirty="0">
                <a:solidFill>
                  <a:srgbClr val="000000"/>
                </a:solidFill>
                <a:latin typeface="Times New Roman" panose="02020603050405020304" pitchFamily="18" charset="0"/>
                <a:ea typeface="Calibri" panose="020F0502020204030204" pitchFamily="34" charset="0"/>
                <a:sym typeface="Wingdings" panose="05000000000000000000" pitchFamily="2" charset="2"/>
              </a:rPr>
              <a:t>34</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 name="Rectangle 2"/>
          <p:cNvSpPr/>
          <p:nvPr/>
        </p:nvSpPr>
        <p:spPr>
          <a:xfrm>
            <a:off x="5958680" y="3348294"/>
            <a:ext cx="3313908" cy="2308324"/>
          </a:xfrm>
          <a:prstGeom prst="rect">
            <a:avLst/>
          </a:prstGeom>
        </p:spPr>
        <p:txBody>
          <a:bodyPr wrap="square">
            <a:spAutoFit/>
          </a:bodyPr>
          <a:lstStyle/>
          <a:p>
            <a:r>
              <a:rPr lang="en-US" sz="2400" dirty="0" err="1">
                <a:solidFill>
                  <a:srgbClr val="000000"/>
                </a:solidFill>
                <a:latin typeface="Times New Roman" panose="02020603050405020304" pitchFamily="18" charset="0"/>
                <a:ea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rõ</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chi </a:t>
            </a:r>
            <a:r>
              <a:rPr lang="en-US" sz="2400" dirty="0" err="1">
                <a:solidFill>
                  <a:srgbClr val="000000"/>
                </a:solidFill>
                <a:latin typeface="Times New Roman" panose="02020603050405020304" pitchFamily="18" charset="0"/>
                <a:ea typeface="Times New Roman" panose="02020603050405020304" pitchFamily="18" charset="0"/>
              </a:rPr>
              <a:t>tiết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397783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1000"/>
                                        <p:tgtEl>
                                          <p:spTgt spid="11">
                                            <p:txEl>
                                              <p:pRg st="1" end="1"/>
                                            </p:txEl>
                                          </p:spTgt>
                                        </p:tgtEl>
                                      </p:cBhvr>
                                    </p:animEffect>
                                    <p:anim calcmode="lin" valueType="num">
                                      <p:cBhvr>
                                        <p:cTn id="27"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anim calcmode="lin" valueType="num">
                                      <p:cBhvr>
                                        <p:cTn id="3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algn="just">
              <a:spcAft>
                <a:spcPts val="0"/>
              </a:spcAft>
            </a:pPr>
            <a:r>
              <a:rPr lang="pt-BR" sz="2800" b="1" dirty="0">
                <a:solidFill>
                  <a:srgbClr val="0000FF"/>
                </a:solidFill>
                <a:latin typeface="Times New Roman" panose="02020603050405020304" pitchFamily="18" charset="0"/>
                <a:ea typeface="Times New Roman" panose="02020603050405020304" pitchFamily="18" charset="0"/>
              </a:rPr>
              <a:t>Hình thành kiến thức</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67517" y="998477"/>
            <a:ext cx="2983766" cy="587853"/>
          </a:xfrm>
          <a:prstGeom prst="rect">
            <a:avLst/>
          </a:prstGeom>
        </p:spPr>
        <p:txBody>
          <a:bodyPr wrap="none">
            <a:spAutoFit/>
          </a:bodyPr>
          <a:lstStyle/>
          <a:p>
            <a:pPr marR="30480" algn="just">
              <a:lnSpc>
                <a:spcPct val="115000"/>
              </a:lnSpc>
              <a:spcAft>
                <a:spcPts val="1200"/>
              </a:spcAft>
            </a:pPr>
            <a:r>
              <a:rPr lang="en-US" sz="2800" b="1" dirty="0">
                <a:solidFill>
                  <a:srgbClr val="000000"/>
                </a:solidFill>
                <a:latin typeface="Times New Roman" panose="02020603050405020304" pitchFamily="18" charset="0"/>
                <a:ea typeface="Calibri" panose="020F0502020204030204" pitchFamily="34" charset="0"/>
              </a:rPr>
              <a:t>2. </a:t>
            </a:r>
            <a:r>
              <a:rPr lang="en-US" sz="2800" b="1" dirty="0" err="1">
                <a:solidFill>
                  <a:srgbClr val="000000"/>
                </a:solidFill>
                <a:latin typeface="Times New Roman" panose="02020603050405020304" pitchFamily="18" charset="0"/>
                <a:ea typeface="Calibri" panose="020F0502020204030204" pitchFamily="34" charset="0"/>
              </a:rPr>
              <a:t>Tìm</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hiểu</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chung</a:t>
            </a:r>
            <a:endParaRPr lang="en-US" sz="2800" dirty="0">
              <a:effectLst/>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9"/>
          <a:stretch>
            <a:fillRect/>
          </a:stretch>
        </p:blipFill>
        <p:spPr>
          <a:xfrm>
            <a:off x="4876039" y="2477749"/>
            <a:ext cx="2957037" cy="2940937"/>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Oval Callout 8"/>
          <p:cNvSpPr/>
          <p:nvPr/>
        </p:nvSpPr>
        <p:spPr>
          <a:xfrm>
            <a:off x="8059494" y="1329934"/>
            <a:ext cx="3539261" cy="1907382"/>
          </a:xfrm>
          <a:prstGeom prst="wedgeEllipseCallout">
            <a:avLst>
              <a:gd name="adj1" fmla="val -81028"/>
              <a:gd name="adj2" fmla="val 4433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2" name="Rounded Rectangular Callout 11"/>
          <p:cNvSpPr/>
          <p:nvPr/>
        </p:nvSpPr>
        <p:spPr>
          <a:xfrm>
            <a:off x="814388" y="1813639"/>
            <a:ext cx="3207161" cy="2561186"/>
          </a:xfrm>
          <a:prstGeom prst="wedgeRoundRectCallout">
            <a:avLst>
              <a:gd name="adj1" fmla="val 94054"/>
              <a:gd name="adj2" fmla="val 57332"/>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3" name="Oval Callout 12"/>
          <p:cNvSpPr/>
          <p:nvPr/>
        </p:nvSpPr>
        <p:spPr>
          <a:xfrm>
            <a:off x="8229600" y="3731432"/>
            <a:ext cx="3369155" cy="2504267"/>
          </a:xfrm>
          <a:prstGeom prst="wedgeEllipseCallout">
            <a:avLst>
              <a:gd name="adj1" fmla="val -83634"/>
              <a:gd name="adj2" fmla="val -4032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ai</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91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7517" y="998477"/>
            <a:ext cx="2983766" cy="587853"/>
          </a:xfrm>
          <a:prstGeom prst="rect">
            <a:avLst/>
          </a:prstGeom>
        </p:spPr>
        <p:txBody>
          <a:bodyPr wrap="none">
            <a:spAutoFit/>
          </a:bodyP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Tìm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hiểu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pSp>
        <p:nvGrpSpPr>
          <p:cNvPr id="11" name="Group 10"/>
          <p:cNvGrpSpPr/>
          <p:nvPr/>
        </p:nvGrpSpPr>
        <p:grpSpPr>
          <a:xfrm>
            <a:off x="3414742" y="1491108"/>
            <a:ext cx="5349817" cy="4134935"/>
            <a:chOff x="3457633" y="2085908"/>
            <a:chExt cx="5349817" cy="4134935"/>
          </a:xfrm>
        </p:grpSpPr>
        <p:sp>
          <p:nvSpPr>
            <p:cNvPr id="14" name="Freeform 13"/>
            <p:cNvSpPr/>
            <p:nvPr/>
          </p:nvSpPr>
          <p:spPr>
            <a:xfrm>
              <a:off x="5366415" y="3701612"/>
              <a:ext cx="1391570" cy="1327024"/>
            </a:xfrm>
            <a:custGeom>
              <a:avLst/>
              <a:gdLst>
                <a:gd name="connsiteX0" fmla="*/ 0 w 1391570"/>
                <a:gd name="connsiteY0" fmla="*/ 221175 h 1327024"/>
                <a:gd name="connsiteX1" fmla="*/ 221175 w 1391570"/>
                <a:gd name="connsiteY1" fmla="*/ 0 h 1327024"/>
                <a:gd name="connsiteX2" fmla="*/ 1170395 w 1391570"/>
                <a:gd name="connsiteY2" fmla="*/ 0 h 1327024"/>
                <a:gd name="connsiteX3" fmla="*/ 1391570 w 1391570"/>
                <a:gd name="connsiteY3" fmla="*/ 221175 h 1327024"/>
                <a:gd name="connsiteX4" fmla="*/ 1391570 w 1391570"/>
                <a:gd name="connsiteY4" fmla="*/ 1105849 h 1327024"/>
                <a:gd name="connsiteX5" fmla="*/ 1170395 w 1391570"/>
                <a:gd name="connsiteY5" fmla="*/ 1327024 h 1327024"/>
                <a:gd name="connsiteX6" fmla="*/ 221175 w 1391570"/>
                <a:gd name="connsiteY6" fmla="*/ 1327024 h 1327024"/>
                <a:gd name="connsiteX7" fmla="*/ 0 w 1391570"/>
                <a:gd name="connsiteY7" fmla="*/ 1105849 h 1327024"/>
                <a:gd name="connsiteX8" fmla="*/ 0 w 1391570"/>
                <a:gd name="connsiteY8" fmla="*/ 221175 h 132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570" h="1327024">
                  <a:moveTo>
                    <a:pt x="0" y="221175"/>
                  </a:moveTo>
                  <a:cubicBezTo>
                    <a:pt x="0" y="99023"/>
                    <a:pt x="99023" y="0"/>
                    <a:pt x="221175" y="0"/>
                  </a:cubicBezTo>
                  <a:lnTo>
                    <a:pt x="1170395" y="0"/>
                  </a:lnTo>
                  <a:cubicBezTo>
                    <a:pt x="1292547" y="0"/>
                    <a:pt x="1391570" y="99023"/>
                    <a:pt x="1391570" y="221175"/>
                  </a:cubicBezTo>
                  <a:lnTo>
                    <a:pt x="1391570" y="1105849"/>
                  </a:lnTo>
                  <a:cubicBezTo>
                    <a:pt x="1391570" y="1228001"/>
                    <a:pt x="1292547" y="1327024"/>
                    <a:pt x="1170395" y="1327024"/>
                  </a:cubicBezTo>
                  <a:lnTo>
                    <a:pt x="221175" y="1327024"/>
                  </a:lnTo>
                  <a:cubicBezTo>
                    <a:pt x="99023" y="1327024"/>
                    <a:pt x="0" y="1228001"/>
                    <a:pt x="0" y="1105849"/>
                  </a:cubicBezTo>
                  <a:lnTo>
                    <a:pt x="0" y="2211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0" tIns="146060" rIns="146060" bIns="146060" numCol="1" spcCol="1270" anchor="ctr" anchorCtr="0">
              <a:noAutofit/>
            </a:bodyPr>
            <a:lstStyle/>
            <a:p>
              <a:pPr lvl="0" algn="ctr"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a. </a:t>
              </a:r>
              <a:r>
                <a:rPr lang="en-US" sz="3200" b="1" kern="1200" dirty="0" err="1">
                  <a:latin typeface="Times New Roman" panose="02020603050405020304" pitchFamily="18" charset="0"/>
                  <a:cs typeface="Times New Roman" panose="02020603050405020304" pitchFamily="18" charset="0"/>
                </a:rPr>
                <a:t>Thể</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loại</a:t>
              </a:r>
              <a:r>
                <a:rPr lang="en-US" sz="3200" b="1"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p:txBody>
        </p:sp>
        <p:sp>
          <p:nvSpPr>
            <p:cNvPr id="15" name="Freeform 14"/>
            <p:cNvSpPr/>
            <p:nvPr/>
          </p:nvSpPr>
          <p:spPr>
            <a:xfrm rot="16256124">
              <a:off x="5867047" y="3492235"/>
              <a:ext cx="418809" cy="0"/>
            </a:xfrm>
            <a:custGeom>
              <a:avLst/>
              <a:gdLst/>
              <a:ahLst/>
              <a:cxnLst/>
              <a:rect l="0" t="0" r="0" b="0"/>
              <a:pathLst>
                <a:path>
                  <a:moveTo>
                    <a:pt x="0" y="0"/>
                  </a:moveTo>
                  <a:lnTo>
                    <a:pt x="418809"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5186363" y="2085908"/>
              <a:ext cx="1806557" cy="1196950"/>
            </a:xfrm>
            <a:custGeom>
              <a:avLst/>
              <a:gdLst>
                <a:gd name="connsiteX0" fmla="*/ 0 w 1806557"/>
                <a:gd name="connsiteY0" fmla="*/ 199496 h 1196950"/>
                <a:gd name="connsiteX1" fmla="*/ 199496 w 1806557"/>
                <a:gd name="connsiteY1" fmla="*/ 0 h 1196950"/>
                <a:gd name="connsiteX2" fmla="*/ 1607061 w 1806557"/>
                <a:gd name="connsiteY2" fmla="*/ 0 h 1196950"/>
                <a:gd name="connsiteX3" fmla="*/ 1806557 w 1806557"/>
                <a:gd name="connsiteY3" fmla="*/ 199496 h 1196950"/>
                <a:gd name="connsiteX4" fmla="*/ 1806557 w 1806557"/>
                <a:gd name="connsiteY4" fmla="*/ 997454 h 1196950"/>
                <a:gd name="connsiteX5" fmla="*/ 1607061 w 1806557"/>
                <a:gd name="connsiteY5" fmla="*/ 1196950 h 1196950"/>
                <a:gd name="connsiteX6" fmla="*/ 199496 w 1806557"/>
                <a:gd name="connsiteY6" fmla="*/ 1196950 h 1196950"/>
                <a:gd name="connsiteX7" fmla="*/ 0 w 1806557"/>
                <a:gd name="connsiteY7" fmla="*/ 997454 h 1196950"/>
                <a:gd name="connsiteX8" fmla="*/ 0 w 1806557"/>
                <a:gd name="connsiteY8" fmla="*/ 199496 h 11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557" h="1196950">
                  <a:moveTo>
                    <a:pt x="0" y="199496"/>
                  </a:moveTo>
                  <a:cubicBezTo>
                    <a:pt x="0" y="89317"/>
                    <a:pt x="89317" y="0"/>
                    <a:pt x="199496" y="0"/>
                  </a:cubicBezTo>
                  <a:lnTo>
                    <a:pt x="1607061" y="0"/>
                  </a:lnTo>
                  <a:cubicBezTo>
                    <a:pt x="1717240" y="0"/>
                    <a:pt x="1806557" y="89317"/>
                    <a:pt x="1806557" y="199496"/>
                  </a:cubicBezTo>
                  <a:lnTo>
                    <a:pt x="1806557" y="997454"/>
                  </a:lnTo>
                  <a:cubicBezTo>
                    <a:pt x="1806557" y="1107633"/>
                    <a:pt x="1717240" y="1196950"/>
                    <a:pt x="1607061" y="1196950"/>
                  </a:cubicBezTo>
                  <a:lnTo>
                    <a:pt x="199496" y="1196950"/>
                  </a:lnTo>
                  <a:cubicBezTo>
                    <a:pt x="89317" y="1196950"/>
                    <a:pt x="0" y="1107633"/>
                    <a:pt x="0" y="997454"/>
                  </a:cubicBezTo>
                  <a:lnTo>
                    <a:pt x="0" y="1994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790" tIns="144790" rIns="144790" bIns="144790" numCol="1" spcCol="1270" anchor="ctr" anchorCtr="0">
              <a:noAutofit/>
            </a:bodyPr>
            <a:lstStyle/>
            <a:p>
              <a:pPr lvl="0" algn="ctr" defTabSz="15113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Truyện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cổ</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tích</a:t>
              </a:r>
              <a:r>
                <a:rPr lang="en-US" sz="3200" kern="1200" dirty="0">
                  <a:latin typeface="Times New Roman" panose="02020603050405020304" pitchFamily="18" charset="0"/>
                  <a:cs typeface="Times New Roman" panose="02020603050405020304" pitchFamily="18" charset="0"/>
                </a:rPr>
                <a:t> </a:t>
              </a:r>
            </a:p>
          </p:txBody>
        </p:sp>
        <p:sp>
          <p:nvSpPr>
            <p:cNvPr id="18" name="Freeform 17"/>
            <p:cNvSpPr/>
            <p:nvPr/>
          </p:nvSpPr>
          <p:spPr>
            <a:xfrm rot="1800000">
              <a:off x="6742356" y="4825165"/>
              <a:ext cx="233317" cy="0"/>
            </a:xfrm>
            <a:custGeom>
              <a:avLst/>
              <a:gdLst/>
              <a:ahLst/>
              <a:cxnLst/>
              <a:rect l="0" t="0" r="0" b="0"/>
              <a:pathLst>
                <a:path>
                  <a:moveTo>
                    <a:pt x="0" y="0"/>
                  </a:moveTo>
                  <a:lnTo>
                    <a:pt x="23331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6960044" y="4643646"/>
              <a:ext cx="1804544" cy="1481873"/>
            </a:xfrm>
            <a:custGeom>
              <a:avLst/>
              <a:gdLst>
                <a:gd name="connsiteX0" fmla="*/ 0 w 1735819"/>
                <a:gd name="connsiteY0" fmla="*/ 246984 h 1481873"/>
                <a:gd name="connsiteX1" fmla="*/ 246984 w 1735819"/>
                <a:gd name="connsiteY1" fmla="*/ 0 h 1481873"/>
                <a:gd name="connsiteX2" fmla="*/ 1488835 w 1735819"/>
                <a:gd name="connsiteY2" fmla="*/ 0 h 1481873"/>
                <a:gd name="connsiteX3" fmla="*/ 1735819 w 1735819"/>
                <a:gd name="connsiteY3" fmla="*/ 246984 h 1481873"/>
                <a:gd name="connsiteX4" fmla="*/ 1735819 w 1735819"/>
                <a:gd name="connsiteY4" fmla="*/ 1234889 h 1481873"/>
                <a:gd name="connsiteX5" fmla="*/ 1488835 w 1735819"/>
                <a:gd name="connsiteY5" fmla="*/ 1481873 h 1481873"/>
                <a:gd name="connsiteX6" fmla="*/ 246984 w 1735819"/>
                <a:gd name="connsiteY6" fmla="*/ 1481873 h 1481873"/>
                <a:gd name="connsiteX7" fmla="*/ 0 w 1735819"/>
                <a:gd name="connsiteY7" fmla="*/ 1234889 h 1481873"/>
                <a:gd name="connsiteX8" fmla="*/ 0 w 1735819"/>
                <a:gd name="connsiteY8" fmla="*/ 246984 h 148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5819" h="1481873">
                  <a:moveTo>
                    <a:pt x="0" y="246984"/>
                  </a:moveTo>
                  <a:cubicBezTo>
                    <a:pt x="0" y="110579"/>
                    <a:pt x="110579" y="0"/>
                    <a:pt x="246984" y="0"/>
                  </a:cubicBezTo>
                  <a:lnTo>
                    <a:pt x="1488835" y="0"/>
                  </a:lnTo>
                  <a:cubicBezTo>
                    <a:pt x="1625240" y="0"/>
                    <a:pt x="1735819" y="110579"/>
                    <a:pt x="1735819" y="246984"/>
                  </a:cubicBezTo>
                  <a:lnTo>
                    <a:pt x="1735819" y="1234889"/>
                  </a:lnTo>
                  <a:cubicBezTo>
                    <a:pt x="1735819" y="1371294"/>
                    <a:pt x="1625240" y="1481873"/>
                    <a:pt x="1488835" y="1481873"/>
                  </a:cubicBezTo>
                  <a:lnTo>
                    <a:pt x="246984" y="1481873"/>
                  </a:lnTo>
                  <a:cubicBezTo>
                    <a:pt x="110579" y="1481873"/>
                    <a:pt x="0" y="1371294"/>
                    <a:pt x="0" y="1234889"/>
                  </a:cubicBezTo>
                  <a:lnTo>
                    <a:pt x="0" y="24698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39" tIns="148539" rIns="148539" bIns="148539" numCol="1" spcCol="1270" anchor="ctr" anchorCtr="0">
              <a:noAutofit/>
            </a:bodyPr>
            <a:lstStyle/>
            <a:p>
              <a:pPr lvl="0" algn="ctr" defTabSz="1333500">
                <a:lnSpc>
                  <a:spcPct val="90000"/>
                </a:lnSpc>
                <a:spcBef>
                  <a:spcPct val="0"/>
                </a:spcBef>
                <a:spcAft>
                  <a:spcPct val="35000"/>
                </a:spcAft>
              </a:pPr>
              <a:r>
                <a:rPr lang="vi-VN" sz="3000" kern="1200" dirty="0">
                  <a:latin typeface="Times New Roman" panose="02020603050405020304" pitchFamily="18" charset="0"/>
                  <a:cs typeface="Times New Roman" panose="02020603050405020304" pitchFamily="18" charset="0"/>
                </a:rPr>
                <a:t>Kiểu nhân vật: bất hạnh.</a:t>
              </a:r>
              <a:endParaRPr lang="en-US" sz="3000" kern="1200" dirty="0">
                <a:latin typeface="Times New Roman" panose="02020603050405020304" pitchFamily="18" charset="0"/>
                <a:cs typeface="Times New Roman" panose="02020603050405020304" pitchFamily="18" charset="0"/>
              </a:endParaRPr>
            </a:p>
          </p:txBody>
        </p:sp>
        <p:sp>
          <p:nvSpPr>
            <p:cNvPr id="20" name="Freeform 19"/>
            <p:cNvSpPr/>
            <p:nvPr/>
          </p:nvSpPr>
          <p:spPr>
            <a:xfrm rot="9000000">
              <a:off x="5075899" y="4844679"/>
              <a:ext cx="311373" cy="0"/>
            </a:xfrm>
            <a:custGeom>
              <a:avLst/>
              <a:gdLst/>
              <a:ahLst/>
              <a:cxnLst/>
              <a:rect l="0" t="0" r="0" b="0"/>
              <a:pathLst>
                <a:path>
                  <a:moveTo>
                    <a:pt x="0" y="0"/>
                  </a:moveTo>
                  <a:lnTo>
                    <a:pt x="311373"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5409277" y="3796936"/>
              <a:ext cx="1391570" cy="1327024"/>
            </a:xfrm>
            <a:custGeom>
              <a:avLst/>
              <a:gdLst>
                <a:gd name="connsiteX0" fmla="*/ 0 w 1391570"/>
                <a:gd name="connsiteY0" fmla="*/ 221175 h 1327024"/>
                <a:gd name="connsiteX1" fmla="*/ 221175 w 1391570"/>
                <a:gd name="connsiteY1" fmla="*/ 0 h 1327024"/>
                <a:gd name="connsiteX2" fmla="*/ 1170395 w 1391570"/>
                <a:gd name="connsiteY2" fmla="*/ 0 h 1327024"/>
                <a:gd name="connsiteX3" fmla="*/ 1391570 w 1391570"/>
                <a:gd name="connsiteY3" fmla="*/ 221175 h 1327024"/>
                <a:gd name="connsiteX4" fmla="*/ 1391570 w 1391570"/>
                <a:gd name="connsiteY4" fmla="*/ 1105849 h 1327024"/>
                <a:gd name="connsiteX5" fmla="*/ 1170395 w 1391570"/>
                <a:gd name="connsiteY5" fmla="*/ 1327024 h 1327024"/>
                <a:gd name="connsiteX6" fmla="*/ 221175 w 1391570"/>
                <a:gd name="connsiteY6" fmla="*/ 1327024 h 1327024"/>
                <a:gd name="connsiteX7" fmla="*/ 0 w 1391570"/>
                <a:gd name="connsiteY7" fmla="*/ 1105849 h 1327024"/>
                <a:gd name="connsiteX8" fmla="*/ 0 w 1391570"/>
                <a:gd name="connsiteY8" fmla="*/ 221175 h 132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570" h="1327024">
                  <a:moveTo>
                    <a:pt x="0" y="221175"/>
                  </a:moveTo>
                  <a:cubicBezTo>
                    <a:pt x="0" y="99023"/>
                    <a:pt x="99023" y="0"/>
                    <a:pt x="221175" y="0"/>
                  </a:cubicBezTo>
                  <a:lnTo>
                    <a:pt x="1170395" y="0"/>
                  </a:lnTo>
                  <a:cubicBezTo>
                    <a:pt x="1292547" y="0"/>
                    <a:pt x="1391570" y="99023"/>
                    <a:pt x="1391570" y="221175"/>
                  </a:cubicBezTo>
                  <a:lnTo>
                    <a:pt x="1391570" y="1105849"/>
                  </a:lnTo>
                  <a:cubicBezTo>
                    <a:pt x="1391570" y="1228001"/>
                    <a:pt x="1292547" y="1327024"/>
                    <a:pt x="1170395" y="1327024"/>
                  </a:cubicBezTo>
                  <a:lnTo>
                    <a:pt x="221175" y="1327024"/>
                  </a:lnTo>
                  <a:cubicBezTo>
                    <a:pt x="99023" y="1327024"/>
                    <a:pt x="0" y="1228001"/>
                    <a:pt x="0" y="1105849"/>
                  </a:cubicBezTo>
                  <a:lnTo>
                    <a:pt x="0" y="22117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0" tIns="146060" rIns="146060" bIns="146060" numCol="1" spcCol="1270" anchor="ctr" anchorCtr="0">
              <a:noAutofit/>
            </a:bodyPr>
            <a:lstStyle/>
            <a:p>
              <a:pPr lvl="0" algn="ctr"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a. </a:t>
              </a:r>
              <a:r>
                <a:rPr lang="en-US" sz="3200" b="1" kern="1200" dirty="0" err="1">
                  <a:latin typeface="Times New Roman" panose="02020603050405020304" pitchFamily="18" charset="0"/>
                  <a:cs typeface="Times New Roman" panose="02020603050405020304" pitchFamily="18" charset="0"/>
                </a:rPr>
                <a:t>Thể</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loại</a:t>
              </a:r>
              <a:r>
                <a:rPr lang="en-US" sz="3200" b="1"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p:txBody>
        </p:sp>
        <p:sp>
          <p:nvSpPr>
            <p:cNvPr id="29" name="Freeform 28"/>
            <p:cNvSpPr/>
            <p:nvPr/>
          </p:nvSpPr>
          <p:spPr>
            <a:xfrm>
              <a:off x="5229225" y="2181232"/>
              <a:ext cx="1806557" cy="1196950"/>
            </a:xfrm>
            <a:custGeom>
              <a:avLst/>
              <a:gdLst>
                <a:gd name="connsiteX0" fmla="*/ 0 w 1806557"/>
                <a:gd name="connsiteY0" fmla="*/ 199496 h 1196950"/>
                <a:gd name="connsiteX1" fmla="*/ 199496 w 1806557"/>
                <a:gd name="connsiteY1" fmla="*/ 0 h 1196950"/>
                <a:gd name="connsiteX2" fmla="*/ 1607061 w 1806557"/>
                <a:gd name="connsiteY2" fmla="*/ 0 h 1196950"/>
                <a:gd name="connsiteX3" fmla="*/ 1806557 w 1806557"/>
                <a:gd name="connsiteY3" fmla="*/ 199496 h 1196950"/>
                <a:gd name="connsiteX4" fmla="*/ 1806557 w 1806557"/>
                <a:gd name="connsiteY4" fmla="*/ 997454 h 1196950"/>
                <a:gd name="connsiteX5" fmla="*/ 1607061 w 1806557"/>
                <a:gd name="connsiteY5" fmla="*/ 1196950 h 1196950"/>
                <a:gd name="connsiteX6" fmla="*/ 199496 w 1806557"/>
                <a:gd name="connsiteY6" fmla="*/ 1196950 h 1196950"/>
                <a:gd name="connsiteX7" fmla="*/ 0 w 1806557"/>
                <a:gd name="connsiteY7" fmla="*/ 997454 h 1196950"/>
                <a:gd name="connsiteX8" fmla="*/ 0 w 1806557"/>
                <a:gd name="connsiteY8" fmla="*/ 199496 h 11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557" h="1196950">
                  <a:moveTo>
                    <a:pt x="0" y="199496"/>
                  </a:moveTo>
                  <a:cubicBezTo>
                    <a:pt x="0" y="89317"/>
                    <a:pt x="89317" y="0"/>
                    <a:pt x="199496" y="0"/>
                  </a:cubicBezTo>
                  <a:lnTo>
                    <a:pt x="1607061" y="0"/>
                  </a:lnTo>
                  <a:cubicBezTo>
                    <a:pt x="1717240" y="0"/>
                    <a:pt x="1806557" y="89317"/>
                    <a:pt x="1806557" y="199496"/>
                  </a:cubicBezTo>
                  <a:lnTo>
                    <a:pt x="1806557" y="997454"/>
                  </a:lnTo>
                  <a:cubicBezTo>
                    <a:pt x="1806557" y="1107633"/>
                    <a:pt x="1717240" y="1196950"/>
                    <a:pt x="1607061" y="1196950"/>
                  </a:cubicBezTo>
                  <a:lnTo>
                    <a:pt x="199496" y="1196950"/>
                  </a:lnTo>
                  <a:cubicBezTo>
                    <a:pt x="89317" y="1196950"/>
                    <a:pt x="0" y="1107633"/>
                    <a:pt x="0" y="997454"/>
                  </a:cubicBezTo>
                  <a:lnTo>
                    <a:pt x="0" y="199496"/>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790" tIns="144790" rIns="144790" bIns="144790" numCol="1" spcCol="1270" anchor="ctr" anchorCtr="0">
              <a:noAutofit/>
            </a:bodyPr>
            <a:lstStyle/>
            <a:p>
              <a:pPr lvl="0" algn="ctr" defTabSz="15113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Truyện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cổ</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tích</a:t>
              </a:r>
              <a:r>
                <a:rPr lang="en-US" sz="3200" kern="1200" dirty="0">
                  <a:latin typeface="Times New Roman" panose="02020603050405020304" pitchFamily="18" charset="0"/>
                  <a:cs typeface="Times New Roman" panose="02020603050405020304" pitchFamily="18" charset="0"/>
                </a:rPr>
                <a:t> </a:t>
              </a:r>
            </a:p>
          </p:txBody>
        </p:sp>
        <p:sp>
          <p:nvSpPr>
            <p:cNvPr id="30" name="Freeform 29"/>
            <p:cNvSpPr/>
            <p:nvPr/>
          </p:nvSpPr>
          <p:spPr>
            <a:xfrm>
              <a:off x="7002906" y="4738970"/>
              <a:ext cx="1804544" cy="1481873"/>
            </a:xfrm>
            <a:custGeom>
              <a:avLst/>
              <a:gdLst>
                <a:gd name="connsiteX0" fmla="*/ 0 w 1735819"/>
                <a:gd name="connsiteY0" fmla="*/ 246984 h 1481873"/>
                <a:gd name="connsiteX1" fmla="*/ 246984 w 1735819"/>
                <a:gd name="connsiteY1" fmla="*/ 0 h 1481873"/>
                <a:gd name="connsiteX2" fmla="*/ 1488835 w 1735819"/>
                <a:gd name="connsiteY2" fmla="*/ 0 h 1481873"/>
                <a:gd name="connsiteX3" fmla="*/ 1735819 w 1735819"/>
                <a:gd name="connsiteY3" fmla="*/ 246984 h 1481873"/>
                <a:gd name="connsiteX4" fmla="*/ 1735819 w 1735819"/>
                <a:gd name="connsiteY4" fmla="*/ 1234889 h 1481873"/>
                <a:gd name="connsiteX5" fmla="*/ 1488835 w 1735819"/>
                <a:gd name="connsiteY5" fmla="*/ 1481873 h 1481873"/>
                <a:gd name="connsiteX6" fmla="*/ 246984 w 1735819"/>
                <a:gd name="connsiteY6" fmla="*/ 1481873 h 1481873"/>
                <a:gd name="connsiteX7" fmla="*/ 0 w 1735819"/>
                <a:gd name="connsiteY7" fmla="*/ 1234889 h 1481873"/>
                <a:gd name="connsiteX8" fmla="*/ 0 w 1735819"/>
                <a:gd name="connsiteY8" fmla="*/ 246984 h 148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5819" h="1481873">
                  <a:moveTo>
                    <a:pt x="0" y="246984"/>
                  </a:moveTo>
                  <a:cubicBezTo>
                    <a:pt x="0" y="110579"/>
                    <a:pt x="110579" y="0"/>
                    <a:pt x="246984" y="0"/>
                  </a:cubicBezTo>
                  <a:lnTo>
                    <a:pt x="1488835" y="0"/>
                  </a:lnTo>
                  <a:cubicBezTo>
                    <a:pt x="1625240" y="0"/>
                    <a:pt x="1735819" y="110579"/>
                    <a:pt x="1735819" y="246984"/>
                  </a:cubicBezTo>
                  <a:lnTo>
                    <a:pt x="1735819" y="1234889"/>
                  </a:lnTo>
                  <a:cubicBezTo>
                    <a:pt x="1735819" y="1371294"/>
                    <a:pt x="1625240" y="1481873"/>
                    <a:pt x="1488835" y="1481873"/>
                  </a:cubicBezTo>
                  <a:lnTo>
                    <a:pt x="246984" y="1481873"/>
                  </a:lnTo>
                  <a:cubicBezTo>
                    <a:pt x="110579" y="1481873"/>
                    <a:pt x="0" y="1371294"/>
                    <a:pt x="0" y="1234889"/>
                  </a:cubicBezTo>
                  <a:lnTo>
                    <a:pt x="0" y="24698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39" tIns="148539" rIns="148539" bIns="148539" numCol="1" spcCol="1270" anchor="ctr" anchorCtr="0">
              <a:noAutofit/>
            </a:bodyPr>
            <a:lstStyle/>
            <a:p>
              <a:pPr lvl="0" algn="ctr" defTabSz="1333500">
                <a:lnSpc>
                  <a:spcPct val="90000"/>
                </a:lnSpc>
                <a:spcBef>
                  <a:spcPct val="0"/>
                </a:spcBef>
                <a:spcAft>
                  <a:spcPct val="35000"/>
                </a:spcAft>
              </a:pPr>
              <a:r>
                <a:rPr lang="vi-VN" sz="3000" kern="1200" dirty="0">
                  <a:latin typeface="Times New Roman" panose="02020603050405020304" pitchFamily="18" charset="0"/>
                  <a:cs typeface="Times New Roman" panose="02020603050405020304" pitchFamily="18" charset="0"/>
                </a:rPr>
                <a:t>Kiểu nhân vật: bất hạnh.</a:t>
              </a:r>
              <a:endParaRPr lang="en-US" sz="3000" kern="1200" dirty="0">
                <a:latin typeface="Times New Roman" panose="02020603050405020304" pitchFamily="18" charset="0"/>
                <a:cs typeface="Times New Roman" panose="02020603050405020304" pitchFamily="18" charset="0"/>
              </a:endParaRPr>
            </a:p>
          </p:txBody>
        </p:sp>
        <p:sp>
          <p:nvSpPr>
            <p:cNvPr id="33" name="Freeform 32"/>
            <p:cNvSpPr/>
            <p:nvPr/>
          </p:nvSpPr>
          <p:spPr>
            <a:xfrm>
              <a:off x="3500495" y="4766835"/>
              <a:ext cx="1639124" cy="1426144"/>
            </a:xfrm>
            <a:custGeom>
              <a:avLst/>
              <a:gdLst>
                <a:gd name="connsiteX0" fmla="*/ 0 w 1600622"/>
                <a:gd name="connsiteY0" fmla="*/ 237695 h 1426144"/>
                <a:gd name="connsiteX1" fmla="*/ 237695 w 1600622"/>
                <a:gd name="connsiteY1" fmla="*/ 0 h 1426144"/>
                <a:gd name="connsiteX2" fmla="*/ 1362927 w 1600622"/>
                <a:gd name="connsiteY2" fmla="*/ 0 h 1426144"/>
                <a:gd name="connsiteX3" fmla="*/ 1600622 w 1600622"/>
                <a:gd name="connsiteY3" fmla="*/ 237695 h 1426144"/>
                <a:gd name="connsiteX4" fmla="*/ 1600622 w 1600622"/>
                <a:gd name="connsiteY4" fmla="*/ 1188449 h 1426144"/>
                <a:gd name="connsiteX5" fmla="*/ 1362927 w 1600622"/>
                <a:gd name="connsiteY5" fmla="*/ 1426144 h 1426144"/>
                <a:gd name="connsiteX6" fmla="*/ 237695 w 1600622"/>
                <a:gd name="connsiteY6" fmla="*/ 1426144 h 1426144"/>
                <a:gd name="connsiteX7" fmla="*/ 0 w 1600622"/>
                <a:gd name="connsiteY7" fmla="*/ 1188449 h 1426144"/>
                <a:gd name="connsiteX8" fmla="*/ 0 w 1600622"/>
                <a:gd name="connsiteY8" fmla="*/ 237695 h 142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622" h="1426144">
                  <a:moveTo>
                    <a:pt x="0" y="237695"/>
                  </a:moveTo>
                  <a:cubicBezTo>
                    <a:pt x="0" y="106420"/>
                    <a:pt x="106420" y="0"/>
                    <a:pt x="237695" y="0"/>
                  </a:cubicBezTo>
                  <a:lnTo>
                    <a:pt x="1362927" y="0"/>
                  </a:lnTo>
                  <a:cubicBezTo>
                    <a:pt x="1494202" y="0"/>
                    <a:pt x="1600622" y="106420"/>
                    <a:pt x="1600622" y="237695"/>
                  </a:cubicBezTo>
                  <a:lnTo>
                    <a:pt x="1600622" y="1188449"/>
                  </a:lnTo>
                  <a:cubicBezTo>
                    <a:pt x="1600622" y="1319724"/>
                    <a:pt x="1494202" y="1426144"/>
                    <a:pt x="1362927" y="1426144"/>
                  </a:cubicBezTo>
                  <a:lnTo>
                    <a:pt x="237695" y="1426144"/>
                  </a:lnTo>
                  <a:cubicBezTo>
                    <a:pt x="106420" y="1426144"/>
                    <a:pt x="0" y="1319724"/>
                    <a:pt x="0" y="1188449"/>
                  </a:cubicBezTo>
                  <a:lnTo>
                    <a:pt x="0" y="23769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279" tIns="143279" rIns="143279" bIns="143279" numCol="1" spcCol="1270" anchor="ctr" anchorCtr="0">
              <a:noAutofit/>
            </a:bodyPr>
            <a:lstStyle/>
            <a:p>
              <a:pPr lvl="0" algn="ctr" defTabSz="1289050">
                <a:lnSpc>
                  <a:spcPct val="90000"/>
                </a:lnSpc>
                <a:spcBef>
                  <a:spcPct val="0"/>
                </a:spcBef>
                <a:spcAft>
                  <a:spcPct val="35000"/>
                </a:spcAft>
              </a:pPr>
              <a:r>
                <a:rPr lang="vi-VN" sz="2900" kern="1200" dirty="0">
                  <a:latin typeface="Times New Roman" panose="02020603050405020304" pitchFamily="18" charset="0"/>
                  <a:cs typeface="Times New Roman" panose="02020603050405020304" pitchFamily="18" charset="0"/>
                </a:rPr>
                <a:t>Ngôi kể: thứ ba.</a:t>
              </a:r>
              <a:endParaRPr lang="en-US" sz="2900" kern="1200" dirty="0">
                <a:latin typeface="Times New Roman" panose="02020603050405020304" pitchFamily="18" charset="0"/>
                <a:cs typeface="Times New Roman" panose="02020603050405020304" pitchFamily="18" charset="0"/>
              </a:endParaRPr>
            </a:p>
          </p:txBody>
        </p:sp>
        <p:sp>
          <p:nvSpPr>
            <p:cNvPr id="21" name="Freeform 20"/>
            <p:cNvSpPr/>
            <p:nvPr/>
          </p:nvSpPr>
          <p:spPr>
            <a:xfrm>
              <a:off x="3457633" y="4671511"/>
              <a:ext cx="1639124" cy="1426144"/>
            </a:xfrm>
            <a:custGeom>
              <a:avLst/>
              <a:gdLst>
                <a:gd name="connsiteX0" fmla="*/ 0 w 1600622"/>
                <a:gd name="connsiteY0" fmla="*/ 237695 h 1426144"/>
                <a:gd name="connsiteX1" fmla="*/ 237695 w 1600622"/>
                <a:gd name="connsiteY1" fmla="*/ 0 h 1426144"/>
                <a:gd name="connsiteX2" fmla="*/ 1362927 w 1600622"/>
                <a:gd name="connsiteY2" fmla="*/ 0 h 1426144"/>
                <a:gd name="connsiteX3" fmla="*/ 1600622 w 1600622"/>
                <a:gd name="connsiteY3" fmla="*/ 237695 h 1426144"/>
                <a:gd name="connsiteX4" fmla="*/ 1600622 w 1600622"/>
                <a:gd name="connsiteY4" fmla="*/ 1188449 h 1426144"/>
                <a:gd name="connsiteX5" fmla="*/ 1362927 w 1600622"/>
                <a:gd name="connsiteY5" fmla="*/ 1426144 h 1426144"/>
                <a:gd name="connsiteX6" fmla="*/ 237695 w 1600622"/>
                <a:gd name="connsiteY6" fmla="*/ 1426144 h 1426144"/>
                <a:gd name="connsiteX7" fmla="*/ 0 w 1600622"/>
                <a:gd name="connsiteY7" fmla="*/ 1188449 h 1426144"/>
                <a:gd name="connsiteX8" fmla="*/ 0 w 1600622"/>
                <a:gd name="connsiteY8" fmla="*/ 237695 h 142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622" h="1426144">
                  <a:moveTo>
                    <a:pt x="0" y="237695"/>
                  </a:moveTo>
                  <a:cubicBezTo>
                    <a:pt x="0" y="106420"/>
                    <a:pt x="106420" y="0"/>
                    <a:pt x="237695" y="0"/>
                  </a:cubicBezTo>
                  <a:lnTo>
                    <a:pt x="1362927" y="0"/>
                  </a:lnTo>
                  <a:cubicBezTo>
                    <a:pt x="1494202" y="0"/>
                    <a:pt x="1600622" y="106420"/>
                    <a:pt x="1600622" y="237695"/>
                  </a:cubicBezTo>
                  <a:lnTo>
                    <a:pt x="1600622" y="1188449"/>
                  </a:lnTo>
                  <a:cubicBezTo>
                    <a:pt x="1600622" y="1319724"/>
                    <a:pt x="1494202" y="1426144"/>
                    <a:pt x="1362927" y="1426144"/>
                  </a:cubicBezTo>
                  <a:lnTo>
                    <a:pt x="237695" y="1426144"/>
                  </a:lnTo>
                  <a:cubicBezTo>
                    <a:pt x="106420" y="1426144"/>
                    <a:pt x="0" y="1319724"/>
                    <a:pt x="0" y="1188449"/>
                  </a:cubicBezTo>
                  <a:lnTo>
                    <a:pt x="0" y="2376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279" tIns="143279" rIns="143279" bIns="143279" numCol="1" spcCol="1270" anchor="ctr" anchorCtr="0">
              <a:noAutofit/>
            </a:bodyPr>
            <a:lstStyle/>
            <a:p>
              <a:pPr lvl="0" algn="ctr" defTabSz="1289050">
                <a:lnSpc>
                  <a:spcPct val="90000"/>
                </a:lnSpc>
                <a:spcBef>
                  <a:spcPct val="0"/>
                </a:spcBef>
                <a:spcAft>
                  <a:spcPct val="35000"/>
                </a:spcAft>
              </a:pPr>
              <a:r>
                <a:rPr lang="vi-VN" sz="2900" kern="1200" dirty="0">
                  <a:latin typeface="Times New Roman" panose="02020603050405020304" pitchFamily="18" charset="0"/>
                  <a:cs typeface="Times New Roman" panose="02020603050405020304" pitchFamily="18" charset="0"/>
                </a:rPr>
                <a:t>Ngôi kể: thứ ba.</a:t>
              </a:r>
              <a:endParaRPr lang="en-US" sz="29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5847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67517" y="998477"/>
            <a:ext cx="2983766" cy="587853"/>
          </a:xfrm>
          <a:prstGeom prst="rect">
            <a:avLst/>
          </a:prstGeom>
        </p:spPr>
        <p:txBody>
          <a:bodyPr wrap="none">
            <a:spAutoFit/>
          </a:bodyP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Tìm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hiểu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5" name="Rectangle 4"/>
          <p:cNvSpPr/>
          <p:nvPr/>
        </p:nvSpPr>
        <p:spPr>
          <a:xfrm>
            <a:off x="865285" y="1453309"/>
            <a:ext cx="8574783" cy="523220"/>
          </a:xfrm>
          <a:prstGeom prst="rect">
            <a:avLst/>
          </a:prstGeom>
        </p:spPr>
        <p:txBody>
          <a:bodyPr wrap="none">
            <a:spAutoFit/>
          </a:bodyPr>
          <a:lstStyle/>
          <a:p>
            <a:r>
              <a:rPr lang="en-US" sz="2800" dirty="0" err="1">
                <a:latin typeface="Times New Roman" panose="02020603050405020304" pitchFamily="18" charset="0"/>
                <a:ea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rPr>
              <a:t>? </a:t>
            </a:r>
            <a:endParaRPr lang="en-US" sz="2800" dirty="0"/>
          </a:p>
        </p:txBody>
      </p:sp>
      <p:graphicFrame>
        <p:nvGraphicFramePr>
          <p:cNvPr id="7" name="Table 6"/>
          <p:cNvGraphicFramePr>
            <a:graphicFrameLocks noGrp="1"/>
          </p:cNvGraphicFramePr>
          <p:nvPr/>
        </p:nvGraphicFramePr>
        <p:xfrm>
          <a:off x="660400" y="2118049"/>
          <a:ext cx="10858501" cy="4065652"/>
        </p:xfrm>
        <a:graphic>
          <a:graphicData uri="http://schemas.openxmlformats.org/drawingml/2006/table">
            <a:tbl>
              <a:tblPr firstRow="1" firstCol="1" lastRow="1" lastCol="1" bandRow="1" bandCol="1"/>
              <a:tblGrid>
                <a:gridCol w="1311275">
                  <a:extLst>
                    <a:ext uri="{9D8B030D-6E8A-4147-A177-3AD203B41FA5}">
                      <a16:colId xmlns:a16="http://schemas.microsoft.com/office/drawing/2014/main" val="3132628881"/>
                    </a:ext>
                  </a:extLst>
                </a:gridCol>
                <a:gridCol w="857250">
                  <a:extLst>
                    <a:ext uri="{9D8B030D-6E8A-4147-A177-3AD203B41FA5}">
                      <a16:colId xmlns:a16="http://schemas.microsoft.com/office/drawing/2014/main" val="2434677530"/>
                    </a:ext>
                  </a:extLst>
                </a:gridCol>
                <a:gridCol w="8689976">
                  <a:extLst>
                    <a:ext uri="{9D8B030D-6E8A-4147-A177-3AD203B41FA5}">
                      <a16:colId xmlns:a16="http://schemas.microsoft.com/office/drawing/2014/main" val="658595298"/>
                    </a:ext>
                  </a:extLst>
                </a:gridCol>
              </a:tblGrid>
              <a:tr h="0">
                <a:tc>
                  <a:txBody>
                    <a:bodyPr/>
                    <a:lstStyle/>
                    <a:p>
                      <a:pPr algn="ctr">
                        <a:lnSpc>
                          <a:spcPct val="115000"/>
                        </a:lnSpc>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400">
                          <a:effectLst/>
                          <a:latin typeface="Times New Roman" panose="02020603050405020304" pitchFamily="18" charset="0"/>
                          <a:ea typeface="Times New Roman" panose="02020603050405020304" pitchFamily="18" charset="0"/>
                        </a:rPr>
                        <a:t>a. </a:t>
                      </a:r>
                      <a:r>
                        <a:rPr lang="en-US" sz="2400" i="1">
                          <a:effectLst/>
                          <a:latin typeface="Times New Roman" panose="02020603050405020304" pitchFamily="18" charset="0"/>
                          <a:ea typeface="Times New Roman" panose="02020603050405020304" pitchFamily="18" charset="0"/>
                        </a:rPr>
                        <a:t>Chim chở người em bay ra đảo lấy vàng, nhờ thế người em trở nên giàu có</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746982"/>
                  </a:ext>
                </a:extLst>
              </a:tr>
              <a:tr h="0">
                <a:tc>
                  <a:txBody>
                    <a:bodyPr/>
                    <a:lstStyle/>
                    <a:p>
                      <a:pPr algn="ctr">
                        <a:lnSpc>
                          <a:spcPct val="115000"/>
                        </a:lnSpc>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400" i="1">
                          <a:effectLst/>
                          <a:latin typeface="Times New Roman" panose="02020603050405020304" pitchFamily="18" charset="0"/>
                          <a:ea typeface="Times New Roman" panose="02020603050405020304" pitchFamily="18" charset="0"/>
                        </a:rPr>
                        <a:t>b. Cha mẹ chết, người anh chia gia tài, người em chỉ được cây khế.</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293750"/>
                  </a:ext>
                </a:extLst>
              </a:tr>
              <a:tr h="0">
                <a:tc>
                  <a:txBody>
                    <a:bodyPr/>
                    <a:lstStyle/>
                    <a:p>
                      <a:pPr algn="ct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400" i="1" dirty="0">
                          <a:effectLst/>
                          <a:latin typeface="Times New Roman" panose="02020603050405020304" pitchFamily="18" charset="0"/>
                          <a:ea typeface="Times New Roman" panose="02020603050405020304" pitchFamily="18" charset="0"/>
                        </a:rPr>
                        <a:t>c.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chuyện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đổi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gia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tài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mình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khế</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bằng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lòng</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861673"/>
                  </a:ext>
                </a:extLst>
              </a:tr>
              <a:tr h="0">
                <a:tc>
                  <a:txBody>
                    <a:bodyPr/>
                    <a:lstStyle/>
                    <a:p>
                      <a:pPr algn="ct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400" i="1" dirty="0">
                          <a:effectLst/>
                          <a:latin typeface="Times New Roman" panose="02020603050405020304" pitchFamily="18" charset="0"/>
                          <a:ea typeface="Times New Roman" panose="02020603050405020304" pitchFamily="18" charset="0"/>
                        </a:rPr>
                        <a:t>d. </a:t>
                      </a:r>
                      <a:r>
                        <a:rPr lang="en-US" sz="2400" i="1" dirty="0" err="1">
                          <a:effectLst/>
                          <a:latin typeface="Times New Roman" panose="02020603050405020304" pitchFamily="18" charset="0"/>
                          <a:ea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khế</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phàn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nàn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hẹn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ơn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bằng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vàng</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175504"/>
                  </a:ext>
                </a:extLst>
              </a:tr>
              <a:tr h="0">
                <a:tc>
                  <a:txBody>
                    <a:bodyPr/>
                    <a:lstStyle/>
                    <a:p>
                      <a:pPr algn="ct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400" i="1" dirty="0">
                          <a:effectLst/>
                          <a:latin typeface="Times New Roman" panose="02020603050405020304" pitchFamily="18" charset="0"/>
                          <a:ea typeface="Times New Roman" panose="02020603050405020304" pitchFamily="18" charset="0"/>
                        </a:rPr>
                        <a:t>e. </a:t>
                      </a:r>
                      <a:r>
                        <a:rPr lang="en-US" sz="2400" i="1" dirty="0" err="1">
                          <a:effectLst/>
                          <a:latin typeface="Times New Roman" panose="02020603050405020304" pitchFamily="18" charset="0"/>
                          <a:ea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mọi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chuyện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diễn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anh</a:t>
                      </a:r>
                      <a:r>
                        <a:rPr lang="en-US" sz="2400" i="1" dirty="0">
                          <a:effectLst/>
                          <a:latin typeface="Times New Roman" panose="02020603050405020304" pitchFamily="18" charset="0"/>
                          <a:ea typeface="Times New Roman" panose="02020603050405020304" pitchFamily="18" charset="0"/>
                        </a:rPr>
                        <a:t> may </a:t>
                      </a:r>
                      <a:r>
                        <a:rPr lang="en-US" sz="2400" i="1" dirty="0" err="1">
                          <a:effectLst/>
                          <a:latin typeface="Times New Roman" panose="02020603050405020304" pitchFamily="18" charset="0"/>
                          <a:ea typeface="Times New Roman" panose="02020603050405020304" pitchFamily="18" charset="0"/>
                        </a:rPr>
                        <a:t>túi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quá</a:t>
                      </a:r>
                      <a:r>
                        <a:rPr lang="en-US" sz="2400" i="1" dirty="0">
                          <a:effectLst/>
                          <a:latin typeface="Times New Roman" panose="02020603050405020304" pitchFamily="18" charset="0"/>
                          <a:ea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nhiều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vàng</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5896"/>
                  </a:ext>
                </a:extLst>
              </a:tr>
              <a:tr h="0">
                <a:tc>
                  <a:txBody>
                    <a:bodyPr/>
                    <a:lstStyle/>
                    <a:p>
                      <a:pPr algn="ct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400" b="1">
                          <a:solidFill>
                            <a:srgbClr val="0D0D0D"/>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2400" i="1" dirty="0">
                          <a:effectLst/>
                          <a:latin typeface="Times New Roman" panose="02020603050405020304" pitchFamily="18" charset="0"/>
                          <a:ea typeface="Times New Roman" panose="02020603050405020304" pitchFamily="18" charset="0"/>
                        </a:rPr>
                        <a:t>g.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bị</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xuống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chết</a:t>
                      </a:r>
                      <a:r>
                        <a:rPr lang="en-US" sz="2400" dirty="0">
                          <a:effectLst/>
                          <a:latin typeface="Times New Roman" panose="02020603050405020304" pitchFamily="18" charset="0"/>
                          <a:ea typeface="Times New Roman" panose="02020603050405020304" pitchFamily="18" charset="0"/>
                        </a:rPr>
                        <a:t>.</a:t>
                      </a:r>
                    </a:p>
                    <a:p>
                      <a:pPr>
                        <a:lnSpc>
                          <a:spcPct val="115000"/>
                        </a:lnSpc>
                        <a:spcAft>
                          <a:spcPts val="0"/>
                        </a:spcAft>
                      </a:pPr>
                      <a:r>
                        <a:rPr lang="pt-BR" sz="2400" b="1"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773449"/>
                  </a:ext>
                </a:extLst>
              </a:tr>
            </a:tbl>
          </a:graphicData>
        </a:graphic>
      </p:graphicFrame>
      <p:cxnSp>
        <p:nvCxnSpPr>
          <p:cNvPr id="12" name="Straight Arrow Connector 11"/>
          <p:cNvCxnSpPr/>
          <p:nvPr/>
        </p:nvCxnSpPr>
        <p:spPr>
          <a:xfrm>
            <a:off x="1959400" y="2431361"/>
            <a:ext cx="969537" cy="5857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59400" y="3017149"/>
            <a:ext cx="969537" cy="12685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959400" y="2431361"/>
            <a:ext cx="969537" cy="12200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959400" y="3426405"/>
            <a:ext cx="969537" cy="9021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959400" y="4933636"/>
            <a:ext cx="96953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959400" y="5729288"/>
            <a:ext cx="969537" cy="142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95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616211" y="954107"/>
            <a:ext cx="2262479" cy="548099"/>
          </a:xfrm>
          <a:prstGeom prst="rect">
            <a:avLst/>
          </a:prstGeom>
        </p:spPr>
        <p:txBody>
          <a:bodyPr wrap="none">
            <a:spAutoFit/>
          </a:bodyPr>
          <a:lstStyle/>
          <a:p>
            <a:pPr marR="30480" algn="just">
              <a:lnSpc>
                <a:spcPct val="115000"/>
              </a:lnSpc>
              <a:spcAft>
                <a:spcPts val="1200"/>
              </a:spcAft>
            </a:pPr>
            <a:r>
              <a:rPr lang="vi-VN" sz="2800" b="1" dirty="0">
                <a:latin typeface="Times New Roman" panose="02020603050405020304" pitchFamily="18" charset="0"/>
                <a:ea typeface="Calibri" panose="020F0502020204030204" pitchFamily="34" charset="0"/>
              </a:rPr>
              <a:t>b. Cốt truyện</a:t>
            </a:r>
            <a:endParaRPr lang="en-US" sz="2800" dirty="0">
              <a:effectLst/>
              <a:latin typeface="Times New Roman" panose="02020603050405020304" pitchFamily="18" charset="0"/>
              <a:ea typeface="Calibri" panose="020F0502020204030204" pitchFamily="34" charset="0"/>
            </a:endParaRPr>
          </a:p>
        </p:txBody>
      </p:sp>
      <p:sp>
        <p:nvSpPr>
          <p:cNvPr id="7" name="Rectangle 6"/>
          <p:cNvSpPr/>
          <p:nvPr/>
        </p:nvSpPr>
        <p:spPr>
          <a:xfrm>
            <a:off x="576265" y="1402881"/>
            <a:ext cx="10858500" cy="1384995"/>
          </a:xfrm>
          <a:prstGeom prst="rect">
            <a:avLst/>
          </a:prstGeom>
        </p:spPr>
        <p:txBody>
          <a:bodyPr>
            <a:spAutoFit/>
          </a:bodyPr>
          <a:lstStyle/>
          <a:p>
            <a:pPr algn="just">
              <a:spcAft>
                <a:spcPts val="0"/>
              </a:spcAft>
            </a:pPr>
            <a:r>
              <a:rPr lang="vi-VN" sz="280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N</a:t>
            </a:r>
            <a:r>
              <a:rPr lang="vi-VN" sz="2800" dirty="0">
                <a:latin typeface="Times New Roman" panose="02020603050405020304" pitchFamily="18" charset="0"/>
                <a:ea typeface="Times New Roman" panose="02020603050405020304" pitchFamily="18" charset="0"/>
              </a:rPr>
              <a:t>hân vật: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chim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a:t>
            </a:r>
          </a:p>
          <a:p>
            <a:pPr algn="just">
              <a:spcAft>
                <a:spcPts val="0"/>
              </a:spcAft>
            </a:pPr>
            <a:r>
              <a:rPr lang="vi-VN"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vi-VN" sz="2800"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371673" y="4872624"/>
            <a:ext cx="3055937"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Cha mẹ chết, người anh chia gia tài, người em chỉ được cây khế.</a:t>
            </a:r>
            <a:endParaRPr lang="en-US" sz="2400" dirty="0">
              <a:effectLst/>
              <a:latin typeface="Times New Roman" panose="02020603050405020304" pitchFamily="18" charset="0"/>
              <a:ea typeface="Calibri" panose="020F0502020204030204" pitchFamily="34" charset="0"/>
            </a:endParaRPr>
          </a:p>
        </p:txBody>
      </p:sp>
      <p:sp>
        <p:nvSpPr>
          <p:cNvPr id="22" name="Rectangle 21"/>
          <p:cNvSpPr/>
          <p:nvPr/>
        </p:nvSpPr>
        <p:spPr>
          <a:xfrm>
            <a:off x="975391" y="2407402"/>
            <a:ext cx="3806597"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Cây khế có quả, chim đến ăn, người em phàn nàn và chim hẹn trả ơn bằng vàng.</a:t>
            </a:r>
            <a:endParaRPr lang="en-US" sz="2400" dirty="0">
              <a:effectLst/>
              <a:latin typeface="Times New Roman" panose="02020603050405020304" pitchFamily="18" charset="0"/>
              <a:ea typeface="Calibri" panose="020F0502020204030204" pitchFamily="34" charset="0"/>
            </a:endParaRPr>
          </a:p>
        </p:txBody>
      </p:sp>
      <p:sp>
        <p:nvSpPr>
          <p:cNvPr id="23" name="Rectangle 22"/>
          <p:cNvSpPr/>
          <p:nvPr/>
        </p:nvSpPr>
        <p:spPr>
          <a:xfrm>
            <a:off x="3533924" y="4897367"/>
            <a:ext cx="3374827"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Chim chở người em bay ra đảo lấy vàng, nhờ thế người em trở nên giàu có.</a:t>
            </a:r>
            <a:endParaRPr lang="en-US" sz="2400" dirty="0">
              <a:effectLst/>
              <a:latin typeface="Times New Roman" panose="02020603050405020304" pitchFamily="18" charset="0"/>
              <a:ea typeface="Calibri" panose="020F0502020204030204" pitchFamily="34" charset="0"/>
            </a:endParaRPr>
          </a:p>
        </p:txBody>
      </p:sp>
      <p:sp>
        <p:nvSpPr>
          <p:cNvPr id="47" name="Freeform 46"/>
          <p:cNvSpPr/>
          <p:nvPr/>
        </p:nvSpPr>
        <p:spPr>
          <a:xfrm>
            <a:off x="616210" y="3701140"/>
            <a:ext cx="10858501" cy="1122899"/>
          </a:xfrm>
          <a:custGeom>
            <a:avLst/>
            <a:gdLst>
              <a:gd name="connsiteX0" fmla="*/ 7902576 w 10858501"/>
              <a:gd name="connsiteY0" fmla="*/ 783453 h 1122899"/>
              <a:gd name="connsiteX1" fmla="*/ 8359776 w 10858501"/>
              <a:gd name="connsiteY1" fmla="*/ 783453 h 1122899"/>
              <a:gd name="connsiteX2" fmla="*/ 8359776 w 10858501"/>
              <a:gd name="connsiteY2" fmla="*/ 880053 h 1122899"/>
              <a:gd name="connsiteX3" fmla="*/ 8588376 w 10858501"/>
              <a:gd name="connsiteY3" fmla="*/ 880053 h 1122899"/>
              <a:gd name="connsiteX4" fmla="*/ 8131176 w 10858501"/>
              <a:gd name="connsiteY4" fmla="*/ 1122899 h 1122899"/>
              <a:gd name="connsiteX5" fmla="*/ 7673976 w 10858501"/>
              <a:gd name="connsiteY5" fmla="*/ 880053 h 1122899"/>
              <a:gd name="connsiteX6" fmla="*/ 7902576 w 10858501"/>
              <a:gd name="connsiteY6" fmla="*/ 880053 h 1122899"/>
              <a:gd name="connsiteX7" fmla="*/ 4311650 w 10858501"/>
              <a:gd name="connsiteY7" fmla="*/ 783453 h 1122899"/>
              <a:gd name="connsiteX8" fmla="*/ 4768850 w 10858501"/>
              <a:gd name="connsiteY8" fmla="*/ 783453 h 1122899"/>
              <a:gd name="connsiteX9" fmla="*/ 4768850 w 10858501"/>
              <a:gd name="connsiteY9" fmla="*/ 880053 h 1122899"/>
              <a:gd name="connsiteX10" fmla="*/ 4997450 w 10858501"/>
              <a:gd name="connsiteY10" fmla="*/ 880053 h 1122899"/>
              <a:gd name="connsiteX11" fmla="*/ 4540250 w 10858501"/>
              <a:gd name="connsiteY11" fmla="*/ 1122899 h 1122899"/>
              <a:gd name="connsiteX12" fmla="*/ 4083050 w 10858501"/>
              <a:gd name="connsiteY12" fmla="*/ 880053 h 1122899"/>
              <a:gd name="connsiteX13" fmla="*/ 4311650 w 10858501"/>
              <a:gd name="connsiteY13" fmla="*/ 880053 h 1122899"/>
              <a:gd name="connsiteX14" fmla="*/ 720725 w 10858501"/>
              <a:gd name="connsiteY14" fmla="*/ 783452 h 1122899"/>
              <a:gd name="connsiteX15" fmla="*/ 1177925 w 10858501"/>
              <a:gd name="connsiteY15" fmla="*/ 783452 h 1122899"/>
              <a:gd name="connsiteX16" fmla="*/ 1177925 w 10858501"/>
              <a:gd name="connsiteY16" fmla="*/ 880053 h 1122899"/>
              <a:gd name="connsiteX17" fmla="*/ 1406525 w 10858501"/>
              <a:gd name="connsiteY17" fmla="*/ 880053 h 1122899"/>
              <a:gd name="connsiteX18" fmla="*/ 949325 w 10858501"/>
              <a:gd name="connsiteY18" fmla="*/ 1122899 h 1122899"/>
              <a:gd name="connsiteX19" fmla="*/ 492125 w 10858501"/>
              <a:gd name="connsiteY19" fmla="*/ 880053 h 1122899"/>
              <a:gd name="connsiteX20" fmla="*/ 720725 w 10858501"/>
              <a:gd name="connsiteY20" fmla="*/ 880053 h 1122899"/>
              <a:gd name="connsiteX21" fmla="*/ 50413 w 10858501"/>
              <a:gd name="connsiteY21" fmla="*/ 380150 h 1122899"/>
              <a:gd name="connsiteX22" fmla="*/ 2516188 w 10858501"/>
              <a:gd name="connsiteY22" fmla="*/ 380150 h 1122899"/>
              <a:gd name="connsiteX23" fmla="*/ 2516188 w 10858501"/>
              <a:gd name="connsiteY23" fmla="*/ 485693 h 1122899"/>
              <a:gd name="connsiteX24" fmla="*/ 2973388 w 10858501"/>
              <a:gd name="connsiteY24" fmla="*/ 485693 h 1122899"/>
              <a:gd name="connsiteX25" fmla="*/ 2973388 w 10858501"/>
              <a:gd name="connsiteY25" fmla="*/ 380150 h 1122899"/>
              <a:gd name="connsiteX26" fmla="*/ 6107113 w 10858501"/>
              <a:gd name="connsiteY26" fmla="*/ 380150 h 1122899"/>
              <a:gd name="connsiteX27" fmla="*/ 6107113 w 10858501"/>
              <a:gd name="connsiteY27" fmla="*/ 485693 h 1122899"/>
              <a:gd name="connsiteX28" fmla="*/ 6564313 w 10858501"/>
              <a:gd name="connsiteY28" fmla="*/ 485693 h 1122899"/>
              <a:gd name="connsiteX29" fmla="*/ 6564313 w 10858501"/>
              <a:gd name="connsiteY29" fmla="*/ 380150 h 1122899"/>
              <a:gd name="connsiteX30" fmla="*/ 9698038 w 10858501"/>
              <a:gd name="connsiteY30" fmla="*/ 380151 h 1122899"/>
              <a:gd name="connsiteX31" fmla="*/ 9698038 w 10858501"/>
              <a:gd name="connsiteY31" fmla="*/ 485693 h 1122899"/>
              <a:gd name="connsiteX32" fmla="*/ 10155238 w 10858501"/>
              <a:gd name="connsiteY32" fmla="*/ 485693 h 1122899"/>
              <a:gd name="connsiteX33" fmla="*/ 10155238 w 10858501"/>
              <a:gd name="connsiteY33" fmla="*/ 380151 h 1122899"/>
              <a:gd name="connsiteX34" fmla="*/ 10808085 w 10858501"/>
              <a:gd name="connsiteY34" fmla="*/ 380151 h 1122899"/>
              <a:gd name="connsiteX35" fmla="*/ 10808088 w 10858501"/>
              <a:gd name="connsiteY35" fmla="*/ 380150 h 1122899"/>
              <a:gd name="connsiteX36" fmla="*/ 10858501 w 10858501"/>
              <a:gd name="connsiteY36" fmla="*/ 581801 h 1122899"/>
              <a:gd name="connsiteX37" fmla="*/ 10854539 w 10858501"/>
              <a:gd name="connsiteY37" fmla="*/ 660293 h 1122899"/>
              <a:gd name="connsiteX38" fmla="*/ 10854539 w 10858501"/>
              <a:gd name="connsiteY38" fmla="*/ 660294 h 1122899"/>
              <a:gd name="connsiteX39" fmla="*/ 10854539 w 10858501"/>
              <a:gd name="connsiteY39" fmla="*/ 660294 h 1122899"/>
              <a:gd name="connsiteX40" fmla="*/ 10808088 w 10858501"/>
              <a:gd name="connsiteY40" fmla="*/ 783453 h 1122899"/>
              <a:gd name="connsiteX41" fmla="*/ 8359776 w 10858501"/>
              <a:gd name="connsiteY41" fmla="*/ 783453 h 1122899"/>
              <a:gd name="connsiteX42" fmla="*/ 8359776 w 10858501"/>
              <a:gd name="connsiteY42" fmla="*/ 637206 h 1122899"/>
              <a:gd name="connsiteX43" fmla="*/ 7902576 w 10858501"/>
              <a:gd name="connsiteY43" fmla="*/ 637206 h 1122899"/>
              <a:gd name="connsiteX44" fmla="*/ 7902576 w 10858501"/>
              <a:gd name="connsiteY44" fmla="*/ 783453 h 1122899"/>
              <a:gd name="connsiteX45" fmla="*/ 4768850 w 10858501"/>
              <a:gd name="connsiteY45" fmla="*/ 783453 h 1122899"/>
              <a:gd name="connsiteX46" fmla="*/ 4768850 w 10858501"/>
              <a:gd name="connsiteY46" fmla="*/ 637206 h 1122899"/>
              <a:gd name="connsiteX47" fmla="*/ 4311650 w 10858501"/>
              <a:gd name="connsiteY47" fmla="*/ 637206 h 1122899"/>
              <a:gd name="connsiteX48" fmla="*/ 4311650 w 10858501"/>
              <a:gd name="connsiteY48" fmla="*/ 783453 h 1122899"/>
              <a:gd name="connsiteX49" fmla="*/ 1177925 w 10858501"/>
              <a:gd name="connsiteY49" fmla="*/ 783452 h 1122899"/>
              <a:gd name="connsiteX50" fmla="*/ 1177925 w 10858501"/>
              <a:gd name="connsiteY50" fmla="*/ 637206 h 1122899"/>
              <a:gd name="connsiteX51" fmla="*/ 720725 w 10858501"/>
              <a:gd name="connsiteY51" fmla="*/ 637206 h 1122899"/>
              <a:gd name="connsiteX52" fmla="*/ 720725 w 10858501"/>
              <a:gd name="connsiteY52" fmla="*/ 783452 h 1122899"/>
              <a:gd name="connsiteX53" fmla="*/ 50413 w 10858501"/>
              <a:gd name="connsiteY53" fmla="*/ 783452 h 1122899"/>
              <a:gd name="connsiteX54" fmla="*/ 0 w 10858501"/>
              <a:gd name="connsiteY54" fmla="*/ 581801 h 1122899"/>
              <a:gd name="connsiteX55" fmla="*/ 50413 w 10858501"/>
              <a:gd name="connsiteY55" fmla="*/ 380150 h 1122899"/>
              <a:gd name="connsiteX56" fmla="*/ 9926638 w 10858501"/>
              <a:gd name="connsiteY56" fmla="*/ 0 h 1122899"/>
              <a:gd name="connsiteX57" fmla="*/ 10383838 w 10858501"/>
              <a:gd name="connsiteY57" fmla="*/ 242846 h 1122899"/>
              <a:gd name="connsiteX58" fmla="*/ 10155238 w 10858501"/>
              <a:gd name="connsiteY58" fmla="*/ 242846 h 1122899"/>
              <a:gd name="connsiteX59" fmla="*/ 10155238 w 10858501"/>
              <a:gd name="connsiteY59" fmla="*/ 380151 h 1122899"/>
              <a:gd name="connsiteX60" fmla="*/ 9698038 w 10858501"/>
              <a:gd name="connsiteY60" fmla="*/ 380151 h 1122899"/>
              <a:gd name="connsiteX61" fmla="*/ 9698038 w 10858501"/>
              <a:gd name="connsiteY61" fmla="*/ 242846 h 1122899"/>
              <a:gd name="connsiteX62" fmla="*/ 9469438 w 10858501"/>
              <a:gd name="connsiteY62" fmla="*/ 242846 h 1122899"/>
              <a:gd name="connsiteX63" fmla="*/ 6335713 w 10858501"/>
              <a:gd name="connsiteY63" fmla="*/ 0 h 1122899"/>
              <a:gd name="connsiteX64" fmla="*/ 6792913 w 10858501"/>
              <a:gd name="connsiteY64" fmla="*/ 242846 h 1122899"/>
              <a:gd name="connsiteX65" fmla="*/ 6564313 w 10858501"/>
              <a:gd name="connsiteY65" fmla="*/ 242846 h 1122899"/>
              <a:gd name="connsiteX66" fmla="*/ 6564313 w 10858501"/>
              <a:gd name="connsiteY66" fmla="*/ 380150 h 1122899"/>
              <a:gd name="connsiteX67" fmla="*/ 6107113 w 10858501"/>
              <a:gd name="connsiteY67" fmla="*/ 380150 h 1122899"/>
              <a:gd name="connsiteX68" fmla="*/ 6107113 w 10858501"/>
              <a:gd name="connsiteY68" fmla="*/ 242846 h 1122899"/>
              <a:gd name="connsiteX69" fmla="*/ 5878513 w 10858501"/>
              <a:gd name="connsiteY69" fmla="*/ 242846 h 1122899"/>
              <a:gd name="connsiteX70" fmla="*/ 2744788 w 10858501"/>
              <a:gd name="connsiteY70" fmla="*/ 0 h 1122899"/>
              <a:gd name="connsiteX71" fmla="*/ 3201987 w 10858501"/>
              <a:gd name="connsiteY71" fmla="*/ 242846 h 1122899"/>
              <a:gd name="connsiteX72" fmla="*/ 2973388 w 10858501"/>
              <a:gd name="connsiteY72" fmla="*/ 242846 h 1122899"/>
              <a:gd name="connsiteX73" fmla="*/ 2973388 w 10858501"/>
              <a:gd name="connsiteY73" fmla="*/ 380150 h 1122899"/>
              <a:gd name="connsiteX74" fmla="*/ 2516188 w 10858501"/>
              <a:gd name="connsiteY74" fmla="*/ 380150 h 1122899"/>
              <a:gd name="connsiteX75" fmla="*/ 2516188 w 10858501"/>
              <a:gd name="connsiteY75" fmla="*/ 242846 h 1122899"/>
              <a:gd name="connsiteX76" fmla="*/ 2287588 w 10858501"/>
              <a:gd name="connsiteY76" fmla="*/ 242846 h 11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858501" h="1122899">
                <a:moveTo>
                  <a:pt x="7902576" y="783453"/>
                </a:moveTo>
                <a:lnTo>
                  <a:pt x="8359776" y="783453"/>
                </a:lnTo>
                <a:lnTo>
                  <a:pt x="8359776" y="880053"/>
                </a:lnTo>
                <a:lnTo>
                  <a:pt x="8588376" y="880053"/>
                </a:lnTo>
                <a:lnTo>
                  <a:pt x="8131176" y="1122899"/>
                </a:lnTo>
                <a:lnTo>
                  <a:pt x="7673976" y="880053"/>
                </a:lnTo>
                <a:lnTo>
                  <a:pt x="7902576" y="880053"/>
                </a:lnTo>
                <a:close/>
                <a:moveTo>
                  <a:pt x="4311650" y="783453"/>
                </a:moveTo>
                <a:lnTo>
                  <a:pt x="4768850" y="783453"/>
                </a:lnTo>
                <a:lnTo>
                  <a:pt x="4768850" y="880053"/>
                </a:lnTo>
                <a:lnTo>
                  <a:pt x="4997450" y="880053"/>
                </a:lnTo>
                <a:lnTo>
                  <a:pt x="4540250" y="1122899"/>
                </a:lnTo>
                <a:lnTo>
                  <a:pt x="4083050" y="880053"/>
                </a:lnTo>
                <a:lnTo>
                  <a:pt x="4311650" y="880053"/>
                </a:lnTo>
                <a:close/>
                <a:moveTo>
                  <a:pt x="720725" y="783452"/>
                </a:moveTo>
                <a:lnTo>
                  <a:pt x="1177925" y="783452"/>
                </a:lnTo>
                <a:lnTo>
                  <a:pt x="1177925" y="880053"/>
                </a:lnTo>
                <a:lnTo>
                  <a:pt x="1406525" y="880053"/>
                </a:lnTo>
                <a:lnTo>
                  <a:pt x="949325" y="1122899"/>
                </a:lnTo>
                <a:lnTo>
                  <a:pt x="492125" y="880053"/>
                </a:lnTo>
                <a:lnTo>
                  <a:pt x="720725" y="880053"/>
                </a:lnTo>
                <a:close/>
                <a:moveTo>
                  <a:pt x="50413" y="380150"/>
                </a:moveTo>
                <a:lnTo>
                  <a:pt x="2516188" y="380150"/>
                </a:lnTo>
                <a:lnTo>
                  <a:pt x="2516188" y="485693"/>
                </a:lnTo>
                <a:lnTo>
                  <a:pt x="2973388" y="485693"/>
                </a:lnTo>
                <a:lnTo>
                  <a:pt x="2973388" y="380150"/>
                </a:lnTo>
                <a:lnTo>
                  <a:pt x="6107113" y="380150"/>
                </a:lnTo>
                <a:lnTo>
                  <a:pt x="6107113" y="485693"/>
                </a:lnTo>
                <a:lnTo>
                  <a:pt x="6564313" y="485693"/>
                </a:lnTo>
                <a:lnTo>
                  <a:pt x="6564313" y="380150"/>
                </a:lnTo>
                <a:lnTo>
                  <a:pt x="9698038" y="380151"/>
                </a:lnTo>
                <a:lnTo>
                  <a:pt x="9698038" y="485693"/>
                </a:lnTo>
                <a:lnTo>
                  <a:pt x="10155238" y="485693"/>
                </a:lnTo>
                <a:lnTo>
                  <a:pt x="10155238" y="380151"/>
                </a:lnTo>
                <a:lnTo>
                  <a:pt x="10808085" y="380151"/>
                </a:lnTo>
                <a:lnTo>
                  <a:pt x="10808088" y="380150"/>
                </a:lnTo>
                <a:cubicBezTo>
                  <a:pt x="10835930" y="380150"/>
                  <a:pt x="10858501" y="470432"/>
                  <a:pt x="10858501" y="581801"/>
                </a:cubicBezTo>
                <a:cubicBezTo>
                  <a:pt x="10858501" y="609643"/>
                  <a:pt x="10857090" y="636167"/>
                  <a:pt x="10854539" y="660293"/>
                </a:cubicBezTo>
                <a:lnTo>
                  <a:pt x="10854539" y="660294"/>
                </a:lnTo>
                <a:lnTo>
                  <a:pt x="10854539" y="660294"/>
                </a:lnTo>
                <a:cubicBezTo>
                  <a:pt x="10846886" y="732670"/>
                  <a:pt x="10828969" y="783453"/>
                  <a:pt x="10808088" y="783453"/>
                </a:cubicBezTo>
                <a:lnTo>
                  <a:pt x="8359776" y="783453"/>
                </a:lnTo>
                <a:lnTo>
                  <a:pt x="8359776" y="637206"/>
                </a:lnTo>
                <a:lnTo>
                  <a:pt x="7902576" y="637206"/>
                </a:lnTo>
                <a:lnTo>
                  <a:pt x="7902576" y="783453"/>
                </a:lnTo>
                <a:lnTo>
                  <a:pt x="4768850" y="783453"/>
                </a:lnTo>
                <a:lnTo>
                  <a:pt x="4768850" y="637206"/>
                </a:lnTo>
                <a:lnTo>
                  <a:pt x="4311650" y="637206"/>
                </a:lnTo>
                <a:lnTo>
                  <a:pt x="4311650" y="783453"/>
                </a:lnTo>
                <a:lnTo>
                  <a:pt x="1177925" y="783452"/>
                </a:lnTo>
                <a:lnTo>
                  <a:pt x="1177925" y="637206"/>
                </a:lnTo>
                <a:lnTo>
                  <a:pt x="720725" y="637206"/>
                </a:lnTo>
                <a:lnTo>
                  <a:pt x="720725" y="783452"/>
                </a:lnTo>
                <a:lnTo>
                  <a:pt x="50413" y="783452"/>
                </a:lnTo>
                <a:cubicBezTo>
                  <a:pt x="22571" y="783452"/>
                  <a:pt x="0" y="693170"/>
                  <a:pt x="0" y="581801"/>
                </a:cubicBezTo>
                <a:cubicBezTo>
                  <a:pt x="0" y="470432"/>
                  <a:pt x="22571" y="380150"/>
                  <a:pt x="50413" y="380150"/>
                </a:cubicBezTo>
                <a:close/>
                <a:moveTo>
                  <a:pt x="9926638" y="0"/>
                </a:moveTo>
                <a:lnTo>
                  <a:pt x="10383838" y="242846"/>
                </a:lnTo>
                <a:lnTo>
                  <a:pt x="10155238" y="242846"/>
                </a:lnTo>
                <a:lnTo>
                  <a:pt x="10155238" y="380151"/>
                </a:lnTo>
                <a:lnTo>
                  <a:pt x="9698038" y="380151"/>
                </a:lnTo>
                <a:lnTo>
                  <a:pt x="9698038" y="242846"/>
                </a:lnTo>
                <a:lnTo>
                  <a:pt x="9469438" y="242846"/>
                </a:lnTo>
                <a:close/>
                <a:moveTo>
                  <a:pt x="6335713" y="0"/>
                </a:moveTo>
                <a:lnTo>
                  <a:pt x="6792913" y="242846"/>
                </a:lnTo>
                <a:lnTo>
                  <a:pt x="6564313" y="242846"/>
                </a:lnTo>
                <a:lnTo>
                  <a:pt x="6564313" y="380150"/>
                </a:lnTo>
                <a:lnTo>
                  <a:pt x="6107113" y="380150"/>
                </a:lnTo>
                <a:lnTo>
                  <a:pt x="6107113" y="242846"/>
                </a:lnTo>
                <a:lnTo>
                  <a:pt x="5878513" y="242846"/>
                </a:lnTo>
                <a:close/>
                <a:moveTo>
                  <a:pt x="2744788" y="0"/>
                </a:moveTo>
                <a:lnTo>
                  <a:pt x="3201987" y="242846"/>
                </a:lnTo>
                <a:lnTo>
                  <a:pt x="2973388" y="242846"/>
                </a:lnTo>
                <a:lnTo>
                  <a:pt x="2973388" y="380150"/>
                </a:lnTo>
                <a:lnTo>
                  <a:pt x="2516188" y="380150"/>
                </a:lnTo>
                <a:lnTo>
                  <a:pt x="2516188" y="242846"/>
                </a:lnTo>
                <a:lnTo>
                  <a:pt x="2287588" y="24284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181114" y="2407402"/>
            <a:ext cx="359131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Người anh biết chuyện, đổi gia tài của mình lấy cây khế, người em bằng lòng.</a:t>
            </a:r>
            <a:endParaRPr lang="en-US" sz="2400" dirty="0">
              <a:effectLst/>
              <a:latin typeface="Times New Roman" panose="02020603050405020304" pitchFamily="18" charset="0"/>
              <a:ea typeface="Calibri" panose="020F0502020204030204" pitchFamily="34" charset="0"/>
            </a:endParaRPr>
          </a:p>
        </p:txBody>
      </p:sp>
      <p:sp>
        <p:nvSpPr>
          <p:cNvPr id="49" name="Rectangle 48"/>
          <p:cNvSpPr/>
          <p:nvPr/>
        </p:nvSpPr>
        <p:spPr>
          <a:xfrm>
            <a:off x="7109310" y="4916413"/>
            <a:ext cx="4143569" cy="11541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300" i="1" dirty="0">
                <a:latin typeface="Times New Roman" panose="02020603050405020304" pitchFamily="18" charset="0"/>
                <a:ea typeface="Calibri" panose="020F0502020204030204" pitchFamily="34" charset="0"/>
              </a:rPr>
              <a:t>Chim lại đến ăn, mọi chuyện diễn ra như cũ, nhưng người anh may túi quá to và lấy quá nhiều vàng.</a:t>
            </a:r>
            <a:endParaRPr lang="en-US" sz="2300" dirty="0">
              <a:effectLst/>
              <a:latin typeface="Times New Roman" panose="02020603050405020304" pitchFamily="18" charset="0"/>
              <a:ea typeface="Calibri" panose="020F0502020204030204" pitchFamily="34" charset="0"/>
            </a:endParaRPr>
          </a:p>
        </p:txBody>
      </p:sp>
      <p:sp>
        <p:nvSpPr>
          <p:cNvPr id="50" name="Rectangle 49"/>
          <p:cNvSpPr/>
          <p:nvPr/>
        </p:nvSpPr>
        <p:spPr>
          <a:xfrm>
            <a:off x="9086850" y="2604440"/>
            <a:ext cx="2585360"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Người anh bị rơi xuống biển và chết.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2451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outVertical)">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ircle(in)">
                                      <p:cBhvr>
                                        <p:cTn id="36" dur="2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circle(in)">
                                      <p:cBhvr>
                                        <p:cTn id="41" dur="20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circle(in)">
                                      <p:cBhvr>
                                        <p:cTn id="46" dur="20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circle(in)">
                                      <p:cBhvr>
                                        <p:cTn id="51"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animBg="1"/>
      <p:bldP spid="47" grpId="0" animBg="1"/>
      <p:bldP spid="48" grpId="0" animBg="1"/>
      <p:bldP spid="4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20904" y="1095704"/>
            <a:ext cx="6096000" cy="523220"/>
          </a:xfrm>
          <a:prstGeom prst="rect">
            <a:avLst/>
          </a:prstGeom>
        </p:spPr>
        <p:txBody>
          <a:bodyPr>
            <a:spAutoFit/>
          </a:bodyPr>
          <a:lstStyle/>
          <a:p>
            <a:r>
              <a:rPr lang="en-US" sz="2800" b="1" dirty="0">
                <a:solidFill>
                  <a:srgbClr val="000000"/>
                </a:solidFill>
                <a:latin typeface="Times New Roman" panose="02020603050405020304" pitchFamily="18" charset="0"/>
                <a:ea typeface="Times New Roman" panose="02020603050405020304" pitchFamily="18" charset="0"/>
              </a:rPr>
              <a:t>c. </a:t>
            </a:r>
            <a:r>
              <a:rPr lang="en-US" sz="2800" b="1" dirty="0" err="1">
                <a:solidFill>
                  <a:srgbClr val="000000"/>
                </a:solidFill>
                <a:latin typeface="Times New Roman" panose="02020603050405020304" pitchFamily="18" charset="0"/>
                <a:ea typeface="Times New Roman" panose="02020603050405020304" pitchFamily="18" charset="0"/>
              </a:rPr>
              <a:t>Bố</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cục</a:t>
            </a:r>
            <a:r>
              <a:rPr lang="en-US" sz="2800" dirty="0">
                <a:solidFill>
                  <a:srgbClr val="000000"/>
                </a:solidFill>
                <a:latin typeface="Times New Roman" panose="02020603050405020304" pitchFamily="18" charset="0"/>
                <a:ea typeface="Times New Roman" panose="02020603050405020304" pitchFamily="18" charset="0"/>
              </a:rPr>
              <a:t>: 3 </a:t>
            </a:r>
            <a:r>
              <a:rPr lang="en-US" sz="2800" dirty="0" err="1">
                <a:solidFill>
                  <a:srgbClr val="000000"/>
                </a:solidFill>
                <a:latin typeface="Times New Roman" panose="02020603050405020304" pitchFamily="18" charset="0"/>
                <a:ea typeface="Times New Roman" panose="02020603050405020304" pitchFamily="18" charset="0"/>
              </a:rPr>
              <a:t>phần</a:t>
            </a:r>
            <a:endParaRPr lang="en-US" sz="2800" dirty="0"/>
          </a:p>
        </p:txBody>
      </p:sp>
      <p:grpSp>
        <p:nvGrpSpPr>
          <p:cNvPr id="24" name="object 3"/>
          <p:cNvGrpSpPr/>
          <p:nvPr/>
        </p:nvGrpSpPr>
        <p:grpSpPr>
          <a:xfrm>
            <a:off x="444500" y="1786954"/>
            <a:ext cx="11241088" cy="4513704"/>
            <a:chOff x="305168" y="2400299"/>
            <a:chExt cx="8610613" cy="3177588"/>
          </a:xfrm>
        </p:grpSpPr>
        <p:sp>
          <p:nvSpPr>
            <p:cNvPr id="25" name="object 4"/>
            <p:cNvSpPr/>
            <p:nvPr/>
          </p:nvSpPr>
          <p:spPr>
            <a:xfrm>
              <a:off x="394716" y="2400299"/>
              <a:ext cx="8521065" cy="3017520"/>
            </a:xfrm>
            <a:custGeom>
              <a:avLst/>
              <a:gdLst/>
              <a:ahLst/>
              <a:cxnLst/>
              <a:rect l="l" t="t" r="r" b="b"/>
              <a:pathLst>
                <a:path w="8521065" h="3017520">
                  <a:moveTo>
                    <a:pt x="8520684" y="0"/>
                  </a:moveTo>
                  <a:lnTo>
                    <a:pt x="0" y="0"/>
                  </a:lnTo>
                  <a:lnTo>
                    <a:pt x="0" y="3017520"/>
                  </a:lnTo>
                  <a:lnTo>
                    <a:pt x="8520684" y="3017520"/>
                  </a:lnTo>
                  <a:lnTo>
                    <a:pt x="8520684" y="0"/>
                  </a:lnTo>
                  <a:close/>
                </a:path>
              </a:pathLst>
            </a:custGeom>
            <a:solidFill>
              <a:srgbClr val="EEDF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27" name="object 5"/>
            <p:cNvPicPr/>
            <p:nvPr/>
          </p:nvPicPr>
          <p:blipFill>
            <a:blip r:embed="rId9" cstate="print"/>
            <a:stretch>
              <a:fillRect/>
            </a:stretch>
          </p:blipFill>
          <p:spPr>
            <a:xfrm>
              <a:off x="305168" y="2412111"/>
              <a:ext cx="2452093" cy="3165776"/>
            </a:xfrm>
            <a:prstGeom prst="rect">
              <a:avLst/>
            </a:prstGeom>
          </p:spPr>
        </p:pic>
      </p:grpSp>
      <p:pic>
        <p:nvPicPr>
          <p:cNvPr id="29" name="object 7"/>
          <p:cNvPicPr/>
          <p:nvPr/>
        </p:nvPicPr>
        <p:blipFill>
          <a:blip r:embed="rId9" cstate="print"/>
          <a:stretch>
            <a:fillRect/>
          </a:stretch>
        </p:blipFill>
        <p:spPr>
          <a:xfrm>
            <a:off x="4549637" y="1781399"/>
            <a:ext cx="3080026" cy="4537089"/>
          </a:xfrm>
          <a:prstGeom prst="rect">
            <a:avLst/>
          </a:prstGeom>
        </p:spPr>
      </p:pic>
      <p:pic>
        <p:nvPicPr>
          <p:cNvPr id="30" name="object 7"/>
          <p:cNvPicPr/>
          <p:nvPr/>
        </p:nvPicPr>
        <p:blipFill>
          <a:blip r:embed="rId9" cstate="print"/>
          <a:stretch>
            <a:fillRect/>
          </a:stretch>
        </p:blipFill>
        <p:spPr>
          <a:xfrm>
            <a:off x="8432800" y="1781398"/>
            <a:ext cx="2978752" cy="4428079"/>
          </a:xfrm>
          <a:prstGeom prst="rect">
            <a:avLst/>
          </a:prstGeom>
        </p:spPr>
      </p:pic>
      <p:pic>
        <p:nvPicPr>
          <p:cNvPr id="33" name="Picture 32"/>
          <p:cNvPicPr>
            <a:picLocks noChangeAspect="1"/>
          </p:cNvPicPr>
          <p:nvPr/>
        </p:nvPicPr>
        <p:blipFill>
          <a:blip r:embed="rId10"/>
          <a:stretch>
            <a:fillRect/>
          </a:stretch>
        </p:blipFill>
        <p:spPr>
          <a:xfrm>
            <a:off x="2728016" y="1861875"/>
            <a:ext cx="475489" cy="540155"/>
          </a:xfrm>
          <a:prstGeom prst="rect">
            <a:avLst/>
          </a:prstGeom>
        </p:spPr>
      </p:pic>
      <p:pic>
        <p:nvPicPr>
          <p:cNvPr id="34" name="Picture 33"/>
          <p:cNvPicPr>
            <a:picLocks noChangeAspect="1"/>
          </p:cNvPicPr>
          <p:nvPr/>
        </p:nvPicPr>
        <p:blipFill>
          <a:blip r:embed="rId11"/>
          <a:stretch>
            <a:fillRect/>
          </a:stretch>
        </p:blipFill>
        <p:spPr>
          <a:xfrm>
            <a:off x="6814694" y="1861875"/>
            <a:ext cx="539529" cy="636161"/>
          </a:xfrm>
          <a:prstGeom prst="rect">
            <a:avLst/>
          </a:prstGeom>
        </p:spPr>
      </p:pic>
      <p:pic>
        <p:nvPicPr>
          <p:cNvPr id="35" name="Picture 34"/>
          <p:cNvPicPr>
            <a:picLocks noChangeAspect="1"/>
          </p:cNvPicPr>
          <p:nvPr/>
        </p:nvPicPr>
        <p:blipFill>
          <a:blip r:embed="rId12"/>
          <a:stretch>
            <a:fillRect/>
          </a:stretch>
        </p:blipFill>
        <p:spPr>
          <a:xfrm>
            <a:off x="10965413" y="1876853"/>
            <a:ext cx="546950" cy="644911"/>
          </a:xfrm>
          <a:prstGeom prst="rect">
            <a:avLst/>
          </a:prstGeom>
        </p:spPr>
      </p:pic>
      <p:sp>
        <p:nvSpPr>
          <p:cNvPr id="9" name="Rectangle 8"/>
          <p:cNvSpPr/>
          <p:nvPr/>
        </p:nvSpPr>
        <p:spPr>
          <a:xfrm>
            <a:off x="552450" y="2683385"/>
            <a:ext cx="2985288" cy="3108543"/>
          </a:xfrm>
          <a:prstGeom prst="rect">
            <a:avLst/>
          </a:prstGeom>
        </p:spPr>
        <p:txBody>
          <a:bodyPr wrap="square">
            <a:spAutoFit/>
          </a:bodyPr>
          <a:lstStyle/>
          <a:p>
            <a:r>
              <a:rPr lang="en-US" sz="2800" b="1" u="sng" dirty="0" err="1">
                <a:solidFill>
                  <a:schemeClr val="bg1"/>
                </a:solidFill>
                <a:latin typeface="Times New Roman" panose="02020603050405020304" pitchFamily="18" charset="0"/>
                <a:ea typeface="Times New Roman" panose="02020603050405020304" pitchFamily="18" charset="0"/>
              </a:rPr>
              <a:t>Đoạn</a:t>
            </a:r>
            <a:r>
              <a:rPr lang="en-US" sz="2800" b="1" u="sng" dirty="0">
                <a:solidFill>
                  <a:schemeClr val="bg1"/>
                </a:solidFill>
                <a:latin typeface="Times New Roman" panose="02020603050405020304" pitchFamily="18" charset="0"/>
                <a:ea typeface="Times New Roman" panose="02020603050405020304" pitchFamily="18" charset="0"/>
              </a:rPr>
              <a:t> 1:</a:t>
            </a:r>
            <a:r>
              <a:rPr lang="en-US" sz="2800" b="1"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đầu</a:t>
            </a:r>
            <a:r>
              <a:rPr lang="en-US" sz="2800" dirty="0">
                <a:solidFill>
                  <a:schemeClr val="bg1"/>
                </a:solidFill>
                <a:latin typeface="Times New Roman" panose="02020603050405020304" pitchFamily="18" charset="0"/>
                <a:ea typeface="Times New Roman" panose="02020603050405020304" pitchFamily="18" charset="0"/>
              </a:rPr>
              <a:t> =&gt; </a:t>
            </a:r>
            <a:r>
              <a:rPr lang="en-US" sz="2800" i="1" dirty="0">
                <a:solidFill>
                  <a:schemeClr val="bg1"/>
                </a:solidFill>
                <a:latin typeface="Times New Roman" panose="02020603050405020304" pitchFamily="18" charset="0"/>
                <a:ea typeface="Times New Roman" panose="02020603050405020304" pitchFamily="18" charset="0"/>
              </a:rPr>
              <a:t>“</a:t>
            </a:r>
            <a:r>
              <a:rPr lang="en-US" sz="2800" i="1" dirty="0" err="1">
                <a:solidFill>
                  <a:schemeClr val="bg1"/>
                </a:solidFill>
                <a:latin typeface="Times New Roman" panose="02020603050405020304" pitchFamily="18" charset="0"/>
                <a:ea typeface="Times New Roman" panose="02020603050405020304" pitchFamily="18" charset="0"/>
              </a:rPr>
              <a:t>hai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vợ</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chồng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em</a:t>
            </a:r>
            <a:r>
              <a:rPr lang="en-US" sz="2800" i="1" dirty="0">
                <a:solidFill>
                  <a:schemeClr val="bg1"/>
                </a:solidFill>
                <a:latin typeface="Times New Roman" panose="02020603050405020304" pitchFamily="18" charset="0"/>
                <a:ea typeface="Times New Roman" panose="02020603050405020304" pitchFamily="18" charset="0"/>
              </a:rPr>
              <a:t> ở </a:t>
            </a:r>
            <a:r>
              <a:rPr lang="en-US" sz="2800" i="1" dirty="0" err="1">
                <a:solidFill>
                  <a:schemeClr val="bg1"/>
                </a:solidFill>
                <a:latin typeface="Times New Roman" panose="02020603050405020304" pitchFamily="18" charset="0"/>
                <a:ea typeface="Times New Roman" panose="02020603050405020304" pitchFamily="18" charset="0"/>
              </a:rPr>
              <a:t>riêng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Giới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về</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em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cách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phân</a:t>
            </a:r>
            <a:r>
              <a:rPr lang="en-US" sz="2800" dirty="0">
                <a:solidFill>
                  <a:schemeClr val="bg1"/>
                </a:solidFill>
                <a:latin typeface="Times New Roman" panose="02020603050405020304" pitchFamily="18" charset="0"/>
                <a:ea typeface="Times New Roman" panose="02020603050405020304" pitchFamily="18" charset="0"/>
              </a:rPr>
              <a:t> chia </a:t>
            </a:r>
            <a:r>
              <a:rPr lang="en-US" sz="2800" dirty="0" err="1">
                <a:solidFill>
                  <a:schemeClr val="bg1"/>
                </a:solidFill>
                <a:latin typeface="Times New Roman" panose="02020603050405020304" pitchFamily="18" charset="0"/>
                <a:ea typeface="Times New Roman" panose="02020603050405020304" pitchFamily="18" charset="0"/>
              </a:rPr>
              <a:t>tài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sản</a:t>
            </a:r>
            <a:r>
              <a:rPr lang="en-US" sz="2800" dirty="0">
                <a:solidFill>
                  <a:schemeClr val="bg1"/>
                </a:solidFill>
                <a:latin typeface="Times New Roman" panose="02020603050405020304" pitchFamily="18" charset="0"/>
                <a:ea typeface="Times New Roman" panose="02020603050405020304" pitchFamily="18" charset="0"/>
              </a:rPr>
              <a:t>.</a:t>
            </a:r>
            <a:br>
              <a:rPr lang="en-US" sz="2800" dirty="0">
                <a:solidFill>
                  <a:schemeClr val="bg1"/>
                </a:solidFill>
                <a:latin typeface="Times New Roman" panose="02020603050405020304" pitchFamily="18" charset="0"/>
                <a:ea typeface="Times New Roman" panose="02020603050405020304" pitchFamily="18" charset="0"/>
              </a:rPr>
            </a:br>
            <a:endParaRPr lang="en-US" sz="2800" dirty="0">
              <a:solidFill>
                <a:schemeClr val="bg1"/>
              </a:solidFill>
            </a:endParaRPr>
          </a:p>
        </p:txBody>
      </p:sp>
      <p:sp>
        <p:nvSpPr>
          <p:cNvPr id="11" name="Rectangle 10"/>
          <p:cNvSpPr/>
          <p:nvPr/>
        </p:nvSpPr>
        <p:spPr>
          <a:xfrm>
            <a:off x="4762638" y="2683385"/>
            <a:ext cx="2867025" cy="3065455"/>
          </a:xfrm>
          <a:prstGeom prst="rect">
            <a:avLst/>
          </a:prstGeom>
        </p:spPr>
        <p:txBody>
          <a:bodyPr wrap="square">
            <a:spAutoFit/>
          </a:bodyPr>
          <a:lstStyle/>
          <a:p>
            <a:pPr>
              <a:lnSpc>
                <a:spcPct val="115000"/>
              </a:lnSpc>
              <a:spcBef>
                <a:spcPts val="300"/>
              </a:spcBef>
              <a:spcAft>
                <a:spcPts val="300"/>
              </a:spcAft>
            </a:pPr>
            <a:r>
              <a:rPr lang="en-US" sz="2800" b="1" u="sng" dirty="0" err="1">
                <a:solidFill>
                  <a:schemeClr val="bg1"/>
                </a:solidFill>
                <a:latin typeface="Times New Roman" panose="02020603050405020304" pitchFamily="18" charset="0"/>
                <a:ea typeface="Times New Roman" panose="02020603050405020304" pitchFamily="18" charset="0"/>
              </a:rPr>
              <a:t>Đoạn</a:t>
            </a:r>
            <a:r>
              <a:rPr lang="en-US" sz="2800" b="1" u="sng" dirty="0">
                <a:solidFill>
                  <a:schemeClr val="bg1"/>
                </a:solidFill>
                <a:latin typeface="Times New Roman" panose="02020603050405020304" pitchFamily="18" charset="0"/>
                <a:ea typeface="Times New Roman" panose="02020603050405020304" pitchFamily="18" charset="0"/>
              </a:rPr>
              <a:t> 2</a:t>
            </a:r>
            <a:r>
              <a:rPr lang="en-US" sz="2800" b="1"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Tiếp</a:t>
            </a:r>
            <a:r>
              <a:rPr lang="en-US" sz="2800" dirty="0">
                <a:solidFill>
                  <a:schemeClr val="bg1"/>
                </a:solidFill>
                <a:latin typeface="Times New Roman" panose="02020603050405020304" pitchFamily="18" charset="0"/>
                <a:ea typeface="Times New Roman" panose="02020603050405020304" pitchFamily="18" charset="0"/>
              </a:rPr>
              <a:t> =&gt; </a:t>
            </a:r>
            <a:r>
              <a:rPr lang="en-US" sz="2800" i="1" dirty="0">
                <a:solidFill>
                  <a:schemeClr val="bg1"/>
                </a:solidFill>
                <a:latin typeface="Times New Roman" panose="02020603050405020304" pitchFamily="18" charset="0"/>
                <a:ea typeface="Times New Roman" panose="02020603050405020304" pitchFamily="18" charset="0"/>
              </a:rPr>
              <a:t>“</a:t>
            </a:r>
            <a:r>
              <a:rPr lang="en-US" sz="2800" i="1" dirty="0" err="1">
                <a:solidFill>
                  <a:schemeClr val="bg1"/>
                </a:solidFill>
                <a:latin typeface="Times New Roman" panose="02020603050405020304" pitchFamily="18" charset="0"/>
                <a:ea typeface="Times New Roman" panose="02020603050405020304" pitchFamily="18" charset="0"/>
              </a:rPr>
              <a:t>vợ</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chồng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người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em</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trở</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nên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giàu</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có</a:t>
            </a:r>
            <a:r>
              <a:rPr lang="en-US" sz="2800" dirty="0">
                <a:solidFill>
                  <a:schemeClr val="bg1"/>
                </a:solidFill>
                <a:latin typeface="Times New Roman" panose="02020603050405020304" pitchFamily="18" charset="0"/>
                <a:ea typeface="Times New Roman" panose="02020603050405020304" pitchFamily="18" charset="0"/>
              </a:rPr>
              <a:t>. ”: </a:t>
            </a:r>
            <a:r>
              <a:rPr lang="en-US" sz="2800" dirty="0" err="1">
                <a:solidFill>
                  <a:schemeClr val="bg1"/>
                </a:solidFill>
                <a:latin typeface="Times New Roman" panose="02020603050405020304" pitchFamily="18" charset="0"/>
                <a:ea typeface="Times New Roman" panose="02020603050405020304" pitchFamily="18" charset="0"/>
              </a:rPr>
              <a:t>Chuyện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ăn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khế</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trả</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em</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8599218" y="2683385"/>
            <a:ext cx="2702195" cy="2074414"/>
          </a:xfrm>
          <a:prstGeom prst="rect">
            <a:avLst/>
          </a:prstGeom>
        </p:spPr>
        <p:txBody>
          <a:bodyPr wrap="square">
            <a:spAutoFit/>
          </a:bodyPr>
          <a:lstStyle/>
          <a:p>
            <a:pPr>
              <a:lnSpc>
                <a:spcPct val="115000"/>
              </a:lnSpc>
              <a:spcBef>
                <a:spcPts val="300"/>
              </a:spcBef>
              <a:spcAft>
                <a:spcPts val="300"/>
              </a:spcAft>
            </a:pPr>
            <a:r>
              <a:rPr lang="en-US" sz="2800" b="1" u="sng" dirty="0" err="1">
                <a:solidFill>
                  <a:schemeClr val="bg1"/>
                </a:solidFill>
                <a:latin typeface="Times New Roman" panose="02020603050405020304" pitchFamily="18" charset="0"/>
                <a:ea typeface="Times New Roman" panose="02020603050405020304" pitchFamily="18" charset="0"/>
              </a:rPr>
              <a:t>Đoạn</a:t>
            </a:r>
            <a:r>
              <a:rPr lang="en-US" sz="2800" b="1" u="sng" dirty="0">
                <a:solidFill>
                  <a:schemeClr val="bg1"/>
                </a:solidFill>
                <a:latin typeface="Times New Roman" panose="02020603050405020304" pitchFamily="18" charset="0"/>
                <a:ea typeface="Times New Roman" panose="02020603050405020304" pitchFamily="18" charset="0"/>
              </a:rPr>
              <a:t> 3</a:t>
            </a:r>
            <a:r>
              <a:rPr lang="en-US" sz="2800" b="1"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Phần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còn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lại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Âm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ưu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sự</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trừng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phạt</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8" name="Cloud Callout 17"/>
          <p:cNvSpPr/>
          <p:nvPr/>
        </p:nvSpPr>
        <p:spPr>
          <a:xfrm>
            <a:off x="2599281" y="2358941"/>
            <a:ext cx="5646332" cy="286937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chia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660400" y="1394600"/>
            <a:ext cx="10858500" cy="3733330"/>
          </a:xfrm>
          <a:prstGeom prst="rect">
            <a:avLst/>
          </a:prstGeom>
        </p:spPr>
        <p:txBody>
          <a:bodyPr>
            <a:spAutoFit/>
          </a:bodyPr>
          <a:lstStyle/>
          <a:p>
            <a:pPr>
              <a:lnSpc>
                <a:spcPct val="115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rPr>
              <a:t>d. Ý </a:t>
            </a:r>
            <a:r>
              <a:rPr lang="en-US" sz="2800" b="1" dirty="0" err="1">
                <a:solidFill>
                  <a:srgbClr val="000000"/>
                </a:solidFill>
                <a:latin typeface="Times New Roman" panose="02020603050405020304" pitchFamily="18" charset="0"/>
                <a:ea typeface="Times New Roman" panose="02020603050405020304" pitchFamily="18" charset="0"/>
              </a:rPr>
              <a:t>nghĩa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cách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mở</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đầu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truyện</a:t>
            </a:r>
            <a:r>
              <a:rPr lang="en-US" sz="2800" b="1" dirty="0">
                <a:solidFill>
                  <a:srgbClr val="000000"/>
                </a:solidFill>
                <a:latin typeface="Times New Roman" panose="02020603050405020304" pitchFamily="18" charset="0"/>
                <a:ea typeface="Times New Roman" panose="02020603050405020304" pitchFamily="18" charset="0"/>
              </a:rPr>
              <a:t>:</a:t>
            </a:r>
          </a:p>
          <a:p>
            <a:pPr marL="457200" indent="-457200">
              <a:lnSpc>
                <a:spcPct val="115000"/>
              </a:lnSpc>
              <a:spcAft>
                <a:spcPts val="0"/>
              </a:spcAft>
              <a:buFontTx/>
              <a:buChar char="-"/>
            </a:pP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ngày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xửa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ngày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xưa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thuở</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rất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xưa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lâu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lắm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rồi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biết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nữa</a:t>
            </a:r>
            <a:r>
              <a:rPr lang="en-US" sz="2800" i="1" dirty="0">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800" i="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khứ</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ở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kia</a:t>
            </a:r>
            <a:r>
              <a:rPr lang="en-US" sz="2800" i="1" dirty="0">
                <a:latin typeface="Times New Roman" panose="02020603050405020304" pitchFamily="18" charset="0"/>
                <a:ea typeface="Times New Roman" panose="02020603050405020304" pitchFamily="18" charset="0"/>
              </a:rPr>
              <a:t> (ở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nọ</a:t>
            </a:r>
            <a:r>
              <a:rPr lang="en-US" sz="2800" i="1" dirty="0">
                <a:latin typeface="Times New Roman" panose="02020603050405020304" pitchFamily="18" charset="0"/>
                <a:ea typeface="Times New Roman" panose="02020603050405020304" pitchFamily="18" charset="0"/>
              </a:rPr>
              <a:t>, ở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huyện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nọ</a:t>
            </a:r>
            <a:r>
              <a:rPr lang="en-US" sz="2800" i="1" dirty="0">
                <a:latin typeface="Times New Roman" panose="02020603050405020304" pitchFamily="18" charset="0"/>
                <a:ea typeface="Times New Roman" panose="02020603050405020304" pitchFamily="18" charset="0"/>
              </a:rPr>
              <a:t>)</a:t>
            </a:r>
            <a:r>
              <a:rPr lang="en-US" sz="2800" i="1"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800" i="1" dirty="0">
                <a:solidFill>
                  <a:srgbClr val="000000"/>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phiếm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12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2395</Words>
  <Application>Microsoft Office PowerPoint</Application>
  <PresentationFormat>Widescreen</PresentationFormat>
  <Paragraphs>261</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Brush Script MT</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2024-02-21T07:19:30Z</dcterms:created>
  <dcterms:modified xsi:type="dcterms:W3CDTF">2024-02-21T07:21:34Z</dcterms:modified>
</cp:coreProperties>
</file>