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8" r:id="rId3"/>
    <p:sldId id="369" r:id="rId4"/>
    <p:sldId id="370" r:id="rId5"/>
    <p:sldId id="373" r:id="rId6"/>
    <p:sldId id="374" r:id="rId7"/>
    <p:sldId id="375" r:id="rId8"/>
    <p:sldId id="376" r:id="rId9"/>
    <p:sldId id="377" r:id="rId10"/>
    <p:sldId id="378" r:id="rId11"/>
    <p:sldId id="371" r:id="rId12"/>
    <p:sldId id="372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5729-F9BD-45CE-962A-6D280A66A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6EAB7-98E3-4679-BBD2-0920C2D1E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4EB8-1D92-4317-83AF-F3F83FCB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2CBD2-91B5-45DD-8DE6-DF5D12AB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3DE55-0444-46E6-AEF4-8A3AC081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48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2262-8B10-4CE7-9AB3-6DF3B6FD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2C883-7016-4372-AAA6-1A0FB4FE2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C639-5A6F-4815-930C-0662A2F7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DCB18-1F5B-4670-AE2E-2491C6EC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DA3BA-E6AB-435A-8058-68DA30F7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0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140AB-0344-4C21-9174-F85A27E74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81052-D52E-492E-BB21-DAE9AE1E3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3458B-72D2-418C-9322-39425EEF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319F6-9ADD-43CC-A755-CD3CCACC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F9D1-A135-4E64-9A8F-5541E309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01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0A43-CB4F-4BDC-8E75-EED9A270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43FE6-F7A1-41E0-A6FD-5857205F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7D3A7-FDF7-409F-A629-DE13C355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E064-A93D-47A1-99F1-F4974FBA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68BB-BB4A-40EC-9753-CD7E1F09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16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455E-32BA-4318-B2DE-D44FBA17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7B9B-7941-430E-9A9E-6B4D40D09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E7AE-2EFC-4FE5-9DC5-673028AF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098D-C7BE-46D2-8E79-F1CA32F8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3087-D13B-4529-8858-AED4F4A0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26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E5C8-A7EC-43D2-AAB6-A6A31575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AA40-B82C-4478-9242-CE1FDC49F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20E5D-599D-4728-AEDB-3D6C253CE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E40FC-A49F-49E2-8976-CF7E71E1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1600C-C3F3-4B3F-A614-AC36EA7C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CD280-66AA-411A-83BA-E08FAAD0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12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CC6B-0B8C-4CCA-A421-EBE52565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0F30D-4DE9-4E44-BF75-618E76345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1F978-A323-45AE-9526-C35C58F38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33C22-52D7-4EAC-8317-E3EAFB1B1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7BFE5-1CD3-4288-B145-36F0AE005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EF3D6-2EB1-4EE6-A2FB-8F66FAB1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A7CD-7B2F-4BEE-86AD-01E910E6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38F1C-B187-4B89-9E05-58445496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5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CC99-5366-4C5A-ABED-FA400EA9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21228-0158-4E26-BBA2-1CF29048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5D895-6C0D-4646-87DC-92B2B026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E7A8E-EB52-409A-9B1E-CE81F554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73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51002-72A2-4C6F-A040-3AEEA75B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2C647-A0F8-46C1-BAC8-83F4CEBE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0E7D-243C-4B2F-BE88-FAB2013F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60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FF6F-ECD8-4F47-A7A9-6B99CCB8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53D2-1E6D-43C1-AEBE-6D3DEEC32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E35C8-0CDF-4F33-87A3-5FDB8BF7B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9E1D9-B39A-4E2A-AEF0-3B28D103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BE2E2-4665-4BF6-AD7B-69BDC680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981FE-AAA2-44A1-A6EA-A8B2D699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37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1F62-4371-4B07-9A05-35DD0A04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ADF2-DA77-40A2-84B9-56A5728CB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B6855-F844-47D3-B7D0-798D3A27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700C5-8E05-4C34-80A5-7A146D71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5B16-77D1-4D83-987F-F20BB767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0762D-A05A-4C71-A322-E1990269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88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B65C3-6717-494D-A358-8042A0E4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0AB16-5DF5-4B90-B967-619CD4842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805B6-092F-4BC7-BE11-193B2A4BF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030F-DA71-42BA-99D4-0E4BD4006DC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8E350-35F0-45E6-93D0-2974749E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047E5-5B25-4643-A39E-0CC93926B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079D-26C9-49AB-97D5-07BEDB5E8E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60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4D1F-2816-4C02-980F-86EA123CA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BE4CD-A130-4CED-A96A-21A74C20E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83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162" y="1356741"/>
            <a:ext cx="73629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407" y="1976013"/>
            <a:ext cx="108331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(SGK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89)</a:t>
            </a:r>
          </a:p>
        </p:txBody>
      </p:sp>
    </p:spTree>
    <p:extLst>
      <p:ext uri="{BB962C8B-B14F-4D97-AF65-F5344CB8AC3E}">
        <p14:creationId xmlns:p14="http://schemas.microsoft.com/office/powerpoint/2010/main" val="320371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73672" y="1884577"/>
            <a:ext cx="8457356" cy="4370582"/>
            <a:chOff x="1549440" y="2043813"/>
            <a:chExt cx="8457356" cy="4370582"/>
          </a:xfrm>
        </p:grpSpPr>
        <p:sp>
          <p:nvSpPr>
            <p:cNvPr id="17" name="Freeform 16"/>
            <p:cNvSpPr/>
            <p:nvPr/>
          </p:nvSpPr>
          <p:spPr>
            <a:xfrm>
              <a:off x="5945185" y="2717769"/>
              <a:ext cx="3065896" cy="354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7365"/>
                  </a:lnTo>
                  <a:lnTo>
                    <a:pt x="3065896" y="177365"/>
                  </a:lnTo>
                  <a:lnTo>
                    <a:pt x="3065896" y="35473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945185" y="2717769"/>
              <a:ext cx="870849" cy="354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7365"/>
                  </a:lnTo>
                  <a:lnTo>
                    <a:pt x="870849" y="177365"/>
                  </a:lnTo>
                  <a:lnTo>
                    <a:pt x="870849" y="35473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4772103" y="2717769"/>
              <a:ext cx="1173081" cy="354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73081" y="0"/>
                  </a:moveTo>
                  <a:lnTo>
                    <a:pt x="1173081" y="177365"/>
                  </a:lnTo>
                  <a:lnTo>
                    <a:pt x="0" y="177365"/>
                  </a:lnTo>
                  <a:lnTo>
                    <a:pt x="0" y="35473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728172" y="2717769"/>
              <a:ext cx="3217012" cy="354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17012" y="0"/>
                  </a:moveTo>
                  <a:lnTo>
                    <a:pt x="3217012" y="177365"/>
                  </a:lnTo>
                  <a:lnTo>
                    <a:pt x="0" y="177365"/>
                  </a:lnTo>
                  <a:lnTo>
                    <a:pt x="0" y="354731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449273" y="2043813"/>
              <a:ext cx="2991821" cy="673955"/>
            </a:xfrm>
            <a:custGeom>
              <a:avLst/>
              <a:gdLst>
                <a:gd name="connsiteX0" fmla="*/ 0 w 2860152"/>
                <a:gd name="connsiteY0" fmla="*/ 0 h 575594"/>
                <a:gd name="connsiteX1" fmla="*/ 2860152 w 2860152"/>
                <a:gd name="connsiteY1" fmla="*/ 0 h 575594"/>
                <a:gd name="connsiteX2" fmla="*/ 2860152 w 2860152"/>
                <a:gd name="connsiteY2" fmla="*/ 575594 h 575594"/>
                <a:gd name="connsiteX3" fmla="*/ 0 w 2860152"/>
                <a:gd name="connsiteY3" fmla="*/ 575594 h 575594"/>
                <a:gd name="connsiteX4" fmla="*/ 0 w 2860152"/>
                <a:gd name="connsiteY4" fmla="*/ 0 h 57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152" h="575594">
                  <a:moveTo>
                    <a:pt x="0" y="0"/>
                  </a:moveTo>
                  <a:lnTo>
                    <a:pt x="2860152" y="0"/>
                  </a:lnTo>
                  <a:lnTo>
                    <a:pt x="2860152" y="575594"/>
                  </a:lnTo>
                  <a:lnTo>
                    <a:pt x="0" y="5755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s-MX" sz="26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s-MX" sz="2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6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s-MX" sz="2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49440" y="3072501"/>
              <a:ext cx="2023332" cy="3341894"/>
            </a:xfrm>
            <a:custGeom>
              <a:avLst/>
              <a:gdLst>
                <a:gd name="connsiteX0" fmla="*/ 0 w 1689199"/>
                <a:gd name="connsiteY0" fmla="*/ 0 h 3341894"/>
                <a:gd name="connsiteX1" fmla="*/ 1689199 w 1689199"/>
                <a:gd name="connsiteY1" fmla="*/ 0 h 3341894"/>
                <a:gd name="connsiteX2" fmla="*/ 1689199 w 1689199"/>
                <a:gd name="connsiteY2" fmla="*/ 3341894 h 3341894"/>
                <a:gd name="connsiteX3" fmla="*/ 0 w 1689199"/>
                <a:gd name="connsiteY3" fmla="*/ 3341894 h 3341894"/>
                <a:gd name="connsiteX4" fmla="*/ 0 w 1689199"/>
                <a:gd name="connsiteY4" fmla="*/ 0 h 334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199" h="3341894">
                  <a:moveTo>
                    <a:pt x="0" y="0"/>
                  </a:moveTo>
                  <a:lnTo>
                    <a:pt x="1689199" y="0"/>
                  </a:lnTo>
                  <a:lnTo>
                    <a:pt x="1689199" y="3341894"/>
                  </a:lnTo>
                  <a:lnTo>
                    <a:pt x="0" y="33418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51537" y="3072501"/>
              <a:ext cx="2012756" cy="3322435"/>
            </a:xfrm>
            <a:custGeom>
              <a:avLst/>
              <a:gdLst>
                <a:gd name="connsiteX0" fmla="*/ 0 w 1689199"/>
                <a:gd name="connsiteY0" fmla="*/ 0 h 3067974"/>
                <a:gd name="connsiteX1" fmla="*/ 1689199 w 1689199"/>
                <a:gd name="connsiteY1" fmla="*/ 0 h 3067974"/>
                <a:gd name="connsiteX2" fmla="*/ 1689199 w 1689199"/>
                <a:gd name="connsiteY2" fmla="*/ 3067974 h 3067974"/>
                <a:gd name="connsiteX3" fmla="*/ 0 w 1689199"/>
                <a:gd name="connsiteY3" fmla="*/ 3067974 h 3067974"/>
                <a:gd name="connsiteX4" fmla="*/ 0 w 1689199"/>
                <a:gd name="connsiteY4" fmla="*/ 0 h 306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199" h="3067974">
                  <a:moveTo>
                    <a:pt x="0" y="0"/>
                  </a:moveTo>
                  <a:lnTo>
                    <a:pt x="1689199" y="0"/>
                  </a:lnTo>
                  <a:lnTo>
                    <a:pt x="1689199" y="3067974"/>
                  </a:lnTo>
                  <a:lnTo>
                    <a:pt x="0" y="30679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43058" y="3072501"/>
              <a:ext cx="1893542" cy="3341894"/>
            </a:xfrm>
            <a:custGeom>
              <a:avLst/>
              <a:gdLst>
                <a:gd name="connsiteX0" fmla="*/ 0 w 1689199"/>
                <a:gd name="connsiteY0" fmla="*/ 0 h 3059114"/>
                <a:gd name="connsiteX1" fmla="*/ 1689199 w 1689199"/>
                <a:gd name="connsiteY1" fmla="*/ 0 h 3059114"/>
                <a:gd name="connsiteX2" fmla="*/ 1689199 w 1689199"/>
                <a:gd name="connsiteY2" fmla="*/ 3059114 h 3059114"/>
                <a:gd name="connsiteX3" fmla="*/ 0 w 1689199"/>
                <a:gd name="connsiteY3" fmla="*/ 3059114 h 3059114"/>
                <a:gd name="connsiteX4" fmla="*/ 0 w 1689199"/>
                <a:gd name="connsiteY4" fmla="*/ 0 h 30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199" h="3059114">
                  <a:moveTo>
                    <a:pt x="0" y="0"/>
                  </a:moveTo>
                  <a:lnTo>
                    <a:pt x="1689199" y="0"/>
                  </a:lnTo>
                  <a:lnTo>
                    <a:pt x="1689199" y="3059114"/>
                  </a:lnTo>
                  <a:lnTo>
                    <a:pt x="0" y="305911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15366" y="3072501"/>
              <a:ext cx="1991430" cy="3341894"/>
            </a:xfrm>
            <a:custGeom>
              <a:avLst/>
              <a:gdLst>
                <a:gd name="connsiteX0" fmla="*/ 0 w 1991430"/>
                <a:gd name="connsiteY0" fmla="*/ 0 h 3112079"/>
                <a:gd name="connsiteX1" fmla="*/ 1991430 w 1991430"/>
                <a:gd name="connsiteY1" fmla="*/ 0 h 3112079"/>
                <a:gd name="connsiteX2" fmla="*/ 1991430 w 1991430"/>
                <a:gd name="connsiteY2" fmla="*/ 3112079 h 3112079"/>
                <a:gd name="connsiteX3" fmla="*/ 0 w 1991430"/>
                <a:gd name="connsiteY3" fmla="*/ 3112079 h 3112079"/>
                <a:gd name="connsiteX4" fmla="*/ 0 w 1991430"/>
                <a:gd name="connsiteY4" fmla="*/ 0 h 311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430" h="3112079">
                  <a:moveTo>
                    <a:pt x="0" y="0"/>
                  </a:moveTo>
                  <a:lnTo>
                    <a:pt x="1991430" y="0"/>
                  </a:lnTo>
                  <a:lnTo>
                    <a:pt x="1991430" y="3112079"/>
                  </a:lnTo>
                  <a:lnTo>
                    <a:pt x="0" y="311207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3270" y="1266432"/>
            <a:ext cx="64764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tập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3270" y="1275382"/>
            <a:ext cx="60410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577" y="2244928"/>
            <a:ext cx="8159547" cy="35991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91221" y="2643306"/>
            <a:ext cx="6022258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16087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276654"/>
            <a:ext cx="60410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378" y="1811043"/>
            <a:ext cx="10833100" cy="1629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60400" y="2994579"/>
            <a:ext cx="2920089" cy="243427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958" tIns="37338" rIns="476281" bIns="373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reeform 16"/>
          <p:cNvSpPr/>
          <p:nvPr/>
        </p:nvSpPr>
        <p:spPr>
          <a:xfrm>
            <a:off x="3288481" y="2994579"/>
            <a:ext cx="2920089" cy="243427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958" tIns="37338" rIns="476281" bIns="373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16562" y="2994579"/>
            <a:ext cx="2920089" cy="243427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958" tIns="37338" rIns="476281" bIns="373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Freeform 20"/>
          <p:cNvSpPr/>
          <p:nvPr/>
        </p:nvSpPr>
        <p:spPr>
          <a:xfrm>
            <a:off x="8544642" y="2994579"/>
            <a:ext cx="2920089" cy="243427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958" tIns="37338" rIns="476281" bIns="373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6407" y="549428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16087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275382"/>
            <a:ext cx="60410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359" y="1882725"/>
            <a:ext cx="357123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404070"/>
            <a:ext cx="10833100" cy="39350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05543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275382"/>
            <a:ext cx="60410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70" y="1779661"/>
            <a:ext cx="110498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352746"/>
            <a:ext cx="10833100" cy="40572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7545" y="1328451"/>
            <a:ext cx="324960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799" y="1814037"/>
          <a:ext cx="10833100" cy="4304288"/>
        </p:xfrm>
        <a:graphic>
          <a:graphicData uri="http://schemas.openxmlformats.org/drawingml/2006/table">
            <a:tbl>
              <a:tblPr/>
              <a:tblGrid>
                <a:gridCol w="9054788">
                  <a:extLst>
                    <a:ext uri="{9D8B030D-6E8A-4147-A177-3AD203B41FA5}">
                      <a16:colId xmlns:a16="http://schemas.microsoft.com/office/drawing/2014/main" val="2189508576"/>
                    </a:ext>
                  </a:extLst>
                </a:gridCol>
                <a:gridCol w="1778312">
                  <a:extLst>
                    <a:ext uri="{9D8B030D-6E8A-4147-A177-3AD203B41FA5}">
                      <a16:colId xmlns:a16="http://schemas.microsoft.com/office/drawing/2014/main" val="78509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0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2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3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47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6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tọa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54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62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 bản có được trình bày khoa học, hài hòa, rõ ràng.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8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433177" y="1642513"/>
            <a:ext cx="7338347" cy="3843887"/>
          </a:xfrm>
          <a:prstGeom prst="horizontalScroll">
            <a:avLst>
              <a:gd name="adj" fmla="val 943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bài: </a:t>
            </a:r>
            <a:r>
              <a:rPr lang="en-US" sz="32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 sử trong một cuộc họp lớp thảo luận về giải pháp hạn chế sử dụng bao bì ni lông và </a:t>
            </a:r>
            <a:r>
              <a:rPr lang="vi-VN" sz="32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 thải nhựa</a:t>
            </a:r>
            <a:r>
              <a:rPr lang="en-US" sz="32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Em được giao nhiệm vụ làm thư kí. Hãy viết biên bản cuộc thảo luận (hoặc cuộc  họp) ấy.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1282739"/>
            <a:ext cx="10833100" cy="11682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432390"/>
            <a:ext cx="10833100" cy="40231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1102083"/>
            <a:ext cx="10833100" cy="5472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6493" y="743212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126630" y="1524526"/>
            <a:ext cx="6017342" cy="2620832"/>
          </a:xfrm>
          <a:prstGeom prst="wedgeRoundRectCallout">
            <a:avLst>
              <a:gd name="adj1" fmla="val -45769"/>
              <a:gd name="adj2" fmla="val 7558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hay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vụ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kiện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728" y="38447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16087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122" y="1292239"/>
            <a:ext cx="1025152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TÓM TẮT BẰNG SƠ ĐỒ NỘI DUNG CỦA MỘT VĂN BẢN ĐƠN GIẢN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270" y="1767335"/>
            <a:ext cx="11517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</a:t>
            </a:r>
            <a:r>
              <a:rPr lang="en-US" sz="28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dirty="0">
              <a:solidFill>
                <a:srgbClr val="94C6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25649" y="2381149"/>
            <a:ext cx="6908800" cy="1156829"/>
          </a:xfrm>
          <a:custGeom>
            <a:avLst/>
            <a:gdLst>
              <a:gd name="connsiteX0" fmla="*/ 0 w 6908800"/>
              <a:gd name="connsiteY0" fmla="*/ 155744 h 1557438"/>
              <a:gd name="connsiteX1" fmla="*/ 155744 w 6908800"/>
              <a:gd name="connsiteY1" fmla="*/ 0 h 1557438"/>
              <a:gd name="connsiteX2" fmla="*/ 6753056 w 6908800"/>
              <a:gd name="connsiteY2" fmla="*/ 0 h 1557438"/>
              <a:gd name="connsiteX3" fmla="*/ 6908800 w 6908800"/>
              <a:gd name="connsiteY3" fmla="*/ 155744 h 1557438"/>
              <a:gd name="connsiteX4" fmla="*/ 6908800 w 6908800"/>
              <a:gd name="connsiteY4" fmla="*/ 1401694 h 1557438"/>
              <a:gd name="connsiteX5" fmla="*/ 6753056 w 6908800"/>
              <a:gd name="connsiteY5" fmla="*/ 1557438 h 1557438"/>
              <a:gd name="connsiteX6" fmla="*/ 155744 w 6908800"/>
              <a:gd name="connsiteY6" fmla="*/ 1557438 h 1557438"/>
              <a:gd name="connsiteX7" fmla="*/ 0 w 6908800"/>
              <a:gd name="connsiteY7" fmla="*/ 1401694 h 1557438"/>
              <a:gd name="connsiteX8" fmla="*/ 0 w 6908800"/>
              <a:gd name="connsiteY8" fmla="*/ 155744 h 15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557438">
                <a:moveTo>
                  <a:pt x="0" y="155744"/>
                </a:moveTo>
                <a:cubicBezTo>
                  <a:pt x="0" y="69729"/>
                  <a:pt x="69729" y="0"/>
                  <a:pt x="155744" y="0"/>
                </a:cubicBezTo>
                <a:lnTo>
                  <a:pt x="6753056" y="0"/>
                </a:lnTo>
                <a:cubicBezTo>
                  <a:pt x="6839071" y="0"/>
                  <a:pt x="6908800" y="69729"/>
                  <a:pt x="6908800" y="155744"/>
                </a:cubicBezTo>
                <a:lnTo>
                  <a:pt x="6908800" y="1401694"/>
                </a:lnTo>
                <a:cubicBezTo>
                  <a:pt x="6908800" y="1487709"/>
                  <a:pt x="6839071" y="1557438"/>
                  <a:pt x="6753056" y="1557438"/>
                </a:cubicBezTo>
                <a:lnTo>
                  <a:pt x="155744" y="1557438"/>
                </a:lnTo>
                <a:cubicBezTo>
                  <a:pt x="69729" y="1557438"/>
                  <a:pt x="0" y="1487709"/>
                  <a:pt x="0" y="1401694"/>
                </a:cubicBezTo>
                <a:lnTo>
                  <a:pt x="0" y="155744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86" tIns="148486" rIns="1807411" bIns="148486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35248" y="3643152"/>
            <a:ext cx="6908800" cy="1243191"/>
          </a:xfrm>
          <a:custGeom>
            <a:avLst/>
            <a:gdLst>
              <a:gd name="connsiteX0" fmla="*/ 0 w 6908800"/>
              <a:gd name="connsiteY0" fmla="*/ 155744 h 1557438"/>
              <a:gd name="connsiteX1" fmla="*/ 155744 w 6908800"/>
              <a:gd name="connsiteY1" fmla="*/ 0 h 1557438"/>
              <a:gd name="connsiteX2" fmla="*/ 6753056 w 6908800"/>
              <a:gd name="connsiteY2" fmla="*/ 0 h 1557438"/>
              <a:gd name="connsiteX3" fmla="*/ 6908800 w 6908800"/>
              <a:gd name="connsiteY3" fmla="*/ 155744 h 1557438"/>
              <a:gd name="connsiteX4" fmla="*/ 6908800 w 6908800"/>
              <a:gd name="connsiteY4" fmla="*/ 1401694 h 1557438"/>
              <a:gd name="connsiteX5" fmla="*/ 6753056 w 6908800"/>
              <a:gd name="connsiteY5" fmla="*/ 1557438 h 1557438"/>
              <a:gd name="connsiteX6" fmla="*/ 155744 w 6908800"/>
              <a:gd name="connsiteY6" fmla="*/ 1557438 h 1557438"/>
              <a:gd name="connsiteX7" fmla="*/ 0 w 6908800"/>
              <a:gd name="connsiteY7" fmla="*/ 1401694 h 1557438"/>
              <a:gd name="connsiteX8" fmla="*/ 0 w 6908800"/>
              <a:gd name="connsiteY8" fmla="*/ 155744 h 15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557438">
                <a:moveTo>
                  <a:pt x="0" y="155744"/>
                </a:moveTo>
                <a:cubicBezTo>
                  <a:pt x="0" y="69729"/>
                  <a:pt x="69729" y="0"/>
                  <a:pt x="155744" y="0"/>
                </a:cubicBezTo>
                <a:lnTo>
                  <a:pt x="6753056" y="0"/>
                </a:lnTo>
                <a:cubicBezTo>
                  <a:pt x="6839071" y="0"/>
                  <a:pt x="6908800" y="69729"/>
                  <a:pt x="6908800" y="155744"/>
                </a:cubicBezTo>
                <a:lnTo>
                  <a:pt x="6908800" y="1401694"/>
                </a:lnTo>
                <a:cubicBezTo>
                  <a:pt x="6908800" y="1487709"/>
                  <a:pt x="6839071" y="1557438"/>
                  <a:pt x="6753056" y="1557438"/>
                </a:cubicBezTo>
                <a:lnTo>
                  <a:pt x="155744" y="1557438"/>
                </a:lnTo>
                <a:cubicBezTo>
                  <a:pt x="69729" y="1557438"/>
                  <a:pt x="0" y="1487709"/>
                  <a:pt x="0" y="1401694"/>
                </a:cubicBezTo>
                <a:lnTo>
                  <a:pt x="0" y="155744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86" tIns="148486" rIns="1814727" bIns="148486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17"/>
          <p:cNvSpPr/>
          <p:nvPr/>
        </p:nvSpPr>
        <p:spPr>
          <a:xfrm>
            <a:off x="3244848" y="4991518"/>
            <a:ext cx="6908800" cy="1363864"/>
          </a:xfrm>
          <a:custGeom>
            <a:avLst/>
            <a:gdLst>
              <a:gd name="connsiteX0" fmla="*/ 0 w 6908800"/>
              <a:gd name="connsiteY0" fmla="*/ 155744 h 1557438"/>
              <a:gd name="connsiteX1" fmla="*/ 155744 w 6908800"/>
              <a:gd name="connsiteY1" fmla="*/ 0 h 1557438"/>
              <a:gd name="connsiteX2" fmla="*/ 6753056 w 6908800"/>
              <a:gd name="connsiteY2" fmla="*/ 0 h 1557438"/>
              <a:gd name="connsiteX3" fmla="*/ 6908800 w 6908800"/>
              <a:gd name="connsiteY3" fmla="*/ 155744 h 1557438"/>
              <a:gd name="connsiteX4" fmla="*/ 6908800 w 6908800"/>
              <a:gd name="connsiteY4" fmla="*/ 1401694 h 1557438"/>
              <a:gd name="connsiteX5" fmla="*/ 6753056 w 6908800"/>
              <a:gd name="connsiteY5" fmla="*/ 1557438 h 1557438"/>
              <a:gd name="connsiteX6" fmla="*/ 155744 w 6908800"/>
              <a:gd name="connsiteY6" fmla="*/ 1557438 h 1557438"/>
              <a:gd name="connsiteX7" fmla="*/ 0 w 6908800"/>
              <a:gd name="connsiteY7" fmla="*/ 1401694 h 1557438"/>
              <a:gd name="connsiteX8" fmla="*/ 0 w 6908800"/>
              <a:gd name="connsiteY8" fmla="*/ 155744 h 15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557438">
                <a:moveTo>
                  <a:pt x="0" y="155744"/>
                </a:moveTo>
                <a:cubicBezTo>
                  <a:pt x="0" y="69729"/>
                  <a:pt x="69729" y="0"/>
                  <a:pt x="155744" y="0"/>
                </a:cubicBezTo>
                <a:lnTo>
                  <a:pt x="6753056" y="0"/>
                </a:lnTo>
                <a:cubicBezTo>
                  <a:pt x="6839071" y="0"/>
                  <a:pt x="6908800" y="69729"/>
                  <a:pt x="6908800" y="155744"/>
                </a:cubicBezTo>
                <a:lnTo>
                  <a:pt x="6908800" y="1401694"/>
                </a:lnTo>
                <a:cubicBezTo>
                  <a:pt x="6908800" y="1487709"/>
                  <a:pt x="6839071" y="1557438"/>
                  <a:pt x="6753056" y="1557438"/>
                </a:cubicBezTo>
                <a:lnTo>
                  <a:pt x="155744" y="1557438"/>
                </a:lnTo>
                <a:cubicBezTo>
                  <a:pt x="69729" y="1557438"/>
                  <a:pt x="0" y="1487709"/>
                  <a:pt x="0" y="1401694"/>
                </a:cubicBezTo>
                <a:lnTo>
                  <a:pt x="0" y="155744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86" tIns="148486" rIns="1814727" bIns="148486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7877808" y="3271491"/>
            <a:ext cx="1056640" cy="784848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0" name="Freeform 19"/>
          <p:cNvSpPr/>
          <p:nvPr/>
        </p:nvSpPr>
        <p:spPr>
          <a:xfrm>
            <a:off x="8487408" y="4672142"/>
            <a:ext cx="1056640" cy="784848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</p:spTree>
    <p:extLst>
      <p:ext uri="{BB962C8B-B14F-4D97-AF65-F5344CB8AC3E}">
        <p14:creationId xmlns:p14="http://schemas.microsoft.com/office/powerpoint/2010/main" val="31480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088" y="1316117"/>
            <a:ext cx="787427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497" y="1796506"/>
            <a:ext cx="10626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4C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94C6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926" y="2391775"/>
            <a:ext cx="6119806" cy="40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088" y="1316117"/>
            <a:ext cx="787427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815888"/>
            <a:ext cx="245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just">
              <a:spcAft>
                <a:spcPts val="0"/>
              </a:spcAft>
            </a:pP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38895" y="2139608"/>
            <a:ext cx="8126909" cy="3947966"/>
            <a:chOff x="2026194" y="1932042"/>
            <a:chExt cx="8126909" cy="3947966"/>
          </a:xfrm>
        </p:grpSpPr>
        <p:sp>
          <p:nvSpPr>
            <p:cNvPr id="17" name="Freeform 16"/>
            <p:cNvSpPr/>
            <p:nvPr/>
          </p:nvSpPr>
          <p:spPr>
            <a:xfrm>
              <a:off x="6089649" y="2753893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043929" y="2753893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214339" y="2753893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901504" y="1932042"/>
              <a:ext cx="2376289" cy="821851"/>
            </a:xfrm>
            <a:custGeom>
              <a:avLst/>
              <a:gdLst>
                <a:gd name="connsiteX0" fmla="*/ 0 w 2376289"/>
                <a:gd name="connsiteY0" fmla="*/ 0 h 821851"/>
                <a:gd name="connsiteX1" fmla="*/ 2376289 w 2376289"/>
                <a:gd name="connsiteY1" fmla="*/ 0 h 821851"/>
                <a:gd name="connsiteX2" fmla="*/ 2376289 w 2376289"/>
                <a:gd name="connsiteY2" fmla="*/ 821851 h 821851"/>
                <a:gd name="connsiteX3" fmla="*/ 0 w 2376289"/>
                <a:gd name="connsiteY3" fmla="*/ 821851 h 821851"/>
                <a:gd name="connsiteX4" fmla="*/ 0 w 2376289"/>
                <a:gd name="connsiteY4" fmla="*/ 0 h 82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821851">
                  <a:moveTo>
                    <a:pt x="0" y="0"/>
                  </a:moveTo>
                  <a:lnTo>
                    <a:pt x="2376289" y="0"/>
                  </a:lnTo>
                  <a:lnTo>
                    <a:pt x="2376289" y="821851"/>
                  </a:lnTo>
                  <a:lnTo>
                    <a:pt x="0" y="82185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26194" y="3252913"/>
              <a:ext cx="2376289" cy="2627095"/>
            </a:xfrm>
            <a:custGeom>
              <a:avLst/>
              <a:gdLst>
                <a:gd name="connsiteX0" fmla="*/ 0 w 2376289"/>
                <a:gd name="connsiteY0" fmla="*/ 0 h 2627094"/>
                <a:gd name="connsiteX1" fmla="*/ 2376289 w 2376289"/>
                <a:gd name="connsiteY1" fmla="*/ 0 h 2627094"/>
                <a:gd name="connsiteX2" fmla="*/ 2376289 w 2376289"/>
                <a:gd name="connsiteY2" fmla="*/ 2627094 h 2627094"/>
                <a:gd name="connsiteX3" fmla="*/ 0 w 2376289"/>
                <a:gd name="connsiteY3" fmla="*/ 2627094 h 2627094"/>
                <a:gd name="connsiteX4" fmla="*/ 0 w 2376289"/>
                <a:gd name="connsiteY4" fmla="*/ 0 h 262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2627094">
                  <a:moveTo>
                    <a:pt x="0" y="0"/>
                  </a:moveTo>
                  <a:lnTo>
                    <a:pt x="2376289" y="0"/>
                  </a:lnTo>
                  <a:lnTo>
                    <a:pt x="2376289" y="2627094"/>
                  </a:lnTo>
                  <a:lnTo>
                    <a:pt x="0" y="2627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572000" y="3252914"/>
              <a:ext cx="3038168" cy="2627094"/>
            </a:xfrm>
            <a:custGeom>
              <a:avLst/>
              <a:gdLst>
                <a:gd name="connsiteX0" fmla="*/ 0 w 2376289"/>
                <a:gd name="connsiteY0" fmla="*/ 0 h 2627094"/>
                <a:gd name="connsiteX1" fmla="*/ 2376289 w 2376289"/>
                <a:gd name="connsiteY1" fmla="*/ 0 h 2627094"/>
                <a:gd name="connsiteX2" fmla="*/ 2376289 w 2376289"/>
                <a:gd name="connsiteY2" fmla="*/ 2627094 h 2627094"/>
                <a:gd name="connsiteX3" fmla="*/ 0 w 2376289"/>
                <a:gd name="connsiteY3" fmla="*/ 2627094 h 2627094"/>
                <a:gd name="connsiteX4" fmla="*/ 0 w 2376289"/>
                <a:gd name="connsiteY4" fmla="*/ 0 h 262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2627094">
                  <a:moveTo>
                    <a:pt x="0" y="0"/>
                  </a:moveTo>
                  <a:lnTo>
                    <a:pt x="2376289" y="0"/>
                  </a:lnTo>
                  <a:lnTo>
                    <a:pt x="2376289" y="2627094"/>
                  </a:lnTo>
                  <a:lnTo>
                    <a:pt x="0" y="2627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776814" y="3252914"/>
              <a:ext cx="2376289" cy="2627094"/>
            </a:xfrm>
            <a:custGeom>
              <a:avLst/>
              <a:gdLst>
                <a:gd name="connsiteX0" fmla="*/ 0 w 2376289"/>
                <a:gd name="connsiteY0" fmla="*/ 0 h 2775624"/>
                <a:gd name="connsiteX1" fmla="*/ 2376289 w 2376289"/>
                <a:gd name="connsiteY1" fmla="*/ 0 h 2775624"/>
                <a:gd name="connsiteX2" fmla="*/ 2376289 w 2376289"/>
                <a:gd name="connsiteY2" fmla="*/ 2775624 h 2775624"/>
                <a:gd name="connsiteX3" fmla="*/ 0 w 2376289"/>
                <a:gd name="connsiteY3" fmla="*/ 2775624 h 2775624"/>
                <a:gd name="connsiteX4" fmla="*/ 0 w 2376289"/>
                <a:gd name="connsiteY4" fmla="*/ 0 h 277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2775624">
                  <a:moveTo>
                    <a:pt x="0" y="0"/>
                  </a:moveTo>
                  <a:lnTo>
                    <a:pt x="2376289" y="0"/>
                  </a:lnTo>
                  <a:lnTo>
                    <a:pt x="2376289" y="2775624"/>
                  </a:lnTo>
                  <a:lnTo>
                    <a:pt x="0" y="277562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thẩm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mĩ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1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088" y="1208773"/>
            <a:ext cx="787427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732422"/>
            <a:ext cx="245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906" y="2273921"/>
            <a:ext cx="10833100" cy="4273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Nhược điểm: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nội dung cần cụ thể chi tiết hơn.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nước”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thể thay bằng: </a:t>
            </a: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“nước- vị thần hộ mệnh của sự sống trên Trái Đất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người- đỉnh cao của sự sống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nên thay bằng: “</a:t>
            </a: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người và những tác động gây tổn thương cho Trái Đất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Thiếu ý </a:t>
            </a: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Tình trạng của Trái Đất hiện nay ra sao?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5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270" y="1284327"/>
            <a:ext cx="60410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14445" b="22893"/>
          <a:stretch/>
        </p:blipFill>
        <p:spPr>
          <a:xfrm>
            <a:off x="2359434" y="2077593"/>
            <a:ext cx="7485830" cy="29939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26034" y="2395739"/>
            <a:ext cx="6302477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lựa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đơn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sơ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270" y="1284327"/>
            <a:ext cx="60410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849435"/>
            <a:ext cx="10833100" cy="4396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45583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407" y="1292239"/>
            <a:ext cx="10833100" cy="583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3552"/>
            <a:ext cx="10833100" cy="4242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400" y="1203776"/>
            <a:ext cx="10833100" cy="5051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292239"/>
            <a:ext cx="10833100" cy="46156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4A4A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675527" y="1447717"/>
            <a:ext cx="9164538" cy="372993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400"/>
              <a:tabLst>
                <a:tab pos="138684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  <a:buSzPts val="1400"/>
              <a:tabLst>
                <a:tab pos="138684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03270" y="1331220"/>
            <a:ext cx="97085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BIÊN BẢN MỘT CUỘC HỌP, CUỘC THẢO LUẬN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08" y="2466492"/>
            <a:ext cx="5515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HOẠT ĐỘNG CẶP ĐÔI CHIA SẺ</a:t>
            </a:r>
            <a:endParaRPr lang="en-US" sz="2800" dirty="0"/>
          </a:p>
        </p:txBody>
      </p:sp>
      <p:sp>
        <p:nvSpPr>
          <p:cNvPr id="17" name="Can 16"/>
          <p:cNvSpPr/>
          <p:nvPr/>
        </p:nvSpPr>
        <p:spPr>
          <a:xfrm>
            <a:off x="1941715" y="3082413"/>
            <a:ext cx="1755058" cy="3013587"/>
          </a:xfrm>
          <a:prstGeom prst="can">
            <a:avLst>
              <a:gd name="adj" fmla="val 863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 bản là gì?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n 23"/>
          <p:cNvSpPr/>
          <p:nvPr/>
        </p:nvSpPr>
        <p:spPr>
          <a:xfrm>
            <a:off x="4527704" y="3082413"/>
            <a:ext cx="2551469" cy="3013587"/>
          </a:xfrm>
          <a:prstGeom prst="can">
            <a:avLst>
              <a:gd name="adj" fmla="val 863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n 24"/>
          <p:cNvSpPr/>
          <p:nvPr/>
        </p:nvSpPr>
        <p:spPr>
          <a:xfrm>
            <a:off x="7910103" y="3082413"/>
            <a:ext cx="2352882" cy="3013587"/>
          </a:xfrm>
          <a:prstGeom prst="can">
            <a:avLst>
              <a:gd name="adj" fmla="val 863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37819" y="4054241"/>
            <a:ext cx="280220" cy="115194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88327" y="4066235"/>
            <a:ext cx="280220" cy="115194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7618" y="2148173"/>
            <a:ext cx="28280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457" y="1685531"/>
            <a:ext cx="475957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18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148" y="730835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8218" y="1326618"/>
            <a:ext cx="904286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3200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512" y="2016341"/>
            <a:ext cx="5677677" cy="42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270" y="1331220"/>
            <a:ext cx="97085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BIÊN BẢN MỘT CUỘC HỌP, CUỘC THẢO 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70" y="2138380"/>
            <a:ext cx="28280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0126" y="2519263"/>
            <a:ext cx="6784449" cy="3325687"/>
            <a:chOff x="2993731" y="2576726"/>
            <a:chExt cx="6784449" cy="3325687"/>
          </a:xfrm>
        </p:grpSpPr>
        <p:sp>
          <p:nvSpPr>
            <p:cNvPr id="19" name="Freeform 18"/>
            <p:cNvSpPr/>
            <p:nvPr/>
          </p:nvSpPr>
          <p:spPr>
            <a:xfrm>
              <a:off x="4859734" y="3126658"/>
              <a:ext cx="4918446" cy="2775755"/>
            </a:xfrm>
            <a:custGeom>
              <a:avLst/>
              <a:gdLst>
                <a:gd name="connsiteX0" fmla="*/ 0 w 5298281"/>
                <a:gd name="connsiteY0" fmla="*/ 0 h 3533953"/>
                <a:gd name="connsiteX1" fmla="*/ 5298281 w 5298281"/>
                <a:gd name="connsiteY1" fmla="*/ 0 h 3533953"/>
                <a:gd name="connsiteX2" fmla="*/ 5298281 w 5298281"/>
                <a:gd name="connsiteY2" fmla="*/ 3533953 h 3533953"/>
                <a:gd name="connsiteX3" fmla="*/ 0 w 5298281"/>
                <a:gd name="connsiteY3" fmla="*/ 3533953 h 3533953"/>
                <a:gd name="connsiteX4" fmla="*/ 0 w 5298281"/>
                <a:gd name="connsiteY4" fmla="*/ 0 h 353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8281" h="3533953">
                  <a:moveTo>
                    <a:pt x="0" y="0"/>
                  </a:moveTo>
                  <a:lnTo>
                    <a:pt x="5298281" y="0"/>
                  </a:lnTo>
                  <a:lnTo>
                    <a:pt x="5298281" y="3533953"/>
                  </a:lnTo>
                  <a:lnTo>
                    <a:pt x="0" y="353395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7725" tIns="227584" rIns="227584" bIns="227584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(SGK /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89)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993731" y="2576726"/>
              <a:ext cx="2704984" cy="1263435"/>
            </a:xfrm>
            <a:custGeom>
              <a:avLst/>
              <a:gdLst>
                <a:gd name="connsiteX0" fmla="*/ 0 w 3532187"/>
                <a:gd name="connsiteY0" fmla="*/ 1766094 h 3532187"/>
                <a:gd name="connsiteX1" fmla="*/ 1766094 w 3532187"/>
                <a:gd name="connsiteY1" fmla="*/ 0 h 3532187"/>
                <a:gd name="connsiteX2" fmla="*/ 3532188 w 3532187"/>
                <a:gd name="connsiteY2" fmla="*/ 1766094 h 3532187"/>
                <a:gd name="connsiteX3" fmla="*/ 1766094 w 3532187"/>
                <a:gd name="connsiteY3" fmla="*/ 3532188 h 3532187"/>
                <a:gd name="connsiteX4" fmla="*/ 0 w 3532187"/>
                <a:gd name="connsiteY4" fmla="*/ 1766094 h 35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187" h="3532187">
                  <a:moveTo>
                    <a:pt x="0" y="1766094"/>
                  </a:moveTo>
                  <a:cubicBezTo>
                    <a:pt x="0" y="790707"/>
                    <a:pt x="790707" y="0"/>
                    <a:pt x="1766094" y="0"/>
                  </a:cubicBezTo>
                  <a:cubicBezTo>
                    <a:pt x="2741481" y="0"/>
                    <a:pt x="3532188" y="790707"/>
                    <a:pt x="3532188" y="1766094"/>
                  </a:cubicBezTo>
                  <a:cubicBezTo>
                    <a:pt x="3532188" y="2741481"/>
                    <a:pt x="2741481" y="3532188"/>
                    <a:pt x="1766094" y="3532188"/>
                  </a:cubicBezTo>
                  <a:cubicBezTo>
                    <a:pt x="790707" y="3532188"/>
                    <a:pt x="0" y="2741481"/>
                    <a:pt x="0" y="1766094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7277" tIns="517277" rIns="517277" bIns="517277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9457" y="1685531"/>
            <a:ext cx="475957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33C0B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270" y="1331220"/>
            <a:ext cx="97085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BIÊN BẢN MỘT CUỘC HỌP, CUỘC THẢO 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70" y="2138380"/>
            <a:ext cx="28280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457" y="1685531"/>
            <a:ext cx="475957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2741" y="2138380"/>
            <a:ext cx="8799219" cy="4147987"/>
            <a:chOff x="1360235" y="870152"/>
            <a:chExt cx="8799219" cy="4147987"/>
          </a:xfrm>
        </p:grpSpPr>
        <p:sp>
          <p:nvSpPr>
            <p:cNvPr id="17" name="Freeform 16"/>
            <p:cNvSpPr/>
            <p:nvPr/>
          </p:nvSpPr>
          <p:spPr>
            <a:xfrm>
              <a:off x="6096000" y="1704966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050280" y="1704966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3220690" y="1704966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907855" y="870152"/>
              <a:ext cx="2528716" cy="834814"/>
            </a:xfrm>
            <a:custGeom>
              <a:avLst/>
              <a:gdLst>
                <a:gd name="connsiteX0" fmla="*/ 0 w 2376289"/>
                <a:gd name="connsiteY0" fmla="*/ 0 h 834814"/>
                <a:gd name="connsiteX1" fmla="*/ 2376289 w 2376289"/>
                <a:gd name="connsiteY1" fmla="*/ 0 h 834814"/>
                <a:gd name="connsiteX2" fmla="*/ 2376289 w 2376289"/>
                <a:gd name="connsiteY2" fmla="*/ 834814 h 834814"/>
                <a:gd name="connsiteX3" fmla="*/ 0 w 2376289"/>
                <a:gd name="connsiteY3" fmla="*/ 834814 h 834814"/>
                <a:gd name="connsiteX4" fmla="*/ 0 w 2376289"/>
                <a:gd name="connsiteY4" fmla="*/ 0 h 8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834814">
                  <a:moveTo>
                    <a:pt x="0" y="0"/>
                  </a:moveTo>
                  <a:lnTo>
                    <a:pt x="2376289" y="0"/>
                  </a:lnTo>
                  <a:lnTo>
                    <a:pt x="2376289" y="834814"/>
                  </a:lnTo>
                  <a:lnTo>
                    <a:pt x="0" y="83481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60235" y="2203986"/>
              <a:ext cx="3501900" cy="2814153"/>
            </a:xfrm>
            <a:custGeom>
              <a:avLst/>
              <a:gdLst>
                <a:gd name="connsiteX0" fmla="*/ 0 w 2376289"/>
                <a:gd name="connsiteY0" fmla="*/ 0 h 3783860"/>
                <a:gd name="connsiteX1" fmla="*/ 2376289 w 2376289"/>
                <a:gd name="connsiteY1" fmla="*/ 0 h 3783860"/>
                <a:gd name="connsiteX2" fmla="*/ 2376289 w 2376289"/>
                <a:gd name="connsiteY2" fmla="*/ 3783860 h 3783860"/>
                <a:gd name="connsiteX3" fmla="*/ 0 w 2376289"/>
                <a:gd name="connsiteY3" fmla="*/ 3783860 h 3783860"/>
                <a:gd name="connsiteX4" fmla="*/ 0 w 2376289"/>
                <a:gd name="connsiteY4" fmla="*/ 0 h 378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3783860">
                  <a:moveTo>
                    <a:pt x="0" y="0"/>
                  </a:moveTo>
                  <a:lnTo>
                    <a:pt x="2376289" y="0"/>
                  </a:lnTo>
                  <a:lnTo>
                    <a:pt x="2376289" y="3783860"/>
                  </a:lnTo>
                  <a:lnTo>
                    <a:pt x="0" y="378386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960615" y="2203986"/>
              <a:ext cx="2724071" cy="2814153"/>
            </a:xfrm>
            <a:custGeom>
              <a:avLst/>
              <a:gdLst>
                <a:gd name="connsiteX0" fmla="*/ 0 w 2376289"/>
                <a:gd name="connsiteY0" fmla="*/ 0 h 3783860"/>
                <a:gd name="connsiteX1" fmla="*/ 2376289 w 2376289"/>
                <a:gd name="connsiteY1" fmla="*/ 0 h 3783860"/>
                <a:gd name="connsiteX2" fmla="*/ 2376289 w 2376289"/>
                <a:gd name="connsiteY2" fmla="*/ 3783860 h 3783860"/>
                <a:gd name="connsiteX3" fmla="*/ 0 w 2376289"/>
                <a:gd name="connsiteY3" fmla="*/ 3783860 h 3783860"/>
                <a:gd name="connsiteX4" fmla="*/ 0 w 2376289"/>
                <a:gd name="connsiteY4" fmla="*/ 0 h 378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3783860">
                  <a:moveTo>
                    <a:pt x="0" y="0"/>
                  </a:moveTo>
                  <a:lnTo>
                    <a:pt x="2376289" y="0"/>
                  </a:lnTo>
                  <a:lnTo>
                    <a:pt x="2376289" y="3783860"/>
                  </a:lnTo>
                  <a:lnTo>
                    <a:pt x="0" y="378386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783165" y="2203986"/>
              <a:ext cx="2376289" cy="2814153"/>
            </a:xfrm>
            <a:custGeom>
              <a:avLst/>
              <a:gdLst>
                <a:gd name="connsiteX0" fmla="*/ 0 w 2376289"/>
                <a:gd name="connsiteY0" fmla="*/ 0 h 3783860"/>
                <a:gd name="connsiteX1" fmla="*/ 2376289 w 2376289"/>
                <a:gd name="connsiteY1" fmla="*/ 0 h 3783860"/>
                <a:gd name="connsiteX2" fmla="*/ 2376289 w 2376289"/>
                <a:gd name="connsiteY2" fmla="*/ 3783860 h 3783860"/>
                <a:gd name="connsiteX3" fmla="*/ 0 w 2376289"/>
                <a:gd name="connsiteY3" fmla="*/ 3783860 h 3783860"/>
                <a:gd name="connsiteX4" fmla="*/ 0 w 2376289"/>
                <a:gd name="connsiteY4" fmla="*/ 0 h 378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3783860">
                  <a:moveTo>
                    <a:pt x="0" y="0"/>
                  </a:moveTo>
                  <a:lnTo>
                    <a:pt x="2376289" y="0"/>
                  </a:lnTo>
                  <a:lnTo>
                    <a:pt x="2376289" y="3783860"/>
                  </a:lnTo>
                  <a:lnTo>
                    <a:pt x="0" y="378386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8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934" y="1247847"/>
            <a:ext cx="475957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934" y="1829805"/>
            <a:ext cx="613975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thường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363171"/>
            <a:ext cx="108331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934" y="1247847"/>
            <a:ext cx="475957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934" y="1829805"/>
            <a:ext cx="613975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71" y="2307720"/>
            <a:ext cx="114449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22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370569"/>
            <a:ext cx="64764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ĩ thuật &quot;Khăn trải bàn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4" y="3144619"/>
            <a:ext cx="3743849" cy="304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ave 13"/>
          <p:cNvSpPr/>
          <p:nvPr/>
        </p:nvSpPr>
        <p:spPr>
          <a:xfrm>
            <a:off x="685800" y="2002256"/>
            <a:ext cx="3672349" cy="902740"/>
          </a:xfrm>
          <a:prstGeom prst="wav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1871" y="1749408"/>
            <a:ext cx="30492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hiếu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617012" y="2337878"/>
          <a:ext cx="6972301" cy="3913506"/>
        </p:xfrm>
        <a:graphic>
          <a:graphicData uri="http://schemas.openxmlformats.org/drawingml/2006/table">
            <a:tbl>
              <a:tblPr firstRow="1" firstCol="1" bandRow="1"/>
              <a:tblGrid>
                <a:gridCol w="1076633">
                  <a:extLst>
                    <a:ext uri="{9D8B030D-6E8A-4147-A177-3AD203B41FA5}">
                      <a16:colId xmlns:a16="http://schemas.microsoft.com/office/drawing/2014/main" val="1541242630"/>
                    </a:ext>
                  </a:extLst>
                </a:gridCol>
                <a:gridCol w="3421626">
                  <a:extLst>
                    <a:ext uri="{9D8B030D-6E8A-4147-A177-3AD203B41FA5}">
                      <a16:colId xmlns:a16="http://schemas.microsoft.com/office/drawing/2014/main" val="2691468163"/>
                    </a:ext>
                  </a:extLst>
                </a:gridCol>
                <a:gridCol w="2474042">
                  <a:extLst>
                    <a:ext uri="{9D8B030D-6E8A-4147-A177-3AD203B41FA5}">
                      <a16:colId xmlns:a16="http://schemas.microsoft.com/office/drawing/2014/main" val="910173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4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3. 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4. 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b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0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3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7507" y="132337"/>
            <a:ext cx="153535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223" y="743212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266432"/>
            <a:ext cx="64764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767998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(SGK 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89)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2681663"/>
            <a:ext cx="10833100" cy="3289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algn="just">
              <a:spcAft>
                <a:spcPts val="0"/>
              </a:spcAft>
            </a:pPr>
            <a:r>
              <a:rPr lang="es-MX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MX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s-MX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2606</Words>
  <Application>Microsoft Office PowerPoint</Application>
  <PresentationFormat>Widescreen</PresentationFormat>
  <Paragraphs>214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2024-04-20T01:30:24Z</dcterms:created>
  <dcterms:modified xsi:type="dcterms:W3CDTF">2024-04-20T01:30:35Z</dcterms:modified>
</cp:coreProperties>
</file>