
<file path=[Content_Types].xml><?xml version="1.0" encoding="utf-8"?>
<Types xmlns="http://schemas.openxmlformats.org/package/2006/content-types">
  <Default Extension="bin" ContentType="audio/unknown"/>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4" r:id="rId2"/>
    <p:sldId id="259" r:id="rId3"/>
    <p:sldId id="266" r:id="rId4"/>
    <p:sldId id="267" r:id="rId5"/>
    <p:sldId id="265" r:id="rId6"/>
    <p:sldId id="269" r:id="rId7"/>
    <p:sldId id="260" r:id="rId8"/>
    <p:sldId id="272" r:id="rId9"/>
    <p:sldId id="271" r:id="rId10"/>
    <p:sldId id="273" r:id="rId11"/>
    <p:sldId id="275" r:id="rId12"/>
    <p:sldId id="276" r:id="rId13"/>
    <p:sldId id="277" r:id="rId14"/>
    <p:sldId id="278" r:id="rId15"/>
    <p:sldId id="261" r:id="rId16"/>
    <p:sldId id="280" r:id="rId17"/>
    <p:sldId id="279" r:id="rId18"/>
    <p:sldId id="281" r:id="rId19"/>
    <p:sldId id="283" r:id="rId20"/>
    <p:sldId id="282" r:id="rId21"/>
    <p:sldId id="285" r:id="rId22"/>
    <p:sldId id="286" r:id="rId23"/>
    <p:sldId id="263" r:id="rId24"/>
    <p:sldId id="288" r:id="rId25"/>
    <p:sldId id="289" r:id="rId26"/>
    <p:sldId id="290" r:id="rId27"/>
    <p:sldId id="291" r:id="rId28"/>
    <p:sldId id="292" r:id="rId29"/>
    <p:sldId id="274" r:id="rId30"/>
    <p:sldId id="2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88FC5-3905-4C40-AD20-DBA0D1E152BA}" type="datetimeFigureOut">
              <a:rPr lang="en-US" smtClean="0"/>
              <a:pPr/>
              <a:t>1/31/2024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5990FB-F6A4-4D8B-905F-5C6729A438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DAF862B-9DD1-43A6-9256-29EC28616514}" type="slidenum">
              <a:rPr lang="en-US" smtClean="0"/>
              <a:pPr/>
              <a:t>8</a:t>
            </a:fld>
            <a:endParaRPr lang="en-US"/>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88D9D54-6A2A-48B9-85D2-8EA5EC6082C4}" type="slidenum">
              <a:rPr lang="en-US" smtClean="0"/>
              <a:pPr/>
              <a:t>10</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81000" y="685800"/>
            <a:ext cx="6096000" cy="3429000"/>
          </a:xfrm>
          <a:ln/>
        </p:spPr>
      </p:sp>
      <p:sp>
        <p:nvSpPr>
          <p:cNvPr id="37891" name="Notes Placeholder 2"/>
          <p:cNvSpPr>
            <a:spLocks noGrp="1"/>
          </p:cNvSpPr>
          <p:nvPr>
            <p:ph type="body" idx="1"/>
          </p:nvPr>
        </p:nvSpPr>
        <p:spPr>
          <a:noFill/>
          <a:ln/>
        </p:spPr>
        <p:txBody>
          <a:bodyPr/>
          <a:lstStyle/>
          <a:p>
            <a:endParaRPr lang="en-US"/>
          </a:p>
        </p:txBody>
      </p:sp>
      <p:sp>
        <p:nvSpPr>
          <p:cNvPr id="37892" name="Slide Number Placeholder 3"/>
          <p:cNvSpPr>
            <a:spLocks noGrp="1"/>
          </p:cNvSpPr>
          <p:nvPr>
            <p:ph type="sldNum" sz="quarter" idx="5"/>
          </p:nvPr>
        </p:nvSpPr>
        <p:spPr>
          <a:noFill/>
        </p:spPr>
        <p:txBody>
          <a:bodyPr/>
          <a:lstStyle/>
          <a:p>
            <a:fld id="{401B9BB6-F588-4F26-91C2-C6BB615A7A91}"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0B01E7E-FF1D-462E-8CF0-0CCC13C4FBE7}" type="slidenum">
              <a:rPr lang="en-US" altLang="en-US" smtClean="0"/>
              <a:pPr/>
              <a:t>12</a:t>
            </a:fld>
            <a:endParaRPr lang="en-US" altLang="en-US"/>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0317C52-7370-4EAB-A7CF-3AB9B8515609}" type="slidenum">
              <a:rPr lang="en-US" smtClean="0"/>
              <a:pPr/>
              <a:t>16</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44B064E-1175-46CF-9E2A-AFB6EBA9E4C8}" type="slidenum">
              <a:rPr lang="en-US" smtClean="0"/>
              <a:pPr/>
              <a:t>17</a:t>
            </a:fld>
            <a:endParaRPr lang="en-US"/>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E4F29D7-2D46-44D6-9379-0CCDF3968F67}" type="slidenum">
              <a:rPr lang="en-US" smtClean="0"/>
              <a:pPr/>
              <a:t>20</a:t>
            </a:fld>
            <a:endParaRPr lang="en-US"/>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1000" y="685800"/>
            <a:ext cx="6096000" cy="3429000"/>
          </a:xfrm>
          <a:ln/>
        </p:spPr>
      </p:sp>
      <p:sp>
        <p:nvSpPr>
          <p:cNvPr id="44035" name="Notes Placeholder 2"/>
          <p:cNvSpPr>
            <a:spLocks noGrp="1"/>
          </p:cNvSpPr>
          <p:nvPr>
            <p:ph type="body" idx="1"/>
          </p:nvPr>
        </p:nvSpPr>
        <p:spPr>
          <a:noFill/>
          <a:ln/>
        </p:spPr>
        <p:txBody>
          <a:bodyPr/>
          <a:lstStyle/>
          <a:p>
            <a:endParaRPr lang="en-US"/>
          </a:p>
        </p:txBody>
      </p:sp>
      <p:sp>
        <p:nvSpPr>
          <p:cNvPr id="44036" name="Slide Number Placeholder 3"/>
          <p:cNvSpPr>
            <a:spLocks noGrp="1"/>
          </p:cNvSpPr>
          <p:nvPr>
            <p:ph type="sldNum" sz="quarter" idx="5"/>
          </p:nvPr>
        </p:nvSpPr>
        <p:spPr>
          <a:noFill/>
        </p:spPr>
        <p:txBody>
          <a:bodyPr/>
          <a:lstStyle/>
          <a:p>
            <a:fld id="{1DEC1E19-E56A-4503-BC7E-23974AD572FA}"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noFill/>
          <a:ln/>
        </p:spPr>
        <p:txBody>
          <a:bodyPr/>
          <a:lstStyle/>
          <a:p>
            <a:endParaRPr lang="en-US"/>
          </a:p>
        </p:txBody>
      </p:sp>
      <p:sp>
        <p:nvSpPr>
          <p:cNvPr id="33796" name="Slide Number Placeholder 3"/>
          <p:cNvSpPr>
            <a:spLocks noGrp="1"/>
          </p:cNvSpPr>
          <p:nvPr>
            <p:ph type="sldNum" sz="quarter" idx="5"/>
          </p:nvPr>
        </p:nvSpPr>
        <p:spPr>
          <a:noFill/>
        </p:spPr>
        <p:txBody>
          <a:bodyPr/>
          <a:lstStyle/>
          <a:p>
            <a:fld id="{DFC617C0-B601-454C-8347-E7BD6CE58C0E}"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FA9CCE-957A-4021-B10A-CCD7787AF5DF}"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A9CCE-957A-4021-B10A-CCD7787AF5DF}"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A9CCE-957A-4021-B10A-CCD7787AF5DF}"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E36C3868-919B-407D-A360-58AEBBB90662}" type="datetime13">
              <a:rPr lang="vi-VN"/>
              <a:pPr>
                <a:defRPr/>
              </a:pPr>
              <a:t>13:00:48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DEF821-2F5E-48D5-BC01-AA1A3E6468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A9CCE-957A-4021-B10A-CCD7787AF5DF}"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A9CCE-957A-4021-B10A-CCD7787AF5DF}"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FA9CCE-957A-4021-B10A-CCD7787AF5DF}" type="datetimeFigureOut">
              <a:rPr lang="en-US" smtClean="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FA9CCE-957A-4021-B10A-CCD7787AF5DF}" type="datetimeFigureOut">
              <a:rPr lang="en-US" smtClean="0"/>
              <a:pPr/>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FA9CCE-957A-4021-B10A-CCD7787AF5DF}" type="datetimeFigureOut">
              <a:rPr lang="en-US" smtClean="0"/>
              <a:pPr/>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A9CCE-957A-4021-B10A-CCD7787AF5DF}" type="datetimeFigureOut">
              <a:rPr lang="en-US" smtClean="0"/>
              <a:pPr/>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A9CCE-957A-4021-B10A-CCD7787AF5DF}" type="datetimeFigureOut">
              <a:rPr lang="en-US" smtClean="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A9CCE-957A-4021-B10A-CCD7787AF5DF}" type="datetimeFigureOut">
              <a:rPr lang="en-US" smtClean="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7FE6F-4695-4619-98F8-04810DC34A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A9CCE-957A-4021-B10A-CCD7787AF5DF}" type="datetimeFigureOut">
              <a:rPr lang="en-US" smtClean="0"/>
              <a:pPr/>
              <a:t>1/31/2024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7FE6F-4695-4619-98F8-04810DC34A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4.xml"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6.xml" /><Relationship Id="rId1" Type="http://schemas.openxmlformats.org/officeDocument/2006/relationships/slideLayout" Target="../slideLayouts/slideLayout12.xml" /></Relationships>
</file>

<file path=ppt/slides/_rels/slide1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7.xml" /><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3" Type="http://schemas.openxmlformats.org/officeDocument/2006/relationships/hyperlink" Target="&#272;&#7890;NG%20H&#7890;%20FLASH%20N&#7872;N%20V&#192;NG%20R&#7844;T%20TI&#7878;N%20L&#7906;I%20V&#192;%20&#272;&#7864;P.exe" TargetMode="External" /><Relationship Id="rId2" Type="http://schemas.openxmlformats.org/officeDocument/2006/relationships/notesSlide" Target="../notesSlides/notesSlide8.xml" /><Relationship Id="rId1" Type="http://schemas.openxmlformats.org/officeDocument/2006/relationships/slideLayout" Target="../slideLayouts/slideLayout12.xml" /></Relationships>
</file>

<file path=ppt/slides/_rels/slide2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3" Type="http://schemas.openxmlformats.org/officeDocument/2006/relationships/image" Target="../media/image16.gif" /><Relationship Id="rId2" Type="http://schemas.openxmlformats.org/officeDocument/2006/relationships/audio" Target="../media/audio1.bin" /><Relationship Id="rId1" Type="http://schemas.openxmlformats.org/officeDocument/2006/relationships/slideLayout" Target="../slideLayouts/slideLayout7.xml" /><Relationship Id="rId4" Type="http://schemas.openxmlformats.org/officeDocument/2006/relationships/image" Target="../media/image17.gif"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22.gif" /><Relationship Id="rId2" Type="http://schemas.openxmlformats.org/officeDocument/2006/relationships/image" Target="../media/image21.jpeg" /><Relationship Id="rId1" Type="http://schemas.openxmlformats.org/officeDocument/2006/relationships/slideLayout" Target="../slideLayouts/slideLayout2.xml" /><Relationship Id="rId5" Type="http://schemas.openxmlformats.org/officeDocument/2006/relationships/image" Target="../media/image24.gif" /><Relationship Id="rId4" Type="http://schemas.openxmlformats.org/officeDocument/2006/relationships/image" Target="../media/image23.gif"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ọn Bộ 11 Chủ Đề Hình Nền Powerpoint 2010 Đẹp, 100+ Hình Nền Slide Đẹp  2021 - luxury-inside.vn"/>
          <p:cNvPicPr>
            <a:picLocks noChangeAspect="1" noChangeArrowheads="1"/>
          </p:cNvPicPr>
          <p:nvPr/>
        </p:nvPicPr>
        <p:blipFill>
          <a:blip r:embed="rId2"/>
          <a:srcRect/>
          <a:stretch>
            <a:fillRect/>
          </a:stretch>
        </p:blipFill>
        <p:spPr bwMode="auto">
          <a:xfrm>
            <a:off x="1" y="0"/>
            <a:ext cx="12192000" cy="6858000"/>
          </a:xfrm>
          <a:prstGeom prst="rect">
            <a:avLst/>
          </a:prstGeom>
          <a:noFill/>
        </p:spPr>
      </p:pic>
      <p:sp>
        <p:nvSpPr>
          <p:cNvPr id="3" name="Text Box 3"/>
          <p:cNvSpPr txBox="1">
            <a:spLocks noChangeArrowheads="1"/>
          </p:cNvSpPr>
          <p:nvPr/>
        </p:nvSpPr>
        <p:spPr bwMode="auto">
          <a:xfrm>
            <a:off x="3200401" y="1905001"/>
            <a:ext cx="6081713" cy="1015663"/>
          </a:xfrm>
          <a:prstGeom prst="rect">
            <a:avLst/>
          </a:prstGeom>
          <a:noFill/>
          <a:ln>
            <a:noFill/>
          </a:ln>
          <a:effectLst/>
        </p:spPr>
        <p:txBody>
          <a:bodyPr wrap="square">
            <a:spAutoFit/>
          </a:bodyPr>
          <a:lstStyle/>
          <a:p>
            <a:pPr algn="ctr" eaLnBrk="1" hangingPunct="1">
              <a:spcBef>
                <a:spcPct val="50000"/>
              </a:spcBef>
              <a:defRPr/>
            </a:pPr>
            <a:r>
              <a:rPr lang="vi-VN" sz="6000" b="1" dirty="0">
                <a:solidFill>
                  <a:srgbClr val="0000FF"/>
                </a:solidFill>
                <a:latin typeface="Times New Roman" pitchFamily="18" charset="0"/>
                <a:cs typeface="Times New Roman" pitchFamily="18" charset="0"/>
              </a:rPr>
              <a:t>CHƯƠNG III:</a:t>
            </a:r>
            <a:endParaRPr lang="en-US" sz="6000" b="1" dirty="0">
              <a:solidFill>
                <a:srgbClr val="0000FF"/>
              </a:solidFill>
              <a:latin typeface="Times New Roman" pitchFamily="18" charset="0"/>
              <a:cs typeface="Times New Roman" pitchFamily="18" charset="0"/>
            </a:endParaRPr>
          </a:p>
        </p:txBody>
      </p:sp>
      <p:sp>
        <p:nvSpPr>
          <p:cNvPr id="4" name="Rectangle 3"/>
          <p:cNvSpPr/>
          <p:nvPr/>
        </p:nvSpPr>
        <p:spPr>
          <a:xfrm>
            <a:off x="2743200" y="2743201"/>
            <a:ext cx="6705600" cy="1107996"/>
          </a:xfrm>
          <a:prstGeom prst="rect">
            <a:avLst/>
          </a:prstGeom>
          <a:noFill/>
          <a:ln>
            <a:noFill/>
          </a:ln>
          <a:effectLst>
            <a:outerShdw blurRad="50800" dist="50800" dir="5400000" algn="ctr" rotWithShape="0">
              <a:schemeClr val="bg1"/>
            </a:out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vi-VN" sz="6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QUANG HỌC </a:t>
            </a:r>
            <a:endParaRPr lang="en-US" sz="6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Picture 23" descr="feuerwerk_137"/>
          <p:cNvPicPr>
            <a:picLocks noChangeAspect="1" noChangeArrowheads="1" noCrop="1"/>
          </p:cNvPicPr>
          <p:nvPr/>
        </p:nvPicPr>
        <p:blipFill>
          <a:blip r:embed="rId3"/>
          <a:srcRect/>
          <a:stretch>
            <a:fillRect/>
          </a:stretch>
        </p:blipFill>
        <p:spPr bwMode="auto">
          <a:xfrm rot="10800000">
            <a:off x="1450975" y="0"/>
            <a:ext cx="2179638" cy="1676400"/>
          </a:xfrm>
          <a:prstGeom prst="rect">
            <a:avLst/>
          </a:prstGeom>
          <a:noFill/>
          <a:ln w="9525">
            <a:noFill/>
            <a:miter lim="800000"/>
            <a:headEnd/>
            <a:tailEnd/>
          </a:ln>
        </p:spPr>
      </p:pic>
      <p:pic>
        <p:nvPicPr>
          <p:cNvPr id="6" name="Picture 23" descr="feuerwerk_137"/>
          <p:cNvPicPr>
            <a:picLocks noChangeAspect="1" noChangeArrowheads="1" noCrop="1"/>
          </p:cNvPicPr>
          <p:nvPr/>
        </p:nvPicPr>
        <p:blipFill>
          <a:blip r:embed="rId3"/>
          <a:srcRect/>
          <a:stretch>
            <a:fillRect/>
          </a:stretch>
        </p:blipFill>
        <p:spPr bwMode="auto">
          <a:xfrm rot="10800000">
            <a:off x="8839199" y="58738"/>
            <a:ext cx="1784350" cy="1676400"/>
          </a:xfrm>
          <a:prstGeom prst="rect">
            <a:avLst/>
          </a:prstGeom>
          <a:noFill/>
          <a:ln w="9525">
            <a:noFill/>
            <a:miter lim="800000"/>
            <a:headEnd/>
            <a:tailEnd/>
          </a:ln>
        </p:spPr>
      </p:pic>
      <p:pic>
        <p:nvPicPr>
          <p:cNvPr id="7" name="Picture 23" descr="feuerwerk_137"/>
          <p:cNvPicPr>
            <a:picLocks noChangeAspect="1" noChangeArrowheads="1" noCrop="1"/>
          </p:cNvPicPr>
          <p:nvPr/>
        </p:nvPicPr>
        <p:blipFill>
          <a:blip r:embed="rId3"/>
          <a:srcRect/>
          <a:stretch>
            <a:fillRect/>
          </a:stretch>
        </p:blipFill>
        <p:spPr bwMode="auto">
          <a:xfrm>
            <a:off x="8637589" y="5116513"/>
            <a:ext cx="2179637" cy="1676400"/>
          </a:xfrm>
          <a:prstGeom prst="rect">
            <a:avLst/>
          </a:prstGeom>
          <a:noFill/>
          <a:ln w="9525">
            <a:noFill/>
            <a:miter lim="800000"/>
            <a:headEnd/>
            <a:tailEnd/>
          </a:ln>
        </p:spPr>
      </p:pic>
      <p:pic>
        <p:nvPicPr>
          <p:cNvPr id="8" name="Picture 23" descr="feuerwerk_137"/>
          <p:cNvPicPr>
            <a:picLocks noChangeAspect="1" noChangeArrowheads="1" noCrop="1"/>
          </p:cNvPicPr>
          <p:nvPr/>
        </p:nvPicPr>
        <p:blipFill>
          <a:blip r:embed="rId3"/>
          <a:srcRect/>
          <a:stretch>
            <a:fillRect/>
          </a:stretch>
        </p:blipFill>
        <p:spPr bwMode="auto">
          <a:xfrm>
            <a:off x="1576389" y="5181600"/>
            <a:ext cx="2181225" cy="1676400"/>
          </a:xfrm>
          <a:prstGeom prst="rect">
            <a:avLst/>
          </a:prstGeom>
          <a:noFill/>
          <a:ln w="9525">
            <a:noFill/>
            <a:miter lim="800000"/>
            <a:headEnd/>
            <a:tailEnd/>
          </a:ln>
        </p:spPr>
      </p:pic>
    </p:spTree>
    <p:extLst>
      <p:ext uri="{BB962C8B-B14F-4D97-AF65-F5344CB8AC3E}">
        <p14:creationId xmlns:p14="http://schemas.microsoft.com/office/powerpoint/2010/main" val="19112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50+ Mẫu background powerpoint đẹp cho bài thuyết trình"/>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5" name="Text Box 3"/>
          <p:cNvSpPr txBox="1">
            <a:spLocks noChangeArrowheads="1"/>
          </p:cNvSpPr>
          <p:nvPr/>
        </p:nvSpPr>
        <p:spPr bwMode="auto">
          <a:xfrm>
            <a:off x="4876800" y="609601"/>
            <a:ext cx="2895600" cy="646113"/>
          </a:xfrm>
          <a:prstGeom prst="rect">
            <a:avLst/>
          </a:prstGeom>
          <a:noFill/>
          <a:ln>
            <a:noFill/>
          </a:ln>
          <a:effectLst/>
        </p:spPr>
        <p:txBody>
          <a:bodyPr wrap="square">
            <a:spAutoFit/>
          </a:bodyPr>
          <a:lstStyle/>
          <a:p>
            <a:pPr eaLnBrk="1" hangingPunct="1">
              <a:spcBef>
                <a:spcPct val="50000"/>
              </a:spcBef>
              <a:defRPr/>
            </a:pPr>
            <a:r>
              <a:rPr lang="en-US" sz="3600" b="1" dirty="0">
                <a:solidFill>
                  <a:srgbClr val="0070C0"/>
                </a:solidFill>
                <a:latin typeface="Times New Roman" pitchFamily="18" charset="0"/>
                <a:cs typeface="Times New Roman" pitchFamily="18" charset="0"/>
              </a:rPr>
              <a:t>2. </a:t>
            </a:r>
            <a:r>
              <a:rPr lang="en-US" sz="3600" b="1" dirty="0" err="1">
                <a:solidFill>
                  <a:srgbClr val="0070C0"/>
                </a:solidFill>
                <a:latin typeface="Times New Roman" pitchFamily="18" charset="0"/>
                <a:cs typeface="Times New Roman" pitchFamily="18" charset="0"/>
              </a:rPr>
              <a:t>Kết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luận</a:t>
            </a:r>
            <a:endParaRPr lang="en-US" sz="3600" b="1" dirty="0">
              <a:solidFill>
                <a:srgbClr val="0070C0"/>
              </a:solidFill>
              <a:latin typeface="Times New Roman" pitchFamily="18" charset="0"/>
              <a:cs typeface="Times New Roman" pitchFamily="18" charset="0"/>
            </a:endParaRPr>
          </a:p>
        </p:txBody>
      </p:sp>
      <p:sp>
        <p:nvSpPr>
          <p:cNvPr id="8" name="Text Box 11"/>
          <p:cNvSpPr txBox="1">
            <a:spLocks noChangeArrowheads="1"/>
          </p:cNvSpPr>
          <p:nvPr/>
        </p:nvSpPr>
        <p:spPr bwMode="auto">
          <a:xfrm>
            <a:off x="2514600" y="1371600"/>
            <a:ext cx="7239000" cy="3785652"/>
          </a:xfrm>
          <a:prstGeom prst="rect">
            <a:avLst/>
          </a:prstGeom>
          <a:noFill/>
          <a:ln w="9525">
            <a:noFill/>
            <a:miter lim="800000"/>
            <a:headEnd/>
            <a:tailEnd/>
          </a:ln>
        </p:spPr>
        <p:txBody>
          <a:bodyPr wrap="square">
            <a:spAutoFit/>
          </a:bodyPr>
          <a:lstStyle/>
          <a:p>
            <a:pPr eaLnBrk="1" hangingPunct="1">
              <a:spcBef>
                <a:spcPct val="50000"/>
              </a:spcBef>
            </a:pPr>
            <a:r>
              <a:rPr lang="en-US" sz="4000" dirty="0"/>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truyền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suốt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này</a:t>
            </a:r>
            <a:r>
              <a:rPr lang="en-US" sz="4000" dirty="0">
                <a:latin typeface="Times New Roman" pitchFamily="18" charset="0"/>
                <a:cs typeface="Times New Roman" pitchFamily="18" charset="0"/>
              </a:rPr>
              <a:t> sang </a:t>
            </a:r>
            <a:r>
              <a:rPr lang="en-US" sz="4000" dirty="0" err="1">
                <a:latin typeface="Times New Roman" pitchFamily="18" charset="0"/>
                <a:cs typeface="Times New Roman" pitchFamily="18" charset="0"/>
              </a:rPr>
              <a:t>môi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suốt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gãy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khúc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mặt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giữa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hai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gọi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khúc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sáng</a:t>
            </a:r>
            <a:r>
              <a:rPr lang="en-US" sz="40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0"/>
          <p:cNvSpPr>
            <a:spLocks noChangeArrowheads="1"/>
          </p:cNvSpPr>
          <p:nvPr/>
        </p:nvSpPr>
        <p:spPr bwMode="auto">
          <a:xfrm>
            <a:off x="8072438" y="2636838"/>
            <a:ext cx="2500312" cy="2667000"/>
          </a:xfrm>
          <a:prstGeom prst="rect">
            <a:avLst/>
          </a:prstGeom>
          <a:solidFill>
            <a:schemeClr val="bg1">
              <a:alpha val="61176"/>
            </a:schemeClr>
          </a:solidFill>
          <a:ln w="9525">
            <a:miter lim="800000"/>
            <a:headEnd/>
            <a:tailEnd/>
          </a:ln>
          <a:scene3d>
            <a:camera prst="legacyObliqueTopLeft"/>
            <a:lightRig rig="legacyFlat2" dir="t"/>
          </a:scene3d>
          <a:sp3d extrusionH="1243000" prstMaterial="legacyMatte">
            <a:bevelT w="13500" h="13500" prst="angle"/>
            <a:bevelB w="13500" h="13500" prst="angle"/>
            <a:extrusionClr>
              <a:srgbClr val="CCECFF"/>
            </a:extrusionClr>
          </a:sp3d>
        </p:spPr>
        <p:txBody>
          <a:bodyPr wrap="none" anchor="ctr">
            <a:flatTx/>
          </a:bodyPr>
          <a:lstStyle/>
          <a:p>
            <a:pPr eaLnBrk="1" hangingPunct="1"/>
            <a:endParaRPr lang="en-US" sz="3200" b="1">
              <a:latin typeface="VNI-Top" pitchFamily="2" charset="0"/>
            </a:endParaRPr>
          </a:p>
        </p:txBody>
      </p:sp>
      <p:sp>
        <p:nvSpPr>
          <p:cNvPr id="12291" name="Rectangle 71"/>
          <p:cNvSpPr>
            <a:spLocks noChangeArrowheads="1"/>
          </p:cNvSpPr>
          <p:nvPr/>
        </p:nvSpPr>
        <p:spPr bwMode="auto">
          <a:xfrm>
            <a:off x="7788276" y="3246438"/>
            <a:ext cx="2500313" cy="1752600"/>
          </a:xfrm>
          <a:prstGeom prst="rect">
            <a:avLst/>
          </a:prstGeom>
          <a:solidFill>
            <a:srgbClr val="CCFFFF">
              <a:alpha val="47842"/>
            </a:srgbClr>
          </a:solidFill>
          <a:ln w="9525">
            <a:miter lim="800000"/>
            <a:headEnd/>
            <a:tailEnd/>
          </a:ln>
          <a:scene3d>
            <a:camera prst="legacyObliqueTopLeft"/>
            <a:lightRig rig="legacyFlat4" dir="b"/>
          </a:scene3d>
          <a:sp3d extrusionH="430200" prstMaterial="legacyMatte">
            <a:bevelT w="13500" h="13500" prst="angle"/>
            <a:bevelB w="13500" h="13500" prst="angle"/>
            <a:extrusionClr>
              <a:srgbClr val="E1FFFF"/>
            </a:extrusionClr>
          </a:sp3d>
        </p:spPr>
        <p:txBody>
          <a:bodyPr wrap="none" anchor="ctr">
            <a:flatTx/>
          </a:bodyPr>
          <a:lstStyle/>
          <a:p>
            <a:pPr eaLnBrk="1" hangingPunct="1"/>
            <a:endParaRPr lang="en-US" sz="3200" b="1">
              <a:latin typeface="VNI-Top" pitchFamily="2" charset="0"/>
            </a:endParaRPr>
          </a:p>
        </p:txBody>
      </p:sp>
      <p:sp>
        <p:nvSpPr>
          <p:cNvPr id="12292" name="Line 72"/>
          <p:cNvSpPr>
            <a:spLocks noChangeShapeType="1"/>
          </p:cNvSpPr>
          <p:nvPr/>
        </p:nvSpPr>
        <p:spPr bwMode="auto">
          <a:xfrm>
            <a:off x="7618413" y="2173288"/>
            <a:ext cx="2500312" cy="0"/>
          </a:xfrm>
          <a:prstGeom prst="line">
            <a:avLst/>
          </a:prstGeom>
          <a:noFill/>
          <a:ln w="12700">
            <a:solidFill>
              <a:schemeClr val="tx1"/>
            </a:solidFill>
            <a:round/>
            <a:headEnd/>
            <a:tailEnd/>
          </a:ln>
        </p:spPr>
        <p:txBody>
          <a:bodyPr/>
          <a:lstStyle/>
          <a:p>
            <a:endParaRPr lang="en-US" sz="1800"/>
          </a:p>
        </p:txBody>
      </p:sp>
      <p:sp>
        <p:nvSpPr>
          <p:cNvPr id="12293" name="Line 73"/>
          <p:cNvSpPr>
            <a:spLocks noChangeShapeType="1"/>
          </p:cNvSpPr>
          <p:nvPr/>
        </p:nvSpPr>
        <p:spPr bwMode="auto">
          <a:xfrm>
            <a:off x="10131426" y="2166938"/>
            <a:ext cx="454025" cy="457200"/>
          </a:xfrm>
          <a:prstGeom prst="line">
            <a:avLst/>
          </a:prstGeom>
          <a:noFill/>
          <a:ln w="28575">
            <a:solidFill>
              <a:schemeClr val="tx1"/>
            </a:solidFill>
            <a:round/>
            <a:headEnd/>
            <a:tailEnd/>
          </a:ln>
        </p:spPr>
        <p:txBody>
          <a:bodyPr/>
          <a:lstStyle/>
          <a:p>
            <a:endParaRPr lang="en-US" sz="1800"/>
          </a:p>
        </p:txBody>
      </p:sp>
      <p:sp>
        <p:nvSpPr>
          <p:cNvPr id="98378" name="Rectangle 74"/>
          <p:cNvSpPr>
            <a:spLocks noChangeArrowheads="1"/>
          </p:cNvSpPr>
          <p:nvPr/>
        </p:nvSpPr>
        <p:spPr bwMode="auto">
          <a:xfrm>
            <a:off x="7769225" y="1341438"/>
            <a:ext cx="2490788" cy="3581400"/>
          </a:xfrm>
          <a:prstGeom prst="rect">
            <a:avLst/>
          </a:prstGeom>
          <a:gradFill rotWithShape="1">
            <a:gsLst>
              <a:gs pos="0">
                <a:srgbClr val="E0E0E0"/>
              </a:gs>
              <a:gs pos="100000">
                <a:srgbClr val="AAAAAA"/>
              </a:gs>
            </a:gsLst>
            <a:lin ang="5400000" scaled="1"/>
          </a:gradFill>
          <a:ln w="9525">
            <a:noFill/>
            <a:miter lim="800000"/>
            <a:headEnd/>
            <a:tailEnd/>
          </a:ln>
        </p:spPr>
        <p:txBody>
          <a:bodyPr wrap="none" anchor="ctr"/>
          <a:lstStyle/>
          <a:p>
            <a:pPr eaLnBrk="1" hangingPunct="1"/>
            <a:endParaRPr lang="en-US" sz="3200" b="1">
              <a:latin typeface="VNI-Top" pitchFamily="2" charset="0"/>
            </a:endParaRPr>
          </a:p>
        </p:txBody>
      </p:sp>
      <p:sp>
        <p:nvSpPr>
          <p:cNvPr id="12295" name="Line 75"/>
          <p:cNvSpPr>
            <a:spLocks noChangeShapeType="1"/>
          </p:cNvSpPr>
          <p:nvPr/>
        </p:nvSpPr>
        <p:spPr bwMode="auto">
          <a:xfrm>
            <a:off x="7624763" y="2179638"/>
            <a:ext cx="0" cy="2667000"/>
          </a:xfrm>
          <a:prstGeom prst="line">
            <a:avLst/>
          </a:prstGeom>
          <a:noFill/>
          <a:ln w="19050">
            <a:solidFill>
              <a:schemeClr val="tx1"/>
            </a:solidFill>
            <a:round/>
            <a:headEnd/>
            <a:tailEnd/>
          </a:ln>
        </p:spPr>
        <p:txBody>
          <a:bodyPr/>
          <a:lstStyle/>
          <a:p>
            <a:endParaRPr lang="en-US" sz="1800"/>
          </a:p>
        </p:txBody>
      </p:sp>
      <p:sp>
        <p:nvSpPr>
          <p:cNvPr id="12296" name="Line 76"/>
          <p:cNvSpPr>
            <a:spLocks noChangeShapeType="1"/>
          </p:cNvSpPr>
          <p:nvPr/>
        </p:nvSpPr>
        <p:spPr bwMode="auto">
          <a:xfrm>
            <a:off x="7618414" y="2179638"/>
            <a:ext cx="454025" cy="457200"/>
          </a:xfrm>
          <a:prstGeom prst="line">
            <a:avLst/>
          </a:prstGeom>
          <a:noFill/>
          <a:ln w="28575">
            <a:solidFill>
              <a:schemeClr val="tx1"/>
            </a:solidFill>
            <a:round/>
            <a:headEnd/>
            <a:tailEnd/>
          </a:ln>
        </p:spPr>
        <p:txBody>
          <a:bodyPr/>
          <a:lstStyle/>
          <a:p>
            <a:endParaRPr lang="en-US" sz="1800"/>
          </a:p>
        </p:txBody>
      </p:sp>
      <p:sp>
        <p:nvSpPr>
          <p:cNvPr id="12297" name="Line 77"/>
          <p:cNvSpPr>
            <a:spLocks noChangeShapeType="1"/>
          </p:cNvSpPr>
          <p:nvPr/>
        </p:nvSpPr>
        <p:spPr bwMode="auto">
          <a:xfrm>
            <a:off x="7618414" y="4846638"/>
            <a:ext cx="454025" cy="457200"/>
          </a:xfrm>
          <a:prstGeom prst="line">
            <a:avLst/>
          </a:prstGeom>
          <a:noFill/>
          <a:ln w="28575">
            <a:solidFill>
              <a:schemeClr val="tx1"/>
            </a:solidFill>
            <a:round/>
            <a:headEnd/>
            <a:tailEnd/>
          </a:ln>
        </p:spPr>
        <p:txBody>
          <a:bodyPr/>
          <a:lstStyle/>
          <a:p>
            <a:endParaRPr lang="en-US" sz="1800"/>
          </a:p>
        </p:txBody>
      </p:sp>
      <p:sp>
        <p:nvSpPr>
          <p:cNvPr id="12298" name="Line 78"/>
          <p:cNvSpPr>
            <a:spLocks noChangeShapeType="1"/>
          </p:cNvSpPr>
          <p:nvPr/>
        </p:nvSpPr>
        <p:spPr bwMode="auto">
          <a:xfrm>
            <a:off x="7637464" y="1173163"/>
            <a:ext cx="1438275" cy="2057400"/>
          </a:xfrm>
          <a:prstGeom prst="line">
            <a:avLst/>
          </a:prstGeom>
          <a:noFill/>
          <a:ln w="25400">
            <a:solidFill>
              <a:srgbClr val="FF0000"/>
            </a:solidFill>
            <a:round/>
            <a:headEnd type="oval" w="med" len="med"/>
            <a:tailEnd/>
          </a:ln>
        </p:spPr>
        <p:txBody>
          <a:bodyPr/>
          <a:lstStyle/>
          <a:p>
            <a:endParaRPr lang="en-US" sz="1800"/>
          </a:p>
        </p:txBody>
      </p:sp>
      <p:sp>
        <p:nvSpPr>
          <p:cNvPr id="12299" name="Rectangle 79"/>
          <p:cNvSpPr>
            <a:spLocks noChangeArrowheads="1"/>
          </p:cNvSpPr>
          <p:nvPr/>
        </p:nvSpPr>
        <p:spPr bwMode="auto">
          <a:xfrm>
            <a:off x="8072438" y="3524250"/>
            <a:ext cx="2500312" cy="1752600"/>
          </a:xfrm>
          <a:prstGeom prst="rect">
            <a:avLst/>
          </a:prstGeom>
          <a:solidFill>
            <a:srgbClr val="CCFFFF">
              <a:alpha val="47842"/>
            </a:srgbClr>
          </a:solidFill>
          <a:ln w="9525">
            <a:miter lim="800000"/>
            <a:headEnd/>
            <a:tailEnd/>
          </a:ln>
          <a:scene3d>
            <a:camera prst="legacyObliqueTopLeft"/>
            <a:lightRig rig="legacyFlat4" dir="b"/>
          </a:scene3d>
          <a:sp3d extrusionH="887400" prstMaterial="legacyMatte">
            <a:bevelT w="13500" h="13500" prst="angle"/>
            <a:bevelB w="13500" h="13500" prst="angle"/>
            <a:extrusionClr>
              <a:srgbClr val="E1FFFF"/>
            </a:extrusionClr>
          </a:sp3d>
        </p:spPr>
        <p:txBody>
          <a:bodyPr wrap="none" anchor="ctr">
            <a:flatTx/>
          </a:bodyPr>
          <a:lstStyle/>
          <a:p>
            <a:pPr eaLnBrk="1" hangingPunct="1"/>
            <a:endParaRPr lang="en-US" sz="3200" b="1">
              <a:latin typeface="VNI-Top" pitchFamily="2" charset="0"/>
            </a:endParaRPr>
          </a:p>
        </p:txBody>
      </p:sp>
      <p:sp>
        <p:nvSpPr>
          <p:cNvPr id="98384" name="AutoShape 80" descr="90%"/>
          <p:cNvSpPr>
            <a:spLocks noChangeArrowheads="1"/>
          </p:cNvSpPr>
          <p:nvPr/>
        </p:nvSpPr>
        <p:spPr bwMode="auto">
          <a:xfrm rot="9729245">
            <a:off x="8339138" y="1620839"/>
            <a:ext cx="971550" cy="1627187"/>
          </a:xfrm>
          <a:prstGeom prst="flowChartExtract">
            <a:avLst/>
          </a:prstGeom>
          <a:pattFill prst="pct90">
            <a:fgClr>
              <a:srgbClr val="006600"/>
            </a:fgClr>
            <a:bgClr>
              <a:schemeClr val="bg1"/>
            </a:bgClr>
          </a:pattFill>
          <a:ln w="9525">
            <a:noFill/>
            <a:miter lim="800000"/>
            <a:headEnd/>
            <a:tailEnd/>
          </a:ln>
        </p:spPr>
        <p:txBody>
          <a:bodyPr wrap="none" anchor="ctr"/>
          <a:lstStyle/>
          <a:p>
            <a:pPr eaLnBrk="1" hangingPunct="1"/>
            <a:endParaRPr lang="en-US" sz="3200" b="1">
              <a:latin typeface="VNI-Top" pitchFamily="2" charset="0"/>
            </a:endParaRPr>
          </a:p>
        </p:txBody>
      </p:sp>
      <p:sp>
        <p:nvSpPr>
          <p:cNvPr id="12301" name="Line 81"/>
          <p:cNvSpPr>
            <a:spLocks noChangeShapeType="1"/>
          </p:cNvSpPr>
          <p:nvPr/>
        </p:nvSpPr>
        <p:spPr bwMode="auto">
          <a:xfrm>
            <a:off x="8072438" y="2636838"/>
            <a:ext cx="2500312" cy="0"/>
          </a:xfrm>
          <a:prstGeom prst="line">
            <a:avLst/>
          </a:prstGeom>
          <a:noFill/>
          <a:ln w="12700">
            <a:solidFill>
              <a:schemeClr val="tx1"/>
            </a:solidFill>
            <a:round/>
            <a:headEnd/>
            <a:tailEnd/>
          </a:ln>
        </p:spPr>
        <p:txBody>
          <a:bodyPr/>
          <a:lstStyle/>
          <a:p>
            <a:endParaRPr lang="en-US" sz="1800"/>
          </a:p>
        </p:txBody>
      </p:sp>
      <p:sp>
        <p:nvSpPr>
          <p:cNvPr id="12302" name="Line 82"/>
          <p:cNvSpPr>
            <a:spLocks noChangeShapeType="1"/>
          </p:cNvSpPr>
          <p:nvPr/>
        </p:nvSpPr>
        <p:spPr bwMode="auto">
          <a:xfrm>
            <a:off x="9067800" y="1308101"/>
            <a:ext cx="7938" cy="3617913"/>
          </a:xfrm>
          <a:prstGeom prst="line">
            <a:avLst/>
          </a:prstGeom>
          <a:noFill/>
          <a:ln w="38100">
            <a:solidFill>
              <a:srgbClr val="FF00FF"/>
            </a:solidFill>
            <a:round/>
            <a:headEnd/>
            <a:tailEnd/>
          </a:ln>
        </p:spPr>
        <p:txBody>
          <a:bodyPr/>
          <a:lstStyle/>
          <a:p>
            <a:endParaRPr lang="en-US" sz="1800"/>
          </a:p>
        </p:txBody>
      </p:sp>
      <p:sp>
        <p:nvSpPr>
          <p:cNvPr id="12303" name="Line 83"/>
          <p:cNvSpPr>
            <a:spLocks noChangeShapeType="1"/>
          </p:cNvSpPr>
          <p:nvPr/>
        </p:nvSpPr>
        <p:spPr bwMode="auto">
          <a:xfrm>
            <a:off x="9075739" y="3233738"/>
            <a:ext cx="606425" cy="1676400"/>
          </a:xfrm>
          <a:prstGeom prst="line">
            <a:avLst/>
          </a:prstGeom>
          <a:noFill/>
          <a:ln w="25400">
            <a:solidFill>
              <a:srgbClr val="FF0000"/>
            </a:solidFill>
            <a:round/>
            <a:headEnd/>
            <a:tailEnd/>
          </a:ln>
        </p:spPr>
        <p:txBody>
          <a:bodyPr/>
          <a:lstStyle/>
          <a:p>
            <a:endParaRPr lang="en-US" sz="1800"/>
          </a:p>
        </p:txBody>
      </p:sp>
      <p:sp>
        <p:nvSpPr>
          <p:cNvPr id="12304" name="Line 84"/>
          <p:cNvSpPr>
            <a:spLocks noChangeShapeType="1"/>
          </p:cNvSpPr>
          <p:nvPr/>
        </p:nvSpPr>
        <p:spPr bwMode="auto">
          <a:xfrm>
            <a:off x="8072438" y="5303838"/>
            <a:ext cx="2500312" cy="0"/>
          </a:xfrm>
          <a:prstGeom prst="line">
            <a:avLst/>
          </a:prstGeom>
          <a:noFill/>
          <a:ln w="38100">
            <a:solidFill>
              <a:schemeClr val="tx1"/>
            </a:solidFill>
            <a:round/>
            <a:headEnd/>
            <a:tailEnd/>
          </a:ln>
        </p:spPr>
        <p:txBody>
          <a:bodyPr/>
          <a:lstStyle/>
          <a:p>
            <a:endParaRPr lang="en-US" sz="1800"/>
          </a:p>
        </p:txBody>
      </p:sp>
      <p:sp>
        <p:nvSpPr>
          <p:cNvPr id="12305" name="Line 85"/>
          <p:cNvSpPr>
            <a:spLocks noChangeShapeType="1"/>
          </p:cNvSpPr>
          <p:nvPr/>
        </p:nvSpPr>
        <p:spPr bwMode="auto">
          <a:xfrm>
            <a:off x="8072438" y="2636838"/>
            <a:ext cx="0" cy="2667000"/>
          </a:xfrm>
          <a:prstGeom prst="line">
            <a:avLst/>
          </a:prstGeom>
          <a:noFill/>
          <a:ln w="38100">
            <a:solidFill>
              <a:schemeClr val="tx1"/>
            </a:solidFill>
            <a:round/>
            <a:headEnd/>
            <a:tailEnd/>
          </a:ln>
        </p:spPr>
        <p:txBody>
          <a:bodyPr/>
          <a:lstStyle/>
          <a:p>
            <a:endParaRPr lang="en-US" sz="1800"/>
          </a:p>
        </p:txBody>
      </p:sp>
      <p:sp>
        <p:nvSpPr>
          <p:cNvPr id="12306" name="Line 86"/>
          <p:cNvSpPr>
            <a:spLocks noChangeShapeType="1"/>
          </p:cNvSpPr>
          <p:nvPr/>
        </p:nvSpPr>
        <p:spPr bwMode="auto">
          <a:xfrm>
            <a:off x="10572750" y="2636838"/>
            <a:ext cx="0" cy="2667000"/>
          </a:xfrm>
          <a:prstGeom prst="line">
            <a:avLst/>
          </a:prstGeom>
          <a:noFill/>
          <a:ln w="38100">
            <a:solidFill>
              <a:schemeClr val="tx1"/>
            </a:solidFill>
            <a:round/>
            <a:headEnd/>
            <a:tailEnd/>
          </a:ln>
        </p:spPr>
        <p:txBody>
          <a:bodyPr/>
          <a:lstStyle/>
          <a:p>
            <a:endParaRPr lang="en-US" sz="1800"/>
          </a:p>
        </p:txBody>
      </p:sp>
      <p:sp>
        <p:nvSpPr>
          <p:cNvPr id="98391" name="Text Box 87"/>
          <p:cNvSpPr txBox="1">
            <a:spLocks noChangeArrowheads="1"/>
          </p:cNvSpPr>
          <p:nvPr/>
        </p:nvSpPr>
        <p:spPr bwMode="auto">
          <a:xfrm>
            <a:off x="9107488" y="1176339"/>
            <a:ext cx="455612"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N</a:t>
            </a:r>
          </a:p>
        </p:txBody>
      </p:sp>
      <p:sp>
        <p:nvSpPr>
          <p:cNvPr id="98392" name="AutoShape 88"/>
          <p:cNvSpPr>
            <a:spLocks noChangeArrowheads="1"/>
          </p:cNvSpPr>
          <p:nvPr/>
        </p:nvSpPr>
        <p:spPr bwMode="auto">
          <a:xfrm>
            <a:off x="9042400" y="3187700"/>
            <a:ext cx="76200" cy="76200"/>
          </a:xfrm>
          <a:prstGeom prst="flowChartConnector">
            <a:avLst/>
          </a:prstGeom>
          <a:solidFill>
            <a:srgbClr val="0000FF"/>
          </a:solidFill>
          <a:ln w="38100">
            <a:solidFill>
              <a:srgbClr val="0000FF"/>
            </a:solidFill>
            <a:round/>
            <a:headEnd/>
            <a:tailEnd/>
          </a:ln>
        </p:spPr>
        <p:txBody>
          <a:bodyPr wrap="none" anchor="ctr"/>
          <a:lstStyle/>
          <a:p>
            <a:pPr algn="ctr" eaLnBrk="1" hangingPunct="1"/>
            <a:endParaRPr lang="vi-VN" sz="3200" b="1">
              <a:solidFill>
                <a:srgbClr val="CC0099"/>
              </a:solidFill>
              <a:latin typeface="VNI-Vari" pitchFamily="2" charset="0"/>
            </a:endParaRPr>
          </a:p>
        </p:txBody>
      </p:sp>
      <p:sp>
        <p:nvSpPr>
          <p:cNvPr id="98393" name="Text Box 89"/>
          <p:cNvSpPr txBox="1">
            <a:spLocks noChangeArrowheads="1"/>
          </p:cNvSpPr>
          <p:nvPr/>
        </p:nvSpPr>
        <p:spPr bwMode="auto">
          <a:xfrm>
            <a:off x="8526464" y="4456114"/>
            <a:ext cx="606425"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N’</a:t>
            </a:r>
          </a:p>
        </p:txBody>
      </p:sp>
      <p:sp>
        <p:nvSpPr>
          <p:cNvPr id="12310" name="Text Box 90"/>
          <p:cNvSpPr txBox="1">
            <a:spLocks noChangeArrowheads="1"/>
          </p:cNvSpPr>
          <p:nvPr/>
        </p:nvSpPr>
        <p:spPr bwMode="auto">
          <a:xfrm>
            <a:off x="7693026" y="2743200"/>
            <a:ext cx="455613"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P</a:t>
            </a:r>
          </a:p>
        </p:txBody>
      </p:sp>
      <p:sp>
        <p:nvSpPr>
          <p:cNvPr id="12311" name="Text Box 91"/>
          <p:cNvSpPr txBox="1">
            <a:spLocks noChangeArrowheads="1"/>
          </p:cNvSpPr>
          <p:nvPr/>
        </p:nvSpPr>
        <p:spPr bwMode="auto">
          <a:xfrm>
            <a:off x="10042526" y="2713039"/>
            <a:ext cx="454025"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Q</a:t>
            </a:r>
          </a:p>
        </p:txBody>
      </p:sp>
      <p:sp>
        <p:nvSpPr>
          <p:cNvPr id="98396" name="Text Box 92"/>
          <p:cNvSpPr txBox="1">
            <a:spLocks noChangeArrowheads="1"/>
          </p:cNvSpPr>
          <p:nvPr/>
        </p:nvSpPr>
        <p:spPr bwMode="auto">
          <a:xfrm>
            <a:off x="9144001" y="2700339"/>
            <a:ext cx="455613"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I</a:t>
            </a:r>
          </a:p>
        </p:txBody>
      </p:sp>
      <p:sp>
        <p:nvSpPr>
          <p:cNvPr id="98397" name="Text Box 93"/>
          <p:cNvSpPr txBox="1">
            <a:spLocks noChangeArrowheads="1"/>
          </p:cNvSpPr>
          <p:nvPr/>
        </p:nvSpPr>
        <p:spPr bwMode="auto">
          <a:xfrm>
            <a:off x="9682164" y="4438650"/>
            <a:ext cx="606425"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K</a:t>
            </a:r>
          </a:p>
        </p:txBody>
      </p:sp>
      <p:sp>
        <p:nvSpPr>
          <p:cNvPr id="98398" name="Text Box 94"/>
          <p:cNvSpPr txBox="1">
            <a:spLocks noChangeArrowheads="1"/>
          </p:cNvSpPr>
          <p:nvPr/>
        </p:nvSpPr>
        <p:spPr bwMode="auto">
          <a:xfrm>
            <a:off x="7239001" y="914400"/>
            <a:ext cx="454025"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S</a:t>
            </a:r>
          </a:p>
        </p:txBody>
      </p:sp>
      <p:sp>
        <p:nvSpPr>
          <p:cNvPr id="98399" name="AutoShape 95"/>
          <p:cNvSpPr>
            <a:spLocks noChangeArrowheads="1"/>
          </p:cNvSpPr>
          <p:nvPr/>
        </p:nvSpPr>
        <p:spPr bwMode="auto">
          <a:xfrm>
            <a:off x="1524000" y="533400"/>
            <a:ext cx="2719388" cy="646986"/>
          </a:xfrm>
          <a:prstGeom prst="flowChartAlternateProcess">
            <a:avLst/>
          </a:prstGeom>
          <a:noFill/>
          <a:ln w="9525">
            <a:noFill/>
            <a:miter lim="800000"/>
            <a:headEnd/>
            <a:tailEnd/>
          </a:ln>
        </p:spPr>
        <p:txBody>
          <a:bodyPr wrap="square">
            <a:spAutoFit/>
          </a:bodyPr>
          <a:lstStyle/>
          <a:p>
            <a:pPr eaLnBrk="1" hangingPunct="1">
              <a:spcBef>
                <a:spcPct val="50000"/>
              </a:spcBef>
              <a:defRPr/>
            </a:pPr>
            <a:r>
              <a:rPr lang="vi-VN" sz="3200" b="1" dirty="0">
                <a:latin typeface="Times New Roman" pitchFamily="18" charset="0"/>
                <a:cs typeface="Times New Roman" pitchFamily="18" charset="0"/>
              </a:rPr>
              <a:t>- I là điểm tới</a:t>
            </a:r>
            <a:r>
              <a:rPr lang="en-US" sz="3200" b="1" dirty="0">
                <a:latin typeface="Times New Roman" pitchFamily="18" charset="0"/>
                <a:cs typeface="Times New Roman" pitchFamily="18" charset="0"/>
              </a:rPr>
              <a:t>,</a:t>
            </a:r>
            <a:r>
              <a:rPr lang="en-US" sz="3200" b="1" dirty="0">
                <a:solidFill>
                  <a:srgbClr val="0000CC"/>
                </a:solidFill>
                <a:latin typeface="Times New Roman" pitchFamily="18" charset="0"/>
                <a:cs typeface="Times New Roman" pitchFamily="18" charset="0"/>
              </a:rPr>
              <a:t> </a:t>
            </a:r>
          </a:p>
        </p:txBody>
      </p:sp>
      <p:sp>
        <p:nvSpPr>
          <p:cNvPr id="98400" name="AutoShape 96"/>
          <p:cNvSpPr>
            <a:spLocks noChangeArrowheads="1"/>
          </p:cNvSpPr>
          <p:nvPr/>
        </p:nvSpPr>
        <p:spPr bwMode="auto">
          <a:xfrm>
            <a:off x="46835" y="1131529"/>
            <a:ext cx="4724400" cy="646986"/>
          </a:xfrm>
          <a:prstGeom prst="flowChartAlternateProcess">
            <a:avLst/>
          </a:prstGeom>
          <a:noFill/>
          <a:ln w="9525">
            <a:noFill/>
            <a:miter lim="800000"/>
            <a:headEnd/>
            <a:tailEnd/>
          </a:ln>
        </p:spPr>
        <p:txBody>
          <a:bodyPr wrap="square">
            <a:spAutoFit/>
          </a:bodyPr>
          <a:lstStyle/>
          <a:p>
            <a:pPr eaLnBrk="1" hangingPunct="1"/>
            <a:r>
              <a:rPr lang="en-US" sz="3200" dirty="0">
                <a:latin typeface="Times New Roman" pitchFamily="18" charset="0"/>
                <a:cs typeface="Times New Roman" pitchFamily="18" charset="0"/>
              </a:rPr>
              <a:t>- IK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xạ</a:t>
            </a:r>
            <a:r>
              <a:rPr lang="en-US" sz="3200" dirty="0">
                <a:latin typeface="Times New Roman" pitchFamily="18" charset="0"/>
                <a:cs typeface="Times New Roman" pitchFamily="18" charset="0"/>
              </a:rPr>
              <a:t>.</a:t>
            </a:r>
          </a:p>
        </p:txBody>
      </p:sp>
      <p:sp>
        <p:nvSpPr>
          <p:cNvPr id="98401" name="AutoShape 97"/>
          <p:cNvSpPr>
            <a:spLocks noChangeArrowheads="1"/>
          </p:cNvSpPr>
          <p:nvPr/>
        </p:nvSpPr>
        <p:spPr bwMode="auto">
          <a:xfrm>
            <a:off x="-12305" y="1641081"/>
            <a:ext cx="7583886" cy="1191816"/>
          </a:xfrm>
          <a:prstGeom prst="flowChartAlternateProcess">
            <a:avLst/>
          </a:prstGeom>
          <a:noFill/>
          <a:ln w="9525">
            <a:noFill/>
            <a:miter lim="800000"/>
            <a:headEnd/>
            <a:tailEnd/>
          </a:ln>
        </p:spPr>
        <p:txBody>
          <a:bodyPr wrap="square">
            <a:spAutoFit/>
          </a:bodyPr>
          <a:lstStyle/>
          <a:p>
            <a:pPr eaLnBrk="1" hangingPunct="1"/>
            <a:r>
              <a:rPr lang="vi-VN" sz="3200" dirty="0">
                <a:latin typeface="Times New Roman" pitchFamily="18" charset="0"/>
                <a:cs typeface="Times New Roman" pitchFamily="18" charset="0"/>
              </a:rPr>
              <a:t>- Đường NN’ vuông góc với mặt phân cách là pháp tuyến tại điểm tới.</a:t>
            </a:r>
          </a:p>
        </p:txBody>
      </p:sp>
      <p:sp>
        <p:nvSpPr>
          <p:cNvPr id="98408" name="AutoShape 104"/>
          <p:cNvSpPr>
            <a:spLocks noChangeArrowheads="1"/>
          </p:cNvSpPr>
          <p:nvPr/>
        </p:nvSpPr>
        <p:spPr bwMode="auto">
          <a:xfrm>
            <a:off x="102657" y="4074316"/>
            <a:ext cx="7061731" cy="1055608"/>
          </a:xfrm>
          <a:prstGeom prst="flowChartAlternateProcess">
            <a:avLst/>
          </a:prstGeom>
          <a:noFill/>
          <a:ln w="9525">
            <a:noFill/>
            <a:miter lim="800000"/>
            <a:headEnd/>
            <a:tailEnd/>
          </a:ln>
        </p:spPr>
        <p:txBody>
          <a:bodyPr wrap="square">
            <a:spAutoFit/>
          </a:bodyPr>
          <a:lstStyle/>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SI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NN’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a:t>
            </a:r>
          </a:p>
        </p:txBody>
      </p:sp>
      <p:sp>
        <p:nvSpPr>
          <p:cNvPr id="98409" name="AutoShape 105" descr="90%"/>
          <p:cNvSpPr>
            <a:spLocks noChangeArrowheads="1"/>
          </p:cNvSpPr>
          <p:nvPr/>
        </p:nvSpPr>
        <p:spPr bwMode="auto">
          <a:xfrm rot="-625679">
            <a:off x="8959850" y="3295650"/>
            <a:ext cx="539750" cy="1581150"/>
          </a:xfrm>
          <a:prstGeom prst="flowChartExtract">
            <a:avLst/>
          </a:prstGeom>
          <a:pattFill prst="pct90">
            <a:fgClr>
              <a:srgbClr val="0000FF"/>
            </a:fgClr>
            <a:bgClr>
              <a:schemeClr val="bg1"/>
            </a:bgClr>
          </a:pattFill>
          <a:ln w="9525">
            <a:noFill/>
            <a:miter lim="800000"/>
            <a:headEnd/>
            <a:tailEnd/>
          </a:ln>
        </p:spPr>
        <p:txBody>
          <a:bodyPr wrap="none" anchor="ctr"/>
          <a:lstStyle/>
          <a:p>
            <a:pPr eaLnBrk="1" hangingPunct="1"/>
            <a:endParaRPr lang="en-US" sz="3200" b="1">
              <a:latin typeface="VNI-Top" pitchFamily="2" charset="0"/>
            </a:endParaRPr>
          </a:p>
        </p:txBody>
      </p:sp>
      <p:sp>
        <p:nvSpPr>
          <p:cNvPr id="98410" name="Arc 106"/>
          <p:cNvSpPr>
            <a:spLocks/>
          </p:cNvSpPr>
          <p:nvPr/>
        </p:nvSpPr>
        <p:spPr bwMode="auto">
          <a:xfrm rot="9015307" flipV="1">
            <a:off x="8813801" y="2759075"/>
            <a:ext cx="276225" cy="76200"/>
          </a:xfrm>
          <a:custGeom>
            <a:avLst/>
            <a:gdLst>
              <a:gd name="T0" fmla="*/ 0 w 26120"/>
              <a:gd name="T1" fmla="*/ 2147483647 h 21600"/>
              <a:gd name="T2" fmla="*/ 2147483647 w 26120"/>
              <a:gd name="T3" fmla="*/ 2147483647 h 21600"/>
              <a:gd name="T4" fmla="*/ 2147483647 w 26120"/>
              <a:gd name="T5" fmla="*/ 2147483647 h 21600"/>
              <a:gd name="T6" fmla="*/ 0 60000 65536"/>
              <a:gd name="T7" fmla="*/ 0 60000 65536"/>
              <a:gd name="T8" fmla="*/ 0 60000 65536"/>
              <a:gd name="T9" fmla="*/ 0 w 26120"/>
              <a:gd name="T10" fmla="*/ 0 h 21600"/>
              <a:gd name="T11" fmla="*/ 26120 w 26120"/>
              <a:gd name="T12" fmla="*/ 21600 h 21600"/>
            </a:gdLst>
            <a:ahLst/>
            <a:cxnLst>
              <a:cxn ang="T6">
                <a:pos x="T0" y="T1"/>
              </a:cxn>
              <a:cxn ang="T7">
                <a:pos x="T2" y="T3"/>
              </a:cxn>
              <a:cxn ang="T8">
                <a:pos x="T4" y="T5"/>
              </a:cxn>
            </a:cxnLst>
            <a:rect l="T9" t="T10" r="T11" b="T12"/>
            <a:pathLst>
              <a:path w="26120" h="21600" fill="none" extrusionOk="0">
                <a:moveTo>
                  <a:pt x="0" y="3469"/>
                </a:moveTo>
                <a:cubicBezTo>
                  <a:pt x="3496" y="1204"/>
                  <a:pt x="7574" y="-1"/>
                  <a:pt x="11740" y="0"/>
                </a:cubicBezTo>
                <a:cubicBezTo>
                  <a:pt x="17043" y="0"/>
                  <a:pt x="22162" y="1951"/>
                  <a:pt x="26119" y="5482"/>
                </a:cubicBezTo>
              </a:path>
              <a:path w="26120" h="21600" stroke="0" extrusionOk="0">
                <a:moveTo>
                  <a:pt x="0" y="3469"/>
                </a:moveTo>
                <a:cubicBezTo>
                  <a:pt x="3496" y="1204"/>
                  <a:pt x="7574" y="-1"/>
                  <a:pt x="11740" y="0"/>
                </a:cubicBezTo>
                <a:cubicBezTo>
                  <a:pt x="17043" y="0"/>
                  <a:pt x="22162" y="1951"/>
                  <a:pt x="26119" y="5482"/>
                </a:cubicBezTo>
                <a:lnTo>
                  <a:pt x="11740" y="21600"/>
                </a:lnTo>
                <a:lnTo>
                  <a:pt x="0" y="3469"/>
                </a:lnTo>
                <a:close/>
              </a:path>
            </a:pathLst>
          </a:custGeom>
          <a:noFill/>
          <a:ln w="38100">
            <a:solidFill>
              <a:srgbClr val="FF6600"/>
            </a:solidFill>
            <a:round/>
            <a:headEnd/>
            <a:tailEnd/>
          </a:ln>
        </p:spPr>
        <p:txBody>
          <a:bodyPr wrap="none" anchor="ctr"/>
          <a:lstStyle/>
          <a:p>
            <a:endParaRPr lang="en-US" sz="1800"/>
          </a:p>
        </p:txBody>
      </p:sp>
      <p:sp>
        <p:nvSpPr>
          <p:cNvPr id="98411" name="Text Box 107"/>
          <p:cNvSpPr txBox="1">
            <a:spLocks noChangeArrowheads="1"/>
          </p:cNvSpPr>
          <p:nvPr/>
        </p:nvSpPr>
        <p:spPr bwMode="auto">
          <a:xfrm>
            <a:off x="8763000" y="2149475"/>
            <a:ext cx="381000"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i</a:t>
            </a:r>
          </a:p>
        </p:txBody>
      </p:sp>
      <p:sp>
        <p:nvSpPr>
          <p:cNvPr id="98412" name="Arc 108"/>
          <p:cNvSpPr>
            <a:spLocks/>
          </p:cNvSpPr>
          <p:nvPr/>
        </p:nvSpPr>
        <p:spPr bwMode="auto">
          <a:xfrm flipV="1">
            <a:off x="9053513" y="3567113"/>
            <a:ext cx="152400" cy="76200"/>
          </a:xfrm>
          <a:custGeom>
            <a:avLst/>
            <a:gdLst>
              <a:gd name="T0" fmla="*/ 2147483647 w 14380"/>
              <a:gd name="T1" fmla="*/ 0 h 21517"/>
              <a:gd name="T2" fmla="*/ 2147483647 w 14380"/>
              <a:gd name="T3" fmla="*/ 2147483647 h 21517"/>
              <a:gd name="T4" fmla="*/ 0 w 14380"/>
              <a:gd name="T5" fmla="*/ 2147483647 h 21517"/>
              <a:gd name="T6" fmla="*/ 0 60000 65536"/>
              <a:gd name="T7" fmla="*/ 0 60000 65536"/>
              <a:gd name="T8" fmla="*/ 0 60000 65536"/>
              <a:gd name="T9" fmla="*/ 0 w 14380"/>
              <a:gd name="T10" fmla="*/ 0 h 21517"/>
              <a:gd name="T11" fmla="*/ 14380 w 14380"/>
              <a:gd name="T12" fmla="*/ 21517 h 21517"/>
            </a:gdLst>
            <a:ahLst/>
            <a:cxnLst>
              <a:cxn ang="T6">
                <a:pos x="T0" y="T1"/>
              </a:cxn>
              <a:cxn ang="T7">
                <a:pos x="T2" y="T3"/>
              </a:cxn>
              <a:cxn ang="T8">
                <a:pos x="T4" y="T5"/>
              </a:cxn>
            </a:cxnLst>
            <a:rect l="T9" t="T10" r="T11" b="T12"/>
            <a:pathLst>
              <a:path w="14380" h="21517" fill="none" extrusionOk="0">
                <a:moveTo>
                  <a:pt x="1891" y="0"/>
                </a:moveTo>
                <a:cubicBezTo>
                  <a:pt x="6527" y="407"/>
                  <a:pt x="10907" y="2301"/>
                  <a:pt x="14379" y="5399"/>
                </a:cubicBezTo>
              </a:path>
              <a:path w="14380" h="21517" stroke="0" extrusionOk="0">
                <a:moveTo>
                  <a:pt x="1891" y="0"/>
                </a:moveTo>
                <a:cubicBezTo>
                  <a:pt x="6527" y="407"/>
                  <a:pt x="10907" y="2301"/>
                  <a:pt x="14379" y="5399"/>
                </a:cubicBezTo>
                <a:lnTo>
                  <a:pt x="0" y="21517"/>
                </a:lnTo>
                <a:lnTo>
                  <a:pt x="1891" y="0"/>
                </a:lnTo>
                <a:close/>
              </a:path>
            </a:pathLst>
          </a:custGeom>
          <a:noFill/>
          <a:ln w="38100">
            <a:solidFill>
              <a:srgbClr val="0000FF"/>
            </a:solidFill>
            <a:round/>
            <a:headEnd/>
            <a:tailEnd/>
          </a:ln>
        </p:spPr>
        <p:txBody>
          <a:bodyPr wrap="none" anchor="ctr"/>
          <a:lstStyle/>
          <a:p>
            <a:endParaRPr lang="en-US" sz="1800"/>
          </a:p>
        </p:txBody>
      </p:sp>
      <p:sp>
        <p:nvSpPr>
          <p:cNvPr id="98413" name="Text Box 109"/>
          <p:cNvSpPr txBox="1">
            <a:spLocks noChangeArrowheads="1"/>
          </p:cNvSpPr>
          <p:nvPr/>
        </p:nvSpPr>
        <p:spPr bwMode="auto">
          <a:xfrm>
            <a:off x="9029700" y="3581400"/>
            <a:ext cx="381000"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990000"/>
                </a:solidFill>
                <a:latin typeface="VNI-Times" pitchFamily="2" charset="0"/>
              </a:rPr>
              <a:t>r</a:t>
            </a:r>
          </a:p>
        </p:txBody>
      </p:sp>
      <p:sp>
        <p:nvSpPr>
          <p:cNvPr id="98414" name="Arc 110"/>
          <p:cNvSpPr>
            <a:spLocks/>
          </p:cNvSpPr>
          <p:nvPr/>
        </p:nvSpPr>
        <p:spPr bwMode="auto">
          <a:xfrm flipV="1">
            <a:off x="9072563" y="3624263"/>
            <a:ext cx="152400" cy="76200"/>
          </a:xfrm>
          <a:custGeom>
            <a:avLst/>
            <a:gdLst>
              <a:gd name="T0" fmla="*/ 2147483647 w 14380"/>
              <a:gd name="T1" fmla="*/ 0 h 21517"/>
              <a:gd name="T2" fmla="*/ 2147483647 w 14380"/>
              <a:gd name="T3" fmla="*/ 2147483647 h 21517"/>
              <a:gd name="T4" fmla="*/ 0 w 14380"/>
              <a:gd name="T5" fmla="*/ 2147483647 h 21517"/>
              <a:gd name="T6" fmla="*/ 0 60000 65536"/>
              <a:gd name="T7" fmla="*/ 0 60000 65536"/>
              <a:gd name="T8" fmla="*/ 0 60000 65536"/>
              <a:gd name="T9" fmla="*/ 0 w 14380"/>
              <a:gd name="T10" fmla="*/ 0 h 21517"/>
              <a:gd name="T11" fmla="*/ 14380 w 14380"/>
              <a:gd name="T12" fmla="*/ 21517 h 21517"/>
            </a:gdLst>
            <a:ahLst/>
            <a:cxnLst>
              <a:cxn ang="T6">
                <a:pos x="T0" y="T1"/>
              </a:cxn>
              <a:cxn ang="T7">
                <a:pos x="T2" y="T3"/>
              </a:cxn>
              <a:cxn ang="T8">
                <a:pos x="T4" y="T5"/>
              </a:cxn>
            </a:cxnLst>
            <a:rect l="T9" t="T10" r="T11" b="T12"/>
            <a:pathLst>
              <a:path w="14380" h="21517" fill="none" extrusionOk="0">
                <a:moveTo>
                  <a:pt x="1891" y="0"/>
                </a:moveTo>
                <a:cubicBezTo>
                  <a:pt x="6527" y="407"/>
                  <a:pt x="10907" y="2301"/>
                  <a:pt x="14379" y="5399"/>
                </a:cubicBezTo>
              </a:path>
              <a:path w="14380" h="21517" stroke="0" extrusionOk="0">
                <a:moveTo>
                  <a:pt x="1891" y="0"/>
                </a:moveTo>
                <a:cubicBezTo>
                  <a:pt x="6527" y="407"/>
                  <a:pt x="10907" y="2301"/>
                  <a:pt x="14379" y="5399"/>
                </a:cubicBezTo>
                <a:lnTo>
                  <a:pt x="0" y="21517"/>
                </a:lnTo>
                <a:lnTo>
                  <a:pt x="1891" y="0"/>
                </a:lnTo>
                <a:close/>
              </a:path>
            </a:pathLst>
          </a:custGeom>
          <a:noFill/>
          <a:ln w="38100">
            <a:solidFill>
              <a:srgbClr val="0000FF"/>
            </a:solidFill>
            <a:round/>
            <a:headEnd/>
            <a:tailEnd/>
          </a:ln>
        </p:spPr>
        <p:txBody>
          <a:bodyPr wrap="none" anchor="ctr"/>
          <a:lstStyle/>
          <a:p>
            <a:endParaRPr lang="en-US" sz="1800"/>
          </a:p>
        </p:txBody>
      </p:sp>
      <p:sp>
        <p:nvSpPr>
          <p:cNvPr id="98421" name="AutoShape 117"/>
          <p:cNvSpPr>
            <a:spLocks noChangeArrowheads="1"/>
          </p:cNvSpPr>
          <p:nvPr/>
        </p:nvSpPr>
        <p:spPr bwMode="auto">
          <a:xfrm>
            <a:off x="4114801" y="457200"/>
            <a:ext cx="2935287" cy="646986"/>
          </a:xfrm>
          <a:prstGeom prst="flowChartAlternateProcess">
            <a:avLst/>
          </a:prstGeom>
          <a:noFill/>
          <a:ln w="9525">
            <a:noFill/>
            <a:miter lim="800000"/>
            <a:headEnd/>
            <a:tailEnd/>
          </a:ln>
        </p:spPr>
        <p:txBody>
          <a:bodyPr wrap="square">
            <a:spAutoFit/>
          </a:bodyPr>
          <a:lstStyle/>
          <a:p>
            <a:pPr eaLnBrk="1" hangingPunct="1"/>
            <a:r>
              <a:rPr lang="en-US" sz="3200" dirty="0">
                <a:latin typeface="Times New Roman" pitchFamily="18" charset="0"/>
                <a:cs typeface="Times New Roman" pitchFamily="18" charset="0"/>
              </a:rPr>
              <a:t>SI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tới</a:t>
            </a:r>
            <a:r>
              <a:rPr lang="en-US" sz="3200" dirty="0">
                <a:latin typeface="Times New Roman" pitchFamily="18" charset="0"/>
                <a:cs typeface="Times New Roman" pitchFamily="18" charset="0"/>
              </a:rPr>
              <a:t>.</a:t>
            </a:r>
          </a:p>
        </p:txBody>
      </p:sp>
      <p:grpSp>
        <p:nvGrpSpPr>
          <p:cNvPr id="2" name="Group 120"/>
          <p:cNvGrpSpPr>
            <a:grpSpLocks/>
          </p:cNvGrpSpPr>
          <p:nvPr/>
        </p:nvGrpSpPr>
        <p:grpSpPr bwMode="auto">
          <a:xfrm>
            <a:off x="1524000" y="3428999"/>
            <a:ext cx="6324600" cy="731838"/>
            <a:chOff x="-248" y="2761"/>
            <a:chExt cx="3984" cy="461"/>
          </a:xfrm>
        </p:grpSpPr>
        <p:sp>
          <p:nvSpPr>
            <p:cNvPr id="12336" name="AutoShape 121"/>
            <p:cNvSpPr>
              <a:spLocks noChangeArrowheads="1"/>
            </p:cNvSpPr>
            <p:nvPr/>
          </p:nvSpPr>
          <p:spPr bwMode="auto">
            <a:xfrm>
              <a:off x="-248" y="2857"/>
              <a:ext cx="3984" cy="365"/>
            </a:xfrm>
            <a:prstGeom prst="flowChartAlternateProcess">
              <a:avLst/>
            </a:prstGeom>
            <a:noFill/>
            <a:ln w="9525">
              <a:noFill/>
              <a:miter lim="800000"/>
              <a:headEnd/>
              <a:tailEnd/>
            </a:ln>
          </p:spPr>
          <p:txBody>
            <a:bodyPr>
              <a:spAutoFit/>
            </a:bodyPr>
            <a:lstStyle/>
            <a:p>
              <a:pPr eaLnBrk="1" hangingPunct="1"/>
              <a:r>
                <a:rPr lang="en-US" sz="2800" b="1" dirty="0"/>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r.</a:t>
              </a:r>
            </a:p>
          </p:txBody>
        </p:sp>
        <p:grpSp>
          <p:nvGrpSpPr>
            <p:cNvPr id="3" name="Group 122"/>
            <p:cNvGrpSpPr>
              <a:grpSpLocks/>
            </p:cNvGrpSpPr>
            <p:nvPr/>
          </p:nvGrpSpPr>
          <p:grpSpPr bwMode="auto">
            <a:xfrm>
              <a:off x="-56" y="2761"/>
              <a:ext cx="651" cy="367"/>
              <a:chOff x="1019" y="3289"/>
              <a:chExt cx="651" cy="367"/>
            </a:xfrm>
          </p:grpSpPr>
          <p:sp>
            <p:nvSpPr>
              <p:cNvPr id="12338" name="Rectangle 123"/>
              <p:cNvSpPr>
                <a:spLocks noChangeArrowheads="1"/>
              </p:cNvSpPr>
              <p:nvPr/>
            </p:nvSpPr>
            <p:spPr bwMode="auto">
              <a:xfrm>
                <a:off x="1067" y="3385"/>
                <a:ext cx="603" cy="271"/>
              </a:xfrm>
              <a:prstGeom prst="rect">
                <a:avLst/>
              </a:prstGeom>
              <a:noFill/>
              <a:ln w="9525">
                <a:noFill/>
                <a:miter lim="800000"/>
                <a:headEnd/>
                <a:tailEnd/>
              </a:ln>
            </p:spPr>
            <p:txBody>
              <a:bodyPr wrap="none" lIns="0" tIns="0" rIns="0" bIns="0">
                <a:spAutoFit/>
              </a:bodyPr>
              <a:lstStyle/>
              <a:p>
                <a:pPr eaLnBrk="1" hangingPunct="1"/>
                <a:r>
                  <a:rPr lang="en-US" sz="2800" b="1" dirty="0">
                    <a:latin typeface="Times New Roman" pitchFamily="18" charset="0"/>
                    <a:cs typeface="Times New Roman" pitchFamily="18" charset="0"/>
                  </a:rPr>
                  <a:t>K I N'</a:t>
                </a:r>
              </a:p>
            </p:txBody>
          </p:sp>
          <p:sp>
            <p:nvSpPr>
              <p:cNvPr id="12339" name="Line 124"/>
              <p:cNvSpPr>
                <a:spLocks noChangeShapeType="1"/>
              </p:cNvSpPr>
              <p:nvPr/>
            </p:nvSpPr>
            <p:spPr bwMode="auto">
              <a:xfrm flipV="1">
                <a:off x="1019" y="3289"/>
                <a:ext cx="240" cy="144"/>
              </a:xfrm>
              <a:prstGeom prst="line">
                <a:avLst/>
              </a:prstGeom>
              <a:noFill/>
              <a:ln w="25400">
                <a:solidFill>
                  <a:schemeClr val="tx1"/>
                </a:solidFill>
                <a:round/>
                <a:headEnd/>
                <a:tailEnd/>
              </a:ln>
            </p:spPr>
            <p:txBody>
              <a:bodyPr/>
              <a:lstStyle/>
              <a:p>
                <a:endParaRPr lang="en-US" sz="1800"/>
              </a:p>
            </p:txBody>
          </p:sp>
          <p:sp>
            <p:nvSpPr>
              <p:cNvPr id="12340" name="Line 125"/>
              <p:cNvSpPr>
                <a:spLocks noChangeShapeType="1"/>
              </p:cNvSpPr>
              <p:nvPr/>
            </p:nvSpPr>
            <p:spPr bwMode="auto">
              <a:xfrm>
                <a:off x="1211" y="3289"/>
                <a:ext cx="240" cy="144"/>
              </a:xfrm>
              <a:prstGeom prst="line">
                <a:avLst/>
              </a:prstGeom>
              <a:noFill/>
              <a:ln w="25400">
                <a:solidFill>
                  <a:schemeClr val="tx1"/>
                </a:solidFill>
                <a:round/>
                <a:headEnd/>
                <a:tailEnd/>
              </a:ln>
            </p:spPr>
            <p:txBody>
              <a:bodyPr/>
              <a:lstStyle/>
              <a:p>
                <a:endParaRPr lang="en-US" sz="1800"/>
              </a:p>
            </p:txBody>
          </p:sp>
        </p:grpSp>
      </p:grpSp>
      <p:grpSp>
        <p:nvGrpSpPr>
          <p:cNvPr id="4" name="Group 126"/>
          <p:cNvGrpSpPr>
            <a:grpSpLocks/>
          </p:cNvGrpSpPr>
          <p:nvPr/>
        </p:nvGrpSpPr>
        <p:grpSpPr bwMode="auto">
          <a:xfrm>
            <a:off x="1524000" y="2895601"/>
            <a:ext cx="5251450" cy="669925"/>
            <a:chOff x="-240" y="2768"/>
            <a:chExt cx="3308" cy="422"/>
          </a:xfrm>
        </p:grpSpPr>
        <p:sp>
          <p:nvSpPr>
            <p:cNvPr id="12331" name="AutoShape 127"/>
            <p:cNvSpPr>
              <a:spLocks noChangeArrowheads="1"/>
            </p:cNvSpPr>
            <p:nvPr/>
          </p:nvSpPr>
          <p:spPr bwMode="auto">
            <a:xfrm>
              <a:off x="-240" y="2768"/>
              <a:ext cx="3308" cy="408"/>
            </a:xfrm>
            <a:prstGeom prst="flowChartAlternateProcess">
              <a:avLst/>
            </a:prstGeom>
            <a:noFill/>
            <a:ln w="9525">
              <a:noFill/>
              <a:miter lim="800000"/>
              <a:headEnd/>
              <a:tailEnd/>
            </a:ln>
          </p:spPr>
          <p:txBody>
            <a:bodyPr>
              <a:spAutoFit/>
            </a:bodyPr>
            <a:lstStyle/>
            <a:p>
              <a:pPr eaLnBrk="1" hangingPunct="1"/>
              <a:r>
                <a:rPr lang="en-US" sz="2800" b="1" dirty="0">
                  <a:solidFill>
                    <a:srgbClr val="A50021"/>
                  </a:solidFill>
                  <a:latin typeface="VNI-Vari" pitchFamily="2" charset="0"/>
                  <a:sym typeface="Wingdings" pitchFamily="2" charset="2"/>
                </a:rPr>
                <a:t>  </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a:t>
              </a:r>
              <a:r>
                <a:rPr lang="en-US" sz="3200" dirty="0">
                  <a:latin typeface="Times New Roman" pitchFamily="18" charset="0"/>
                  <a:cs typeface="Times New Roman" pitchFamily="18" charset="0"/>
                </a:rPr>
                <a:t> .</a:t>
              </a:r>
            </a:p>
          </p:txBody>
        </p:sp>
        <p:grpSp>
          <p:nvGrpSpPr>
            <p:cNvPr id="5" name="Group 128"/>
            <p:cNvGrpSpPr>
              <a:grpSpLocks/>
            </p:cNvGrpSpPr>
            <p:nvPr/>
          </p:nvGrpSpPr>
          <p:grpSpPr bwMode="auto">
            <a:xfrm>
              <a:off x="232" y="2816"/>
              <a:ext cx="515" cy="374"/>
              <a:chOff x="1152" y="2208"/>
              <a:chExt cx="515" cy="374"/>
            </a:xfrm>
          </p:grpSpPr>
          <p:sp>
            <p:nvSpPr>
              <p:cNvPr id="12333" name="Rectangle 129"/>
              <p:cNvSpPr>
                <a:spLocks noChangeArrowheads="1"/>
              </p:cNvSpPr>
              <p:nvPr/>
            </p:nvSpPr>
            <p:spPr bwMode="auto">
              <a:xfrm>
                <a:off x="1152" y="2304"/>
                <a:ext cx="515" cy="278"/>
              </a:xfrm>
              <a:prstGeom prst="rect">
                <a:avLst/>
              </a:prstGeom>
              <a:noFill/>
              <a:ln w="9525">
                <a:noFill/>
                <a:miter lim="800000"/>
                <a:headEnd/>
                <a:tailEnd/>
              </a:ln>
            </p:spPr>
            <p:txBody>
              <a:bodyPr wrap="none" lIns="0" tIns="0" rIns="0" bIns="0">
                <a:spAutoFit/>
              </a:bodyPr>
              <a:lstStyle/>
              <a:p>
                <a:pPr eaLnBrk="1" hangingPunct="1"/>
                <a:r>
                  <a:rPr lang="en-US" sz="2900" b="1" dirty="0">
                    <a:latin typeface="VNI-Times" pitchFamily="2" charset="0"/>
                  </a:rPr>
                  <a:t>S I N</a:t>
                </a:r>
                <a:endParaRPr lang="en-US" sz="4000" b="1" dirty="0">
                  <a:latin typeface="VNI-Vari" pitchFamily="2" charset="0"/>
                </a:endParaRPr>
              </a:p>
            </p:txBody>
          </p:sp>
          <p:sp>
            <p:nvSpPr>
              <p:cNvPr id="12334" name="Line 130"/>
              <p:cNvSpPr>
                <a:spLocks noChangeShapeType="1"/>
              </p:cNvSpPr>
              <p:nvPr/>
            </p:nvSpPr>
            <p:spPr bwMode="auto">
              <a:xfrm flipV="1">
                <a:off x="1152" y="2208"/>
                <a:ext cx="240" cy="144"/>
              </a:xfrm>
              <a:prstGeom prst="line">
                <a:avLst/>
              </a:prstGeom>
              <a:noFill/>
              <a:ln w="25400">
                <a:solidFill>
                  <a:schemeClr val="tx1"/>
                </a:solidFill>
                <a:round/>
                <a:headEnd/>
                <a:tailEnd/>
              </a:ln>
            </p:spPr>
            <p:txBody>
              <a:bodyPr/>
              <a:lstStyle/>
              <a:p>
                <a:endParaRPr lang="en-US" sz="1800"/>
              </a:p>
            </p:txBody>
          </p:sp>
          <p:sp>
            <p:nvSpPr>
              <p:cNvPr id="12335" name="Line 131"/>
              <p:cNvSpPr>
                <a:spLocks noChangeShapeType="1"/>
              </p:cNvSpPr>
              <p:nvPr/>
            </p:nvSpPr>
            <p:spPr bwMode="auto">
              <a:xfrm>
                <a:off x="1392" y="2208"/>
                <a:ext cx="240" cy="144"/>
              </a:xfrm>
              <a:prstGeom prst="line">
                <a:avLst/>
              </a:prstGeom>
              <a:noFill/>
              <a:ln w="25400">
                <a:solidFill>
                  <a:schemeClr val="tx1"/>
                </a:solidFill>
                <a:round/>
                <a:headEnd/>
                <a:tailEnd/>
              </a:ln>
            </p:spPr>
            <p:txBody>
              <a:bodyPr/>
              <a:lstStyle/>
              <a:p>
                <a:endParaRPr lang="en-US" sz="1800"/>
              </a:p>
            </p:txBody>
          </p:sp>
        </p:grpSp>
      </p:grpSp>
      <p:sp>
        <p:nvSpPr>
          <p:cNvPr id="12328" name="Line 38"/>
          <p:cNvSpPr>
            <a:spLocks noChangeShapeType="1"/>
          </p:cNvSpPr>
          <p:nvPr/>
        </p:nvSpPr>
        <p:spPr bwMode="auto">
          <a:xfrm>
            <a:off x="8462964" y="2362200"/>
            <a:ext cx="73025" cy="90488"/>
          </a:xfrm>
          <a:prstGeom prst="line">
            <a:avLst/>
          </a:prstGeom>
          <a:noFill/>
          <a:ln w="34925">
            <a:solidFill>
              <a:srgbClr val="FF0000"/>
            </a:solidFill>
            <a:round/>
            <a:headEnd/>
            <a:tailEnd type="stealth" w="lg" len="lg"/>
          </a:ln>
        </p:spPr>
        <p:txBody>
          <a:bodyPr/>
          <a:lstStyle/>
          <a:p>
            <a:endParaRPr lang="en-US" sz="1800"/>
          </a:p>
        </p:txBody>
      </p:sp>
      <p:sp>
        <p:nvSpPr>
          <p:cNvPr id="12329" name="Line 38"/>
          <p:cNvSpPr>
            <a:spLocks noChangeShapeType="1"/>
          </p:cNvSpPr>
          <p:nvPr/>
        </p:nvSpPr>
        <p:spPr bwMode="auto">
          <a:xfrm>
            <a:off x="9355139" y="4022725"/>
            <a:ext cx="46037" cy="76200"/>
          </a:xfrm>
          <a:prstGeom prst="line">
            <a:avLst/>
          </a:prstGeom>
          <a:noFill/>
          <a:ln w="31750">
            <a:solidFill>
              <a:srgbClr val="FF0000"/>
            </a:solidFill>
            <a:round/>
            <a:headEnd/>
            <a:tailEnd type="stealth" w="lg" len="lg"/>
          </a:ln>
        </p:spPr>
        <p:txBody>
          <a:bodyPr/>
          <a:lstStyle/>
          <a:p>
            <a:endParaRPr lang="en-US" sz="1800"/>
          </a:p>
        </p:txBody>
      </p:sp>
      <p:sp>
        <p:nvSpPr>
          <p:cNvPr id="54" name="Text Box 3"/>
          <p:cNvSpPr txBox="1">
            <a:spLocks noChangeArrowheads="1"/>
          </p:cNvSpPr>
          <p:nvPr/>
        </p:nvSpPr>
        <p:spPr bwMode="auto">
          <a:xfrm>
            <a:off x="123031" y="0"/>
            <a:ext cx="5824537" cy="646112"/>
          </a:xfrm>
          <a:prstGeom prst="rect">
            <a:avLst/>
          </a:prstGeom>
          <a:noFill/>
          <a:ln>
            <a:noFill/>
          </a:ln>
          <a:effectLst/>
        </p:spPr>
        <p:txBody>
          <a:bodyPr wrap="square">
            <a:spAutoFit/>
          </a:bodyPr>
          <a:lstStyle/>
          <a:p>
            <a:pPr eaLnBrk="1" hangingPunct="1">
              <a:spcBef>
                <a:spcPct val="50000"/>
              </a:spcBef>
              <a:defRPr/>
            </a:pPr>
            <a:r>
              <a:rPr lang="en-US" sz="3600" b="1" dirty="0">
                <a:solidFill>
                  <a:srgbClr val="006600"/>
                </a:solidFill>
                <a:latin typeface="Times New Roman" pitchFamily="18" charset="0"/>
                <a:cs typeface="Times New Roman" pitchFamily="18" charset="0"/>
              </a:rPr>
              <a:t>3. </a:t>
            </a:r>
            <a:r>
              <a:rPr lang="en-US" sz="3600" b="1" dirty="0" err="1">
                <a:solidFill>
                  <a:srgbClr val="006600"/>
                </a:solidFill>
                <a:latin typeface="Times New Roman" pitchFamily="18" charset="0"/>
                <a:cs typeface="Times New Roman" pitchFamily="18" charset="0"/>
              </a:rPr>
              <a:t>Một</a:t>
            </a:r>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vài</a:t>
            </a:r>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khái</a:t>
            </a:r>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niệm</a:t>
            </a:r>
            <a:endParaRPr lang="en-US" sz="3600" b="1" dirty="0">
              <a:solidFill>
                <a:srgbClr val="006600"/>
              </a:solidFill>
              <a:latin typeface="Times New Roman" pitchFamily="18" charset="0"/>
              <a:cs typeface="Times New Roman" pitchFamily="18" charset="0"/>
            </a:endParaRPr>
          </a:p>
        </p:txBody>
      </p:sp>
      <p:sp>
        <p:nvSpPr>
          <p:cNvPr id="75" name="AutoShape 104"/>
          <p:cNvSpPr>
            <a:spLocks noChangeArrowheads="1"/>
          </p:cNvSpPr>
          <p:nvPr/>
        </p:nvSpPr>
        <p:spPr bwMode="auto">
          <a:xfrm>
            <a:off x="123030" y="5140725"/>
            <a:ext cx="8403431" cy="1055608"/>
          </a:xfrm>
          <a:prstGeom prst="flowChartAlternateProcess">
            <a:avLst/>
          </a:prstGeom>
          <a:noFill/>
          <a:ln w="9525">
            <a:noFill/>
            <a:miter lim="800000"/>
            <a:headEnd/>
            <a:tailEnd/>
          </a:ln>
        </p:spPr>
        <p:txBody>
          <a:bodyPr wrap="square">
            <a:spAutoFit/>
          </a:bodyPr>
          <a:lstStyle/>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SI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NN’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a:t>
            </a:r>
          </a:p>
        </p:txBody>
      </p:sp>
      <p:sp>
        <p:nvSpPr>
          <p:cNvPr id="76" name="AutoShape 104"/>
          <p:cNvSpPr>
            <a:spLocks noChangeArrowheads="1"/>
          </p:cNvSpPr>
          <p:nvPr/>
        </p:nvSpPr>
        <p:spPr bwMode="auto">
          <a:xfrm>
            <a:off x="76199" y="6208715"/>
            <a:ext cx="10680699" cy="578882"/>
          </a:xfrm>
          <a:prstGeom prst="flowChartAlternateProcess">
            <a:avLst/>
          </a:prstGeom>
          <a:noFill/>
          <a:ln w="9525">
            <a:noFill/>
            <a:miter lim="800000"/>
            <a:headEnd/>
            <a:tailEnd/>
          </a:ln>
        </p:spPr>
        <p:txBody>
          <a:bodyPr wrap="square">
            <a:spAutoFit/>
          </a:bodyPr>
          <a:lstStyle/>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SI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NN’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98399"/>
                                        </p:tgtEl>
                                        <p:attrNameLst>
                                          <p:attrName>style.visibility</p:attrName>
                                        </p:attrNameLst>
                                      </p:cBhvr>
                                      <p:to>
                                        <p:strVal val="visible"/>
                                      </p:to>
                                    </p:set>
                                    <p:animEffect transition="in" filter="barn(inHorizontal)">
                                      <p:cBhvr>
                                        <p:cTn id="7" dur="500"/>
                                        <p:tgtEl>
                                          <p:spTgt spid="98399"/>
                                        </p:tgtEl>
                                      </p:cBhvr>
                                    </p:animEffect>
                                  </p:childTnLst>
                                </p:cTn>
                              </p:par>
                              <p:par>
                                <p:cTn id="8"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9" dur="2000" fill="hold"/>
                                        <p:tgtEl>
                                          <p:spTgt spid="98392"/>
                                        </p:tgtEl>
                                        <p:attrNameLst>
                                          <p:attrName>style.color</p:attrName>
                                        </p:attrNameLst>
                                      </p:cBhvr>
                                      <p:by>
                                        <p:hsl h="10842353" s="0" l="0"/>
                                      </p:by>
                                    </p:animClr>
                                    <p:animClr clrSpc="hsl" dir="cw">
                                      <p:cBhvr>
                                        <p:cTn id="10" dur="2000" fill="hold"/>
                                        <p:tgtEl>
                                          <p:spTgt spid="98392"/>
                                        </p:tgtEl>
                                        <p:attrNameLst>
                                          <p:attrName>fillcolor</p:attrName>
                                        </p:attrNameLst>
                                      </p:cBhvr>
                                      <p:by>
                                        <p:hsl h="10842353" s="0" l="0"/>
                                      </p:by>
                                    </p:animClr>
                                    <p:animClr clrSpc="hsl" dir="cw">
                                      <p:cBhvr>
                                        <p:cTn id="11" dur="2000" fill="hold"/>
                                        <p:tgtEl>
                                          <p:spTgt spid="98392"/>
                                        </p:tgtEl>
                                        <p:attrNameLst>
                                          <p:attrName>stroke.color</p:attrName>
                                        </p:attrNameLst>
                                      </p:cBhvr>
                                      <p:by>
                                        <p:hsl h="10842353" s="0" l="0"/>
                                      </p:by>
                                    </p:animClr>
                                    <p:set>
                                      <p:cBhvr>
                                        <p:cTn id="12" dur="2000" fill="hold"/>
                                        <p:tgtEl>
                                          <p:spTgt spid="98392"/>
                                        </p:tgtEl>
                                        <p:attrNameLst>
                                          <p:attrName>fill.type</p:attrName>
                                        </p:attrNameLst>
                                      </p:cBhvr>
                                      <p:to>
                                        <p:strVal val="solid"/>
                                      </p:to>
                                    </p:set>
                                  </p:childTnLst>
                                </p:cTn>
                              </p:par>
                              <p:par>
                                <p:cTn id="13"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14" dur="2000" fill="hold"/>
                                        <p:tgtEl>
                                          <p:spTgt spid="98396"/>
                                        </p:tgtEl>
                                        <p:attrNameLst>
                                          <p:attrName>style.color</p:attrName>
                                        </p:attrNameLst>
                                      </p:cBhvr>
                                      <p:by>
                                        <p:hsl h="10842353" s="0" l="0"/>
                                      </p:by>
                                    </p:animClr>
                                    <p:animClr clrSpc="hsl" dir="cw">
                                      <p:cBhvr>
                                        <p:cTn id="15" dur="2000" fill="hold"/>
                                        <p:tgtEl>
                                          <p:spTgt spid="98396"/>
                                        </p:tgtEl>
                                        <p:attrNameLst>
                                          <p:attrName>fillcolor</p:attrName>
                                        </p:attrNameLst>
                                      </p:cBhvr>
                                      <p:by>
                                        <p:hsl h="10842353" s="0" l="0"/>
                                      </p:by>
                                    </p:animClr>
                                    <p:animClr clrSpc="hsl" dir="cw">
                                      <p:cBhvr>
                                        <p:cTn id="16" dur="2000" fill="hold"/>
                                        <p:tgtEl>
                                          <p:spTgt spid="98396"/>
                                        </p:tgtEl>
                                        <p:attrNameLst>
                                          <p:attrName>stroke.color</p:attrName>
                                        </p:attrNameLst>
                                      </p:cBhvr>
                                      <p:by>
                                        <p:hsl h="10842353" s="0" l="0"/>
                                      </p:by>
                                    </p:animClr>
                                    <p:set>
                                      <p:cBhvr>
                                        <p:cTn id="17" dur="2000" fill="hold"/>
                                        <p:tgtEl>
                                          <p:spTgt spid="98396"/>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98421"/>
                                        </p:tgtEl>
                                        <p:attrNameLst>
                                          <p:attrName>style.visibility</p:attrName>
                                        </p:attrNameLst>
                                      </p:cBhvr>
                                      <p:to>
                                        <p:strVal val="visible"/>
                                      </p:to>
                                    </p:set>
                                    <p:animEffect transition="in" filter="barn(inHorizontal)">
                                      <p:cBhvr>
                                        <p:cTn id="22" dur="500"/>
                                        <p:tgtEl>
                                          <p:spTgt spid="98421"/>
                                        </p:tgtEl>
                                      </p:cBhvr>
                                    </p:animEffect>
                                  </p:childTnLst>
                                </p:cTn>
                              </p:par>
                              <p:par>
                                <p:cTn id="23"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24" dur="2000" fill="hold"/>
                                        <p:tgtEl>
                                          <p:spTgt spid="98398"/>
                                        </p:tgtEl>
                                        <p:attrNameLst>
                                          <p:attrName>style.color</p:attrName>
                                        </p:attrNameLst>
                                      </p:cBhvr>
                                      <p:by>
                                        <p:hsl h="10842353" s="0" l="0"/>
                                      </p:by>
                                    </p:animClr>
                                    <p:animClr clrSpc="hsl" dir="cw">
                                      <p:cBhvr>
                                        <p:cTn id="25" dur="2000" fill="hold"/>
                                        <p:tgtEl>
                                          <p:spTgt spid="98398"/>
                                        </p:tgtEl>
                                        <p:attrNameLst>
                                          <p:attrName>fillcolor</p:attrName>
                                        </p:attrNameLst>
                                      </p:cBhvr>
                                      <p:by>
                                        <p:hsl h="10842353" s="0" l="0"/>
                                      </p:by>
                                    </p:animClr>
                                    <p:animClr clrSpc="hsl" dir="cw">
                                      <p:cBhvr>
                                        <p:cTn id="26" dur="2000" fill="hold"/>
                                        <p:tgtEl>
                                          <p:spTgt spid="98398"/>
                                        </p:tgtEl>
                                        <p:attrNameLst>
                                          <p:attrName>stroke.color</p:attrName>
                                        </p:attrNameLst>
                                      </p:cBhvr>
                                      <p:by>
                                        <p:hsl h="10842353" s="0" l="0"/>
                                      </p:by>
                                    </p:animClr>
                                    <p:set>
                                      <p:cBhvr>
                                        <p:cTn id="27" dur="2000" fill="hold"/>
                                        <p:tgtEl>
                                          <p:spTgt spid="98398"/>
                                        </p:tgtEl>
                                        <p:attrNameLst>
                                          <p:attrName>fill.type</p:attrName>
                                        </p:attrNameLst>
                                      </p:cBhvr>
                                      <p:to>
                                        <p:strVal val="solid"/>
                                      </p:to>
                                    </p:set>
                                  </p:childTnLst>
                                </p:cTn>
                              </p:par>
                              <p:par>
                                <p:cTn id="28"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29" dur="2000" fill="hold"/>
                                        <p:tgtEl>
                                          <p:spTgt spid="98396"/>
                                        </p:tgtEl>
                                        <p:attrNameLst>
                                          <p:attrName>style.color</p:attrName>
                                        </p:attrNameLst>
                                      </p:cBhvr>
                                      <p:by>
                                        <p:hsl h="10842353" s="0" l="0"/>
                                      </p:by>
                                    </p:animClr>
                                    <p:animClr clrSpc="hsl" dir="cw">
                                      <p:cBhvr>
                                        <p:cTn id="30" dur="2000" fill="hold"/>
                                        <p:tgtEl>
                                          <p:spTgt spid="98396"/>
                                        </p:tgtEl>
                                        <p:attrNameLst>
                                          <p:attrName>fillcolor</p:attrName>
                                        </p:attrNameLst>
                                      </p:cBhvr>
                                      <p:by>
                                        <p:hsl h="10842353" s="0" l="0"/>
                                      </p:by>
                                    </p:animClr>
                                    <p:animClr clrSpc="hsl" dir="cw">
                                      <p:cBhvr>
                                        <p:cTn id="31" dur="2000" fill="hold"/>
                                        <p:tgtEl>
                                          <p:spTgt spid="98396"/>
                                        </p:tgtEl>
                                        <p:attrNameLst>
                                          <p:attrName>stroke.color</p:attrName>
                                        </p:attrNameLst>
                                      </p:cBhvr>
                                      <p:by>
                                        <p:hsl h="10842353" s="0" l="0"/>
                                      </p:by>
                                    </p:animClr>
                                    <p:set>
                                      <p:cBhvr>
                                        <p:cTn id="32" dur="2000" fill="hold"/>
                                        <p:tgtEl>
                                          <p:spTgt spid="98396"/>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98400"/>
                                        </p:tgtEl>
                                        <p:attrNameLst>
                                          <p:attrName>style.visibility</p:attrName>
                                        </p:attrNameLst>
                                      </p:cBhvr>
                                      <p:to>
                                        <p:strVal val="visible"/>
                                      </p:to>
                                    </p:set>
                                    <p:animEffect transition="in" filter="barn(inHorizontal)">
                                      <p:cBhvr>
                                        <p:cTn id="37" dur="500"/>
                                        <p:tgtEl>
                                          <p:spTgt spid="98400"/>
                                        </p:tgtEl>
                                      </p:cBhvr>
                                    </p:animEffect>
                                  </p:childTnLst>
                                </p:cTn>
                              </p:par>
                              <p:par>
                                <p:cTn id="38" presetID="23" presetClass="emph" presetSubtype="0" repeatCount="indefinite" fill="hold" grpId="2" nodeType="withEffect">
                                  <p:stCondLst>
                                    <p:cond delay="0"/>
                                  </p:stCondLst>
                                  <p:endCondLst>
                                    <p:cond evt="onNext" delay="0">
                                      <p:tgtEl>
                                        <p:sldTgt/>
                                      </p:tgtEl>
                                    </p:cond>
                                  </p:endCondLst>
                                  <p:childTnLst>
                                    <p:animClr clrSpc="hsl" dir="cw">
                                      <p:cBhvr override="childStyle">
                                        <p:cTn id="39" dur="2000" fill="hold"/>
                                        <p:tgtEl>
                                          <p:spTgt spid="98396"/>
                                        </p:tgtEl>
                                        <p:attrNameLst>
                                          <p:attrName>style.color</p:attrName>
                                        </p:attrNameLst>
                                      </p:cBhvr>
                                      <p:by>
                                        <p:hsl h="10842353" s="0" l="0"/>
                                      </p:by>
                                    </p:animClr>
                                    <p:animClr clrSpc="hsl" dir="cw">
                                      <p:cBhvr>
                                        <p:cTn id="40" dur="2000" fill="hold"/>
                                        <p:tgtEl>
                                          <p:spTgt spid="98396"/>
                                        </p:tgtEl>
                                        <p:attrNameLst>
                                          <p:attrName>fillcolor</p:attrName>
                                        </p:attrNameLst>
                                      </p:cBhvr>
                                      <p:by>
                                        <p:hsl h="10842353" s="0" l="0"/>
                                      </p:by>
                                    </p:animClr>
                                    <p:animClr clrSpc="hsl" dir="cw">
                                      <p:cBhvr>
                                        <p:cTn id="41" dur="2000" fill="hold"/>
                                        <p:tgtEl>
                                          <p:spTgt spid="98396"/>
                                        </p:tgtEl>
                                        <p:attrNameLst>
                                          <p:attrName>stroke.color</p:attrName>
                                        </p:attrNameLst>
                                      </p:cBhvr>
                                      <p:by>
                                        <p:hsl h="10842353" s="0" l="0"/>
                                      </p:by>
                                    </p:animClr>
                                    <p:set>
                                      <p:cBhvr>
                                        <p:cTn id="42" dur="2000" fill="hold"/>
                                        <p:tgtEl>
                                          <p:spTgt spid="98396"/>
                                        </p:tgtEl>
                                        <p:attrNameLst>
                                          <p:attrName>fill.type</p:attrName>
                                        </p:attrNameLst>
                                      </p:cBhvr>
                                      <p:to>
                                        <p:strVal val="solid"/>
                                      </p:to>
                                    </p:set>
                                  </p:childTnLst>
                                </p:cTn>
                              </p:par>
                              <p:par>
                                <p:cTn id="43"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44" dur="2000" fill="hold"/>
                                        <p:tgtEl>
                                          <p:spTgt spid="98397"/>
                                        </p:tgtEl>
                                        <p:attrNameLst>
                                          <p:attrName>style.color</p:attrName>
                                        </p:attrNameLst>
                                      </p:cBhvr>
                                      <p:by>
                                        <p:hsl h="10842353" s="0" l="0"/>
                                      </p:by>
                                    </p:animClr>
                                    <p:animClr clrSpc="hsl" dir="cw">
                                      <p:cBhvr>
                                        <p:cTn id="45" dur="2000" fill="hold"/>
                                        <p:tgtEl>
                                          <p:spTgt spid="98397"/>
                                        </p:tgtEl>
                                        <p:attrNameLst>
                                          <p:attrName>fillcolor</p:attrName>
                                        </p:attrNameLst>
                                      </p:cBhvr>
                                      <p:by>
                                        <p:hsl h="10842353" s="0" l="0"/>
                                      </p:by>
                                    </p:animClr>
                                    <p:animClr clrSpc="hsl" dir="cw">
                                      <p:cBhvr>
                                        <p:cTn id="46" dur="2000" fill="hold"/>
                                        <p:tgtEl>
                                          <p:spTgt spid="98397"/>
                                        </p:tgtEl>
                                        <p:attrNameLst>
                                          <p:attrName>stroke.color</p:attrName>
                                        </p:attrNameLst>
                                      </p:cBhvr>
                                      <p:by>
                                        <p:hsl h="10842353" s="0" l="0"/>
                                      </p:by>
                                    </p:animClr>
                                    <p:set>
                                      <p:cBhvr>
                                        <p:cTn id="47" dur="2000" fill="hold"/>
                                        <p:tgtEl>
                                          <p:spTgt spid="98397"/>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8401"/>
                                        </p:tgtEl>
                                        <p:attrNameLst>
                                          <p:attrName>style.visibility</p:attrName>
                                        </p:attrNameLst>
                                      </p:cBhvr>
                                      <p:to>
                                        <p:strVal val="visible"/>
                                      </p:to>
                                    </p:set>
                                    <p:animEffect transition="in" filter="blinds(horizontal)">
                                      <p:cBhvr>
                                        <p:cTn id="52" dur="500"/>
                                        <p:tgtEl>
                                          <p:spTgt spid="98401"/>
                                        </p:tgtEl>
                                      </p:cBhvr>
                                    </p:animEffect>
                                  </p:childTnLst>
                                </p:cTn>
                              </p:par>
                              <p:par>
                                <p:cTn id="53"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54" dur="2000" fill="hold"/>
                                        <p:tgtEl>
                                          <p:spTgt spid="98391"/>
                                        </p:tgtEl>
                                        <p:attrNameLst>
                                          <p:attrName>style.color</p:attrName>
                                        </p:attrNameLst>
                                      </p:cBhvr>
                                      <p:by>
                                        <p:hsl h="10842353" s="0" l="0"/>
                                      </p:by>
                                    </p:animClr>
                                    <p:animClr clrSpc="hsl" dir="cw">
                                      <p:cBhvr>
                                        <p:cTn id="55" dur="2000" fill="hold"/>
                                        <p:tgtEl>
                                          <p:spTgt spid="98391"/>
                                        </p:tgtEl>
                                        <p:attrNameLst>
                                          <p:attrName>fillcolor</p:attrName>
                                        </p:attrNameLst>
                                      </p:cBhvr>
                                      <p:by>
                                        <p:hsl h="10842353" s="0" l="0"/>
                                      </p:by>
                                    </p:animClr>
                                    <p:animClr clrSpc="hsl" dir="cw">
                                      <p:cBhvr>
                                        <p:cTn id="56" dur="2000" fill="hold"/>
                                        <p:tgtEl>
                                          <p:spTgt spid="98391"/>
                                        </p:tgtEl>
                                        <p:attrNameLst>
                                          <p:attrName>stroke.color</p:attrName>
                                        </p:attrNameLst>
                                      </p:cBhvr>
                                      <p:by>
                                        <p:hsl h="10842353" s="0" l="0"/>
                                      </p:by>
                                    </p:animClr>
                                    <p:set>
                                      <p:cBhvr>
                                        <p:cTn id="57" dur="2000" fill="hold"/>
                                        <p:tgtEl>
                                          <p:spTgt spid="98391"/>
                                        </p:tgtEl>
                                        <p:attrNameLst>
                                          <p:attrName>fill.type</p:attrName>
                                        </p:attrNameLst>
                                      </p:cBhvr>
                                      <p:to>
                                        <p:strVal val="solid"/>
                                      </p:to>
                                    </p:set>
                                  </p:childTnLst>
                                </p:cTn>
                              </p:par>
                              <p:par>
                                <p:cTn id="58"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59" dur="2000" fill="hold"/>
                                        <p:tgtEl>
                                          <p:spTgt spid="98393"/>
                                        </p:tgtEl>
                                        <p:attrNameLst>
                                          <p:attrName>style.color</p:attrName>
                                        </p:attrNameLst>
                                      </p:cBhvr>
                                      <p:by>
                                        <p:hsl h="10842353" s="0" l="0"/>
                                      </p:by>
                                    </p:animClr>
                                    <p:animClr clrSpc="hsl" dir="cw">
                                      <p:cBhvr>
                                        <p:cTn id="60" dur="2000" fill="hold"/>
                                        <p:tgtEl>
                                          <p:spTgt spid="98393"/>
                                        </p:tgtEl>
                                        <p:attrNameLst>
                                          <p:attrName>fillcolor</p:attrName>
                                        </p:attrNameLst>
                                      </p:cBhvr>
                                      <p:by>
                                        <p:hsl h="10842353" s="0" l="0"/>
                                      </p:by>
                                    </p:animClr>
                                    <p:animClr clrSpc="hsl" dir="cw">
                                      <p:cBhvr>
                                        <p:cTn id="61" dur="2000" fill="hold"/>
                                        <p:tgtEl>
                                          <p:spTgt spid="98393"/>
                                        </p:tgtEl>
                                        <p:attrNameLst>
                                          <p:attrName>stroke.color</p:attrName>
                                        </p:attrNameLst>
                                      </p:cBhvr>
                                      <p:by>
                                        <p:hsl h="10842353" s="0" l="0"/>
                                      </p:by>
                                    </p:animClr>
                                    <p:set>
                                      <p:cBhvr>
                                        <p:cTn id="62" dur="2000" fill="hold"/>
                                        <p:tgtEl>
                                          <p:spTgt spid="98393"/>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linds(horizontal)">
                                      <p:cBhvr>
                                        <p:cTn id="67" dur="500"/>
                                        <p:tgtEl>
                                          <p:spTgt spid="4"/>
                                        </p:tgtEl>
                                      </p:cBhvr>
                                    </p:animEffect>
                                  </p:childTnLst>
                                </p:cTn>
                              </p:par>
                            </p:childTnLst>
                          </p:cTn>
                        </p:par>
                        <p:par>
                          <p:cTn id="68" fill="hold" nodeType="afterGroup">
                            <p:stCondLst>
                              <p:cond delay="500"/>
                            </p:stCondLst>
                            <p:childTnLst>
                              <p:par>
                                <p:cTn id="69" presetID="16" presetClass="entr" presetSubtype="26" fill="hold" grpId="0" nodeType="afterEffect">
                                  <p:stCondLst>
                                    <p:cond delay="0"/>
                                  </p:stCondLst>
                                  <p:childTnLst>
                                    <p:set>
                                      <p:cBhvr>
                                        <p:cTn id="70" dur="1" fill="hold">
                                          <p:stCondLst>
                                            <p:cond delay="0"/>
                                          </p:stCondLst>
                                        </p:cTn>
                                        <p:tgtEl>
                                          <p:spTgt spid="98384"/>
                                        </p:tgtEl>
                                        <p:attrNameLst>
                                          <p:attrName>style.visibility</p:attrName>
                                        </p:attrNameLst>
                                      </p:cBhvr>
                                      <p:to>
                                        <p:strVal val="visible"/>
                                      </p:to>
                                    </p:set>
                                    <p:animEffect transition="in" filter="barn(inHorizontal)">
                                      <p:cBhvr>
                                        <p:cTn id="71" dur="500"/>
                                        <p:tgtEl>
                                          <p:spTgt spid="9838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xit" presetSubtype="26" fill="hold" grpId="1" nodeType="clickEffect">
                                  <p:stCondLst>
                                    <p:cond delay="0"/>
                                  </p:stCondLst>
                                  <p:childTnLst>
                                    <p:animEffect transition="out" filter="barn(inHorizontal)">
                                      <p:cBhvr>
                                        <p:cTn id="75" dur="500"/>
                                        <p:tgtEl>
                                          <p:spTgt spid="98384"/>
                                        </p:tgtEl>
                                      </p:cBhvr>
                                    </p:animEffect>
                                    <p:set>
                                      <p:cBhvr>
                                        <p:cTn id="76" dur="1" fill="hold">
                                          <p:stCondLst>
                                            <p:cond delay="499"/>
                                          </p:stCondLst>
                                        </p:cTn>
                                        <p:tgtEl>
                                          <p:spTgt spid="98384"/>
                                        </p:tgtEl>
                                        <p:attrNameLst>
                                          <p:attrName>style.visibility</p:attrName>
                                        </p:attrNameLst>
                                      </p:cBhvr>
                                      <p:to>
                                        <p:strVal val="hidden"/>
                                      </p:to>
                                    </p:set>
                                  </p:childTnLst>
                                </p:cTn>
                              </p:par>
                            </p:childTnLst>
                          </p:cTn>
                        </p:par>
                        <p:par>
                          <p:cTn id="77" fill="hold" nodeType="afterGroup">
                            <p:stCondLst>
                              <p:cond delay="500"/>
                            </p:stCondLst>
                            <p:childTnLst>
                              <p:par>
                                <p:cTn id="78" presetID="16" presetClass="entr" presetSubtype="26" fill="hold" nodeType="afterEffect">
                                  <p:stCondLst>
                                    <p:cond delay="0"/>
                                  </p:stCondLst>
                                  <p:childTnLst>
                                    <p:set>
                                      <p:cBhvr>
                                        <p:cTn id="79" dur="1" fill="hold">
                                          <p:stCondLst>
                                            <p:cond delay="0"/>
                                          </p:stCondLst>
                                        </p:cTn>
                                        <p:tgtEl>
                                          <p:spTgt spid="98411"/>
                                        </p:tgtEl>
                                        <p:attrNameLst>
                                          <p:attrName>style.visibility</p:attrName>
                                        </p:attrNameLst>
                                      </p:cBhvr>
                                      <p:to>
                                        <p:strVal val="visible"/>
                                      </p:to>
                                    </p:set>
                                    <p:animEffect transition="in" filter="barn(inHorizontal)">
                                      <p:cBhvr>
                                        <p:cTn id="80" dur="500"/>
                                        <p:tgtEl>
                                          <p:spTgt spid="98411"/>
                                        </p:tgtEl>
                                      </p:cBhvr>
                                    </p:animEffect>
                                  </p:childTnLst>
                                </p:cTn>
                              </p:par>
                            </p:childTnLst>
                          </p:cTn>
                        </p:par>
                        <p:par>
                          <p:cTn id="81" fill="hold" nodeType="afterGroup">
                            <p:stCondLst>
                              <p:cond delay="1000"/>
                            </p:stCondLst>
                            <p:childTnLst>
                              <p:par>
                                <p:cTn id="82" presetID="16" presetClass="entr" presetSubtype="26" fill="hold" grpId="0" nodeType="afterEffect">
                                  <p:stCondLst>
                                    <p:cond delay="0"/>
                                  </p:stCondLst>
                                  <p:childTnLst>
                                    <p:set>
                                      <p:cBhvr>
                                        <p:cTn id="83" dur="1" fill="hold">
                                          <p:stCondLst>
                                            <p:cond delay="0"/>
                                          </p:stCondLst>
                                        </p:cTn>
                                        <p:tgtEl>
                                          <p:spTgt spid="98410"/>
                                        </p:tgtEl>
                                        <p:attrNameLst>
                                          <p:attrName>style.visibility</p:attrName>
                                        </p:attrNameLst>
                                      </p:cBhvr>
                                      <p:to>
                                        <p:strVal val="visible"/>
                                      </p:to>
                                    </p:set>
                                    <p:animEffect transition="in" filter="barn(inHorizontal)">
                                      <p:cBhvr>
                                        <p:cTn id="84" dur="500"/>
                                        <p:tgtEl>
                                          <p:spTgt spid="9841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blinds(horizontal)">
                                      <p:cBhvr>
                                        <p:cTn id="89" dur="500"/>
                                        <p:tgtEl>
                                          <p:spTgt spid="2"/>
                                        </p:tgtEl>
                                      </p:cBhvr>
                                    </p:animEffect>
                                  </p:childTnLst>
                                </p:cTn>
                              </p:par>
                            </p:childTnLst>
                          </p:cTn>
                        </p:par>
                        <p:par>
                          <p:cTn id="90" fill="hold" nodeType="afterGroup">
                            <p:stCondLst>
                              <p:cond delay="500"/>
                            </p:stCondLst>
                            <p:childTnLst>
                              <p:par>
                                <p:cTn id="91" presetID="16" presetClass="entr" presetSubtype="26" fill="hold" grpId="0" nodeType="afterEffect">
                                  <p:stCondLst>
                                    <p:cond delay="0"/>
                                  </p:stCondLst>
                                  <p:childTnLst>
                                    <p:set>
                                      <p:cBhvr>
                                        <p:cTn id="92" dur="1" fill="hold">
                                          <p:stCondLst>
                                            <p:cond delay="0"/>
                                          </p:stCondLst>
                                        </p:cTn>
                                        <p:tgtEl>
                                          <p:spTgt spid="98409"/>
                                        </p:tgtEl>
                                        <p:attrNameLst>
                                          <p:attrName>style.visibility</p:attrName>
                                        </p:attrNameLst>
                                      </p:cBhvr>
                                      <p:to>
                                        <p:strVal val="visible"/>
                                      </p:to>
                                    </p:set>
                                    <p:animEffect transition="in" filter="barn(inHorizontal)">
                                      <p:cBhvr>
                                        <p:cTn id="93" dur="500"/>
                                        <p:tgtEl>
                                          <p:spTgt spid="9840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xit" presetSubtype="26" fill="hold" grpId="1" nodeType="clickEffect">
                                  <p:stCondLst>
                                    <p:cond delay="0"/>
                                  </p:stCondLst>
                                  <p:childTnLst>
                                    <p:animEffect transition="out" filter="barn(inHorizontal)">
                                      <p:cBhvr>
                                        <p:cTn id="97" dur="500"/>
                                        <p:tgtEl>
                                          <p:spTgt spid="98409"/>
                                        </p:tgtEl>
                                      </p:cBhvr>
                                    </p:animEffect>
                                    <p:set>
                                      <p:cBhvr>
                                        <p:cTn id="98" dur="1" fill="hold">
                                          <p:stCondLst>
                                            <p:cond delay="499"/>
                                          </p:stCondLst>
                                        </p:cTn>
                                        <p:tgtEl>
                                          <p:spTgt spid="98409"/>
                                        </p:tgtEl>
                                        <p:attrNameLst>
                                          <p:attrName>style.visibility</p:attrName>
                                        </p:attrNameLst>
                                      </p:cBhvr>
                                      <p:to>
                                        <p:strVal val="hidden"/>
                                      </p:to>
                                    </p:set>
                                  </p:childTnLst>
                                </p:cTn>
                              </p:par>
                            </p:childTnLst>
                          </p:cTn>
                        </p:par>
                        <p:par>
                          <p:cTn id="99" fill="hold" nodeType="afterGroup">
                            <p:stCondLst>
                              <p:cond delay="500"/>
                            </p:stCondLst>
                            <p:childTnLst>
                              <p:par>
                                <p:cTn id="100" presetID="16" presetClass="entr" presetSubtype="26" fill="hold" grpId="0" nodeType="afterEffect">
                                  <p:stCondLst>
                                    <p:cond delay="0"/>
                                  </p:stCondLst>
                                  <p:childTnLst>
                                    <p:set>
                                      <p:cBhvr>
                                        <p:cTn id="101" dur="1" fill="hold">
                                          <p:stCondLst>
                                            <p:cond delay="0"/>
                                          </p:stCondLst>
                                        </p:cTn>
                                        <p:tgtEl>
                                          <p:spTgt spid="98412"/>
                                        </p:tgtEl>
                                        <p:attrNameLst>
                                          <p:attrName>style.visibility</p:attrName>
                                        </p:attrNameLst>
                                      </p:cBhvr>
                                      <p:to>
                                        <p:strVal val="visible"/>
                                      </p:to>
                                    </p:set>
                                    <p:animEffect transition="in" filter="barn(inHorizontal)">
                                      <p:cBhvr>
                                        <p:cTn id="102" dur="500"/>
                                        <p:tgtEl>
                                          <p:spTgt spid="98412"/>
                                        </p:tgtEl>
                                      </p:cBhvr>
                                    </p:animEffect>
                                  </p:childTnLst>
                                </p:cTn>
                              </p:par>
                              <p:par>
                                <p:cTn id="103" presetID="16" presetClass="entr" presetSubtype="26" fill="hold" grpId="0" nodeType="withEffect">
                                  <p:stCondLst>
                                    <p:cond delay="0"/>
                                  </p:stCondLst>
                                  <p:childTnLst>
                                    <p:set>
                                      <p:cBhvr>
                                        <p:cTn id="104" dur="1" fill="hold">
                                          <p:stCondLst>
                                            <p:cond delay="0"/>
                                          </p:stCondLst>
                                        </p:cTn>
                                        <p:tgtEl>
                                          <p:spTgt spid="98414"/>
                                        </p:tgtEl>
                                        <p:attrNameLst>
                                          <p:attrName>style.visibility</p:attrName>
                                        </p:attrNameLst>
                                      </p:cBhvr>
                                      <p:to>
                                        <p:strVal val="visible"/>
                                      </p:to>
                                    </p:set>
                                    <p:animEffect transition="in" filter="barn(inHorizontal)">
                                      <p:cBhvr>
                                        <p:cTn id="105" dur="500"/>
                                        <p:tgtEl>
                                          <p:spTgt spid="98414"/>
                                        </p:tgtEl>
                                      </p:cBhvr>
                                    </p:animEffect>
                                  </p:childTnLst>
                                </p:cTn>
                              </p:par>
                            </p:childTnLst>
                          </p:cTn>
                        </p:par>
                        <p:par>
                          <p:cTn id="106" fill="hold" nodeType="afterGroup">
                            <p:stCondLst>
                              <p:cond delay="1000"/>
                            </p:stCondLst>
                            <p:childTnLst>
                              <p:par>
                                <p:cTn id="107" presetID="16" presetClass="entr" presetSubtype="26" fill="hold" grpId="0" nodeType="afterEffect">
                                  <p:stCondLst>
                                    <p:cond delay="0"/>
                                  </p:stCondLst>
                                  <p:childTnLst>
                                    <p:set>
                                      <p:cBhvr>
                                        <p:cTn id="108" dur="1" fill="hold">
                                          <p:stCondLst>
                                            <p:cond delay="0"/>
                                          </p:stCondLst>
                                        </p:cTn>
                                        <p:tgtEl>
                                          <p:spTgt spid="98413"/>
                                        </p:tgtEl>
                                        <p:attrNameLst>
                                          <p:attrName>style.visibility</p:attrName>
                                        </p:attrNameLst>
                                      </p:cBhvr>
                                      <p:to>
                                        <p:strVal val="visible"/>
                                      </p:to>
                                    </p:set>
                                    <p:animEffect transition="in" filter="barn(inHorizontal)">
                                      <p:cBhvr>
                                        <p:cTn id="109" dur="500"/>
                                        <p:tgtEl>
                                          <p:spTgt spid="9841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98408"/>
                                        </p:tgtEl>
                                        <p:attrNameLst>
                                          <p:attrName>style.visibility</p:attrName>
                                        </p:attrNameLst>
                                      </p:cBhvr>
                                      <p:to>
                                        <p:strVal val="visible"/>
                                      </p:to>
                                    </p:set>
                                    <p:animEffect transition="in" filter="blinds(horizontal)">
                                      <p:cBhvr>
                                        <p:cTn id="114" dur="500"/>
                                        <p:tgtEl>
                                          <p:spTgt spid="98408"/>
                                        </p:tgtEl>
                                      </p:cBhvr>
                                    </p:animEffect>
                                  </p:childTnLst>
                                </p:cTn>
                              </p:par>
                              <p:par>
                                <p:cTn id="115" presetID="27" presetClass="emph" presetSubtype="0" repeatCount="indefinite" fill="hold" grpId="0" nodeType="withEffect">
                                  <p:stCondLst>
                                    <p:cond delay="0"/>
                                  </p:stCondLst>
                                  <p:endCondLst>
                                    <p:cond evt="onNext" delay="0">
                                      <p:tgtEl>
                                        <p:sldTgt/>
                                      </p:tgtEl>
                                    </p:cond>
                                  </p:endCondLst>
                                  <p:childTnLst>
                                    <p:animClr clrSpc="rgb" dir="cw">
                                      <p:cBhvr override="childStyle">
                                        <p:cTn id="116" dur="1000" autoRev="1" fill="hold"/>
                                        <p:tgtEl>
                                          <p:spTgt spid="98378"/>
                                        </p:tgtEl>
                                        <p:attrNameLst>
                                          <p:attrName>style.color</p:attrName>
                                        </p:attrNameLst>
                                      </p:cBhvr>
                                      <p:to>
                                        <a:srgbClr val="FF6600"/>
                                      </p:to>
                                    </p:animClr>
                                    <p:animClr clrSpc="rgb" dir="cw">
                                      <p:cBhvr>
                                        <p:cTn id="117" dur="1000" autoRev="1" fill="hold"/>
                                        <p:tgtEl>
                                          <p:spTgt spid="98378"/>
                                        </p:tgtEl>
                                        <p:attrNameLst>
                                          <p:attrName>fillcolor</p:attrName>
                                        </p:attrNameLst>
                                      </p:cBhvr>
                                      <p:to>
                                        <a:srgbClr val="FF6600"/>
                                      </p:to>
                                    </p:animClr>
                                    <p:set>
                                      <p:cBhvr>
                                        <p:cTn id="118" dur="1000" autoRev="1" fill="hold"/>
                                        <p:tgtEl>
                                          <p:spTgt spid="98378"/>
                                        </p:tgtEl>
                                        <p:attrNameLst>
                                          <p:attrName>fill.type</p:attrName>
                                        </p:attrNameLst>
                                      </p:cBhvr>
                                      <p:to>
                                        <p:strVal val="solid"/>
                                      </p:to>
                                    </p:set>
                                    <p:set>
                                      <p:cBhvr>
                                        <p:cTn id="119" dur="1000" autoRev="1" fill="hold"/>
                                        <p:tgtEl>
                                          <p:spTgt spid="98378"/>
                                        </p:tgtEl>
                                        <p:attrNameLst>
                                          <p:attrName>fill.on</p:attrName>
                                        </p:attrNameLst>
                                      </p:cBhvr>
                                      <p:to>
                                        <p:strVal val="true"/>
                                      </p:to>
                                    </p:set>
                                  </p:childTnLst>
                                </p:cTn>
                              </p:par>
                            </p:childTnLst>
                          </p:cTn>
                        </p:par>
                      </p:childTnLst>
                    </p:cTn>
                  </p:par>
                  <p:par>
                    <p:cTn id="120" fill="hold">
                      <p:stCondLst>
                        <p:cond delay="indefinite"/>
                      </p:stCondLst>
                      <p:childTnLst>
                        <p:par>
                          <p:cTn id="121" fill="hold">
                            <p:stCondLst>
                              <p:cond delay="0"/>
                            </p:stCondLst>
                            <p:childTnLst>
                              <p:par>
                                <p:cTn id="122" presetID="18" presetClass="entr" presetSubtype="6" fill="hold" grpId="0" nodeType="click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strips(downRight)">
                                      <p:cBhvr>
                                        <p:cTn id="124" dur="500"/>
                                        <p:tgtEl>
                                          <p:spTgt spid="54"/>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1" nodeType="click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fade">
                                      <p:cBhvr>
                                        <p:cTn id="129" dur="1000"/>
                                        <p:tgtEl>
                                          <p:spTgt spid="54"/>
                                        </p:tgtEl>
                                      </p:cBhvr>
                                    </p:animEffect>
                                    <p:anim calcmode="lin" valueType="num">
                                      <p:cBhvr>
                                        <p:cTn id="130" dur="1000" fill="hold"/>
                                        <p:tgtEl>
                                          <p:spTgt spid="54"/>
                                        </p:tgtEl>
                                        <p:attrNameLst>
                                          <p:attrName>ppt_x</p:attrName>
                                        </p:attrNameLst>
                                      </p:cBhvr>
                                      <p:tavLst>
                                        <p:tav tm="0">
                                          <p:val>
                                            <p:strVal val="#ppt_x"/>
                                          </p:val>
                                        </p:tav>
                                        <p:tav tm="100000">
                                          <p:val>
                                            <p:strVal val="#ppt_x"/>
                                          </p:val>
                                        </p:tav>
                                      </p:tavLst>
                                    </p:anim>
                                    <p:anim calcmode="lin" valueType="num">
                                      <p:cBhvr>
                                        <p:cTn id="13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75"/>
                                        </p:tgtEl>
                                        <p:attrNameLst>
                                          <p:attrName>style.visibility</p:attrName>
                                        </p:attrNameLst>
                                      </p:cBhvr>
                                      <p:to>
                                        <p:strVal val="visible"/>
                                      </p:to>
                                    </p:set>
                                    <p:animEffect transition="in" filter="blinds(horizontal)">
                                      <p:cBhvr>
                                        <p:cTn id="136" dur="500"/>
                                        <p:tgtEl>
                                          <p:spTgt spid="75"/>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blinds(horizontal)">
                                      <p:cBhvr>
                                        <p:cTn id="14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78" grpId="0" animBg="1"/>
      <p:bldP spid="98384" grpId="0" animBg="1"/>
      <p:bldP spid="98384" grpId="1" animBg="1"/>
      <p:bldP spid="98391" grpId="0"/>
      <p:bldP spid="98392" grpId="0" animBg="1"/>
      <p:bldP spid="98393" grpId="0"/>
      <p:bldP spid="98396" grpId="0"/>
      <p:bldP spid="98396" grpId="1"/>
      <p:bldP spid="98396" grpId="2"/>
      <p:bldP spid="98397" grpId="0"/>
      <p:bldP spid="98398" grpId="0"/>
      <p:bldP spid="98399" grpId="0"/>
      <p:bldP spid="98400" grpId="0"/>
      <p:bldP spid="98401" grpId="0"/>
      <p:bldP spid="98408" grpId="0"/>
      <p:bldP spid="98409" grpId="0" animBg="1"/>
      <p:bldP spid="98409" grpId="1" animBg="1"/>
      <p:bldP spid="98410" grpId="0" animBg="1"/>
      <p:bldP spid="98412" grpId="0" animBg="1"/>
      <p:bldP spid="98413" grpId="0"/>
      <p:bldP spid="98414" grpId="0" animBg="1"/>
      <p:bldP spid="98421" grpId="0"/>
      <p:bldP spid="54" grpId="0"/>
      <p:bldP spid="54" grpId="1"/>
      <p:bldP spid="75" grpId="0"/>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752601" y="304800"/>
            <a:ext cx="2995613" cy="584200"/>
          </a:xfrm>
          <a:prstGeom prst="rect">
            <a:avLst/>
          </a:prstGeom>
          <a:noFill/>
          <a:ln>
            <a:noFill/>
          </a:ln>
          <a:effectLst/>
        </p:spPr>
        <p:txBody>
          <a:bodyPr wrap="square">
            <a:spAutoFit/>
          </a:bodyPr>
          <a:lstStyle/>
          <a:p>
            <a:pPr eaLnBrk="1" hangingPunct="1">
              <a:spcBef>
                <a:spcPct val="50000"/>
              </a:spcBef>
              <a:defRPr/>
            </a:pPr>
            <a:r>
              <a:rPr lang="en-US" sz="3200" b="1" dirty="0">
                <a:solidFill>
                  <a:srgbClr val="006600"/>
                </a:solidFill>
                <a:latin typeface="Times New Roman" pitchFamily="18" charset="0"/>
                <a:cs typeface="Times New Roman" pitchFamily="18" charset="0"/>
              </a:rPr>
              <a:t>4. </a:t>
            </a:r>
            <a:r>
              <a:rPr lang="en-US" sz="3200" b="1" dirty="0" err="1">
                <a:solidFill>
                  <a:srgbClr val="006600"/>
                </a:solidFill>
                <a:latin typeface="Times New Roman" pitchFamily="18" charset="0"/>
                <a:cs typeface="Times New Roman" pitchFamily="18" charset="0"/>
              </a:rPr>
              <a:t>Thí</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nghiệm</a:t>
            </a:r>
            <a:endParaRPr lang="en-US" sz="3200" b="1" dirty="0">
              <a:solidFill>
                <a:srgbClr val="006600"/>
              </a:solidFill>
              <a:latin typeface="Times New Roman" pitchFamily="18" charset="0"/>
              <a:cs typeface="Times New Roman" pitchFamily="18" charset="0"/>
            </a:endParaRPr>
          </a:p>
        </p:txBody>
      </p:sp>
      <p:pic>
        <p:nvPicPr>
          <p:cNvPr id="13315" name="Picture 2" descr="A picture containing indoor, table, photo, sitting&#10;&#10;Description automatically generated"/>
          <p:cNvPicPr>
            <a:picLocks noChangeAspect="1"/>
          </p:cNvPicPr>
          <p:nvPr/>
        </p:nvPicPr>
        <p:blipFill>
          <a:blip r:embed="rId3"/>
          <a:srcRect/>
          <a:stretch>
            <a:fillRect/>
          </a:stretch>
        </p:blipFill>
        <p:spPr bwMode="auto">
          <a:xfrm>
            <a:off x="3657600" y="1990725"/>
            <a:ext cx="7010400" cy="4838700"/>
          </a:xfrm>
          <a:prstGeom prst="rect">
            <a:avLst/>
          </a:prstGeom>
          <a:noFill/>
          <a:ln w="9525">
            <a:noFill/>
            <a:miter lim="800000"/>
            <a:headEnd/>
            <a:tailEnd/>
          </a:ln>
        </p:spPr>
      </p:pic>
      <p:sp>
        <p:nvSpPr>
          <p:cNvPr id="13316" name="TextBox 11"/>
          <p:cNvSpPr txBox="1">
            <a:spLocks noChangeArrowheads="1"/>
          </p:cNvSpPr>
          <p:nvPr/>
        </p:nvSpPr>
        <p:spPr bwMode="auto">
          <a:xfrm>
            <a:off x="194071" y="889000"/>
            <a:ext cx="12182475" cy="646331"/>
          </a:xfrm>
          <a:prstGeom prst="rect">
            <a:avLst/>
          </a:prstGeom>
          <a:noFill/>
          <a:ln w="9525">
            <a:noFill/>
            <a:miter lim="800000"/>
            <a:headEnd/>
            <a:tailEnd/>
          </a:ln>
        </p:spPr>
        <p:txBody>
          <a:bodyPr wrap="square">
            <a:spAutoFit/>
          </a:bodyPr>
          <a:lstStyle/>
          <a:p>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đ</a:t>
            </a:r>
            <a:r>
              <a:rPr lang="vi-VN" sz="3600" dirty="0">
                <a:latin typeface="Times New Roman" pitchFamily="18" charset="0"/>
                <a:cs typeface="Times New Roman" pitchFamily="18" charset="0"/>
              </a:rPr>
              <a:t>ư</a:t>
            </a:r>
            <a:r>
              <a:rPr lang="en-US" sz="3600" dirty="0" err="1">
                <a:latin typeface="Times New Roman" pitchFamily="18" charset="0"/>
                <a:cs typeface="Times New Roman" pitchFamily="18" charset="0"/>
              </a:rPr>
              <a:t>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khí</a:t>
            </a:r>
            <a:r>
              <a:rPr lang="en-US" sz="3600" dirty="0">
                <a:latin typeface="Times New Roman" pitchFamily="18" charset="0"/>
                <a:cs typeface="Times New Roman" pitchFamily="18" charset="0"/>
              </a:rPr>
              <a:t> sang n</a:t>
            </a:r>
            <a:r>
              <a:rPr lang="vi-VN" sz="3600" dirty="0">
                <a:latin typeface="Times New Roman" pitchFamily="18" charset="0"/>
                <a:cs typeface="Times New Roman" pitchFamily="18" charset="0"/>
              </a:rPr>
              <a:t>ư</a:t>
            </a:r>
            <a:r>
              <a:rPr lang="en-US" sz="3600" dirty="0" err="1">
                <a:latin typeface="Times New Roman" pitchFamily="18" charset="0"/>
                <a:cs typeface="Times New Roman" pitchFamily="18" charset="0"/>
              </a:rPr>
              <a:t>ớc</a:t>
            </a:r>
            <a:r>
              <a:rPr lang="en-US" sz="36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Effect transition="in" filter="dissolve">
                                      <p:cBhvr>
                                        <p:cTn id="12" dur="500"/>
                                        <p:tgtEl>
                                          <p:spTgt spid="13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72"/>
          <p:cNvSpPr>
            <a:spLocks noChangeShapeType="1"/>
          </p:cNvSpPr>
          <p:nvPr/>
        </p:nvSpPr>
        <p:spPr bwMode="auto">
          <a:xfrm flipV="1">
            <a:off x="3163889" y="1238250"/>
            <a:ext cx="5851525" cy="46038"/>
          </a:xfrm>
          <a:prstGeom prst="line">
            <a:avLst/>
          </a:prstGeom>
          <a:noFill/>
          <a:ln w="12700">
            <a:solidFill>
              <a:schemeClr val="tx1"/>
            </a:solidFill>
            <a:round/>
            <a:headEnd/>
            <a:tailEnd/>
          </a:ln>
        </p:spPr>
        <p:txBody>
          <a:bodyPr/>
          <a:lstStyle/>
          <a:p>
            <a:endParaRPr lang="en-US" sz="1800"/>
          </a:p>
        </p:txBody>
      </p:sp>
      <p:sp>
        <p:nvSpPr>
          <p:cNvPr id="14339" name="Oval 136"/>
          <p:cNvSpPr>
            <a:spLocks noChangeArrowheads="1" noChangeShapeType="1" noTextEdit="1"/>
          </p:cNvSpPr>
          <p:nvPr/>
        </p:nvSpPr>
        <p:spPr bwMode="auto">
          <a:xfrm>
            <a:off x="5562600" y="762000"/>
            <a:ext cx="2057400" cy="685800"/>
          </a:xfrm>
          <a:prstGeom prst="rect">
            <a:avLst/>
          </a:prstGeom>
        </p:spPr>
        <p:txBody>
          <a:bodyPr wrap="none" fromWordArt="1">
            <a:prstTxWarp prst="textPlain">
              <a:avLst>
                <a:gd name="adj" fmla="val 50000"/>
              </a:avLst>
            </a:prstTxWarp>
          </a:bodyPr>
          <a:lstStyle/>
          <a:p>
            <a:pPr algn="ctr"/>
            <a:endParaRPr lang="en-US" sz="3600" kern="10">
              <a:ln w="9525">
                <a:solidFill>
                  <a:srgbClr val="FF0000"/>
                </a:solidFill>
                <a:round/>
                <a:headEnd/>
                <a:tailEnd/>
              </a:ln>
              <a:solidFill>
                <a:srgbClr val="3333FF"/>
              </a:solidFill>
              <a:effectLst>
                <a:outerShdw dist="45791" dir="2021404" algn="ctr" rotWithShape="0">
                  <a:srgbClr val="B2B2B2">
                    <a:alpha val="79999"/>
                  </a:srgbClr>
                </a:outerShdw>
              </a:effectLst>
              <a:latin typeface="Times New Roman"/>
              <a:cs typeface="Times New Roman"/>
            </a:endParaRPr>
          </a:p>
        </p:txBody>
      </p:sp>
      <p:sp>
        <p:nvSpPr>
          <p:cNvPr id="14340" name="Slide Number Placeholder 2"/>
          <p:cNvSpPr>
            <a:spLocks noGrp="1"/>
          </p:cNvSpPr>
          <p:nvPr>
            <p:ph type="sldNum" sz="quarter" idx="12"/>
          </p:nvPr>
        </p:nvSpPr>
        <p:spPr>
          <a:noFill/>
        </p:spPr>
        <p:txBody>
          <a:bodyPr/>
          <a:lstStyle/>
          <a:p>
            <a:fld id="{24289643-96E6-4526-8DA8-CA3CEDEDF507}" type="slidenum">
              <a:rPr lang="en-US" smtClean="0"/>
              <a:pPr/>
              <a:t>13</a:t>
            </a:fld>
            <a:endParaRPr lang="en-US"/>
          </a:p>
        </p:txBody>
      </p:sp>
      <p:sp>
        <p:nvSpPr>
          <p:cNvPr id="14341" name="Rectangle 70"/>
          <p:cNvSpPr>
            <a:spLocks noChangeArrowheads="1"/>
          </p:cNvSpPr>
          <p:nvPr/>
        </p:nvSpPr>
        <p:spPr bwMode="auto">
          <a:xfrm>
            <a:off x="3621088" y="3617913"/>
            <a:ext cx="5848350" cy="2667000"/>
          </a:xfrm>
          <a:prstGeom prst="rect">
            <a:avLst/>
          </a:prstGeom>
          <a:solidFill>
            <a:schemeClr val="bg1">
              <a:alpha val="61176"/>
            </a:schemeClr>
          </a:solidFill>
          <a:ln w="9525">
            <a:miter lim="800000"/>
            <a:headEnd/>
            <a:tailEnd/>
          </a:ln>
          <a:scene3d>
            <a:camera prst="legacyObliqueTopLeft"/>
            <a:lightRig rig="legacyFlat2" dir="t"/>
          </a:scene3d>
          <a:sp3d extrusionH="1243000" prstMaterial="legacyMatte">
            <a:bevelT w="13500" h="13500" prst="angle"/>
            <a:bevelB w="13500" h="13500" prst="angle"/>
            <a:extrusionClr>
              <a:srgbClr val="CCECFF"/>
            </a:extrusionClr>
          </a:sp3d>
        </p:spPr>
        <p:txBody>
          <a:bodyPr wrap="none" anchor="ctr">
            <a:flatTx/>
          </a:bodyPr>
          <a:lstStyle/>
          <a:p>
            <a:pPr eaLnBrk="1" hangingPunct="1"/>
            <a:endParaRPr lang="en-US" sz="3200" b="1">
              <a:latin typeface="VNI-Top" pitchFamily="2" charset="0"/>
            </a:endParaRPr>
          </a:p>
        </p:txBody>
      </p:sp>
      <p:sp>
        <p:nvSpPr>
          <p:cNvPr id="14342" name="Line 73"/>
          <p:cNvSpPr>
            <a:spLocks noChangeShapeType="1"/>
          </p:cNvSpPr>
          <p:nvPr/>
        </p:nvSpPr>
        <p:spPr bwMode="auto">
          <a:xfrm>
            <a:off x="8985251" y="1257301"/>
            <a:ext cx="455613" cy="561975"/>
          </a:xfrm>
          <a:prstGeom prst="line">
            <a:avLst/>
          </a:prstGeom>
          <a:noFill/>
          <a:ln w="28575">
            <a:solidFill>
              <a:schemeClr val="tx1"/>
            </a:solidFill>
            <a:round/>
            <a:headEnd/>
            <a:tailEnd/>
          </a:ln>
        </p:spPr>
        <p:txBody>
          <a:bodyPr/>
          <a:lstStyle/>
          <a:p>
            <a:endParaRPr lang="en-US" sz="1800"/>
          </a:p>
        </p:txBody>
      </p:sp>
      <p:sp>
        <p:nvSpPr>
          <p:cNvPr id="14343" name="Line 75"/>
          <p:cNvSpPr>
            <a:spLocks noChangeShapeType="1"/>
          </p:cNvSpPr>
          <p:nvPr/>
        </p:nvSpPr>
        <p:spPr bwMode="auto">
          <a:xfrm>
            <a:off x="3163888" y="1285875"/>
            <a:ext cx="0" cy="4541838"/>
          </a:xfrm>
          <a:prstGeom prst="line">
            <a:avLst/>
          </a:prstGeom>
          <a:noFill/>
          <a:ln w="19050">
            <a:solidFill>
              <a:schemeClr val="tx1"/>
            </a:solidFill>
            <a:round/>
            <a:headEnd/>
            <a:tailEnd/>
          </a:ln>
        </p:spPr>
        <p:txBody>
          <a:bodyPr/>
          <a:lstStyle/>
          <a:p>
            <a:endParaRPr lang="en-US" sz="1800"/>
          </a:p>
        </p:txBody>
      </p:sp>
      <p:sp>
        <p:nvSpPr>
          <p:cNvPr id="14344" name="Line 76"/>
          <p:cNvSpPr>
            <a:spLocks noChangeShapeType="1"/>
          </p:cNvSpPr>
          <p:nvPr/>
        </p:nvSpPr>
        <p:spPr bwMode="auto">
          <a:xfrm>
            <a:off x="3178176" y="1317625"/>
            <a:ext cx="454025" cy="457200"/>
          </a:xfrm>
          <a:prstGeom prst="line">
            <a:avLst/>
          </a:prstGeom>
          <a:noFill/>
          <a:ln w="28575">
            <a:solidFill>
              <a:schemeClr val="tx1"/>
            </a:solidFill>
            <a:round/>
            <a:headEnd/>
            <a:tailEnd/>
          </a:ln>
        </p:spPr>
        <p:txBody>
          <a:bodyPr/>
          <a:lstStyle/>
          <a:p>
            <a:endParaRPr lang="en-US" sz="1800"/>
          </a:p>
        </p:txBody>
      </p:sp>
      <p:sp>
        <p:nvSpPr>
          <p:cNvPr id="14345" name="Line 77"/>
          <p:cNvSpPr>
            <a:spLocks noChangeShapeType="1"/>
          </p:cNvSpPr>
          <p:nvPr/>
        </p:nvSpPr>
        <p:spPr bwMode="auto">
          <a:xfrm>
            <a:off x="3163889" y="5827713"/>
            <a:ext cx="454025" cy="457200"/>
          </a:xfrm>
          <a:prstGeom prst="line">
            <a:avLst/>
          </a:prstGeom>
          <a:noFill/>
          <a:ln w="28575">
            <a:solidFill>
              <a:schemeClr val="tx1"/>
            </a:solidFill>
            <a:round/>
            <a:headEnd/>
            <a:tailEnd/>
          </a:ln>
        </p:spPr>
        <p:txBody>
          <a:bodyPr/>
          <a:lstStyle/>
          <a:p>
            <a:endParaRPr lang="en-US" sz="1800"/>
          </a:p>
        </p:txBody>
      </p:sp>
      <p:sp>
        <p:nvSpPr>
          <p:cNvPr id="14346" name="Line 81"/>
          <p:cNvSpPr>
            <a:spLocks noChangeShapeType="1"/>
          </p:cNvSpPr>
          <p:nvPr/>
        </p:nvSpPr>
        <p:spPr bwMode="auto">
          <a:xfrm>
            <a:off x="3621088" y="1743075"/>
            <a:ext cx="5848350" cy="46038"/>
          </a:xfrm>
          <a:prstGeom prst="line">
            <a:avLst/>
          </a:prstGeom>
          <a:noFill/>
          <a:ln w="12700">
            <a:solidFill>
              <a:schemeClr val="tx1"/>
            </a:solidFill>
            <a:round/>
            <a:headEnd/>
            <a:tailEnd/>
          </a:ln>
        </p:spPr>
        <p:txBody>
          <a:bodyPr/>
          <a:lstStyle/>
          <a:p>
            <a:endParaRPr lang="en-US" sz="1800"/>
          </a:p>
        </p:txBody>
      </p:sp>
      <p:sp>
        <p:nvSpPr>
          <p:cNvPr id="14347" name="Line 84"/>
          <p:cNvSpPr>
            <a:spLocks noChangeShapeType="1"/>
          </p:cNvSpPr>
          <p:nvPr/>
        </p:nvSpPr>
        <p:spPr bwMode="auto">
          <a:xfrm>
            <a:off x="3621088" y="6238875"/>
            <a:ext cx="5848350" cy="46038"/>
          </a:xfrm>
          <a:prstGeom prst="line">
            <a:avLst/>
          </a:prstGeom>
          <a:noFill/>
          <a:ln w="38100">
            <a:solidFill>
              <a:schemeClr val="tx1"/>
            </a:solidFill>
            <a:round/>
            <a:headEnd/>
            <a:tailEnd/>
          </a:ln>
        </p:spPr>
        <p:txBody>
          <a:bodyPr/>
          <a:lstStyle/>
          <a:p>
            <a:endParaRPr lang="en-US" sz="1800"/>
          </a:p>
        </p:txBody>
      </p:sp>
      <p:sp>
        <p:nvSpPr>
          <p:cNvPr id="14348" name="Line 85"/>
          <p:cNvSpPr>
            <a:spLocks noChangeShapeType="1"/>
          </p:cNvSpPr>
          <p:nvPr/>
        </p:nvSpPr>
        <p:spPr bwMode="auto">
          <a:xfrm>
            <a:off x="3621088" y="1743075"/>
            <a:ext cx="0" cy="4541838"/>
          </a:xfrm>
          <a:prstGeom prst="line">
            <a:avLst/>
          </a:prstGeom>
          <a:noFill/>
          <a:ln w="38100">
            <a:solidFill>
              <a:schemeClr val="tx1"/>
            </a:solidFill>
            <a:round/>
            <a:headEnd/>
            <a:tailEnd/>
          </a:ln>
        </p:spPr>
        <p:txBody>
          <a:bodyPr/>
          <a:lstStyle/>
          <a:p>
            <a:endParaRPr lang="en-US" sz="1800"/>
          </a:p>
        </p:txBody>
      </p:sp>
      <p:sp>
        <p:nvSpPr>
          <p:cNvPr id="14349" name="Line 86"/>
          <p:cNvSpPr>
            <a:spLocks noChangeShapeType="1"/>
          </p:cNvSpPr>
          <p:nvPr/>
        </p:nvSpPr>
        <p:spPr bwMode="auto">
          <a:xfrm>
            <a:off x="9412288" y="1819275"/>
            <a:ext cx="57150" cy="4465638"/>
          </a:xfrm>
          <a:prstGeom prst="line">
            <a:avLst/>
          </a:prstGeom>
          <a:noFill/>
          <a:ln w="38100">
            <a:solidFill>
              <a:schemeClr val="tx1"/>
            </a:solidFill>
            <a:round/>
            <a:headEnd/>
            <a:tailEnd/>
          </a:ln>
        </p:spPr>
        <p:txBody>
          <a:bodyPr/>
          <a:lstStyle/>
          <a:p>
            <a:endParaRPr lang="en-US" sz="1800"/>
          </a:p>
        </p:txBody>
      </p:sp>
      <p:sp>
        <p:nvSpPr>
          <p:cNvPr id="14350" name="Text Box 87"/>
          <p:cNvSpPr txBox="1">
            <a:spLocks noChangeArrowheads="1"/>
          </p:cNvSpPr>
          <p:nvPr/>
        </p:nvSpPr>
        <p:spPr bwMode="auto">
          <a:xfrm>
            <a:off x="6365876" y="407989"/>
            <a:ext cx="455613"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N</a:t>
            </a:r>
          </a:p>
        </p:txBody>
      </p:sp>
      <p:sp>
        <p:nvSpPr>
          <p:cNvPr id="14351" name="Text Box 89"/>
          <p:cNvSpPr txBox="1">
            <a:spLocks noChangeArrowheads="1"/>
          </p:cNvSpPr>
          <p:nvPr/>
        </p:nvSpPr>
        <p:spPr bwMode="auto">
          <a:xfrm>
            <a:off x="6367464" y="6284914"/>
            <a:ext cx="606425"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N’</a:t>
            </a:r>
          </a:p>
        </p:txBody>
      </p:sp>
      <p:sp>
        <p:nvSpPr>
          <p:cNvPr id="14352" name="Text Box 90"/>
          <p:cNvSpPr txBox="1">
            <a:spLocks noChangeArrowheads="1"/>
          </p:cNvSpPr>
          <p:nvPr/>
        </p:nvSpPr>
        <p:spPr bwMode="auto">
          <a:xfrm>
            <a:off x="3544888" y="3313114"/>
            <a:ext cx="455612"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P</a:t>
            </a:r>
          </a:p>
        </p:txBody>
      </p:sp>
      <p:sp>
        <p:nvSpPr>
          <p:cNvPr id="14353" name="Text Box 91"/>
          <p:cNvSpPr txBox="1">
            <a:spLocks noChangeArrowheads="1"/>
          </p:cNvSpPr>
          <p:nvPr/>
        </p:nvSpPr>
        <p:spPr bwMode="auto">
          <a:xfrm>
            <a:off x="9104314" y="3284539"/>
            <a:ext cx="454025"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Q</a:t>
            </a:r>
          </a:p>
        </p:txBody>
      </p:sp>
      <p:sp>
        <p:nvSpPr>
          <p:cNvPr id="14354" name="Text Box 92"/>
          <p:cNvSpPr txBox="1">
            <a:spLocks noChangeArrowheads="1"/>
          </p:cNvSpPr>
          <p:nvPr/>
        </p:nvSpPr>
        <p:spPr bwMode="auto">
          <a:xfrm>
            <a:off x="6581776" y="3067050"/>
            <a:ext cx="455613"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I</a:t>
            </a:r>
          </a:p>
        </p:txBody>
      </p:sp>
      <p:grpSp>
        <p:nvGrpSpPr>
          <p:cNvPr id="2" name="Group 12"/>
          <p:cNvGrpSpPr>
            <a:grpSpLocks/>
          </p:cNvGrpSpPr>
          <p:nvPr/>
        </p:nvGrpSpPr>
        <p:grpSpPr bwMode="auto">
          <a:xfrm>
            <a:off x="3860800" y="1038226"/>
            <a:ext cx="5341938" cy="5141913"/>
            <a:chOff x="1746" y="709"/>
            <a:chExt cx="3221" cy="3239"/>
          </a:xfrm>
        </p:grpSpPr>
        <p:sp>
          <p:nvSpPr>
            <p:cNvPr id="14361" name="Oval 13"/>
            <p:cNvSpPr>
              <a:spLocks noChangeArrowheads="1"/>
            </p:cNvSpPr>
            <p:nvPr/>
          </p:nvSpPr>
          <p:spPr bwMode="auto">
            <a:xfrm>
              <a:off x="1746" y="713"/>
              <a:ext cx="3216" cy="3216"/>
            </a:xfrm>
            <a:prstGeom prst="ellipse">
              <a:avLst/>
            </a:prstGeom>
            <a:noFill/>
            <a:ln w="28575">
              <a:solidFill>
                <a:srgbClr val="1F9D73"/>
              </a:solidFill>
              <a:round/>
              <a:headEnd/>
              <a:tailEnd/>
            </a:ln>
          </p:spPr>
          <p:txBody>
            <a:bodyPr wrap="none" anchor="ctr"/>
            <a:lstStyle/>
            <a:p>
              <a:pPr eaLnBrk="1" hangingPunct="1"/>
              <a:endParaRPr lang="en-US" sz="2000"/>
            </a:p>
          </p:txBody>
        </p:sp>
        <p:sp>
          <p:nvSpPr>
            <p:cNvPr id="14362" name="Line 14"/>
            <p:cNvSpPr>
              <a:spLocks noChangeShapeType="1"/>
            </p:cNvSpPr>
            <p:nvPr/>
          </p:nvSpPr>
          <p:spPr bwMode="auto">
            <a:xfrm rot="-406751">
              <a:off x="2807" y="828"/>
              <a:ext cx="12" cy="48"/>
            </a:xfrm>
            <a:prstGeom prst="line">
              <a:avLst/>
            </a:prstGeom>
            <a:noFill/>
            <a:ln w="19050">
              <a:solidFill>
                <a:srgbClr val="1F9D73"/>
              </a:solidFill>
              <a:round/>
              <a:headEnd/>
              <a:tailEnd/>
            </a:ln>
          </p:spPr>
          <p:txBody>
            <a:bodyPr/>
            <a:lstStyle/>
            <a:p>
              <a:endParaRPr lang="en-US" sz="1800"/>
            </a:p>
          </p:txBody>
        </p:sp>
        <p:sp>
          <p:nvSpPr>
            <p:cNvPr id="14363" name="Line 15"/>
            <p:cNvSpPr>
              <a:spLocks noChangeShapeType="1"/>
            </p:cNvSpPr>
            <p:nvPr/>
          </p:nvSpPr>
          <p:spPr bwMode="auto">
            <a:xfrm>
              <a:off x="3071" y="756"/>
              <a:ext cx="12" cy="48"/>
            </a:xfrm>
            <a:prstGeom prst="line">
              <a:avLst/>
            </a:prstGeom>
            <a:noFill/>
            <a:ln w="19050">
              <a:solidFill>
                <a:srgbClr val="1F9D73"/>
              </a:solidFill>
              <a:round/>
              <a:headEnd/>
              <a:tailEnd/>
            </a:ln>
          </p:spPr>
          <p:txBody>
            <a:bodyPr/>
            <a:lstStyle/>
            <a:p>
              <a:endParaRPr lang="en-US" sz="1800"/>
            </a:p>
          </p:txBody>
        </p:sp>
        <p:sp>
          <p:nvSpPr>
            <p:cNvPr id="14364" name="Line 16"/>
            <p:cNvSpPr>
              <a:spLocks noChangeShapeType="1"/>
            </p:cNvSpPr>
            <p:nvPr/>
          </p:nvSpPr>
          <p:spPr bwMode="auto">
            <a:xfrm rot="-816584">
              <a:off x="2555" y="948"/>
              <a:ext cx="12" cy="48"/>
            </a:xfrm>
            <a:prstGeom prst="line">
              <a:avLst/>
            </a:prstGeom>
            <a:noFill/>
            <a:ln w="19050">
              <a:solidFill>
                <a:srgbClr val="1F9D73"/>
              </a:solidFill>
              <a:round/>
              <a:headEnd/>
              <a:tailEnd/>
            </a:ln>
          </p:spPr>
          <p:txBody>
            <a:bodyPr/>
            <a:lstStyle/>
            <a:p>
              <a:endParaRPr lang="en-US" sz="1800"/>
            </a:p>
          </p:txBody>
        </p:sp>
        <p:sp>
          <p:nvSpPr>
            <p:cNvPr id="14365" name="Line 17"/>
            <p:cNvSpPr>
              <a:spLocks noChangeShapeType="1"/>
            </p:cNvSpPr>
            <p:nvPr/>
          </p:nvSpPr>
          <p:spPr bwMode="auto">
            <a:xfrm rot="-1655838">
              <a:off x="2339" y="1104"/>
              <a:ext cx="12" cy="48"/>
            </a:xfrm>
            <a:prstGeom prst="line">
              <a:avLst/>
            </a:prstGeom>
            <a:noFill/>
            <a:ln w="19050">
              <a:solidFill>
                <a:srgbClr val="1F9D73"/>
              </a:solidFill>
              <a:round/>
              <a:headEnd/>
              <a:tailEnd/>
            </a:ln>
          </p:spPr>
          <p:txBody>
            <a:bodyPr/>
            <a:lstStyle/>
            <a:p>
              <a:endParaRPr lang="en-US" sz="1800"/>
            </a:p>
          </p:txBody>
        </p:sp>
        <p:sp>
          <p:nvSpPr>
            <p:cNvPr id="14366" name="Line 18"/>
            <p:cNvSpPr>
              <a:spLocks noChangeShapeType="1"/>
            </p:cNvSpPr>
            <p:nvPr/>
          </p:nvSpPr>
          <p:spPr bwMode="auto">
            <a:xfrm rot="-2472423">
              <a:off x="2147" y="1296"/>
              <a:ext cx="12" cy="48"/>
            </a:xfrm>
            <a:prstGeom prst="line">
              <a:avLst/>
            </a:prstGeom>
            <a:noFill/>
            <a:ln w="19050">
              <a:solidFill>
                <a:srgbClr val="1F9D73"/>
              </a:solidFill>
              <a:round/>
              <a:headEnd/>
              <a:tailEnd/>
            </a:ln>
          </p:spPr>
          <p:txBody>
            <a:bodyPr/>
            <a:lstStyle/>
            <a:p>
              <a:endParaRPr lang="en-US" sz="1800"/>
            </a:p>
          </p:txBody>
        </p:sp>
        <p:sp>
          <p:nvSpPr>
            <p:cNvPr id="14367" name="Line 19"/>
            <p:cNvSpPr>
              <a:spLocks noChangeShapeType="1"/>
            </p:cNvSpPr>
            <p:nvPr/>
          </p:nvSpPr>
          <p:spPr bwMode="auto">
            <a:xfrm rot="-3045148">
              <a:off x="1979" y="1536"/>
              <a:ext cx="12" cy="48"/>
            </a:xfrm>
            <a:prstGeom prst="line">
              <a:avLst/>
            </a:prstGeom>
            <a:noFill/>
            <a:ln w="19050">
              <a:solidFill>
                <a:srgbClr val="1F9D73"/>
              </a:solidFill>
              <a:round/>
              <a:headEnd/>
              <a:tailEnd/>
            </a:ln>
          </p:spPr>
          <p:txBody>
            <a:bodyPr/>
            <a:lstStyle/>
            <a:p>
              <a:endParaRPr lang="en-US" sz="1800"/>
            </a:p>
          </p:txBody>
        </p:sp>
        <p:sp>
          <p:nvSpPr>
            <p:cNvPr id="14368" name="Line 20"/>
            <p:cNvSpPr>
              <a:spLocks noChangeShapeType="1"/>
            </p:cNvSpPr>
            <p:nvPr/>
          </p:nvSpPr>
          <p:spPr bwMode="auto">
            <a:xfrm rot="-3680573">
              <a:off x="1871" y="1788"/>
              <a:ext cx="12" cy="48"/>
            </a:xfrm>
            <a:prstGeom prst="line">
              <a:avLst/>
            </a:prstGeom>
            <a:noFill/>
            <a:ln w="19050">
              <a:solidFill>
                <a:srgbClr val="1F9D73"/>
              </a:solidFill>
              <a:round/>
              <a:headEnd/>
              <a:tailEnd/>
            </a:ln>
          </p:spPr>
          <p:txBody>
            <a:bodyPr/>
            <a:lstStyle/>
            <a:p>
              <a:endParaRPr lang="en-US" sz="1800"/>
            </a:p>
          </p:txBody>
        </p:sp>
        <p:sp>
          <p:nvSpPr>
            <p:cNvPr id="14369" name="Line 21"/>
            <p:cNvSpPr>
              <a:spLocks noChangeShapeType="1"/>
            </p:cNvSpPr>
            <p:nvPr/>
          </p:nvSpPr>
          <p:spPr bwMode="auto">
            <a:xfrm rot="-3715651">
              <a:off x="1799" y="2040"/>
              <a:ext cx="12" cy="48"/>
            </a:xfrm>
            <a:prstGeom prst="line">
              <a:avLst/>
            </a:prstGeom>
            <a:noFill/>
            <a:ln w="19050">
              <a:solidFill>
                <a:srgbClr val="1F9D73"/>
              </a:solidFill>
              <a:round/>
              <a:headEnd/>
              <a:tailEnd/>
            </a:ln>
          </p:spPr>
          <p:txBody>
            <a:bodyPr/>
            <a:lstStyle/>
            <a:p>
              <a:endParaRPr lang="en-US" sz="1800"/>
            </a:p>
          </p:txBody>
        </p:sp>
        <p:sp>
          <p:nvSpPr>
            <p:cNvPr id="14370" name="Line 22"/>
            <p:cNvSpPr>
              <a:spLocks noChangeShapeType="1"/>
            </p:cNvSpPr>
            <p:nvPr/>
          </p:nvSpPr>
          <p:spPr bwMode="auto">
            <a:xfrm>
              <a:off x="3851" y="3792"/>
              <a:ext cx="12" cy="48"/>
            </a:xfrm>
            <a:prstGeom prst="line">
              <a:avLst/>
            </a:prstGeom>
            <a:noFill/>
            <a:ln w="19050">
              <a:solidFill>
                <a:srgbClr val="1F9D73"/>
              </a:solidFill>
              <a:round/>
              <a:headEnd/>
              <a:tailEnd/>
            </a:ln>
          </p:spPr>
          <p:txBody>
            <a:bodyPr/>
            <a:lstStyle/>
            <a:p>
              <a:endParaRPr lang="en-US" sz="1800"/>
            </a:p>
          </p:txBody>
        </p:sp>
        <p:sp>
          <p:nvSpPr>
            <p:cNvPr id="14371" name="Line 23"/>
            <p:cNvSpPr>
              <a:spLocks noChangeShapeType="1"/>
            </p:cNvSpPr>
            <p:nvPr/>
          </p:nvSpPr>
          <p:spPr bwMode="auto">
            <a:xfrm rot="-816522">
              <a:off x="4127" y="3684"/>
              <a:ext cx="12" cy="48"/>
            </a:xfrm>
            <a:prstGeom prst="line">
              <a:avLst/>
            </a:prstGeom>
            <a:noFill/>
            <a:ln w="19050">
              <a:solidFill>
                <a:srgbClr val="1F9D73"/>
              </a:solidFill>
              <a:round/>
              <a:headEnd/>
              <a:tailEnd/>
            </a:ln>
          </p:spPr>
          <p:txBody>
            <a:bodyPr/>
            <a:lstStyle/>
            <a:p>
              <a:endParaRPr lang="en-US" sz="1800"/>
            </a:p>
          </p:txBody>
        </p:sp>
        <p:sp>
          <p:nvSpPr>
            <p:cNvPr id="14372" name="Line 24"/>
            <p:cNvSpPr>
              <a:spLocks noChangeShapeType="1"/>
            </p:cNvSpPr>
            <p:nvPr/>
          </p:nvSpPr>
          <p:spPr bwMode="auto">
            <a:xfrm rot="-1090955">
              <a:off x="4343" y="3528"/>
              <a:ext cx="12" cy="48"/>
            </a:xfrm>
            <a:prstGeom prst="line">
              <a:avLst/>
            </a:prstGeom>
            <a:noFill/>
            <a:ln w="19050">
              <a:solidFill>
                <a:srgbClr val="1F9D73"/>
              </a:solidFill>
              <a:round/>
              <a:headEnd/>
              <a:tailEnd/>
            </a:ln>
          </p:spPr>
          <p:txBody>
            <a:bodyPr/>
            <a:lstStyle/>
            <a:p>
              <a:endParaRPr lang="en-US" sz="1800"/>
            </a:p>
          </p:txBody>
        </p:sp>
        <p:sp>
          <p:nvSpPr>
            <p:cNvPr id="14373" name="Line 25"/>
            <p:cNvSpPr>
              <a:spLocks noChangeShapeType="1"/>
            </p:cNvSpPr>
            <p:nvPr/>
          </p:nvSpPr>
          <p:spPr bwMode="auto">
            <a:xfrm rot="-2139825">
              <a:off x="4547" y="3324"/>
              <a:ext cx="12" cy="48"/>
            </a:xfrm>
            <a:prstGeom prst="line">
              <a:avLst/>
            </a:prstGeom>
            <a:noFill/>
            <a:ln w="19050">
              <a:solidFill>
                <a:srgbClr val="1F9D73"/>
              </a:solidFill>
              <a:round/>
              <a:headEnd/>
              <a:tailEnd/>
            </a:ln>
          </p:spPr>
          <p:txBody>
            <a:bodyPr/>
            <a:lstStyle/>
            <a:p>
              <a:endParaRPr lang="en-US" sz="1800"/>
            </a:p>
          </p:txBody>
        </p:sp>
        <p:sp>
          <p:nvSpPr>
            <p:cNvPr id="14374" name="Line 26"/>
            <p:cNvSpPr>
              <a:spLocks noChangeShapeType="1"/>
            </p:cNvSpPr>
            <p:nvPr/>
          </p:nvSpPr>
          <p:spPr bwMode="auto">
            <a:xfrm rot="-2268153">
              <a:off x="4715" y="3084"/>
              <a:ext cx="12" cy="48"/>
            </a:xfrm>
            <a:prstGeom prst="line">
              <a:avLst/>
            </a:prstGeom>
            <a:noFill/>
            <a:ln w="19050">
              <a:solidFill>
                <a:srgbClr val="1F9D73"/>
              </a:solidFill>
              <a:round/>
              <a:headEnd/>
              <a:tailEnd/>
            </a:ln>
          </p:spPr>
          <p:txBody>
            <a:bodyPr/>
            <a:lstStyle/>
            <a:p>
              <a:endParaRPr lang="en-US" sz="1800"/>
            </a:p>
          </p:txBody>
        </p:sp>
        <p:sp>
          <p:nvSpPr>
            <p:cNvPr id="14375" name="Line 27"/>
            <p:cNvSpPr>
              <a:spLocks noChangeShapeType="1"/>
            </p:cNvSpPr>
            <p:nvPr/>
          </p:nvSpPr>
          <p:spPr bwMode="auto">
            <a:xfrm rot="-2844185">
              <a:off x="4835" y="2832"/>
              <a:ext cx="12" cy="48"/>
            </a:xfrm>
            <a:prstGeom prst="line">
              <a:avLst/>
            </a:prstGeom>
            <a:noFill/>
            <a:ln w="19050">
              <a:solidFill>
                <a:srgbClr val="1F9D73"/>
              </a:solidFill>
              <a:round/>
              <a:headEnd/>
              <a:tailEnd/>
            </a:ln>
          </p:spPr>
          <p:txBody>
            <a:bodyPr/>
            <a:lstStyle/>
            <a:p>
              <a:endParaRPr lang="en-US" sz="1800"/>
            </a:p>
          </p:txBody>
        </p:sp>
        <p:sp>
          <p:nvSpPr>
            <p:cNvPr id="14376" name="Line 28"/>
            <p:cNvSpPr>
              <a:spLocks noChangeShapeType="1"/>
            </p:cNvSpPr>
            <p:nvPr/>
          </p:nvSpPr>
          <p:spPr bwMode="auto">
            <a:xfrm rot="-4047892">
              <a:off x="4907" y="2568"/>
              <a:ext cx="12" cy="48"/>
            </a:xfrm>
            <a:prstGeom prst="line">
              <a:avLst/>
            </a:prstGeom>
            <a:noFill/>
            <a:ln w="19050">
              <a:solidFill>
                <a:srgbClr val="1F9D73"/>
              </a:solidFill>
              <a:round/>
              <a:headEnd/>
              <a:tailEnd/>
            </a:ln>
          </p:spPr>
          <p:txBody>
            <a:bodyPr/>
            <a:lstStyle/>
            <a:p>
              <a:endParaRPr lang="en-US" sz="1800"/>
            </a:p>
          </p:txBody>
        </p:sp>
        <p:sp>
          <p:nvSpPr>
            <p:cNvPr id="14377" name="Line 29"/>
            <p:cNvSpPr>
              <a:spLocks noChangeShapeType="1"/>
            </p:cNvSpPr>
            <p:nvPr/>
          </p:nvSpPr>
          <p:spPr bwMode="auto">
            <a:xfrm rot="414673">
              <a:off x="3599" y="3852"/>
              <a:ext cx="12" cy="48"/>
            </a:xfrm>
            <a:prstGeom prst="line">
              <a:avLst/>
            </a:prstGeom>
            <a:noFill/>
            <a:ln w="19050">
              <a:solidFill>
                <a:srgbClr val="1F9D73"/>
              </a:solidFill>
              <a:round/>
              <a:headEnd/>
              <a:tailEnd/>
            </a:ln>
          </p:spPr>
          <p:txBody>
            <a:bodyPr/>
            <a:lstStyle/>
            <a:p>
              <a:endParaRPr lang="en-US" sz="1800"/>
            </a:p>
          </p:txBody>
        </p:sp>
        <p:sp>
          <p:nvSpPr>
            <p:cNvPr id="14378" name="Line 30"/>
            <p:cNvSpPr>
              <a:spLocks noChangeShapeType="1"/>
            </p:cNvSpPr>
            <p:nvPr/>
          </p:nvSpPr>
          <p:spPr bwMode="auto">
            <a:xfrm rot="-5400000">
              <a:off x="1805" y="2574"/>
              <a:ext cx="12" cy="48"/>
            </a:xfrm>
            <a:prstGeom prst="line">
              <a:avLst/>
            </a:prstGeom>
            <a:noFill/>
            <a:ln w="19050">
              <a:solidFill>
                <a:srgbClr val="1F9D73"/>
              </a:solidFill>
              <a:round/>
              <a:headEnd/>
              <a:tailEnd/>
            </a:ln>
          </p:spPr>
          <p:txBody>
            <a:bodyPr/>
            <a:lstStyle/>
            <a:p>
              <a:endParaRPr lang="en-US" sz="1800"/>
            </a:p>
          </p:txBody>
        </p:sp>
        <p:sp>
          <p:nvSpPr>
            <p:cNvPr id="14379" name="Line 31"/>
            <p:cNvSpPr>
              <a:spLocks noChangeShapeType="1"/>
            </p:cNvSpPr>
            <p:nvPr/>
          </p:nvSpPr>
          <p:spPr bwMode="auto">
            <a:xfrm rot="-6151729">
              <a:off x="1865" y="2826"/>
              <a:ext cx="12" cy="48"/>
            </a:xfrm>
            <a:prstGeom prst="line">
              <a:avLst/>
            </a:prstGeom>
            <a:noFill/>
            <a:ln w="19050">
              <a:solidFill>
                <a:srgbClr val="1F9D73"/>
              </a:solidFill>
              <a:round/>
              <a:headEnd/>
              <a:tailEnd/>
            </a:ln>
          </p:spPr>
          <p:txBody>
            <a:bodyPr/>
            <a:lstStyle/>
            <a:p>
              <a:endParaRPr lang="en-US" sz="1800"/>
            </a:p>
          </p:txBody>
        </p:sp>
        <p:sp>
          <p:nvSpPr>
            <p:cNvPr id="14380" name="Line 32"/>
            <p:cNvSpPr>
              <a:spLocks noChangeShapeType="1"/>
            </p:cNvSpPr>
            <p:nvPr/>
          </p:nvSpPr>
          <p:spPr bwMode="auto">
            <a:xfrm rot="-6855235">
              <a:off x="1973" y="3078"/>
              <a:ext cx="12" cy="48"/>
            </a:xfrm>
            <a:prstGeom prst="line">
              <a:avLst/>
            </a:prstGeom>
            <a:noFill/>
            <a:ln w="19050">
              <a:solidFill>
                <a:srgbClr val="1F9D73"/>
              </a:solidFill>
              <a:round/>
              <a:headEnd/>
              <a:tailEnd/>
            </a:ln>
          </p:spPr>
          <p:txBody>
            <a:bodyPr/>
            <a:lstStyle/>
            <a:p>
              <a:endParaRPr lang="en-US" sz="1800"/>
            </a:p>
          </p:txBody>
        </p:sp>
        <p:sp>
          <p:nvSpPr>
            <p:cNvPr id="14381" name="Line 33"/>
            <p:cNvSpPr>
              <a:spLocks noChangeShapeType="1"/>
            </p:cNvSpPr>
            <p:nvPr/>
          </p:nvSpPr>
          <p:spPr bwMode="auto">
            <a:xfrm rot="-6887514">
              <a:off x="2117" y="3294"/>
              <a:ext cx="12" cy="48"/>
            </a:xfrm>
            <a:prstGeom prst="line">
              <a:avLst/>
            </a:prstGeom>
            <a:noFill/>
            <a:ln w="19050">
              <a:solidFill>
                <a:srgbClr val="1F9D73"/>
              </a:solidFill>
              <a:round/>
              <a:headEnd/>
              <a:tailEnd/>
            </a:ln>
          </p:spPr>
          <p:txBody>
            <a:bodyPr/>
            <a:lstStyle/>
            <a:p>
              <a:endParaRPr lang="en-US" sz="1800"/>
            </a:p>
          </p:txBody>
        </p:sp>
        <p:sp>
          <p:nvSpPr>
            <p:cNvPr id="14382" name="Line 34"/>
            <p:cNvSpPr>
              <a:spLocks noChangeShapeType="1"/>
            </p:cNvSpPr>
            <p:nvPr/>
          </p:nvSpPr>
          <p:spPr bwMode="auto">
            <a:xfrm rot="-7364590">
              <a:off x="2321" y="3498"/>
              <a:ext cx="12" cy="48"/>
            </a:xfrm>
            <a:prstGeom prst="line">
              <a:avLst/>
            </a:prstGeom>
            <a:noFill/>
            <a:ln w="19050">
              <a:solidFill>
                <a:srgbClr val="1F9D73"/>
              </a:solidFill>
              <a:round/>
              <a:headEnd/>
              <a:tailEnd/>
            </a:ln>
          </p:spPr>
          <p:txBody>
            <a:bodyPr/>
            <a:lstStyle/>
            <a:p>
              <a:endParaRPr lang="en-US" sz="1800"/>
            </a:p>
          </p:txBody>
        </p:sp>
        <p:sp>
          <p:nvSpPr>
            <p:cNvPr id="14383" name="Line 35"/>
            <p:cNvSpPr>
              <a:spLocks noChangeShapeType="1"/>
            </p:cNvSpPr>
            <p:nvPr/>
          </p:nvSpPr>
          <p:spPr bwMode="auto">
            <a:xfrm rot="-8297787">
              <a:off x="2549" y="3654"/>
              <a:ext cx="12" cy="48"/>
            </a:xfrm>
            <a:prstGeom prst="line">
              <a:avLst/>
            </a:prstGeom>
            <a:noFill/>
            <a:ln w="19050">
              <a:solidFill>
                <a:srgbClr val="1F9D73"/>
              </a:solidFill>
              <a:round/>
              <a:headEnd/>
              <a:tailEnd/>
            </a:ln>
          </p:spPr>
          <p:txBody>
            <a:bodyPr/>
            <a:lstStyle/>
            <a:p>
              <a:endParaRPr lang="en-US" sz="1800"/>
            </a:p>
          </p:txBody>
        </p:sp>
        <p:sp>
          <p:nvSpPr>
            <p:cNvPr id="14384" name="Line 36"/>
            <p:cNvSpPr>
              <a:spLocks noChangeShapeType="1"/>
            </p:cNvSpPr>
            <p:nvPr/>
          </p:nvSpPr>
          <p:spPr bwMode="auto">
            <a:xfrm rot="-9060014">
              <a:off x="2777" y="3762"/>
              <a:ext cx="12" cy="48"/>
            </a:xfrm>
            <a:prstGeom prst="line">
              <a:avLst/>
            </a:prstGeom>
            <a:noFill/>
            <a:ln w="19050">
              <a:solidFill>
                <a:srgbClr val="1F9D73"/>
              </a:solidFill>
              <a:round/>
              <a:headEnd/>
              <a:tailEnd/>
            </a:ln>
          </p:spPr>
          <p:txBody>
            <a:bodyPr/>
            <a:lstStyle/>
            <a:p>
              <a:endParaRPr lang="en-US" sz="1800"/>
            </a:p>
          </p:txBody>
        </p:sp>
        <p:sp>
          <p:nvSpPr>
            <p:cNvPr id="14385" name="Line 37"/>
            <p:cNvSpPr>
              <a:spLocks noChangeShapeType="1"/>
            </p:cNvSpPr>
            <p:nvPr/>
          </p:nvSpPr>
          <p:spPr bwMode="auto">
            <a:xfrm rot="-9304423">
              <a:off x="3065" y="3852"/>
              <a:ext cx="12" cy="48"/>
            </a:xfrm>
            <a:prstGeom prst="line">
              <a:avLst/>
            </a:prstGeom>
            <a:noFill/>
            <a:ln w="19050">
              <a:solidFill>
                <a:srgbClr val="1F9D73"/>
              </a:solidFill>
              <a:round/>
              <a:headEnd/>
              <a:tailEnd/>
            </a:ln>
          </p:spPr>
          <p:txBody>
            <a:bodyPr/>
            <a:lstStyle/>
            <a:p>
              <a:endParaRPr lang="en-US" sz="1800"/>
            </a:p>
          </p:txBody>
        </p:sp>
        <p:sp>
          <p:nvSpPr>
            <p:cNvPr id="14386" name="Line 38"/>
            <p:cNvSpPr>
              <a:spLocks noChangeShapeType="1"/>
            </p:cNvSpPr>
            <p:nvPr/>
          </p:nvSpPr>
          <p:spPr bwMode="auto">
            <a:xfrm rot="-5400000">
              <a:off x="4901" y="2046"/>
              <a:ext cx="12" cy="48"/>
            </a:xfrm>
            <a:prstGeom prst="line">
              <a:avLst/>
            </a:prstGeom>
            <a:noFill/>
            <a:ln w="19050">
              <a:solidFill>
                <a:srgbClr val="1F9D73"/>
              </a:solidFill>
              <a:round/>
              <a:headEnd/>
              <a:tailEnd/>
            </a:ln>
          </p:spPr>
          <p:txBody>
            <a:bodyPr/>
            <a:lstStyle/>
            <a:p>
              <a:endParaRPr lang="en-US" sz="1800"/>
            </a:p>
          </p:txBody>
        </p:sp>
        <p:sp>
          <p:nvSpPr>
            <p:cNvPr id="14387" name="Line 39"/>
            <p:cNvSpPr>
              <a:spLocks noChangeShapeType="1"/>
            </p:cNvSpPr>
            <p:nvPr/>
          </p:nvSpPr>
          <p:spPr bwMode="auto">
            <a:xfrm rot="-4153050">
              <a:off x="4937" y="2322"/>
              <a:ext cx="12" cy="48"/>
            </a:xfrm>
            <a:prstGeom prst="line">
              <a:avLst/>
            </a:prstGeom>
            <a:noFill/>
            <a:ln w="19050">
              <a:solidFill>
                <a:srgbClr val="1F9D73"/>
              </a:solidFill>
              <a:round/>
              <a:headEnd/>
              <a:tailEnd/>
            </a:ln>
          </p:spPr>
          <p:txBody>
            <a:bodyPr/>
            <a:lstStyle/>
            <a:p>
              <a:endParaRPr lang="en-US" sz="1800"/>
            </a:p>
          </p:txBody>
        </p:sp>
        <p:sp>
          <p:nvSpPr>
            <p:cNvPr id="14388" name="Line 40"/>
            <p:cNvSpPr>
              <a:spLocks noChangeShapeType="1"/>
            </p:cNvSpPr>
            <p:nvPr/>
          </p:nvSpPr>
          <p:spPr bwMode="auto">
            <a:xfrm rot="-5840063">
              <a:off x="4829" y="1770"/>
              <a:ext cx="12" cy="48"/>
            </a:xfrm>
            <a:prstGeom prst="line">
              <a:avLst/>
            </a:prstGeom>
            <a:noFill/>
            <a:ln w="19050">
              <a:solidFill>
                <a:srgbClr val="1F9D73"/>
              </a:solidFill>
              <a:round/>
              <a:headEnd/>
              <a:tailEnd/>
            </a:ln>
          </p:spPr>
          <p:txBody>
            <a:bodyPr/>
            <a:lstStyle/>
            <a:p>
              <a:endParaRPr lang="en-US" sz="1800"/>
            </a:p>
          </p:txBody>
        </p:sp>
        <p:sp>
          <p:nvSpPr>
            <p:cNvPr id="14389" name="Line 41"/>
            <p:cNvSpPr>
              <a:spLocks noChangeShapeType="1"/>
            </p:cNvSpPr>
            <p:nvPr/>
          </p:nvSpPr>
          <p:spPr bwMode="auto">
            <a:xfrm rot="-6578556">
              <a:off x="4709" y="1518"/>
              <a:ext cx="12" cy="48"/>
            </a:xfrm>
            <a:prstGeom prst="line">
              <a:avLst/>
            </a:prstGeom>
            <a:noFill/>
            <a:ln w="19050">
              <a:solidFill>
                <a:srgbClr val="1F9D73"/>
              </a:solidFill>
              <a:round/>
              <a:headEnd/>
              <a:tailEnd/>
            </a:ln>
          </p:spPr>
          <p:txBody>
            <a:bodyPr/>
            <a:lstStyle/>
            <a:p>
              <a:endParaRPr lang="en-US" sz="1800"/>
            </a:p>
          </p:txBody>
        </p:sp>
        <p:sp>
          <p:nvSpPr>
            <p:cNvPr id="14390" name="Line 42"/>
            <p:cNvSpPr>
              <a:spLocks noChangeShapeType="1"/>
            </p:cNvSpPr>
            <p:nvPr/>
          </p:nvSpPr>
          <p:spPr bwMode="auto">
            <a:xfrm rot="-7363083">
              <a:off x="4565" y="1290"/>
              <a:ext cx="12" cy="48"/>
            </a:xfrm>
            <a:prstGeom prst="line">
              <a:avLst/>
            </a:prstGeom>
            <a:noFill/>
            <a:ln w="19050">
              <a:solidFill>
                <a:srgbClr val="1F9D73"/>
              </a:solidFill>
              <a:round/>
              <a:headEnd/>
              <a:tailEnd/>
            </a:ln>
          </p:spPr>
          <p:txBody>
            <a:bodyPr/>
            <a:lstStyle/>
            <a:p>
              <a:endParaRPr lang="en-US" sz="1800"/>
            </a:p>
          </p:txBody>
        </p:sp>
        <p:sp>
          <p:nvSpPr>
            <p:cNvPr id="14391" name="Line 43"/>
            <p:cNvSpPr>
              <a:spLocks noChangeShapeType="1"/>
            </p:cNvSpPr>
            <p:nvPr/>
          </p:nvSpPr>
          <p:spPr bwMode="auto">
            <a:xfrm rot="-7420441">
              <a:off x="4361" y="1098"/>
              <a:ext cx="12" cy="48"/>
            </a:xfrm>
            <a:prstGeom prst="line">
              <a:avLst/>
            </a:prstGeom>
            <a:noFill/>
            <a:ln w="19050">
              <a:solidFill>
                <a:srgbClr val="1F9D73"/>
              </a:solidFill>
              <a:round/>
              <a:headEnd/>
              <a:tailEnd/>
            </a:ln>
          </p:spPr>
          <p:txBody>
            <a:bodyPr/>
            <a:lstStyle/>
            <a:p>
              <a:endParaRPr lang="en-US" sz="1800"/>
            </a:p>
          </p:txBody>
        </p:sp>
        <p:sp>
          <p:nvSpPr>
            <p:cNvPr id="14392" name="Line 44"/>
            <p:cNvSpPr>
              <a:spLocks noChangeShapeType="1"/>
            </p:cNvSpPr>
            <p:nvPr/>
          </p:nvSpPr>
          <p:spPr bwMode="auto">
            <a:xfrm rot="-8426477">
              <a:off x="4133" y="942"/>
              <a:ext cx="12" cy="48"/>
            </a:xfrm>
            <a:prstGeom prst="line">
              <a:avLst/>
            </a:prstGeom>
            <a:noFill/>
            <a:ln w="19050">
              <a:solidFill>
                <a:srgbClr val="1F9D73"/>
              </a:solidFill>
              <a:round/>
              <a:headEnd/>
              <a:tailEnd/>
            </a:ln>
          </p:spPr>
          <p:txBody>
            <a:bodyPr/>
            <a:lstStyle/>
            <a:p>
              <a:endParaRPr lang="en-US" sz="1800"/>
            </a:p>
          </p:txBody>
        </p:sp>
        <p:sp>
          <p:nvSpPr>
            <p:cNvPr id="14393" name="Line 45"/>
            <p:cNvSpPr>
              <a:spLocks noChangeShapeType="1"/>
            </p:cNvSpPr>
            <p:nvPr/>
          </p:nvSpPr>
          <p:spPr bwMode="auto">
            <a:xfrm rot="-9064603">
              <a:off x="3911" y="822"/>
              <a:ext cx="12" cy="48"/>
            </a:xfrm>
            <a:prstGeom prst="line">
              <a:avLst/>
            </a:prstGeom>
            <a:noFill/>
            <a:ln w="19050">
              <a:solidFill>
                <a:srgbClr val="1F9D73"/>
              </a:solidFill>
              <a:round/>
              <a:headEnd/>
              <a:tailEnd/>
            </a:ln>
          </p:spPr>
          <p:txBody>
            <a:bodyPr/>
            <a:lstStyle/>
            <a:p>
              <a:endParaRPr lang="en-US" sz="1800"/>
            </a:p>
          </p:txBody>
        </p:sp>
        <p:sp>
          <p:nvSpPr>
            <p:cNvPr id="14394" name="Line 46"/>
            <p:cNvSpPr>
              <a:spLocks noChangeShapeType="1"/>
            </p:cNvSpPr>
            <p:nvPr/>
          </p:nvSpPr>
          <p:spPr bwMode="auto">
            <a:xfrm rot="-9999666">
              <a:off x="3639" y="762"/>
              <a:ext cx="12" cy="48"/>
            </a:xfrm>
            <a:prstGeom prst="line">
              <a:avLst/>
            </a:prstGeom>
            <a:noFill/>
            <a:ln w="19050">
              <a:solidFill>
                <a:srgbClr val="1F9D73"/>
              </a:solidFill>
              <a:round/>
              <a:headEnd/>
              <a:tailEnd/>
            </a:ln>
          </p:spPr>
          <p:txBody>
            <a:bodyPr/>
            <a:lstStyle/>
            <a:p>
              <a:endParaRPr lang="en-US" sz="1800"/>
            </a:p>
          </p:txBody>
        </p:sp>
        <p:sp>
          <p:nvSpPr>
            <p:cNvPr id="14395" name="Line 47"/>
            <p:cNvSpPr>
              <a:spLocks noChangeShapeType="1"/>
            </p:cNvSpPr>
            <p:nvPr/>
          </p:nvSpPr>
          <p:spPr bwMode="auto">
            <a:xfrm rot="-4153050">
              <a:off x="1769" y="2322"/>
              <a:ext cx="12" cy="48"/>
            </a:xfrm>
            <a:prstGeom prst="line">
              <a:avLst/>
            </a:prstGeom>
            <a:noFill/>
            <a:ln w="19050">
              <a:solidFill>
                <a:srgbClr val="1F9D73"/>
              </a:solidFill>
              <a:round/>
              <a:headEnd/>
              <a:tailEnd/>
            </a:ln>
          </p:spPr>
          <p:txBody>
            <a:bodyPr/>
            <a:lstStyle/>
            <a:p>
              <a:endParaRPr lang="en-US" sz="1800"/>
            </a:p>
          </p:txBody>
        </p:sp>
        <p:sp>
          <p:nvSpPr>
            <p:cNvPr id="14396" name="Line 48"/>
            <p:cNvSpPr>
              <a:spLocks noChangeShapeType="1"/>
            </p:cNvSpPr>
            <p:nvPr/>
          </p:nvSpPr>
          <p:spPr bwMode="auto">
            <a:xfrm rot="414673">
              <a:off x="3371" y="3888"/>
              <a:ext cx="12" cy="48"/>
            </a:xfrm>
            <a:prstGeom prst="line">
              <a:avLst/>
            </a:prstGeom>
            <a:noFill/>
            <a:ln w="19050">
              <a:solidFill>
                <a:srgbClr val="1F9D73"/>
              </a:solidFill>
              <a:round/>
              <a:headEnd/>
              <a:tailEnd/>
            </a:ln>
          </p:spPr>
          <p:txBody>
            <a:bodyPr/>
            <a:lstStyle/>
            <a:p>
              <a:endParaRPr lang="en-US" sz="1800"/>
            </a:p>
          </p:txBody>
        </p:sp>
        <p:sp>
          <p:nvSpPr>
            <p:cNvPr id="14397" name="Line 49"/>
            <p:cNvSpPr>
              <a:spLocks noChangeShapeType="1"/>
            </p:cNvSpPr>
            <p:nvPr/>
          </p:nvSpPr>
          <p:spPr bwMode="auto">
            <a:xfrm rot="-9225894">
              <a:off x="3367" y="732"/>
              <a:ext cx="12" cy="48"/>
            </a:xfrm>
            <a:prstGeom prst="line">
              <a:avLst/>
            </a:prstGeom>
            <a:noFill/>
            <a:ln w="19050">
              <a:solidFill>
                <a:srgbClr val="1F9D73"/>
              </a:solidFill>
              <a:round/>
              <a:headEnd/>
              <a:tailEnd/>
            </a:ln>
          </p:spPr>
          <p:txBody>
            <a:bodyPr/>
            <a:lstStyle/>
            <a:p>
              <a:endParaRPr lang="en-US" sz="1800"/>
            </a:p>
          </p:txBody>
        </p:sp>
        <p:sp>
          <p:nvSpPr>
            <p:cNvPr id="14398" name="Rectangle 50"/>
            <p:cNvSpPr>
              <a:spLocks noChangeArrowheads="1"/>
            </p:cNvSpPr>
            <p:nvPr/>
          </p:nvSpPr>
          <p:spPr bwMode="auto">
            <a:xfrm>
              <a:off x="2955" y="75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4399" name="Rectangle 51"/>
            <p:cNvSpPr>
              <a:spLocks noChangeArrowheads="1"/>
            </p:cNvSpPr>
            <p:nvPr/>
          </p:nvSpPr>
          <p:spPr bwMode="auto">
            <a:xfrm>
              <a:off x="2687" y="81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4400" name="Rectangle 52"/>
            <p:cNvSpPr>
              <a:spLocks noChangeArrowheads="1"/>
            </p:cNvSpPr>
            <p:nvPr/>
          </p:nvSpPr>
          <p:spPr bwMode="auto">
            <a:xfrm>
              <a:off x="2483" y="9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4401" name="Rectangle 53"/>
            <p:cNvSpPr>
              <a:spLocks noChangeArrowheads="1"/>
            </p:cNvSpPr>
            <p:nvPr/>
          </p:nvSpPr>
          <p:spPr bwMode="auto">
            <a:xfrm>
              <a:off x="2291" y="108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4402" name="Rectangle 54"/>
            <p:cNvSpPr>
              <a:spLocks noChangeArrowheads="1"/>
            </p:cNvSpPr>
            <p:nvPr/>
          </p:nvSpPr>
          <p:spPr bwMode="auto">
            <a:xfrm>
              <a:off x="2123" y="12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4403" name="Rectangle 55"/>
            <p:cNvSpPr>
              <a:spLocks noChangeArrowheads="1"/>
            </p:cNvSpPr>
            <p:nvPr/>
          </p:nvSpPr>
          <p:spPr bwMode="auto">
            <a:xfrm>
              <a:off x="1967" y="14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4404" name="Rectangle 56"/>
            <p:cNvSpPr>
              <a:spLocks noChangeArrowheads="1"/>
            </p:cNvSpPr>
            <p:nvPr/>
          </p:nvSpPr>
          <p:spPr bwMode="auto">
            <a:xfrm>
              <a:off x="1859" y="171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4405" name="Rectangle 57"/>
            <p:cNvSpPr>
              <a:spLocks noChangeArrowheads="1"/>
            </p:cNvSpPr>
            <p:nvPr/>
          </p:nvSpPr>
          <p:spPr bwMode="auto">
            <a:xfrm>
              <a:off x="1799" y="194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4406" name="Rectangle 58"/>
            <p:cNvSpPr>
              <a:spLocks noChangeArrowheads="1"/>
            </p:cNvSpPr>
            <p:nvPr/>
          </p:nvSpPr>
          <p:spPr bwMode="auto">
            <a:xfrm>
              <a:off x="1751" y="22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90</a:t>
              </a:r>
            </a:p>
          </p:txBody>
        </p:sp>
        <p:sp>
          <p:nvSpPr>
            <p:cNvPr id="14407" name="Rectangle 59"/>
            <p:cNvSpPr>
              <a:spLocks noChangeArrowheads="1"/>
            </p:cNvSpPr>
            <p:nvPr/>
          </p:nvSpPr>
          <p:spPr bwMode="auto">
            <a:xfrm>
              <a:off x="3227" y="709"/>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0</a:t>
              </a:r>
            </a:p>
          </p:txBody>
        </p:sp>
        <p:sp>
          <p:nvSpPr>
            <p:cNvPr id="14408" name="Rectangle 60"/>
            <p:cNvSpPr>
              <a:spLocks noChangeArrowheads="1"/>
            </p:cNvSpPr>
            <p:nvPr/>
          </p:nvSpPr>
          <p:spPr bwMode="auto">
            <a:xfrm>
              <a:off x="4667" y="22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90</a:t>
              </a:r>
            </a:p>
          </p:txBody>
        </p:sp>
        <p:sp>
          <p:nvSpPr>
            <p:cNvPr id="14409" name="Rectangle 61"/>
            <p:cNvSpPr>
              <a:spLocks noChangeArrowheads="1"/>
            </p:cNvSpPr>
            <p:nvPr/>
          </p:nvSpPr>
          <p:spPr bwMode="auto">
            <a:xfrm>
              <a:off x="1787" y="24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4410" name="Rectangle 62"/>
            <p:cNvSpPr>
              <a:spLocks noChangeArrowheads="1"/>
            </p:cNvSpPr>
            <p:nvPr/>
          </p:nvSpPr>
          <p:spPr bwMode="auto">
            <a:xfrm>
              <a:off x="1847" y="266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4411" name="Rectangle 63"/>
            <p:cNvSpPr>
              <a:spLocks noChangeArrowheads="1"/>
            </p:cNvSpPr>
            <p:nvPr/>
          </p:nvSpPr>
          <p:spPr bwMode="auto">
            <a:xfrm>
              <a:off x="1943" y="289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4412" name="Rectangle 64"/>
            <p:cNvSpPr>
              <a:spLocks noChangeArrowheads="1"/>
            </p:cNvSpPr>
            <p:nvPr/>
          </p:nvSpPr>
          <p:spPr bwMode="auto">
            <a:xfrm>
              <a:off x="2075" y="31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4413" name="Rectangle 65"/>
            <p:cNvSpPr>
              <a:spLocks noChangeArrowheads="1"/>
            </p:cNvSpPr>
            <p:nvPr/>
          </p:nvSpPr>
          <p:spPr bwMode="auto">
            <a:xfrm>
              <a:off x="2267" y="330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4414" name="Rectangle 66"/>
            <p:cNvSpPr>
              <a:spLocks noChangeArrowheads="1"/>
            </p:cNvSpPr>
            <p:nvPr/>
          </p:nvSpPr>
          <p:spPr bwMode="auto">
            <a:xfrm>
              <a:off x="2495" y="344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4415" name="Rectangle 67"/>
            <p:cNvSpPr>
              <a:spLocks noChangeArrowheads="1"/>
            </p:cNvSpPr>
            <p:nvPr/>
          </p:nvSpPr>
          <p:spPr bwMode="auto">
            <a:xfrm>
              <a:off x="2711" y="355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4416" name="Rectangle 68"/>
            <p:cNvSpPr>
              <a:spLocks noChangeArrowheads="1"/>
            </p:cNvSpPr>
            <p:nvPr/>
          </p:nvSpPr>
          <p:spPr bwMode="auto">
            <a:xfrm>
              <a:off x="2951" y="36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4417" name="Rectangle 69"/>
            <p:cNvSpPr>
              <a:spLocks noChangeArrowheads="1"/>
            </p:cNvSpPr>
            <p:nvPr/>
          </p:nvSpPr>
          <p:spPr bwMode="auto">
            <a:xfrm>
              <a:off x="3227" y="366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0</a:t>
              </a:r>
            </a:p>
          </p:txBody>
        </p:sp>
        <p:sp>
          <p:nvSpPr>
            <p:cNvPr id="14418" name="Rectangle 70"/>
            <p:cNvSpPr>
              <a:spLocks noChangeArrowheads="1"/>
            </p:cNvSpPr>
            <p:nvPr/>
          </p:nvSpPr>
          <p:spPr bwMode="auto">
            <a:xfrm>
              <a:off x="3470" y="75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4419" name="Rectangle 71"/>
            <p:cNvSpPr>
              <a:spLocks noChangeArrowheads="1"/>
            </p:cNvSpPr>
            <p:nvPr/>
          </p:nvSpPr>
          <p:spPr bwMode="auto">
            <a:xfrm>
              <a:off x="3742" y="829"/>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4420" name="Rectangle 72"/>
            <p:cNvSpPr>
              <a:spLocks noChangeArrowheads="1"/>
            </p:cNvSpPr>
            <p:nvPr/>
          </p:nvSpPr>
          <p:spPr bwMode="auto">
            <a:xfrm>
              <a:off x="3959" y="91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4421" name="Rectangle 73"/>
            <p:cNvSpPr>
              <a:spLocks noChangeArrowheads="1"/>
            </p:cNvSpPr>
            <p:nvPr/>
          </p:nvSpPr>
          <p:spPr bwMode="auto">
            <a:xfrm>
              <a:off x="4151" y="108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4422" name="Rectangle 74"/>
            <p:cNvSpPr>
              <a:spLocks noChangeArrowheads="1"/>
            </p:cNvSpPr>
            <p:nvPr/>
          </p:nvSpPr>
          <p:spPr bwMode="auto">
            <a:xfrm>
              <a:off x="4295" y="12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4423" name="Rectangle 75"/>
            <p:cNvSpPr>
              <a:spLocks noChangeArrowheads="1"/>
            </p:cNvSpPr>
            <p:nvPr/>
          </p:nvSpPr>
          <p:spPr bwMode="auto">
            <a:xfrm>
              <a:off x="4463" y="14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4424" name="Rectangle 76"/>
            <p:cNvSpPr>
              <a:spLocks noChangeArrowheads="1"/>
            </p:cNvSpPr>
            <p:nvPr/>
          </p:nvSpPr>
          <p:spPr bwMode="auto">
            <a:xfrm>
              <a:off x="4571" y="172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4425" name="Rectangle 77"/>
            <p:cNvSpPr>
              <a:spLocks noChangeArrowheads="1"/>
            </p:cNvSpPr>
            <p:nvPr/>
          </p:nvSpPr>
          <p:spPr bwMode="auto">
            <a:xfrm>
              <a:off x="4631" y="195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4426" name="Rectangle 78"/>
            <p:cNvSpPr>
              <a:spLocks noChangeArrowheads="1"/>
            </p:cNvSpPr>
            <p:nvPr/>
          </p:nvSpPr>
          <p:spPr bwMode="auto">
            <a:xfrm>
              <a:off x="4643" y="242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4427" name="Rectangle 79"/>
            <p:cNvSpPr>
              <a:spLocks noChangeArrowheads="1"/>
            </p:cNvSpPr>
            <p:nvPr/>
          </p:nvSpPr>
          <p:spPr bwMode="auto">
            <a:xfrm>
              <a:off x="4583" y="265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4428" name="Rectangle 80"/>
            <p:cNvSpPr>
              <a:spLocks noChangeArrowheads="1"/>
            </p:cNvSpPr>
            <p:nvPr/>
          </p:nvSpPr>
          <p:spPr bwMode="auto">
            <a:xfrm>
              <a:off x="4463" y="290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4429" name="Rectangle 81"/>
            <p:cNvSpPr>
              <a:spLocks noChangeArrowheads="1"/>
            </p:cNvSpPr>
            <p:nvPr/>
          </p:nvSpPr>
          <p:spPr bwMode="auto">
            <a:xfrm>
              <a:off x="4331" y="312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4430" name="Rectangle 82"/>
            <p:cNvSpPr>
              <a:spLocks noChangeArrowheads="1"/>
            </p:cNvSpPr>
            <p:nvPr/>
          </p:nvSpPr>
          <p:spPr bwMode="auto">
            <a:xfrm>
              <a:off x="4115" y="332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4431" name="Rectangle 83"/>
            <p:cNvSpPr>
              <a:spLocks noChangeArrowheads="1"/>
            </p:cNvSpPr>
            <p:nvPr/>
          </p:nvSpPr>
          <p:spPr bwMode="auto">
            <a:xfrm>
              <a:off x="3899" y="345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4432" name="Rectangle 84"/>
            <p:cNvSpPr>
              <a:spLocks noChangeArrowheads="1"/>
            </p:cNvSpPr>
            <p:nvPr/>
          </p:nvSpPr>
          <p:spPr bwMode="auto">
            <a:xfrm>
              <a:off x="3695" y="35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4433" name="Rectangle 85"/>
            <p:cNvSpPr>
              <a:spLocks noChangeArrowheads="1"/>
            </p:cNvSpPr>
            <p:nvPr/>
          </p:nvSpPr>
          <p:spPr bwMode="auto">
            <a:xfrm>
              <a:off x="3455" y="36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4434" name="Line 86"/>
            <p:cNvSpPr>
              <a:spLocks noChangeShapeType="1"/>
            </p:cNvSpPr>
            <p:nvPr/>
          </p:nvSpPr>
          <p:spPr bwMode="auto">
            <a:xfrm>
              <a:off x="3379" y="709"/>
              <a:ext cx="0" cy="3220"/>
            </a:xfrm>
            <a:prstGeom prst="line">
              <a:avLst/>
            </a:prstGeom>
            <a:noFill/>
            <a:ln w="38100">
              <a:solidFill>
                <a:srgbClr val="0000CC"/>
              </a:solidFill>
              <a:round/>
              <a:headEnd/>
              <a:tailEnd/>
            </a:ln>
          </p:spPr>
          <p:txBody>
            <a:bodyPr wrap="none"/>
            <a:lstStyle/>
            <a:p>
              <a:endParaRPr lang="en-US" sz="1800"/>
            </a:p>
          </p:txBody>
        </p:sp>
        <p:sp>
          <p:nvSpPr>
            <p:cNvPr id="14435" name="Line 87"/>
            <p:cNvSpPr>
              <a:spLocks noChangeShapeType="1"/>
            </p:cNvSpPr>
            <p:nvPr/>
          </p:nvSpPr>
          <p:spPr bwMode="auto">
            <a:xfrm flipV="1">
              <a:off x="1752" y="2321"/>
              <a:ext cx="3179" cy="10"/>
            </a:xfrm>
            <a:prstGeom prst="line">
              <a:avLst/>
            </a:prstGeom>
            <a:noFill/>
            <a:ln w="38100">
              <a:solidFill>
                <a:srgbClr val="0000CC"/>
              </a:solidFill>
              <a:round/>
              <a:headEnd/>
              <a:tailEnd/>
            </a:ln>
          </p:spPr>
          <p:txBody>
            <a:bodyPr wrap="none"/>
            <a:lstStyle/>
            <a:p>
              <a:endParaRPr lang="en-US" sz="1800"/>
            </a:p>
          </p:txBody>
        </p:sp>
      </p:grpSp>
      <p:grpSp>
        <p:nvGrpSpPr>
          <p:cNvPr id="3" name="Group 150"/>
          <p:cNvGrpSpPr>
            <a:grpSpLocks/>
          </p:cNvGrpSpPr>
          <p:nvPr/>
        </p:nvGrpSpPr>
        <p:grpSpPr bwMode="auto">
          <a:xfrm>
            <a:off x="4267200" y="0"/>
            <a:ext cx="2286000" cy="3581400"/>
            <a:chOff x="2971800" y="275772"/>
            <a:chExt cx="2057400" cy="3352800"/>
          </a:xfrm>
        </p:grpSpPr>
        <p:cxnSp>
          <p:nvCxnSpPr>
            <p:cNvPr id="142" name="Straight Connector 141"/>
            <p:cNvCxnSpPr/>
            <p:nvPr/>
          </p:nvCxnSpPr>
          <p:spPr>
            <a:xfrm rot="16200000" flipH="1">
              <a:off x="2324100" y="923472"/>
              <a:ext cx="3352800" cy="2057400"/>
            </a:xfrm>
            <a:prstGeom prst="line">
              <a:avLst/>
            </a:prstGeom>
            <a:ln w="412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010502" y="2362355"/>
              <a:ext cx="304323" cy="75795"/>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4161779" y="2286589"/>
              <a:ext cx="304664" cy="1428"/>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grpSp>
      <p:sp>
        <p:nvSpPr>
          <p:cNvPr id="14357" name="Oval 98"/>
          <p:cNvSpPr>
            <a:spLocks noChangeArrowheads="1" noChangeShapeType="1" noTextEdit="1"/>
          </p:cNvSpPr>
          <p:nvPr/>
        </p:nvSpPr>
        <p:spPr bwMode="auto">
          <a:xfrm>
            <a:off x="7543800" y="838200"/>
            <a:ext cx="152400" cy="457200"/>
          </a:xfrm>
          <a:prstGeom prst="rect">
            <a:avLst/>
          </a:prstGeom>
        </p:spPr>
        <p:txBody>
          <a:bodyPr wrap="none" fromWordArt="1">
            <a:prstTxWarp prst="textPlain">
              <a:avLst>
                <a:gd name="adj" fmla="val 50000"/>
              </a:avLst>
            </a:prstTxWarp>
          </a:bodyPr>
          <a:lstStyle/>
          <a:p>
            <a:pPr algn="ctr"/>
            <a:endParaRPr lang="en-US" sz="3600" kern="10">
              <a:ln w="9525">
                <a:solidFill>
                  <a:srgbClr val="FF0000"/>
                </a:solidFill>
                <a:round/>
                <a:headEnd/>
                <a:tailEnd/>
              </a:ln>
              <a:solidFill>
                <a:srgbClr val="3333FF"/>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72"/>
          <p:cNvSpPr>
            <a:spLocks noChangeShapeType="1"/>
          </p:cNvSpPr>
          <p:nvPr/>
        </p:nvSpPr>
        <p:spPr bwMode="auto">
          <a:xfrm flipV="1">
            <a:off x="3163889" y="1238250"/>
            <a:ext cx="5851525" cy="46038"/>
          </a:xfrm>
          <a:prstGeom prst="line">
            <a:avLst/>
          </a:prstGeom>
          <a:noFill/>
          <a:ln w="12700">
            <a:solidFill>
              <a:schemeClr val="tx1"/>
            </a:solidFill>
            <a:round/>
            <a:headEnd/>
            <a:tailEnd/>
          </a:ln>
        </p:spPr>
        <p:txBody>
          <a:bodyPr/>
          <a:lstStyle/>
          <a:p>
            <a:endParaRPr lang="en-US" sz="1800"/>
          </a:p>
        </p:txBody>
      </p:sp>
      <p:sp>
        <p:nvSpPr>
          <p:cNvPr id="15363" name="Oval 136"/>
          <p:cNvSpPr>
            <a:spLocks noChangeArrowheads="1" noChangeShapeType="1" noTextEdit="1"/>
          </p:cNvSpPr>
          <p:nvPr/>
        </p:nvSpPr>
        <p:spPr bwMode="auto">
          <a:xfrm>
            <a:off x="5392738" y="798513"/>
            <a:ext cx="2209800" cy="685800"/>
          </a:xfrm>
          <a:prstGeom prst="rect">
            <a:avLst/>
          </a:prstGeom>
        </p:spPr>
        <p:txBody>
          <a:bodyPr wrap="none" fromWordArt="1">
            <a:prstTxWarp prst="textPlain">
              <a:avLst>
                <a:gd name="adj" fmla="val 50000"/>
              </a:avLst>
            </a:prstTxWarp>
          </a:bodyPr>
          <a:lstStyle/>
          <a:p>
            <a:pPr algn="ctr"/>
            <a:endParaRPr lang="en-US" sz="3600" kern="10">
              <a:ln w="9525">
                <a:solidFill>
                  <a:srgbClr val="FF0000"/>
                </a:solidFill>
                <a:round/>
                <a:headEnd/>
                <a:tailEnd/>
              </a:ln>
              <a:solidFill>
                <a:srgbClr val="3333FF"/>
              </a:solidFill>
              <a:effectLst>
                <a:outerShdw dist="45791" dir="2021404" algn="ctr" rotWithShape="0">
                  <a:srgbClr val="B2B2B2">
                    <a:alpha val="79999"/>
                  </a:srgbClr>
                </a:outerShdw>
              </a:effectLst>
              <a:latin typeface="Times New Roman"/>
              <a:cs typeface="Times New Roman"/>
            </a:endParaRPr>
          </a:p>
        </p:txBody>
      </p:sp>
      <p:sp>
        <p:nvSpPr>
          <p:cNvPr id="15364" name="Slide Number Placeholder 2"/>
          <p:cNvSpPr>
            <a:spLocks noGrp="1"/>
          </p:cNvSpPr>
          <p:nvPr>
            <p:ph type="sldNum" sz="quarter" idx="12"/>
          </p:nvPr>
        </p:nvSpPr>
        <p:spPr>
          <a:noFill/>
        </p:spPr>
        <p:txBody>
          <a:bodyPr/>
          <a:lstStyle/>
          <a:p>
            <a:fld id="{C7D24820-F0FF-46B1-94F7-617B5480E319}" type="slidenum">
              <a:rPr lang="en-US" smtClean="0"/>
              <a:pPr/>
              <a:t>14</a:t>
            </a:fld>
            <a:endParaRPr lang="en-US"/>
          </a:p>
        </p:txBody>
      </p:sp>
      <p:sp>
        <p:nvSpPr>
          <p:cNvPr id="15365" name="Rectangle 70"/>
          <p:cNvSpPr>
            <a:spLocks noChangeArrowheads="1"/>
          </p:cNvSpPr>
          <p:nvPr/>
        </p:nvSpPr>
        <p:spPr bwMode="auto">
          <a:xfrm>
            <a:off x="3621088" y="3617913"/>
            <a:ext cx="5848350" cy="2667000"/>
          </a:xfrm>
          <a:prstGeom prst="rect">
            <a:avLst/>
          </a:prstGeom>
          <a:solidFill>
            <a:schemeClr val="bg1">
              <a:alpha val="61176"/>
            </a:schemeClr>
          </a:solidFill>
          <a:ln w="9525">
            <a:miter lim="800000"/>
            <a:headEnd/>
            <a:tailEnd/>
          </a:ln>
          <a:scene3d>
            <a:camera prst="legacyObliqueTopLeft"/>
            <a:lightRig rig="legacyFlat2" dir="t"/>
          </a:scene3d>
          <a:sp3d extrusionH="1243000" prstMaterial="legacyMatte">
            <a:bevelT w="13500" h="13500" prst="angle"/>
            <a:bevelB w="13500" h="13500" prst="angle"/>
            <a:extrusionClr>
              <a:srgbClr val="CCECFF"/>
            </a:extrusionClr>
          </a:sp3d>
        </p:spPr>
        <p:txBody>
          <a:bodyPr wrap="none" anchor="ctr">
            <a:flatTx/>
          </a:bodyPr>
          <a:lstStyle/>
          <a:p>
            <a:pPr eaLnBrk="1" hangingPunct="1"/>
            <a:endParaRPr lang="en-US" sz="3200" b="1">
              <a:latin typeface="VNI-Top" pitchFamily="2" charset="0"/>
            </a:endParaRPr>
          </a:p>
        </p:txBody>
      </p:sp>
      <p:sp>
        <p:nvSpPr>
          <p:cNvPr id="15366" name="Line 73"/>
          <p:cNvSpPr>
            <a:spLocks noChangeShapeType="1"/>
          </p:cNvSpPr>
          <p:nvPr/>
        </p:nvSpPr>
        <p:spPr bwMode="auto">
          <a:xfrm>
            <a:off x="8985251" y="1257301"/>
            <a:ext cx="455613" cy="561975"/>
          </a:xfrm>
          <a:prstGeom prst="line">
            <a:avLst/>
          </a:prstGeom>
          <a:noFill/>
          <a:ln w="28575">
            <a:solidFill>
              <a:schemeClr val="tx1"/>
            </a:solidFill>
            <a:round/>
            <a:headEnd/>
            <a:tailEnd/>
          </a:ln>
        </p:spPr>
        <p:txBody>
          <a:bodyPr/>
          <a:lstStyle/>
          <a:p>
            <a:endParaRPr lang="en-US" sz="1800"/>
          </a:p>
        </p:txBody>
      </p:sp>
      <p:sp>
        <p:nvSpPr>
          <p:cNvPr id="15367" name="Line 75"/>
          <p:cNvSpPr>
            <a:spLocks noChangeShapeType="1"/>
          </p:cNvSpPr>
          <p:nvPr/>
        </p:nvSpPr>
        <p:spPr bwMode="auto">
          <a:xfrm>
            <a:off x="3163888" y="1285875"/>
            <a:ext cx="0" cy="4541838"/>
          </a:xfrm>
          <a:prstGeom prst="line">
            <a:avLst/>
          </a:prstGeom>
          <a:noFill/>
          <a:ln w="19050">
            <a:solidFill>
              <a:schemeClr val="tx1"/>
            </a:solidFill>
            <a:round/>
            <a:headEnd/>
            <a:tailEnd/>
          </a:ln>
        </p:spPr>
        <p:txBody>
          <a:bodyPr/>
          <a:lstStyle/>
          <a:p>
            <a:endParaRPr lang="en-US" sz="1800"/>
          </a:p>
        </p:txBody>
      </p:sp>
      <p:sp>
        <p:nvSpPr>
          <p:cNvPr id="15368" name="Line 76"/>
          <p:cNvSpPr>
            <a:spLocks noChangeShapeType="1"/>
          </p:cNvSpPr>
          <p:nvPr/>
        </p:nvSpPr>
        <p:spPr bwMode="auto">
          <a:xfrm>
            <a:off x="3178176" y="1317625"/>
            <a:ext cx="454025" cy="457200"/>
          </a:xfrm>
          <a:prstGeom prst="line">
            <a:avLst/>
          </a:prstGeom>
          <a:noFill/>
          <a:ln w="28575">
            <a:solidFill>
              <a:schemeClr val="tx1"/>
            </a:solidFill>
            <a:round/>
            <a:headEnd/>
            <a:tailEnd/>
          </a:ln>
        </p:spPr>
        <p:txBody>
          <a:bodyPr/>
          <a:lstStyle/>
          <a:p>
            <a:endParaRPr lang="en-US" sz="1800"/>
          </a:p>
        </p:txBody>
      </p:sp>
      <p:sp>
        <p:nvSpPr>
          <p:cNvPr id="15369" name="Line 77"/>
          <p:cNvSpPr>
            <a:spLocks noChangeShapeType="1"/>
          </p:cNvSpPr>
          <p:nvPr/>
        </p:nvSpPr>
        <p:spPr bwMode="auto">
          <a:xfrm>
            <a:off x="3163889" y="5827713"/>
            <a:ext cx="454025" cy="457200"/>
          </a:xfrm>
          <a:prstGeom prst="line">
            <a:avLst/>
          </a:prstGeom>
          <a:noFill/>
          <a:ln w="28575">
            <a:solidFill>
              <a:schemeClr val="tx1"/>
            </a:solidFill>
            <a:round/>
            <a:headEnd/>
            <a:tailEnd/>
          </a:ln>
        </p:spPr>
        <p:txBody>
          <a:bodyPr/>
          <a:lstStyle/>
          <a:p>
            <a:endParaRPr lang="en-US" sz="1800"/>
          </a:p>
        </p:txBody>
      </p:sp>
      <p:sp>
        <p:nvSpPr>
          <p:cNvPr id="15370" name="Line 81"/>
          <p:cNvSpPr>
            <a:spLocks noChangeShapeType="1"/>
          </p:cNvSpPr>
          <p:nvPr/>
        </p:nvSpPr>
        <p:spPr bwMode="auto">
          <a:xfrm>
            <a:off x="3621088" y="1743075"/>
            <a:ext cx="5848350" cy="46038"/>
          </a:xfrm>
          <a:prstGeom prst="line">
            <a:avLst/>
          </a:prstGeom>
          <a:noFill/>
          <a:ln w="12700">
            <a:solidFill>
              <a:schemeClr val="tx1"/>
            </a:solidFill>
            <a:round/>
            <a:headEnd/>
            <a:tailEnd/>
          </a:ln>
        </p:spPr>
        <p:txBody>
          <a:bodyPr/>
          <a:lstStyle/>
          <a:p>
            <a:endParaRPr lang="en-US" sz="1800"/>
          </a:p>
        </p:txBody>
      </p:sp>
      <p:sp>
        <p:nvSpPr>
          <p:cNvPr id="15371" name="Line 84"/>
          <p:cNvSpPr>
            <a:spLocks noChangeShapeType="1"/>
          </p:cNvSpPr>
          <p:nvPr/>
        </p:nvSpPr>
        <p:spPr bwMode="auto">
          <a:xfrm>
            <a:off x="3621088" y="6238875"/>
            <a:ext cx="5848350" cy="46038"/>
          </a:xfrm>
          <a:prstGeom prst="line">
            <a:avLst/>
          </a:prstGeom>
          <a:noFill/>
          <a:ln w="38100">
            <a:solidFill>
              <a:schemeClr val="tx1"/>
            </a:solidFill>
            <a:round/>
            <a:headEnd/>
            <a:tailEnd/>
          </a:ln>
        </p:spPr>
        <p:txBody>
          <a:bodyPr/>
          <a:lstStyle/>
          <a:p>
            <a:endParaRPr lang="en-US" sz="1800"/>
          </a:p>
        </p:txBody>
      </p:sp>
      <p:sp>
        <p:nvSpPr>
          <p:cNvPr id="15372" name="Line 85"/>
          <p:cNvSpPr>
            <a:spLocks noChangeShapeType="1"/>
          </p:cNvSpPr>
          <p:nvPr/>
        </p:nvSpPr>
        <p:spPr bwMode="auto">
          <a:xfrm>
            <a:off x="3621088" y="1743075"/>
            <a:ext cx="0" cy="4541838"/>
          </a:xfrm>
          <a:prstGeom prst="line">
            <a:avLst/>
          </a:prstGeom>
          <a:noFill/>
          <a:ln w="38100">
            <a:solidFill>
              <a:schemeClr val="tx1"/>
            </a:solidFill>
            <a:round/>
            <a:headEnd/>
            <a:tailEnd/>
          </a:ln>
        </p:spPr>
        <p:txBody>
          <a:bodyPr/>
          <a:lstStyle/>
          <a:p>
            <a:endParaRPr lang="en-US" sz="1800"/>
          </a:p>
        </p:txBody>
      </p:sp>
      <p:sp>
        <p:nvSpPr>
          <p:cNvPr id="15373" name="Line 86"/>
          <p:cNvSpPr>
            <a:spLocks noChangeShapeType="1"/>
          </p:cNvSpPr>
          <p:nvPr/>
        </p:nvSpPr>
        <p:spPr bwMode="auto">
          <a:xfrm>
            <a:off x="9412288" y="1819275"/>
            <a:ext cx="57150" cy="4465638"/>
          </a:xfrm>
          <a:prstGeom prst="line">
            <a:avLst/>
          </a:prstGeom>
          <a:noFill/>
          <a:ln w="38100">
            <a:solidFill>
              <a:schemeClr val="tx1"/>
            </a:solidFill>
            <a:round/>
            <a:headEnd/>
            <a:tailEnd/>
          </a:ln>
        </p:spPr>
        <p:txBody>
          <a:bodyPr/>
          <a:lstStyle/>
          <a:p>
            <a:endParaRPr lang="en-US" sz="1800"/>
          </a:p>
        </p:txBody>
      </p:sp>
      <p:sp>
        <p:nvSpPr>
          <p:cNvPr id="15374" name="Text Box 87"/>
          <p:cNvSpPr txBox="1">
            <a:spLocks noChangeArrowheads="1"/>
          </p:cNvSpPr>
          <p:nvPr/>
        </p:nvSpPr>
        <p:spPr bwMode="auto">
          <a:xfrm>
            <a:off x="6365876" y="407989"/>
            <a:ext cx="455613"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N</a:t>
            </a:r>
          </a:p>
        </p:txBody>
      </p:sp>
      <p:sp>
        <p:nvSpPr>
          <p:cNvPr id="15375" name="Text Box 89"/>
          <p:cNvSpPr txBox="1">
            <a:spLocks noChangeArrowheads="1"/>
          </p:cNvSpPr>
          <p:nvPr/>
        </p:nvSpPr>
        <p:spPr bwMode="auto">
          <a:xfrm>
            <a:off x="6367464" y="6284914"/>
            <a:ext cx="606425"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N’</a:t>
            </a:r>
          </a:p>
        </p:txBody>
      </p:sp>
      <p:sp>
        <p:nvSpPr>
          <p:cNvPr id="15376" name="Text Box 90"/>
          <p:cNvSpPr txBox="1">
            <a:spLocks noChangeArrowheads="1"/>
          </p:cNvSpPr>
          <p:nvPr/>
        </p:nvSpPr>
        <p:spPr bwMode="auto">
          <a:xfrm>
            <a:off x="3544888" y="3313114"/>
            <a:ext cx="455612"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P</a:t>
            </a:r>
          </a:p>
        </p:txBody>
      </p:sp>
      <p:sp>
        <p:nvSpPr>
          <p:cNvPr id="15377" name="Text Box 91"/>
          <p:cNvSpPr txBox="1">
            <a:spLocks noChangeArrowheads="1"/>
          </p:cNvSpPr>
          <p:nvPr/>
        </p:nvSpPr>
        <p:spPr bwMode="auto">
          <a:xfrm>
            <a:off x="9104314" y="3284539"/>
            <a:ext cx="454025"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Q</a:t>
            </a:r>
          </a:p>
        </p:txBody>
      </p:sp>
      <p:sp>
        <p:nvSpPr>
          <p:cNvPr id="15378" name="Text Box 92"/>
          <p:cNvSpPr txBox="1">
            <a:spLocks noChangeArrowheads="1"/>
          </p:cNvSpPr>
          <p:nvPr/>
        </p:nvSpPr>
        <p:spPr bwMode="auto">
          <a:xfrm>
            <a:off x="6581776" y="3067050"/>
            <a:ext cx="455613"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I</a:t>
            </a:r>
          </a:p>
        </p:txBody>
      </p:sp>
      <p:grpSp>
        <p:nvGrpSpPr>
          <p:cNvPr id="2" name="Group 12"/>
          <p:cNvGrpSpPr>
            <a:grpSpLocks/>
          </p:cNvGrpSpPr>
          <p:nvPr/>
        </p:nvGrpSpPr>
        <p:grpSpPr bwMode="auto">
          <a:xfrm>
            <a:off x="3860800" y="1038226"/>
            <a:ext cx="5341938" cy="5141913"/>
            <a:chOff x="1746" y="709"/>
            <a:chExt cx="3221" cy="3239"/>
          </a:xfrm>
        </p:grpSpPr>
        <p:sp>
          <p:nvSpPr>
            <p:cNvPr id="15384" name="Oval 13"/>
            <p:cNvSpPr>
              <a:spLocks noChangeArrowheads="1"/>
            </p:cNvSpPr>
            <p:nvPr/>
          </p:nvSpPr>
          <p:spPr bwMode="auto">
            <a:xfrm>
              <a:off x="1746" y="713"/>
              <a:ext cx="3216" cy="3216"/>
            </a:xfrm>
            <a:prstGeom prst="ellipse">
              <a:avLst/>
            </a:prstGeom>
            <a:noFill/>
            <a:ln w="28575">
              <a:solidFill>
                <a:srgbClr val="1F9D73"/>
              </a:solidFill>
              <a:round/>
              <a:headEnd/>
              <a:tailEnd/>
            </a:ln>
          </p:spPr>
          <p:txBody>
            <a:bodyPr wrap="none" anchor="ctr"/>
            <a:lstStyle/>
            <a:p>
              <a:pPr eaLnBrk="1" hangingPunct="1"/>
              <a:endParaRPr lang="en-US" sz="2000"/>
            </a:p>
          </p:txBody>
        </p:sp>
        <p:sp>
          <p:nvSpPr>
            <p:cNvPr id="15385" name="Line 14"/>
            <p:cNvSpPr>
              <a:spLocks noChangeShapeType="1"/>
            </p:cNvSpPr>
            <p:nvPr/>
          </p:nvSpPr>
          <p:spPr bwMode="auto">
            <a:xfrm rot="-406751">
              <a:off x="2807" y="828"/>
              <a:ext cx="12" cy="48"/>
            </a:xfrm>
            <a:prstGeom prst="line">
              <a:avLst/>
            </a:prstGeom>
            <a:noFill/>
            <a:ln w="19050">
              <a:solidFill>
                <a:srgbClr val="1F9D73"/>
              </a:solidFill>
              <a:round/>
              <a:headEnd/>
              <a:tailEnd/>
            </a:ln>
          </p:spPr>
          <p:txBody>
            <a:bodyPr/>
            <a:lstStyle/>
            <a:p>
              <a:endParaRPr lang="en-US" sz="1800"/>
            </a:p>
          </p:txBody>
        </p:sp>
        <p:sp>
          <p:nvSpPr>
            <p:cNvPr id="15386" name="Line 15"/>
            <p:cNvSpPr>
              <a:spLocks noChangeShapeType="1"/>
            </p:cNvSpPr>
            <p:nvPr/>
          </p:nvSpPr>
          <p:spPr bwMode="auto">
            <a:xfrm>
              <a:off x="3071" y="756"/>
              <a:ext cx="12" cy="48"/>
            </a:xfrm>
            <a:prstGeom prst="line">
              <a:avLst/>
            </a:prstGeom>
            <a:noFill/>
            <a:ln w="19050">
              <a:solidFill>
                <a:srgbClr val="1F9D73"/>
              </a:solidFill>
              <a:round/>
              <a:headEnd/>
              <a:tailEnd/>
            </a:ln>
          </p:spPr>
          <p:txBody>
            <a:bodyPr/>
            <a:lstStyle/>
            <a:p>
              <a:endParaRPr lang="en-US" sz="1800"/>
            </a:p>
          </p:txBody>
        </p:sp>
        <p:sp>
          <p:nvSpPr>
            <p:cNvPr id="15387" name="Line 16"/>
            <p:cNvSpPr>
              <a:spLocks noChangeShapeType="1"/>
            </p:cNvSpPr>
            <p:nvPr/>
          </p:nvSpPr>
          <p:spPr bwMode="auto">
            <a:xfrm rot="-816584">
              <a:off x="2555" y="948"/>
              <a:ext cx="12" cy="48"/>
            </a:xfrm>
            <a:prstGeom prst="line">
              <a:avLst/>
            </a:prstGeom>
            <a:noFill/>
            <a:ln w="19050">
              <a:solidFill>
                <a:srgbClr val="1F9D73"/>
              </a:solidFill>
              <a:round/>
              <a:headEnd/>
              <a:tailEnd/>
            </a:ln>
          </p:spPr>
          <p:txBody>
            <a:bodyPr/>
            <a:lstStyle/>
            <a:p>
              <a:endParaRPr lang="en-US" sz="1800"/>
            </a:p>
          </p:txBody>
        </p:sp>
        <p:sp>
          <p:nvSpPr>
            <p:cNvPr id="15388" name="Line 17"/>
            <p:cNvSpPr>
              <a:spLocks noChangeShapeType="1"/>
            </p:cNvSpPr>
            <p:nvPr/>
          </p:nvSpPr>
          <p:spPr bwMode="auto">
            <a:xfrm rot="-1655838">
              <a:off x="2339" y="1104"/>
              <a:ext cx="12" cy="48"/>
            </a:xfrm>
            <a:prstGeom prst="line">
              <a:avLst/>
            </a:prstGeom>
            <a:noFill/>
            <a:ln w="19050">
              <a:solidFill>
                <a:srgbClr val="1F9D73"/>
              </a:solidFill>
              <a:round/>
              <a:headEnd/>
              <a:tailEnd/>
            </a:ln>
          </p:spPr>
          <p:txBody>
            <a:bodyPr/>
            <a:lstStyle/>
            <a:p>
              <a:endParaRPr lang="en-US" sz="1800"/>
            </a:p>
          </p:txBody>
        </p:sp>
        <p:sp>
          <p:nvSpPr>
            <p:cNvPr id="15389" name="Line 18"/>
            <p:cNvSpPr>
              <a:spLocks noChangeShapeType="1"/>
            </p:cNvSpPr>
            <p:nvPr/>
          </p:nvSpPr>
          <p:spPr bwMode="auto">
            <a:xfrm rot="-2472423">
              <a:off x="2147" y="1296"/>
              <a:ext cx="12" cy="48"/>
            </a:xfrm>
            <a:prstGeom prst="line">
              <a:avLst/>
            </a:prstGeom>
            <a:noFill/>
            <a:ln w="19050">
              <a:solidFill>
                <a:srgbClr val="1F9D73"/>
              </a:solidFill>
              <a:round/>
              <a:headEnd/>
              <a:tailEnd/>
            </a:ln>
          </p:spPr>
          <p:txBody>
            <a:bodyPr/>
            <a:lstStyle/>
            <a:p>
              <a:endParaRPr lang="en-US" sz="1800"/>
            </a:p>
          </p:txBody>
        </p:sp>
        <p:sp>
          <p:nvSpPr>
            <p:cNvPr id="15390" name="Line 19"/>
            <p:cNvSpPr>
              <a:spLocks noChangeShapeType="1"/>
            </p:cNvSpPr>
            <p:nvPr/>
          </p:nvSpPr>
          <p:spPr bwMode="auto">
            <a:xfrm rot="-3045148">
              <a:off x="1979" y="1536"/>
              <a:ext cx="12" cy="48"/>
            </a:xfrm>
            <a:prstGeom prst="line">
              <a:avLst/>
            </a:prstGeom>
            <a:noFill/>
            <a:ln w="19050">
              <a:solidFill>
                <a:srgbClr val="1F9D73"/>
              </a:solidFill>
              <a:round/>
              <a:headEnd/>
              <a:tailEnd/>
            </a:ln>
          </p:spPr>
          <p:txBody>
            <a:bodyPr/>
            <a:lstStyle/>
            <a:p>
              <a:endParaRPr lang="en-US" sz="1800"/>
            </a:p>
          </p:txBody>
        </p:sp>
        <p:sp>
          <p:nvSpPr>
            <p:cNvPr id="15391" name="Line 20"/>
            <p:cNvSpPr>
              <a:spLocks noChangeShapeType="1"/>
            </p:cNvSpPr>
            <p:nvPr/>
          </p:nvSpPr>
          <p:spPr bwMode="auto">
            <a:xfrm rot="-3680573">
              <a:off x="1871" y="1788"/>
              <a:ext cx="12" cy="48"/>
            </a:xfrm>
            <a:prstGeom prst="line">
              <a:avLst/>
            </a:prstGeom>
            <a:noFill/>
            <a:ln w="19050">
              <a:solidFill>
                <a:srgbClr val="1F9D73"/>
              </a:solidFill>
              <a:round/>
              <a:headEnd/>
              <a:tailEnd/>
            </a:ln>
          </p:spPr>
          <p:txBody>
            <a:bodyPr/>
            <a:lstStyle/>
            <a:p>
              <a:endParaRPr lang="en-US" sz="1800"/>
            </a:p>
          </p:txBody>
        </p:sp>
        <p:sp>
          <p:nvSpPr>
            <p:cNvPr id="15392" name="Line 21"/>
            <p:cNvSpPr>
              <a:spLocks noChangeShapeType="1"/>
            </p:cNvSpPr>
            <p:nvPr/>
          </p:nvSpPr>
          <p:spPr bwMode="auto">
            <a:xfrm rot="-3715651">
              <a:off x="1799" y="2040"/>
              <a:ext cx="12" cy="48"/>
            </a:xfrm>
            <a:prstGeom prst="line">
              <a:avLst/>
            </a:prstGeom>
            <a:noFill/>
            <a:ln w="19050">
              <a:solidFill>
                <a:srgbClr val="1F9D73"/>
              </a:solidFill>
              <a:round/>
              <a:headEnd/>
              <a:tailEnd/>
            </a:ln>
          </p:spPr>
          <p:txBody>
            <a:bodyPr/>
            <a:lstStyle/>
            <a:p>
              <a:endParaRPr lang="en-US" sz="1800"/>
            </a:p>
          </p:txBody>
        </p:sp>
        <p:sp>
          <p:nvSpPr>
            <p:cNvPr id="15393" name="Line 22"/>
            <p:cNvSpPr>
              <a:spLocks noChangeShapeType="1"/>
            </p:cNvSpPr>
            <p:nvPr/>
          </p:nvSpPr>
          <p:spPr bwMode="auto">
            <a:xfrm>
              <a:off x="3851" y="3792"/>
              <a:ext cx="12" cy="48"/>
            </a:xfrm>
            <a:prstGeom prst="line">
              <a:avLst/>
            </a:prstGeom>
            <a:noFill/>
            <a:ln w="19050">
              <a:solidFill>
                <a:srgbClr val="1F9D73"/>
              </a:solidFill>
              <a:round/>
              <a:headEnd/>
              <a:tailEnd/>
            </a:ln>
          </p:spPr>
          <p:txBody>
            <a:bodyPr/>
            <a:lstStyle/>
            <a:p>
              <a:endParaRPr lang="en-US" sz="1800"/>
            </a:p>
          </p:txBody>
        </p:sp>
        <p:sp>
          <p:nvSpPr>
            <p:cNvPr id="15394" name="Line 23"/>
            <p:cNvSpPr>
              <a:spLocks noChangeShapeType="1"/>
            </p:cNvSpPr>
            <p:nvPr/>
          </p:nvSpPr>
          <p:spPr bwMode="auto">
            <a:xfrm rot="-816522">
              <a:off x="4127" y="3684"/>
              <a:ext cx="12" cy="48"/>
            </a:xfrm>
            <a:prstGeom prst="line">
              <a:avLst/>
            </a:prstGeom>
            <a:noFill/>
            <a:ln w="19050">
              <a:solidFill>
                <a:srgbClr val="1F9D73"/>
              </a:solidFill>
              <a:round/>
              <a:headEnd/>
              <a:tailEnd/>
            </a:ln>
          </p:spPr>
          <p:txBody>
            <a:bodyPr/>
            <a:lstStyle/>
            <a:p>
              <a:endParaRPr lang="en-US" sz="1800"/>
            </a:p>
          </p:txBody>
        </p:sp>
        <p:sp>
          <p:nvSpPr>
            <p:cNvPr id="15395" name="Line 24"/>
            <p:cNvSpPr>
              <a:spLocks noChangeShapeType="1"/>
            </p:cNvSpPr>
            <p:nvPr/>
          </p:nvSpPr>
          <p:spPr bwMode="auto">
            <a:xfrm rot="-1090955">
              <a:off x="4343" y="3528"/>
              <a:ext cx="12" cy="48"/>
            </a:xfrm>
            <a:prstGeom prst="line">
              <a:avLst/>
            </a:prstGeom>
            <a:noFill/>
            <a:ln w="19050">
              <a:solidFill>
                <a:srgbClr val="1F9D73"/>
              </a:solidFill>
              <a:round/>
              <a:headEnd/>
              <a:tailEnd/>
            </a:ln>
          </p:spPr>
          <p:txBody>
            <a:bodyPr/>
            <a:lstStyle/>
            <a:p>
              <a:endParaRPr lang="en-US" sz="1800"/>
            </a:p>
          </p:txBody>
        </p:sp>
        <p:sp>
          <p:nvSpPr>
            <p:cNvPr id="15396" name="Line 25"/>
            <p:cNvSpPr>
              <a:spLocks noChangeShapeType="1"/>
            </p:cNvSpPr>
            <p:nvPr/>
          </p:nvSpPr>
          <p:spPr bwMode="auto">
            <a:xfrm rot="-2139825">
              <a:off x="4547" y="3324"/>
              <a:ext cx="12" cy="48"/>
            </a:xfrm>
            <a:prstGeom prst="line">
              <a:avLst/>
            </a:prstGeom>
            <a:noFill/>
            <a:ln w="19050">
              <a:solidFill>
                <a:srgbClr val="1F9D73"/>
              </a:solidFill>
              <a:round/>
              <a:headEnd/>
              <a:tailEnd/>
            </a:ln>
          </p:spPr>
          <p:txBody>
            <a:bodyPr/>
            <a:lstStyle/>
            <a:p>
              <a:endParaRPr lang="en-US" sz="1800"/>
            </a:p>
          </p:txBody>
        </p:sp>
        <p:sp>
          <p:nvSpPr>
            <p:cNvPr id="15397" name="Line 26"/>
            <p:cNvSpPr>
              <a:spLocks noChangeShapeType="1"/>
            </p:cNvSpPr>
            <p:nvPr/>
          </p:nvSpPr>
          <p:spPr bwMode="auto">
            <a:xfrm rot="-2268153">
              <a:off x="4715" y="3084"/>
              <a:ext cx="12" cy="48"/>
            </a:xfrm>
            <a:prstGeom prst="line">
              <a:avLst/>
            </a:prstGeom>
            <a:noFill/>
            <a:ln w="19050">
              <a:solidFill>
                <a:srgbClr val="1F9D73"/>
              </a:solidFill>
              <a:round/>
              <a:headEnd/>
              <a:tailEnd/>
            </a:ln>
          </p:spPr>
          <p:txBody>
            <a:bodyPr/>
            <a:lstStyle/>
            <a:p>
              <a:endParaRPr lang="en-US" sz="1800"/>
            </a:p>
          </p:txBody>
        </p:sp>
        <p:sp>
          <p:nvSpPr>
            <p:cNvPr id="15398" name="Line 27"/>
            <p:cNvSpPr>
              <a:spLocks noChangeShapeType="1"/>
            </p:cNvSpPr>
            <p:nvPr/>
          </p:nvSpPr>
          <p:spPr bwMode="auto">
            <a:xfrm rot="-2844185">
              <a:off x="4835" y="2832"/>
              <a:ext cx="12" cy="48"/>
            </a:xfrm>
            <a:prstGeom prst="line">
              <a:avLst/>
            </a:prstGeom>
            <a:noFill/>
            <a:ln w="19050">
              <a:solidFill>
                <a:srgbClr val="1F9D73"/>
              </a:solidFill>
              <a:round/>
              <a:headEnd/>
              <a:tailEnd/>
            </a:ln>
          </p:spPr>
          <p:txBody>
            <a:bodyPr/>
            <a:lstStyle/>
            <a:p>
              <a:endParaRPr lang="en-US" sz="1800"/>
            </a:p>
          </p:txBody>
        </p:sp>
        <p:sp>
          <p:nvSpPr>
            <p:cNvPr id="15399" name="Line 28"/>
            <p:cNvSpPr>
              <a:spLocks noChangeShapeType="1"/>
            </p:cNvSpPr>
            <p:nvPr/>
          </p:nvSpPr>
          <p:spPr bwMode="auto">
            <a:xfrm rot="-4047892">
              <a:off x="4907" y="2568"/>
              <a:ext cx="12" cy="48"/>
            </a:xfrm>
            <a:prstGeom prst="line">
              <a:avLst/>
            </a:prstGeom>
            <a:noFill/>
            <a:ln w="19050">
              <a:solidFill>
                <a:srgbClr val="1F9D73"/>
              </a:solidFill>
              <a:round/>
              <a:headEnd/>
              <a:tailEnd/>
            </a:ln>
          </p:spPr>
          <p:txBody>
            <a:bodyPr/>
            <a:lstStyle/>
            <a:p>
              <a:endParaRPr lang="en-US" sz="1800"/>
            </a:p>
          </p:txBody>
        </p:sp>
        <p:sp>
          <p:nvSpPr>
            <p:cNvPr id="15400" name="Line 29"/>
            <p:cNvSpPr>
              <a:spLocks noChangeShapeType="1"/>
            </p:cNvSpPr>
            <p:nvPr/>
          </p:nvSpPr>
          <p:spPr bwMode="auto">
            <a:xfrm rot="414673">
              <a:off x="3599" y="3852"/>
              <a:ext cx="12" cy="48"/>
            </a:xfrm>
            <a:prstGeom prst="line">
              <a:avLst/>
            </a:prstGeom>
            <a:noFill/>
            <a:ln w="19050">
              <a:solidFill>
                <a:srgbClr val="1F9D73"/>
              </a:solidFill>
              <a:round/>
              <a:headEnd/>
              <a:tailEnd/>
            </a:ln>
          </p:spPr>
          <p:txBody>
            <a:bodyPr/>
            <a:lstStyle/>
            <a:p>
              <a:endParaRPr lang="en-US" sz="1800"/>
            </a:p>
          </p:txBody>
        </p:sp>
        <p:sp>
          <p:nvSpPr>
            <p:cNvPr id="15401" name="Line 30"/>
            <p:cNvSpPr>
              <a:spLocks noChangeShapeType="1"/>
            </p:cNvSpPr>
            <p:nvPr/>
          </p:nvSpPr>
          <p:spPr bwMode="auto">
            <a:xfrm rot="-5400000">
              <a:off x="1805" y="2574"/>
              <a:ext cx="12" cy="48"/>
            </a:xfrm>
            <a:prstGeom prst="line">
              <a:avLst/>
            </a:prstGeom>
            <a:noFill/>
            <a:ln w="19050">
              <a:solidFill>
                <a:srgbClr val="1F9D73"/>
              </a:solidFill>
              <a:round/>
              <a:headEnd/>
              <a:tailEnd/>
            </a:ln>
          </p:spPr>
          <p:txBody>
            <a:bodyPr/>
            <a:lstStyle/>
            <a:p>
              <a:endParaRPr lang="en-US" sz="1800"/>
            </a:p>
          </p:txBody>
        </p:sp>
        <p:sp>
          <p:nvSpPr>
            <p:cNvPr id="15402" name="Line 31"/>
            <p:cNvSpPr>
              <a:spLocks noChangeShapeType="1"/>
            </p:cNvSpPr>
            <p:nvPr/>
          </p:nvSpPr>
          <p:spPr bwMode="auto">
            <a:xfrm rot="-6151729">
              <a:off x="1865" y="2826"/>
              <a:ext cx="12" cy="48"/>
            </a:xfrm>
            <a:prstGeom prst="line">
              <a:avLst/>
            </a:prstGeom>
            <a:noFill/>
            <a:ln w="19050">
              <a:solidFill>
                <a:srgbClr val="1F9D73"/>
              </a:solidFill>
              <a:round/>
              <a:headEnd/>
              <a:tailEnd/>
            </a:ln>
          </p:spPr>
          <p:txBody>
            <a:bodyPr/>
            <a:lstStyle/>
            <a:p>
              <a:endParaRPr lang="en-US" sz="1800"/>
            </a:p>
          </p:txBody>
        </p:sp>
        <p:sp>
          <p:nvSpPr>
            <p:cNvPr id="15403" name="Line 32"/>
            <p:cNvSpPr>
              <a:spLocks noChangeShapeType="1"/>
            </p:cNvSpPr>
            <p:nvPr/>
          </p:nvSpPr>
          <p:spPr bwMode="auto">
            <a:xfrm rot="-6855235">
              <a:off x="1973" y="3078"/>
              <a:ext cx="12" cy="48"/>
            </a:xfrm>
            <a:prstGeom prst="line">
              <a:avLst/>
            </a:prstGeom>
            <a:noFill/>
            <a:ln w="19050">
              <a:solidFill>
                <a:srgbClr val="1F9D73"/>
              </a:solidFill>
              <a:round/>
              <a:headEnd/>
              <a:tailEnd/>
            </a:ln>
          </p:spPr>
          <p:txBody>
            <a:bodyPr/>
            <a:lstStyle/>
            <a:p>
              <a:endParaRPr lang="en-US" sz="1800"/>
            </a:p>
          </p:txBody>
        </p:sp>
        <p:sp>
          <p:nvSpPr>
            <p:cNvPr id="15404" name="Line 33"/>
            <p:cNvSpPr>
              <a:spLocks noChangeShapeType="1"/>
            </p:cNvSpPr>
            <p:nvPr/>
          </p:nvSpPr>
          <p:spPr bwMode="auto">
            <a:xfrm rot="-6887514">
              <a:off x="2117" y="3294"/>
              <a:ext cx="12" cy="48"/>
            </a:xfrm>
            <a:prstGeom prst="line">
              <a:avLst/>
            </a:prstGeom>
            <a:noFill/>
            <a:ln w="19050">
              <a:solidFill>
                <a:srgbClr val="1F9D73"/>
              </a:solidFill>
              <a:round/>
              <a:headEnd/>
              <a:tailEnd/>
            </a:ln>
          </p:spPr>
          <p:txBody>
            <a:bodyPr/>
            <a:lstStyle/>
            <a:p>
              <a:endParaRPr lang="en-US" sz="1800"/>
            </a:p>
          </p:txBody>
        </p:sp>
        <p:sp>
          <p:nvSpPr>
            <p:cNvPr id="15405" name="Line 34"/>
            <p:cNvSpPr>
              <a:spLocks noChangeShapeType="1"/>
            </p:cNvSpPr>
            <p:nvPr/>
          </p:nvSpPr>
          <p:spPr bwMode="auto">
            <a:xfrm rot="-7364590">
              <a:off x="2321" y="3498"/>
              <a:ext cx="12" cy="48"/>
            </a:xfrm>
            <a:prstGeom prst="line">
              <a:avLst/>
            </a:prstGeom>
            <a:noFill/>
            <a:ln w="19050">
              <a:solidFill>
                <a:srgbClr val="1F9D73"/>
              </a:solidFill>
              <a:round/>
              <a:headEnd/>
              <a:tailEnd/>
            </a:ln>
          </p:spPr>
          <p:txBody>
            <a:bodyPr/>
            <a:lstStyle/>
            <a:p>
              <a:endParaRPr lang="en-US" sz="1800"/>
            </a:p>
          </p:txBody>
        </p:sp>
        <p:sp>
          <p:nvSpPr>
            <p:cNvPr id="15406" name="Line 35"/>
            <p:cNvSpPr>
              <a:spLocks noChangeShapeType="1"/>
            </p:cNvSpPr>
            <p:nvPr/>
          </p:nvSpPr>
          <p:spPr bwMode="auto">
            <a:xfrm rot="-8297787">
              <a:off x="2549" y="3654"/>
              <a:ext cx="12" cy="48"/>
            </a:xfrm>
            <a:prstGeom prst="line">
              <a:avLst/>
            </a:prstGeom>
            <a:noFill/>
            <a:ln w="19050">
              <a:solidFill>
                <a:srgbClr val="1F9D73"/>
              </a:solidFill>
              <a:round/>
              <a:headEnd/>
              <a:tailEnd/>
            </a:ln>
          </p:spPr>
          <p:txBody>
            <a:bodyPr/>
            <a:lstStyle/>
            <a:p>
              <a:endParaRPr lang="en-US" sz="1800"/>
            </a:p>
          </p:txBody>
        </p:sp>
        <p:sp>
          <p:nvSpPr>
            <p:cNvPr id="15407" name="Line 36"/>
            <p:cNvSpPr>
              <a:spLocks noChangeShapeType="1"/>
            </p:cNvSpPr>
            <p:nvPr/>
          </p:nvSpPr>
          <p:spPr bwMode="auto">
            <a:xfrm rot="-9060014">
              <a:off x="2777" y="3762"/>
              <a:ext cx="12" cy="48"/>
            </a:xfrm>
            <a:prstGeom prst="line">
              <a:avLst/>
            </a:prstGeom>
            <a:noFill/>
            <a:ln w="19050">
              <a:solidFill>
                <a:srgbClr val="1F9D73"/>
              </a:solidFill>
              <a:round/>
              <a:headEnd/>
              <a:tailEnd/>
            </a:ln>
          </p:spPr>
          <p:txBody>
            <a:bodyPr/>
            <a:lstStyle/>
            <a:p>
              <a:endParaRPr lang="en-US" sz="1800"/>
            </a:p>
          </p:txBody>
        </p:sp>
        <p:sp>
          <p:nvSpPr>
            <p:cNvPr id="15408" name="Line 37"/>
            <p:cNvSpPr>
              <a:spLocks noChangeShapeType="1"/>
            </p:cNvSpPr>
            <p:nvPr/>
          </p:nvSpPr>
          <p:spPr bwMode="auto">
            <a:xfrm rot="-9304423">
              <a:off x="3065" y="3852"/>
              <a:ext cx="12" cy="48"/>
            </a:xfrm>
            <a:prstGeom prst="line">
              <a:avLst/>
            </a:prstGeom>
            <a:noFill/>
            <a:ln w="19050">
              <a:solidFill>
                <a:srgbClr val="1F9D73"/>
              </a:solidFill>
              <a:round/>
              <a:headEnd/>
              <a:tailEnd/>
            </a:ln>
          </p:spPr>
          <p:txBody>
            <a:bodyPr/>
            <a:lstStyle/>
            <a:p>
              <a:endParaRPr lang="en-US" sz="1800"/>
            </a:p>
          </p:txBody>
        </p:sp>
        <p:sp>
          <p:nvSpPr>
            <p:cNvPr id="15409" name="Line 38"/>
            <p:cNvSpPr>
              <a:spLocks noChangeShapeType="1"/>
            </p:cNvSpPr>
            <p:nvPr/>
          </p:nvSpPr>
          <p:spPr bwMode="auto">
            <a:xfrm rot="-5400000">
              <a:off x="4901" y="2046"/>
              <a:ext cx="12" cy="48"/>
            </a:xfrm>
            <a:prstGeom prst="line">
              <a:avLst/>
            </a:prstGeom>
            <a:noFill/>
            <a:ln w="19050">
              <a:solidFill>
                <a:srgbClr val="1F9D73"/>
              </a:solidFill>
              <a:round/>
              <a:headEnd/>
              <a:tailEnd/>
            </a:ln>
          </p:spPr>
          <p:txBody>
            <a:bodyPr/>
            <a:lstStyle/>
            <a:p>
              <a:endParaRPr lang="en-US" sz="1800"/>
            </a:p>
          </p:txBody>
        </p:sp>
        <p:sp>
          <p:nvSpPr>
            <p:cNvPr id="15410" name="Line 39"/>
            <p:cNvSpPr>
              <a:spLocks noChangeShapeType="1"/>
            </p:cNvSpPr>
            <p:nvPr/>
          </p:nvSpPr>
          <p:spPr bwMode="auto">
            <a:xfrm rot="-4153050">
              <a:off x="4937" y="2322"/>
              <a:ext cx="12" cy="48"/>
            </a:xfrm>
            <a:prstGeom prst="line">
              <a:avLst/>
            </a:prstGeom>
            <a:noFill/>
            <a:ln w="19050">
              <a:solidFill>
                <a:srgbClr val="1F9D73"/>
              </a:solidFill>
              <a:round/>
              <a:headEnd/>
              <a:tailEnd/>
            </a:ln>
          </p:spPr>
          <p:txBody>
            <a:bodyPr/>
            <a:lstStyle/>
            <a:p>
              <a:endParaRPr lang="en-US" sz="1800"/>
            </a:p>
          </p:txBody>
        </p:sp>
        <p:sp>
          <p:nvSpPr>
            <p:cNvPr id="15411" name="Line 40"/>
            <p:cNvSpPr>
              <a:spLocks noChangeShapeType="1"/>
            </p:cNvSpPr>
            <p:nvPr/>
          </p:nvSpPr>
          <p:spPr bwMode="auto">
            <a:xfrm rot="-5840063">
              <a:off x="4829" y="1770"/>
              <a:ext cx="12" cy="48"/>
            </a:xfrm>
            <a:prstGeom prst="line">
              <a:avLst/>
            </a:prstGeom>
            <a:noFill/>
            <a:ln w="19050">
              <a:solidFill>
                <a:srgbClr val="1F9D73"/>
              </a:solidFill>
              <a:round/>
              <a:headEnd/>
              <a:tailEnd/>
            </a:ln>
          </p:spPr>
          <p:txBody>
            <a:bodyPr/>
            <a:lstStyle/>
            <a:p>
              <a:endParaRPr lang="en-US" sz="1800"/>
            </a:p>
          </p:txBody>
        </p:sp>
        <p:sp>
          <p:nvSpPr>
            <p:cNvPr id="15412" name="Line 41"/>
            <p:cNvSpPr>
              <a:spLocks noChangeShapeType="1"/>
            </p:cNvSpPr>
            <p:nvPr/>
          </p:nvSpPr>
          <p:spPr bwMode="auto">
            <a:xfrm rot="-6578556">
              <a:off x="4709" y="1518"/>
              <a:ext cx="12" cy="48"/>
            </a:xfrm>
            <a:prstGeom prst="line">
              <a:avLst/>
            </a:prstGeom>
            <a:noFill/>
            <a:ln w="19050">
              <a:solidFill>
                <a:srgbClr val="1F9D73"/>
              </a:solidFill>
              <a:round/>
              <a:headEnd/>
              <a:tailEnd/>
            </a:ln>
          </p:spPr>
          <p:txBody>
            <a:bodyPr/>
            <a:lstStyle/>
            <a:p>
              <a:endParaRPr lang="en-US" sz="1800"/>
            </a:p>
          </p:txBody>
        </p:sp>
        <p:sp>
          <p:nvSpPr>
            <p:cNvPr id="15413" name="Line 42"/>
            <p:cNvSpPr>
              <a:spLocks noChangeShapeType="1"/>
            </p:cNvSpPr>
            <p:nvPr/>
          </p:nvSpPr>
          <p:spPr bwMode="auto">
            <a:xfrm rot="-7363083">
              <a:off x="4565" y="1290"/>
              <a:ext cx="12" cy="48"/>
            </a:xfrm>
            <a:prstGeom prst="line">
              <a:avLst/>
            </a:prstGeom>
            <a:noFill/>
            <a:ln w="19050">
              <a:solidFill>
                <a:srgbClr val="1F9D73"/>
              </a:solidFill>
              <a:round/>
              <a:headEnd/>
              <a:tailEnd/>
            </a:ln>
          </p:spPr>
          <p:txBody>
            <a:bodyPr/>
            <a:lstStyle/>
            <a:p>
              <a:endParaRPr lang="en-US" sz="1800"/>
            </a:p>
          </p:txBody>
        </p:sp>
        <p:sp>
          <p:nvSpPr>
            <p:cNvPr id="15414" name="Line 43"/>
            <p:cNvSpPr>
              <a:spLocks noChangeShapeType="1"/>
            </p:cNvSpPr>
            <p:nvPr/>
          </p:nvSpPr>
          <p:spPr bwMode="auto">
            <a:xfrm rot="-7420441">
              <a:off x="4361" y="1098"/>
              <a:ext cx="12" cy="48"/>
            </a:xfrm>
            <a:prstGeom prst="line">
              <a:avLst/>
            </a:prstGeom>
            <a:noFill/>
            <a:ln w="19050">
              <a:solidFill>
                <a:srgbClr val="1F9D73"/>
              </a:solidFill>
              <a:round/>
              <a:headEnd/>
              <a:tailEnd/>
            </a:ln>
          </p:spPr>
          <p:txBody>
            <a:bodyPr/>
            <a:lstStyle/>
            <a:p>
              <a:endParaRPr lang="en-US" sz="1800"/>
            </a:p>
          </p:txBody>
        </p:sp>
        <p:sp>
          <p:nvSpPr>
            <p:cNvPr id="15415" name="Line 44"/>
            <p:cNvSpPr>
              <a:spLocks noChangeShapeType="1"/>
            </p:cNvSpPr>
            <p:nvPr/>
          </p:nvSpPr>
          <p:spPr bwMode="auto">
            <a:xfrm rot="-8426477">
              <a:off x="4133" y="942"/>
              <a:ext cx="12" cy="48"/>
            </a:xfrm>
            <a:prstGeom prst="line">
              <a:avLst/>
            </a:prstGeom>
            <a:noFill/>
            <a:ln w="19050">
              <a:solidFill>
                <a:srgbClr val="1F9D73"/>
              </a:solidFill>
              <a:round/>
              <a:headEnd/>
              <a:tailEnd/>
            </a:ln>
          </p:spPr>
          <p:txBody>
            <a:bodyPr/>
            <a:lstStyle/>
            <a:p>
              <a:endParaRPr lang="en-US" sz="1800"/>
            </a:p>
          </p:txBody>
        </p:sp>
        <p:sp>
          <p:nvSpPr>
            <p:cNvPr id="15416" name="Line 45"/>
            <p:cNvSpPr>
              <a:spLocks noChangeShapeType="1"/>
            </p:cNvSpPr>
            <p:nvPr/>
          </p:nvSpPr>
          <p:spPr bwMode="auto">
            <a:xfrm rot="-9064603">
              <a:off x="3911" y="822"/>
              <a:ext cx="12" cy="48"/>
            </a:xfrm>
            <a:prstGeom prst="line">
              <a:avLst/>
            </a:prstGeom>
            <a:noFill/>
            <a:ln w="19050">
              <a:solidFill>
                <a:srgbClr val="1F9D73"/>
              </a:solidFill>
              <a:round/>
              <a:headEnd/>
              <a:tailEnd/>
            </a:ln>
          </p:spPr>
          <p:txBody>
            <a:bodyPr/>
            <a:lstStyle/>
            <a:p>
              <a:endParaRPr lang="en-US" sz="1800"/>
            </a:p>
          </p:txBody>
        </p:sp>
        <p:sp>
          <p:nvSpPr>
            <p:cNvPr id="15417" name="Line 46"/>
            <p:cNvSpPr>
              <a:spLocks noChangeShapeType="1"/>
            </p:cNvSpPr>
            <p:nvPr/>
          </p:nvSpPr>
          <p:spPr bwMode="auto">
            <a:xfrm rot="-9999666">
              <a:off x="3639" y="762"/>
              <a:ext cx="12" cy="48"/>
            </a:xfrm>
            <a:prstGeom prst="line">
              <a:avLst/>
            </a:prstGeom>
            <a:noFill/>
            <a:ln w="19050">
              <a:solidFill>
                <a:srgbClr val="1F9D73"/>
              </a:solidFill>
              <a:round/>
              <a:headEnd/>
              <a:tailEnd/>
            </a:ln>
          </p:spPr>
          <p:txBody>
            <a:bodyPr/>
            <a:lstStyle/>
            <a:p>
              <a:endParaRPr lang="en-US" sz="1800"/>
            </a:p>
          </p:txBody>
        </p:sp>
        <p:sp>
          <p:nvSpPr>
            <p:cNvPr id="15418" name="Line 47"/>
            <p:cNvSpPr>
              <a:spLocks noChangeShapeType="1"/>
            </p:cNvSpPr>
            <p:nvPr/>
          </p:nvSpPr>
          <p:spPr bwMode="auto">
            <a:xfrm rot="-4153050">
              <a:off x="1769" y="2322"/>
              <a:ext cx="12" cy="48"/>
            </a:xfrm>
            <a:prstGeom prst="line">
              <a:avLst/>
            </a:prstGeom>
            <a:noFill/>
            <a:ln w="19050">
              <a:solidFill>
                <a:srgbClr val="1F9D73"/>
              </a:solidFill>
              <a:round/>
              <a:headEnd/>
              <a:tailEnd/>
            </a:ln>
          </p:spPr>
          <p:txBody>
            <a:bodyPr/>
            <a:lstStyle/>
            <a:p>
              <a:endParaRPr lang="en-US" sz="1800"/>
            </a:p>
          </p:txBody>
        </p:sp>
        <p:sp>
          <p:nvSpPr>
            <p:cNvPr id="15419" name="Line 48"/>
            <p:cNvSpPr>
              <a:spLocks noChangeShapeType="1"/>
            </p:cNvSpPr>
            <p:nvPr/>
          </p:nvSpPr>
          <p:spPr bwMode="auto">
            <a:xfrm rot="414673">
              <a:off x="3371" y="3888"/>
              <a:ext cx="12" cy="48"/>
            </a:xfrm>
            <a:prstGeom prst="line">
              <a:avLst/>
            </a:prstGeom>
            <a:noFill/>
            <a:ln w="19050">
              <a:solidFill>
                <a:srgbClr val="1F9D73"/>
              </a:solidFill>
              <a:round/>
              <a:headEnd/>
              <a:tailEnd/>
            </a:ln>
          </p:spPr>
          <p:txBody>
            <a:bodyPr/>
            <a:lstStyle/>
            <a:p>
              <a:endParaRPr lang="en-US" sz="1800"/>
            </a:p>
          </p:txBody>
        </p:sp>
        <p:sp>
          <p:nvSpPr>
            <p:cNvPr id="15420" name="Line 49"/>
            <p:cNvSpPr>
              <a:spLocks noChangeShapeType="1"/>
            </p:cNvSpPr>
            <p:nvPr/>
          </p:nvSpPr>
          <p:spPr bwMode="auto">
            <a:xfrm rot="-9225894">
              <a:off x="3367" y="732"/>
              <a:ext cx="12" cy="48"/>
            </a:xfrm>
            <a:prstGeom prst="line">
              <a:avLst/>
            </a:prstGeom>
            <a:noFill/>
            <a:ln w="19050">
              <a:solidFill>
                <a:srgbClr val="1F9D73"/>
              </a:solidFill>
              <a:round/>
              <a:headEnd/>
              <a:tailEnd/>
            </a:ln>
          </p:spPr>
          <p:txBody>
            <a:bodyPr/>
            <a:lstStyle/>
            <a:p>
              <a:endParaRPr lang="en-US" sz="1800"/>
            </a:p>
          </p:txBody>
        </p:sp>
        <p:sp>
          <p:nvSpPr>
            <p:cNvPr id="15421" name="Rectangle 50"/>
            <p:cNvSpPr>
              <a:spLocks noChangeArrowheads="1"/>
            </p:cNvSpPr>
            <p:nvPr/>
          </p:nvSpPr>
          <p:spPr bwMode="auto">
            <a:xfrm>
              <a:off x="2955" y="75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5422" name="Rectangle 51"/>
            <p:cNvSpPr>
              <a:spLocks noChangeArrowheads="1"/>
            </p:cNvSpPr>
            <p:nvPr/>
          </p:nvSpPr>
          <p:spPr bwMode="auto">
            <a:xfrm>
              <a:off x="2687" y="81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5423" name="Rectangle 52"/>
            <p:cNvSpPr>
              <a:spLocks noChangeArrowheads="1"/>
            </p:cNvSpPr>
            <p:nvPr/>
          </p:nvSpPr>
          <p:spPr bwMode="auto">
            <a:xfrm>
              <a:off x="2483" y="9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5424" name="Rectangle 53"/>
            <p:cNvSpPr>
              <a:spLocks noChangeArrowheads="1"/>
            </p:cNvSpPr>
            <p:nvPr/>
          </p:nvSpPr>
          <p:spPr bwMode="auto">
            <a:xfrm>
              <a:off x="2291" y="108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5425" name="Rectangle 54"/>
            <p:cNvSpPr>
              <a:spLocks noChangeArrowheads="1"/>
            </p:cNvSpPr>
            <p:nvPr/>
          </p:nvSpPr>
          <p:spPr bwMode="auto">
            <a:xfrm>
              <a:off x="2123" y="12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5426" name="Rectangle 55"/>
            <p:cNvSpPr>
              <a:spLocks noChangeArrowheads="1"/>
            </p:cNvSpPr>
            <p:nvPr/>
          </p:nvSpPr>
          <p:spPr bwMode="auto">
            <a:xfrm>
              <a:off x="1967" y="14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5427" name="Rectangle 56"/>
            <p:cNvSpPr>
              <a:spLocks noChangeArrowheads="1"/>
            </p:cNvSpPr>
            <p:nvPr/>
          </p:nvSpPr>
          <p:spPr bwMode="auto">
            <a:xfrm>
              <a:off x="1859" y="171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5428" name="Rectangle 57"/>
            <p:cNvSpPr>
              <a:spLocks noChangeArrowheads="1"/>
            </p:cNvSpPr>
            <p:nvPr/>
          </p:nvSpPr>
          <p:spPr bwMode="auto">
            <a:xfrm>
              <a:off x="1799" y="194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5429" name="Rectangle 58"/>
            <p:cNvSpPr>
              <a:spLocks noChangeArrowheads="1"/>
            </p:cNvSpPr>
            <p:nvPr/>
          </p:nvSpPr>
          <p:spPr bwMode="auto">
            <a:xfrm>
              <a:off x="1751" y="22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90</a:t>
              </a:r>
            </a:p>
          </p:txBody>
        </p:sp>
        <p:sp>
          <p:nvSpPr>
            <p:cNvPr id="15430" name="Rectangle 59"/>
            <p:cNvSpPr>
              <a:spLocks noChangeArrowheads="1"/>
            </p:cNvSpPr>
            <p:nvPr/>
          </p:nvSpPr>
          <p:spPr bwMode="auto">
            <a:xfrm>
              <a:off x="3227" y="709"/>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0</a:t>
              </a:r>
            </a:p>
          </p:txBody>
        </p:sp>
        <p:sp>
          <p:nvSpPr>
            <p:cNvPr id="15431" name="Rectangle 60"/>
            <p:cNvSpPr>
              <a:spLocks noChangeArrowheads="1"/>
            </p:cNvSpPr>
            <p:nvPr/>
          </p:nvSpPr>
          <p:spPr bwMode="auto">
            <a:xfrm>
              <a:off x="4667" y="22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90</a:t>
              </a:r>
            </a:p>
          </p:txBody>
        </p:sp>
        <p:sp>
          <p:nvSpPr>
            <p:cNvPr id="15432" name="Rectangle 61"/>
            <p:cNvSpPr>
              <a:spLocks noChangeArrowheads="1"/>
            </p:cNvSpPr>
            <p:nvPr/>
          </p:nvSpPr>
          <p:spPr bwMode="auto">
            <a:xfrm>
              <a:off x="1787" y="24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5433" name="Rectangle 62"/>
            <p:cNvSpPr>
              <a:spLocks noChangeArrowheads="1"/>
            </p:cNvSpPr>
            <p:nvPr/>
          </p:nvSpPr>
          <p:spPr bwMode="auto">
            <a:xfrm>
              <a:off x="1847" y="266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5434" name="Rectangle 63"/>
            <p:cNvSpPr>
              <a:spLocks noChangeArrowheads="1"/>
            </p:cNvSpPr>
            <p:nvPr/>
          </p:nvSpPr>
          <p:spPr bwMode="auto">
            <a:xfrm>
              <a:off x="1943" y="289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5435" name="Rectangle 64"/>
            <p:cNvSpPr>
              <a:spLocks noChangeArrowheads="1"/>
            </p:cNvSpPr>
            <p:nvPr/>
          </p:nvSpPr>
          <p:spPr bwMode="auto">
            <a:xfrm>
              <a:off x="2075" y="31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5436" name="Rectangle 65"/>
            <p:cNvSpPr>
              <a:spLocks noChangeArrowheads="1"/>
            </p:cNvSpPr>
            <p:nvPr/>
          </p:nvSpPr>
          <p:spPr bwMode="auto">
            <a:xfrm>
              <a:off x="2267" y="330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5437" name="Rectangle 66"/>
            <p:cNvSpPr>
              <a:spLocks noChangeArrowheads="1"/>
            </p:cNvSpPr>
            <p:nvPr/>
          </p:nvSpPr>
          <p:spPr bwMode="auto">
            <a:xfrm>
              <a:off x="2495" y="344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5438" name="Rectangle 67"/>
            <p:cNvSpPr>
              <a:spLocks noChangeArrowheads="1"/>
            </p:cNvSpPr>
            <p:nvPr/>
          </p:nvSpPr>
          <p:spPr bwMode="auto">
            <a:xfrm>
              <a:off x="2711" y="355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5439" name="Rectangle 68"/>
            <p:cNvSpPr>
              <a:spLocks noChangeArrowheads="1"/>
            </p:cNvSpPr>
            <p:nvPr/>
          </p:nvSpPr>
          <p:spPr bwMode="auto">
            <a:xfrm>
              <a:off x="2951" y="36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5440" name="Rectangle 69"/>
            <p:cNvSpPr>
              <a:spLocks noChangeArrowheads="1"/>
            </p:cNvSpPr>
            <p:nvPr/>
          </p:nvSpPr>
          <p:spPr bwMode="auto">
            <a:xfrm>
              <a:off x="3227" y="366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0</a:t>
              </a:r>
            </a:p>
          </p:txBody>
        </p:sp>
        <p:sp>
          <p:nvSpPr>
            <p:cNvPr id="15441" name="Rectangle 70"/>
            <p:cNvSpPr>
              <a:spLocks noChangeArrowheads="1"/>
            </p:cNvSpPr>
            <p:nvPr/>
          </p:nvSpPr>
          <p:spPr bwMode="auto">
            <a:xfrm>
              <a:off x="3470" y="75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5442" name="Rectangle 71"/>
            <p:cNvSpPr>
              <a:spLocks noChangeArrowheads="1"/>
            </p:cNvSpPr>
            <p:nvPr/>
          </p:nvSpPr>
          <p:spPr bwMode="auto">
            <a:xfrm>
              <a:off x="3742" y="829"/>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5443" name="Rectangle 72"/>
            <p:cNvSpPr>
              <a:spLocks noChangeArrowheads="1"/>
            </p:cNvSpPr>
            <p:nvPr/>
          </p:nvSpPr>
          <p:spPr bwMode="auto">
            <a:xfrm>
              <a:off x="3959" y="91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5444" name="Rectangle 73"/>
            <p:cNvSpPr>
              <a:spLocks noChangeArrowheads="1"/>
            </p:cNvSpPr>
            <p:nvPr/>
          </p:nvSpPr>
          <p:spPr bwMode="auto">
            <a:xfrm>
              <a:off x="4151" y="108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5445" name="Rectangle 74"/>
            <p:cNvSpPr>
              <a:spLocks noChangeArrowheads="1"/>
            </p:cNvSpPr>
            <p:nvPr/>
          </p:nvSpPr>
          <p:spPr bwMode="auto">
            <a:xfrm>
              <a:off x="4295" y="12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5446" name="Rectangle 75"/>
            <p:cNvSpPr>
              <a:spLocks noChangeArrowheads="1"/>
            </p:cNvSpPr>
            <p:nvPr/>
          </p:nvSpPr>
          <p:spPr bwMode="auto">
            <a:xfrm>
              <a:off x="4463" y="14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5447" name="Rectangle 76"/>
            <p:cNvSpPr>
              <a:spLocks noChangeArrowheads="1"/>
            </p:cNvSpPr>
            <p:nvPr/>
          </p:nvSpPr>
          <p:spPr bwMode="auto">
            <a:xfrm>
              <a:off x="4571" y="172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5448" name="Rectangle 77"/>
            <p:cNvSpPr>
              <a:spLocks noChangeArrowheads="1"/>
            </p:cNvSpPr>
            <p:nvPr/>
          </p:nvSpPr>
          <p:spPr bwMode="auto">
            <a:xfrm>
              <a:off x="4631" y="195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5449" name="Rectangle 78"/>
            <p:cNvSpPr>
              <a:spLocks noChangeArrowheads="1"/>
            </p:cNvSpPr>
            <p:nvPr/>
          </p:nvSpPr>
          <p:spPr bwMode="auto">
            <a:xfrm>
              <a:off x="4643" y="242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5450" name="Rectangle 79"/>
            <p:cNvSpPr>
              <a:spLocks noChangeArrowheads="1"/>
            </p:cNvSpPr>
            <p:nvPr/>
          </p:nvSpPr>
          <p:spPr bwMode="auto">
            <a:xfrm>
              <a:off x="4583" y="265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5451" name="Rectangle 80"/>
            <p:cNvSpPr>
              <a:spLocks noChangeArrowheads="1"/>
            </p:cNvSpPr>
            <p:nvPr/>
          </p:nvSpPr>
          <p:spPr bwMode="auto">
            <a:xfrm>
              <a:off x="4463" y="290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5452" name="Rectangle 81"/>
            <p:cNvSpPr>
              <a:spLocks noChangeArrowheads="1"/>
            </p:cNvSpPr>
            <p:nvPr/>
          </p:nvSpPr>
          <p:spPr bwMode="auto">
            <a:xfrm>
              <a:off x="4331" y="312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5453" name="Rectangle 82"/>
            <p:cNvSpPr>
              <a:spLocks noChangeArrowheads="1"/>
            </p:cNvSpPr>
            <p:nvPr/>
          </p:nvSpPr>
          <p:spPr bwMode="auto">
            <a:xfrm>
              <a:off x="4115" y="332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5454" name="Rectangle 83"/>
            <p:cNvSpPr>
              <a:spLocks noChangeArrowheads="1"/>
            </p:cNvSpPr>
            <p:nvPr/>
          </p:nvSpPr>
          <p:spPr bwMode="auto">
            <a:xfrm>
              <a:off x="3899" y="345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5455" name="Rectangle 84"/>
            <p:cNvSpPr>
              <a:spLocks noChangeArrowheads="1"/>
            </p:cNvSpPr>
            <p:nvPr/>
          </p:nvSpPr>
          <p:spPr bwMode="auto">
            <a:xfrm>
              <a:off x="3695" y="35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5456" name="Rectangle 85"/>
            <p:cNvSpPr>
              <a:spLocks noChangeArrowheads="1"/>
            </p:cNvSpPr>
            <p:nvPr/>
          </p:nvSpPr>
          <p:spPr bwMode="auto">
            <a:xfrm>
              <a:off x="3455" y="36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5457" name="Line 86"/>
            <p:cNvSpPr>
              <a:spLocks noChangeShapeType="1"/>
            </p:cNvSpPr>
            <p:nvPr/>
          </p:nvSpPr>
          <p:spPr bwMode="auto">
            <a:xfrm>
              <a:off x="3379" y="709"/>
              <a:ext cx="0" cy="3220"/>
            </a:xfrm>
            <a:prstGeom prst="line">
              <a:avLst/>
            </a:prstGeom>
            <a:noFill/>
            <a:ln w="38100">
              <a:solidFill>
                <a:srgbClr val="0000CC"/>
              </a:solidFill>
              <a:round/>
              <a:headEnd/>
              <a:tailEnd/>
            </a:ln>
          </p:spPr>
          <p:txBody>
            <a:bodyPr wrap="none"/>
            <a:lstStyle/>
            <a:p>
              <a:endParaRPr lang="en-US" sz="1800"/>
            </a:p>
          </p:txBody>
        </p:sp>
        <p:sp>
          <p:nvSpPr>
            <p:cNvPr id="15458" name="Line 87"/>
            <p:cNvSpPr>
              <a:spLocks noChangeShapeType="1"/>
            </p:cNvSpPr>
            <p:nvPr/>
          </p:nvSpPr>
          <p:spPr bwMode="auto">
            <a:xfrm flipV="1">
              <a:off x="1752" y="2321"/>
              <a:ext cx="3179" cy="10"/>
            </a:xfrm>
            <a:prstGeom prst="line">
              <a:avLst/>
            </a:prstGeom>
            <a:noFill/>
            <a:ln w="38100">
              <a:solidFill>
                <a:srgbClr val="0000CC"/>
              </a:solidFill>
              <a:round/>
              <a:headEnd/>
              <a:tailEnd/>
            </a:ln>
          </p:spPr>
          <p:txBody>
            <a:bodyPr wrap="none"/>
            <a:lstStyle/>
            <a:p>
              <a:endParaRPr lang="en-US" sz="1800"/>
            </a:p>
          </p:txBody>
        </p:sp>
      </p:grpSp>
      <p:grpSp>
        <p:nvGrpSpPr>
          <p:cNvPr id="3" name="Group 150"/>
          <p:cNvGrpSpPr>
            <a:grpSpLocks/>
          </p:cNvGrpSpPr>
          <p:nvPr/>
        </p:nvGrpSpPr>
        <p:grpSpPr bwMode="auto">
          <a:xfrm>
            <a:off x="3733800" y="457200"/>
            <a:ext cx="2819400" cy="3124200"/>
            <a:chOff x="3025944" y="291276"/>
            <a:chExt cx="2003256" cy="3337295"/>
          </a:xfrm>
        </p:grpSpPr>
        <p:cxnSp>
          <p:nvCxnSpPr>
            <p:cNvPr id="142" name="Straight Connector 141"/>
            <p:cNvCxnSpPr/>
            <p:nvPr/>
          </p:nvCxnSpPr>
          <p:spPr>
            <a:xfrm rot="16200000" flipH="1">
              <a:off x="2358925" y="958296"/>
              <a:ext cx="3337295" cy="2003256"/>
            </a:xfrm>
            <a:prstGeom prst="line">
              <a:avLst/>
            </a:prstGeom>
            <a:ln w="412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009525" y="2361824"/>
              <a:ext cx="305677" cy="7631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4161454" y="2286081"/>
              <a:ext cx="305240" cy="2256"/>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nền Powerpoint đẹp tạo nên một Slide chuyên nghiệp"/>
          <p:cNvPicPr>
            <a:picLocks noChangeAspect="1" noChangeArrowheads="1"/>
          </p:cNvPicPr>
          <p:nvPr/>
        </p:nvPicPr>
        <p:blipFill>
          <a:blip r:embed="rId2"/>
          <a:srcRect/>
          <a:stretch>
            <a:fillRect/>
          </a:stretch>
        </p:blipFill>
        <p:spPr bwMode="auto">
          <a:xfrm>
            <a:off x="0" y="0"/>
            <a:ext cx="12192000" cy="6858000"/>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val="796605043"/>
              </p:ext>
            </p:extLst>
          </p:nvPr>
        </p:nvGraphicFramePr>
        <p:xfrm>
          <a:off x="5105400" y="609601"/>
          <a:ext cx="5254626" cy="4448175"/>
        </p:xfrm>
        <a:graphic>
          <a:graphicData uri="http://schemas.openxmlformats.org/drawingml/2006/table">
            <a:tbl>
              <a:tblPr firstRow="1" bandRow="1">
                <a:tableStyleId>{5C22544A-7EE6-4342-B048-85BDC9FD1C3A}</a:tableStyleId>
              </a:tblPr>
              <a:tblGrid>
                <a:gridCol w="707352">
                  <a:extLst>
                    <a:ext uri="{9D8B030D-6E8A-4147-A177-3AD203B41FA5}">
                      <a16:colId xmlns:a16="http://schemas.microsoft.com/office/drawing/2014/main" val="20000"/>
                    </a:ext>
                  </a:extLst>
                </a:gridCol>
                <a:gridCol w="757879">
                  <a:extLst>
                    <a:ext uri="{9D8B030D-6E8A-4147-A177-3AD203B41FA5}">
                      <a16:colId xmlns:a16="http://schemas.microsoft.com/office/drawing/2014/main" val="20001"/>
                    </a:ext>
                  </a:extLst>
                </a:gridCol>
                <a:gridCol w="833667">
                  <a:extLst>
                    <a:ext uri="{9D8B030D-6E8A-4147-A177-3AD203B41FA5}">
                      <a16:colId xmlns:a16="http://schemas.microsoft.com/office/drawing/2014/main" val="20002"/>
                    </a:ext>
                  </a:extLst>
                </a:gridCol>
                <a:gridCol w="1544038">
                  <a:extLst>
                    <a:ext uri="{9D8B030D-6E8A-4147-A177-3AD203B41FA5}">
                      <a16:colId xmlns:a16="http://schemas.microsoft.com/office/drawing/2014/main" val="20003"/>
                    </a:ext>
                  </a:extLst>
                </a:gridCol>
                <a:gridCol w="1411690">
                  <a:extLst>
                    <a:ext uri="{9D8B030D-6E8A-4147-A177-3AD203B41FA5}">
                      <a16:colId xmlns:a16="http://schemas.microsoft.com/office/drawing/2014/main" val="20004"/>
                    </a:ext>
                  </a:extLst>
                </a:gridCol>
              </a:tblGrid>
              <a:tr h="2301947">
                <a:tc>
                  <a:txBody>
                    <a:bodyPr/>
                    <a:lstStyle/>
                    <a:p>
                      <a:r>
                        <a:rPr lang="en-US" sz="2400" b="0" dirty="0" err="1">
                          <a:solidFill>
                            <a:srgbClr val="0000CC"/>
                          </a:solidFill>
                          <a:latin typeface="Times New Roman" pitchFamily="18" charset="0"/>
                          <a:cs typeface="Times New Roman" pitchFamily="18" charset="0"/>
                        </a:rPr>
                        <a:t>Lần</a:t>
                      </a:r>
                      <a:r>
                        <a:rPr lang="en-US" sz="2400" b="0" baseline="0" dirty="0">
                          <a:solidFill>
                            <a:srgbClr val="0000CC"/>
                          </a:solidFill>
                          <a:latin typeface="Times New Roman" pitchFamily="18" charset="0"/>
                          <a:cs typeface="Times New Roman" pitchFamily="18" charset="0"/>
                        </a:rPr>
                        <a:t> </a:t>
                      </a:r>
                      <a:endParaRPr lang="en-US" sz="2400" b="0" dirty="0">
                        <a:solidFill>
                          <a:srgbClr val="0000CC"/>
                        </a:solidFill>
                        <a:latin typeface="Times New Roman" pitchFamily="18" charset="0"/>
                        <a:cs typeface="Times New Roman"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dirty="0" err="1">
                          <a:solidFill>
                            <a:srgbClr val="0000CC"/>
                          </a:solidFill>
                          <a:latin typeface="Times New Roman" pitchFamily="18" charset="0"/>
                          <a:cs typeface="Times New Roman" pitchFamily="18" charset="0"/>
                        </a:rPr>
                        <a:t>Góc</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tới</a:t>
                      </a:r>
                      <a:endParaRPr lang="en-US" sz="2400" b="0" dirty="0">
                        <a:solidFill>
                          <a:srgbClr val="0000CC"/>
                        </a:solidFill>
                        <a:latin typeface="Times New Roman" pitchFamily="18" charset="0"/>
                        <a:cs typeface="Times New Roman"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dirty="0" err="1">
                          <a:solidFill>
                            <a:srgbClr val="0000CC"/>
                          </a:solidFill>
                          <a:latin typeface="Times New Roman" pitchFamily="18" charset="0"/>
                          <a:cs typeface="Times New Roman" pitchFamily="18" charset="0"/>
                        </a:rPr>
                        <a:t>Góc</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khúc</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xạ</a:t>
                      </a:r>
                      <a:endParaRPr lang="en-US" sz="2400" b="0" dirty="0">
                        <a:solidFill>
                          <a:srgbClr val="0000CC"/>
                        </a:solidFill>
                        <a:latin typeface="Times New Roman" pitchFamily="18" charset="0"/>
                        <a:cs typeface="Times New Roman"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baseline="0" dirty="0">
                          <a:solidFill>
                            <a:srgbClr val="0000CC"/>
                          </a:solidFill>
                          <a:latin typeface="Times New Roman" pitchFamily="18" charset="0"/>
                          <a:cs typeface="Times New Roman" pitchFamily="18" charset="0"/>
                        </a:rPr>
                        <a:t>So </a:t>
                      </a:r>
                      <a:r>
                        <a:rPr lang="en-US" sz="2400" b="0" baseline="0" dirty="0" err="1">
                          <a:solidFill>
                            <a:srgbClr val="0000CC"/>
                          </a:solidFill>
                          <a:latin typeface="Times New Roman" pitchFamily="18" charset="0"/>
                          <a:cs typeface="Times New Roman" pitchFamily="18" charset="0"/>
                        </a:rPr>
                        <a:t>sánh</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góc</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khúc</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xạ</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và</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góc</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tới</a:t>
                      </a:r>
                      <a:endParaRPr lang="en-US" sz="2400" b="0" dirty="0">
                        <a:solidFill>
                          <a:srgbClr val="0000CC"/>
                        </a:solidFill>
                        <a:latin typeface="Times New Roman" pitchFamily="18" charset="0"/>
                        <a:cs typeface="Times New Roman"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2400" b="0" dirty="0">
                          <a:solidFill>
                            <a:srgbClr val="0000CC"/>
                          </a:solidFill>
                          <a:latin typeface="Times New Roman" pitchFamily="18" charset="0"/>
                          <a:cs typeface="Times New Roman" pitchFamily="18" charset="0"/>
                        </a:rPr>
                        <a:t>Tia</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khúc</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xạ</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có</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nằm</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trong</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mặt</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phẳng</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tới</a:t>
                      </a:r>
                      <a:r>
                        <a:rPr lang="en-US" sz="2400" b="0" baseline="0" dirty="0">
                          <a:solidFill>
                            <a:srgbClr val="0000CC"/>
                          </a:solidFill>
                          <a:latin typeface="Times New Roman" pitchFamily="18" charset="0"/>
                          <a:cs typeface="Times New Roman" pitchFamily="18" charset="0"/>
                        </a:rPr>
                        <a:t> </a:t>
                      </a:r>
                      <a:r>
                        <a:rPr lang="en-US" sz="2400" b="0" baseline="0" dirty="0" err="1">
                          <a:solidFill>
                            <a:srgbClr val="0000CC"/>
                          </a:solidFill>
                          <a:latin typeface="Times New Roman" pitchFamily="18" charset="0"/>
                          <a:cs typeface="Times New Roman" pitchFamily="18" charset="0"/>
                        </a:rPr>
                        <a:t>không</a:t>
                      </a:r>
                      <a:r>
                        <a:rPr lang="en-US" sz="2400" b="0" baseline="0" dirty="0">
                          <a:solidFill>
                            <a:srgbClr val="0000CC"/>
                          </a:solidFill>
                          <a:latin typeface="Times New Roman" pitchFamily="18" charset="0"/>
                          <a:cs typeface="Times New Roman" pitchFamily="18" charset="0"/>
                        </a:rPr>
                        <a:t>?</a:t>
                      </a:r>
                      <a:endParaRPr lang="en-US" sz="2400" b="0" dirty="0">
                        <a:solidFill>
                          <a:srgbClr val="0000CC"/>
                        </a:solidFill>
                        <a:latin typeface="Times New Roman" pitchFamily="18" charset="0"/>
                        <a:cs typeface="Times New Roman"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0"/>
                  </a:ext>
                </a:extLst>
              </a:tr>
              <a:tr h="1073114">
                <a:tc>
                  <a:txBody>
                    <a:bodyPr/>
                    <a:lstStyle/>
                    <a:p>
                      <a:pPr algn="ctr"/>
                      <a:r>
                        <a:rPr lang="en-US" sz="2400">
                          <a:solidFill>
                            <a:schemeClr val="tx1"/>
                          </a:solidFill>
                          <a:latin typeface="Times New Roman" pitchFamily="18" charset="0"/>
                          <a:cs typeface="Times New Roman" pitchFamily="18" charset="0"/>
                        </a:rPr>
                        <a:t>1</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latin typeface="Times New Roman" pitchFamily="18" charset="0"/>
                        <a:cs typeface="Times New Roman"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latin typeface="Times New Roman" pitchFamily="18" charset="0"/>
                        <a:cs typeface="Times New Roman"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sz="2400" dirty="0">
                        <a:solidFill>
                          <a:schemeClr val="tx1"/>
                        </a:solidFill>
                        <a:latin typeface="Times New Roman" pitchFamily="18" charset="0"/>
                        <a:cs typeface="Times New Roman"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sz="2400" dirty="0">
                        <a:solidFill>
                          <a:schemeClr val="tx1"/>
                        </a:solidFill>
                        <a:latin typeface="Times New Roman" pitchFamily="18" charset="0"/>
                        <a:cs typeface="Times New Roman"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73114">
                <a:tc>
                  <a:txBody>
                    <a:bodyPr/>
                    <a:lstStyle/>
                    <a:p>
                      <a:pPr algn="ctr"/>
                      <a:r>
                        <a:rPr lang="en-US" sz="2400">
                          <a:solidFill>
                            <a:schemeClr val="tx1"/>
                          </a:solidFill>
                          <a:latin typeface="Times New Roman" pitchFamily="18" charset="0"/>
                          <a:cs typeface="Times New Roman" pitchFamily="18" charset="0"/>
                        </a:rPr>
                        <a:t>2</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latin typeface="Times New Roman" pitchFamily="18" charset="0"/>
                        <a:cs typeface="Times New Roman"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latin typeface="Times New Roman" pitchFamily="18" charset="0"/>
                        <a:cs typeface="Times New Roman"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Text Box 4"/>
          <p:cNvSpPr txBox="1">
            <a:spLocks noChangeArrowheads="1"/>
          </p:cNvSpPr>
          <p:nvPr/>
        </p:nvSpPr>
        <p:spPr bwMode="auto">
          <a:xfrm>
            <a:off x="1752600" y="152401"/>
            <a:ext cx="8458200" cy="646113"/>
          </a:xfrm>
          <a:prstGeom prst="rect">
            <a:avLst/>
          </a:prstGeom>
          <a:noFill/>
          <a:ln w="9525">
            <a:noFill/>
            <a:miter lim="800000"/>
            <a:headEnd/>
            <a:tailEnd/>
          </a:ln>
        </p:spPr>
        <p:txBody>
          <a:bodyPr wrap="square">
            <a:spAutoFit/>
          </a:bodyPr>
          <a:lstStyle/>
          <a:p>
            <a:pPr algn="just" eaLnBrk="1" hangingPunct="1">
              <a:spcBef>
                <a:spcPct val="50000"/>
              </a:spcBef>
            </a:pPr>
            <a:r>
              <a:rPr lang="en-US" sz="3600" b="1" dirty="0">
                <a:solidFill>
                  <a:srgbClr val="FF0000"/>
                </a:solidFill>
                <a:latin typeface="Times New Roman" pitchFamily="18" charset="0"/>
                <a:cs typeface="Times New Roman" pitchFamily="18" charset="0"/>
              </a:rPr>
              <a:t>5. </a:t>
            </a:r>
            <a:r>
              <a:rPr lang="en-US" sz="3600" b="1" dirty="0" err="1">
                <a:solidFill>
                  <a:srgbClr val="FF0000"/>
                </a:solidFill>
                <a:latin typeface="Times New Roman" pitchFamily="18" charset="0"/>
                <a:cs typeface="Times New Roman" pitchFamily="18" charset="0"/>
              </a:rPr>
              <a:t>Kết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luận</a:t>
            </a:r>
            <a:endParaRPr lang="en-US" sz="3600" b="1"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5867400" y="3276600"/>
            <a:ext cx="762000" cy="461962"/>
          </a:xfrm>
          <a:prstGeom prst="rect">
            <a:avLst/>
          </a:prstGeom>
          <a:noFill/>
          <a:ln w="9525">
            <a:noFill/>
            <a:miter lim="800000"/>
            <a:headEnd/>
            <a:tailEnd/>
          </a:ln>
        </p:spPr>
        <p:txBody>
          <a:bodyPr wrap="square">
            <a:spAutoFit/>
          </a:bodyPr>
          <a:lstStyle/>
          <a:p>
            <a:pPr eaLnBrk="1" hangingPunct="1"/>
            <a:r>
              <a:rPr lang="en-US" sz="2400" dirty="0">
                <a:latin typeface="Times New Roman" pitchFamily="18" charset="0"/>
                <a:cs typeface="Times New Roman" pitchFamily="18" charset="0"/>
              </a:rPr>
              <a:t>30</a:t>
            </a:r>
            <a:r>
              <a:rPr lang="en-US" sz="2400" baseline="30000" dirty="0">
                <a:latin typeface="Times New Roman" pitchFamily="18" charset="0"/>
                <a:cs typeface="Times New Roman" pitchFamily="18" charset="0"/>
              </a:rPr>
              <a:t>0</a:t>
            </a:r>
            <a:endParaRPr lang="en-US" sz="2400" dirty="0">
              <a:latin typeface="Times New Roman" pitchFamily="18" charset="0"/>
              <a:cs typeface="Times New Roman" pitchFamily="18" charset="0"/>
            </a:endParaRPr>
          </a:p>
        </p:txBody>
      </p:sp>
      <p:sp>
        <p:nvSpPr>
          <p:cNvPr id="6" name="TextBox 5"/>
          <p:cNvSpPr txBox="1">
            <a:spLocks noChangeArrowheads="1"/>
          </p:cNvSpPr>
          <p:nvPr/>
        </p:nvSpPr>
        <p:spPr bwMode="auto">
          <a:xfrm>
            <a:off x="5867400" y="4343400"/>
            <a:ext cx="762000" cy="461962"/>
          </a:xfrm>
          <a:prstGeom prst="rect">
            <a:avLst/>
          </a:prstGeom>
          <a:noFill/>
          <a:ln w="9525">
            <a:noFill/>
            <a:miter lim="800000"/>
            <a:headEnd/>
            <a:tailEnd/>
          </a:ln>
        </p:spPr>
        <p:txBody>
          <a:bodyPr wrap="square">
            <a:spAutoFit/>
          </a:bodyPr>
          <a:lstStyle/>
          <a:p>
            <a:pPr eaLnBrk="1" hangingPunct="1"/>
            <a:r>
              <a:rPr lang="en-US" sz="2400" dirty="0">
                <a:latin typeface="Times New Roman" pitchFamily="18" charset="0"/>
                <a:cs typeface="Times New Roman" pitchFamily="18" charset="0"/>
              </a:rPr>
              <a:t>40</a:t>
            </a:r>
            <a:r>
              <a:rPr lang="en-US" sz="2400" baseline="30000" dirty="0">
                <a:latin typeface="Times New Roman" pitchFamily="18" charset="0"/>
                <a:cs typeface="Times New Roman" pitchFamily="18" charset="0"/>
              </a:rPr>
              <a:t>0</a:t>
            </a:r>
            <a:endParaRPr lang="en-US" sz="2400" dirty="0">
              <a:latin typeface="Times New Roman" pitchFamily="18" charset="0"/>
              <a:cs typeface="Times New Roman" pitchFamily="18" charset="0"/>
            </a:endParaRPr>
          </a:p>
        </p:txBody>
      </p:sp>
      <p:sp>
        <p:nvSpPr>
          <p:cNvPr id="7" name="TextBox 6"/>
          <p:cNvSpPr txBox="1">
            <a:spLocks noChangeArrowheads="1"/>
          </p:cNvSpPr>
          <p:nvPr/>
        </p:nvSpPr>
        <p:spPr bwMode="auto">
          <a:xfrm>
            <a:off x="6629400" y="3352801"/>
            <a:ext cx="762000" cy="461963"/>
          </a:xfrm>
          <a:prstGeom prst="rect">
            <a:avLst/>
          </a:prstGeom>
          <a:noFill/>
          <a:ln w="9525">
            <a:noFill/>
            <a:miter lim="800000"/>
            <a:headEnd/>
            <a:tailEnd/>
          </a:ln>
        </p:spPr>
        <p:txBody>
          <a:bodyPr wrap="square">
            <a:spAutoFit/>
          </a:bodyPr>
          <a:lstStyle/>
          <a:p>
            <a:pPr eaLnBrk="1" hangingPunct="1"/>
            <a:r>
              <a:rPr lang="en-US" sz="2400" dirty="0">
                <a:latin typeface="Times New Roman" pitchFamily="18" charset="0"/>
                <a:cs typeface="Times New Roman" pitchFamily="18" charset="0"/>
              </a:rPr>
              <a:t>20</a:t>
            </a:r>
            <a:r>
              <a:rPr lang="en-US" sz="2400" baseline="30000" dirty="0">
                <a:latin typeface="Times New Roman" pitchFamily="18" charset="0"/>
                <a:cs typeface="Times New Roman" pitchFamily="18" charset="0"/>
              </a:rPr>
              <a:t>0</a:t>
            </a:r>
            <a:endParaRPr lang="en-US" sz="2400" dirty="0">
              <a:latin typeface="Times New Roman" pitchFamily="18" charset="0"/>
              <a:cs typeface="Times New Roman" pitchFamily="18" charset="0"/>
            </a:endParaRPr>
          </a:p>
        </p:txBody>
      </p:sp>
      <p:sp>
        <p:nvSpPr>
          <p:cNvPr id="8" name="TextBox 7"/>
          <p:cNvSpPr txBox="1">
            <a:spLocks noChangeArrowheads="1"/>
          </p:cNvSpPr>
          <p:nvPr/>
        </p:nvSpPr>
        <p:spPr bwMode="auto">
          <a:xfrm>
            <a:off x="6629400" y="4419600"/>
            <a:ext cx="762000" cy="461962"/>
          </a:xfrm>
          <a:prstGeom prst="rect">
            <a:avLst/>
          </a:prstGeom>
          <a:noFill/>
          <a:ln w="9525">
            <a:noFill/>
            <a:miter lim="800000"/>
            <a:headEnd/>
            <a:tailEnd/>
          </a:ln>
        </p:spPr>
        <p:txBody>
          <a:bodyPr wrap="square">
            <a:spAutoFit/>
          </a:bodyPr>
          <a:lstStyle/>
          <a:p>
            <a:pPr eaLnBrk="1" hangingPunct="1"/>
            <a:r>
              <a:rPr lang="en-US" sz="2400" dirty="0">
                <a:latin typeface="Times New Roman" pitchFamily="18" charset="0"/>
                <a:cs typeface="Times New Roman" pitchFamily="18" charset="0"/>
              </a:rPr>
              <a:t>30</a:t>
            </a:r>
            <a:r>
              <a:rPr lang="en-US" sz="2400" baseline="30000" dirty="0">
                <a:latin typeface="Times New Roman" pitchFamily="18" charset="0"/>
                <a:cs typeface="Times New Roman" pitchFamily="18" charset="0"/>
              </a:rPr>
              <a:t>0</a:t>
            </a:r>
            <a:endParaRPr lang="en-US" sz="2400" dirty="0">
              <a:latin typeface="Times New Roman" pitchFamily="18" charset="0"/>
              <a:cs typeface="Times New Roman" pitchFamily="18" charset="0"/>
            </a:endParaRPr>
          </a:p>
        </p:txBody>
      </p:sp>
      <p:sp>
        <p:nvSpPr>
          <p:cNvPr id="9" name="TextBox 8"/>
          <p:cNvSpPr txBox="1">
            <a:spLocks noChangeArrowheads="1"/>
          </p:cNvSpPr>
          <p:nvPr/>
        </p:nvSpPr>
        <p:spPr bwMode="auto">
          <a:xfrm>
            <a:off x="7467600" y="3276601"/>
            <a:ext cx="1371600" cy="1570037"/>
          </a:xfrm>
          <a:prstGeom prst="rect">
            <a:avLst/>
          </a:prstGeom>
          <a:noFill/>
          <a:ln w="9525">
            <a:noFill/>
            <a:miter lim="800000"/>
            <a:headEnd/>
            <a:tailEnd/>
          </a:ln>
        </p:spPr>
        <p:txBody>
          <a:bodyPr wrap="square">
            <a:spAutoFit/>
          </a:bodyPr>
          <a:lstStyle/>
          <a:p>
            <a:pPr eaLnBrk="1" hangingPunct="1"/>
            <a:r>
              <a:rPr lang="en-US" sz="2400" dirty="0" err="1">
                <a:latin typeface="Times New Roman" pitchFamily="18" charset="0"/>
                <a:cs typeface="Times New Roman" pitchFamily="18" charset="0"/>
              </a:rPr>
              <a:t>Góc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p>
        </p:txBody>
      </p:sp>
      <p:sp>
        <p:nvSpPr>
          <p:cNvPr id="10" name="TextBox 9"/>
          <p:cNvSpPr txBox="1">
            <a:spLocks noChangeArrowheads="1"/>
          </p:cNvSpPr>
          <p:nvPr/>
        </p:nvSpPr>
        <p:spPr bwMode="auto">
          <a:xfrm>
            <a:off x="9144001" y="3733800"/>
            <a:ext cx="809625" cy="461962"/>
          </a:xfrm>
          <a:prstGeom prst="rect">
            <a:avLst/>
          </a:prstGeom>
          <a:noFill/>
          <a:ln w="9525">
            <a:noFill/>
            <a:miter lim="800000"/>
            <a:headEnd/>
            <a:tailEnd/>
          </a:ln>
        </p:spPr>
        <p:txBody>
          <a:bodyPr wrap="square">
            <a:spAutoFit/>
          </a:bodyPr>
          <a:lstStyle/>
          <a:p>
            <a:pPr algn="just" eaLnBrk="1" hangingPunct="1"/>
            <a:r>
              <a:rPr lang="en-US" sz="2400" dirty="0" err="1">
                <a:latin typeface="Times New Roman" pitchFamily="18" charset="0"/>
                <a:cs typeface="Times New Roman" pitchFamily="18" charset="0"/>
              </a:rPr>
              <a:t>Có</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1125141" y="1066800"/>
            <a:ext cx="3827859" cy="1323439"/>
          </a:xfrm>
          <a:prstGeom prst="rect">
            <a:avLst/>
          </a:prstGeom>
          <a:noFill/>
          <a:ln w="9525">
            <a:noFill/>
            <a:miter lim="800000"/>
            <a:headEnd/>
            <a:tailEnd/>
          </a:ln>
        </p:spPr>
        <p:txBody>
          <a:bodyPr wrap="square">
            <a:spAutoFit/>
          </a:bodyPr>
          <a:lstStyle/>
          <a:p>
            <a:pPr eaLnBrk="1" hangingPunct="1"/>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Góc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khúc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nhỏ</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góc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tới</a:t>
            </a:r>
            <a:r>
              <a:rPr lang="en-US" sz="4000" dirty="0">
                <a:latin typeface="Times New Roman" pitchFamily="18" charset="0"/>
                <a:cs typeface="Times New Roman" pitchFamily="18" charset="0"/>
              </a:rPr>
              <a:t>  </a:t>
            </a:r>
          </a:p>
        </p:txBody>
      </p:sp>
      <p:sp>
        <p:nvSpPr>
          <p:cNvPr id="12" name="TextBox 11"/>
          <p:cNvSpPr txBox="1">
            <a:spLocks noChangeArrowheads="1"/>
          </p:cNvSpPr>
          <p:nvPr/>
        </p:nvSpPr>
        <p:spPr bwMode="auto">
          <a:xfrm>
            <a:off x="875109" y="3048000"/>
            <a:ext cx="4066779" cy="1938992"/>
          </a:xfrm>
          <a:prstGeom prst="rect">
            <a:avLst/>
          </a:prstGeom>
          <a:noFill/>
          <a:ln w="9525">
            <a:noFill/>
            <a:miter lim="800000"/>
            <a:headEnd/>
            <a:tailEnd/>
          </a:ln>
        </p:spPr>
        <p:txBody>
          <a:bodyPr wrap="square">
            <a:spAutoFit/>
          </a:bodyPr>
          <a:lstStyle/>
          <a:p>
            <a:pPr eaLnBrk="1" hangingPunct="1"/>
            <a:r>
              <a:rPr lang="en-US" sz="4000" dirty="0">
                <a:latin typeface="Times New Roman" pitchFamily="18" charset="0"/>
                <a:cs typeface="Times New Roman" pitchFamily="18" charset="0"/>
              </a:rPr>
              <a:t>- Tia </a:t>
            </a:r>
            <a:r>
              <a:rPr lang="en-US" sz="4000" dirty="0" err="1">
                <a:latin typeface="Times New Roman" pitchFamily="18" charset="0"/>
                <a:cs typeface="Times New Roman" pitchFamily="18" charset="0"/>
              </a:rPr>
              <a:t>khúc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nằm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mặt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phẳng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tới</a:t>
            </a:r>
            <a:r>
              <a:rPr lang="en-US" sz="40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5"/>
          <p:cNvSpPr txBox="1">
            <a:spLocks noChangeArrowheads="1"/>
          </p:cNvSpPr>
          <p:nvPr/>
        </p:nvSpPr>
        <p:spPr bwMode="auto">
          <a:xfrm>
            <a:off x="76199" y="1079938"/>
            <a:ext cx="7378701" cy="646331"/>
          </a:xfrm>
          <a:prstGeom prst="rect">
            <a:avLst/>
          </a:prstGeom>
          <a:noFill/>
          <a:ln w="9525">
            <a:noFill/>
            <a:miter lim="800000"/>
            <a:headEnd/>
            <a:tailEnd/>
          </a:ln>
        </p:spPr>
        <p:txBody>
          <a:bodyPr wrap="square">
            <a:spAutoFit/>
          </a:bodyPr>
          <a:lstStyle/>
          <a:p>
            <a:pPr algn="just" eaLnBrk="1" hangingPunct="1"/>
            <a:r>
              <a:rPr lang="en-US" sz="3600" b="1" dirty="0"/>
              <a:t>- </a:t>
            </a:r>
            <a:r>
              <a:rPr lang="en-US" sz="3600" b="1" dirty="0" err="1">
                <a:latin typeface="Times New Roman" pitchFamily="18" charset="0"/>
                <a:cs typeface="Times New Roman" pitchFamily="18" charset="0"/>
              </a:rPr>
              <a:t>Góc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tới</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(r &lt; i)</a:t>
            </a:r>
            <a:endParaRPr lang="en-US" sz="3600" b="1" dirty="0">
              <a:latin typeface="Times New Roman" pitchFamily="18" charset="0"/>
              <a:cs typeface="Times New Roman" pitchFamily="18" charset="0"/>
            </a:endParaRPr>
          </a:p>
        </p:txBody>
      </p:sp>
      <p:sp>
        <p:nvSpPr>
          <p:cNvPr id="17411" name="TextBox 16"/>
          <p:cNvSpPr txBox="1">
            <a:spLocks noChangeArrowheads="1"/>
          </p:cNvSpPr>
          <p:nvPr/>
        </p:nvSpPr>
        <p:spPr bwMode="auto">
          <a:xfrm>
            <a:off x="116682" y="2008050"/>
            <a:ext cx="6512718" cy="1200329"/>
          </a:xfrm>
          <a:prstGeom prst="rect">
            <a:avLst/>
          </a:prstGeom>
          <a:noFill/>
          <a:ln w="9525">
            <a:noFill/>
            <a:miter lim="800000"/>
            <a:headEnd/>
            <a:tailEnd/>
          </a:ln>
        </p:spPr>
        <p:txBody>
          <a:bodyPr wrap="square">
            <a:spAutoFit/>
          </a:bodyPr>
          <a:lstStyle/>
          <a:p>
            <a:pPr eaLnBrk="1" hangingPunct="1"/>
            <a:r>
              <a:rPr lang="en-US" sz="3600" b="1" dirty="0">
                <a:latin typeface="Times New Roman" pitchFamily="18" charset="0"/>
                <a:cs typeface="Times New Roman" pitchFamily="18" charset="0"/>
              </a:rPr>
              <a:t>Tia </a:t>
            </a:r>
            <a:r>
              <a:rPr lang="en-US" sz="3600" b="1" dirty="0" err="1">
                <a:latin typeface="Times New Roman" pitchFamily="18" charset="0"/>
                <a:cs typeface="Times New Roman" pitchFamily="18" charset="0"/>
              </a:rPr>
              <a:t>khúc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nằm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tới</a:t>
            </a:r>
            <a:r>
              <a:rPr lang="en-US" sz="3600" b="1" dirty="0">
                <a:latin typeface="Times New Roman" pitchFamily="18" charset="0"/>
                <a:cs typeface="Times New Roman" pitchFamily="18" charset="0"/>
              </a:rPr>
              <a:t>  </a:t>
            </a:r>
          </a:p>
        </p:txBody>
      </p:sp>
      <p:sp>
        <p:nvSpPr>
          <p:cNvPr id="17412" name="AutoShape 65"/>
          <p:cNvSpPr>
            <a:spLocks noChangeArrowheads="1"/>
          </p:cNvSpPr>
          <p:nvPr/>
        </p:nvSpPr>
        <p:spPr bwMode="auto">
          <a:xfrm>
            <a:off x="76200" y="35445"/>
            <a:ext cx="8839200" cy="715089"/>
          </a:xfrm>
          <a:prstGeom prst="flowChartAlternateProcess">
            <a:avLst/>
          </a:prstGeom>
          <a:noFill/>
          <a:ln w="9525">
            <a:noFill/>
            <a:miter lim="800000"/>
            <a:headEnd/>
            <a:tailEnd/>
          </a:ln>
        </p:spPr>
        <p:txBody>
          <a:bodyPr wrap="square">
            <a:spAutoFit/>
          </a:bodyPr>
          <a:lstStyle/>
          <a:p>
            <a:pPr algn="just" eaLnBrk="1" hangingPunct="1"/>
            <a:r>
              <a:rPr lang="en-US" sz="3600" b="1" u="sng" dirty="0">
                <a:solidFill>
                  <a:srgbClr val="FF0000"/>
                </a:solidFill>
                <a:latin typeface="Times New Roman" pitchFamily="18" charset="0"/>
                <a:cs typeface="Times New Roman" pitchFamily="18" charset="0"/>
              </a:rPr>
              <a:t>C3</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vẽ</a:t>
            </a:r>
            <a:r>
              <a:rPr lang="en-US" sz="3600" dirty="0">
                <a:latin typeface="Times New Roman" pitchFamily="18" charset="0"/>
                <a:cs typeface="Times New Roman" pitchFamily="18" charset="0"/>
              </a:rPr>
              <a:t>.</a:t>
            </a:r>
          </a:p>
        </p:txBody>
      </p:sp>
      <p:sp>
        <p:nvSpPr>
          <p:cNvPr id="17413" name="Line 66"/>
          <p:cNvSpPr>
            <a:spLocks noChangeShapeType="1"/>
          </p:cNvSpPr>
          <p:nvPr/>
        </p:nvSpPr>
        <p:spPr bwMode="auto">
          <a:xfrm>
            <a:off x="5791200" y="3810000"/>
            <a:ext cx="4572000" cy="0"/>
          </a:xfrm>
          <a:prstGeom prst="line">
            <a:avLst/>
          </a:prstGeom>
          <a:noFill/>
          <a:ln w="44450">
            <a:solidFill>
              <a:srgbClr val="0000FF"/>
            </a:solidFill>
            <a:round/>
            <a:headEnd/>
            <a:tailEnd/>
          </a:ln>
        </p:spPr>
        <p:txBody>
          <a:bodyPr/>
          <a:lstStyle/>
          <a:p>
            <a:endParaRPr lang="en-US" sz="1800"/>
          </a:p>
        </p:txBody>
      </p:sp>
      <p:sp>
        <p:nvSpPr>
          <p:cNvPr id="17414" name="Line 68"/>
          <p:cNvSpPr>
            <a:spLocks noChangeShapeType="1"/>
          </p:cNvSpPr>
          <p:nvPr/>
        </p:nvSpPr>
        <p:spPr bwMode="auto">
          <a:xfrm flipH="1">
            <a:off x="8229600" y="1993900"/>
            <a:ext cx="12700" cy="3797300"/>
          </a:xfrm>
          <a:prstGeom prst="line">
            <a:avLst/>
          </a:prstGeom>
          <a:noFill/>
          <a:ln w="44450">
            <a:solidFill>
              <a:srgbClr val="FF00FF"/>
            </a:solidFill>
            <a:round/>
            <a:headEnd/>
            <a:tailEnd/>
          </a:ln>
        </p:spPr>
        <p:txBody>
          <a:bodyPr/>
          <a:lstStyle/>
          <a:p>
            <a:endParaRPr lang="en-US" sz="1800"/>
          </a:p>
        </p:txBody>
      </p:sp>
      <p:sp>
        <p:nvSpPr>
          <p:cNvPr id="21" name="Line 69"/>
          <p:cNvSpPr>
            <a:spLocks noChangeShapeType="1"/>
          </p:cNvSpPr>
          <p:nvPr/>
        </p:nvSpPr>
        <p:spPr bwMode="auto">
          <a:xfrm>
            <a:off x="7099300" y="2508250"/>
            <a:ext cx="1143000" cy="1295400"/>
          </a:xfrm>
          <a:prstGeom prst="line">
            <a:avLst/>
          </a:prstGeom>
          <a:noFill/>
          <a:ln w="44450">
            <a:solidFill>
              <a:srgbClr val="FF0000"/>
            </a:solidFill>
            <a:round/>
            <a:headEnd/>
            <a:tailEnd/>
          </a:ln>
        </p:spPr>
        <p:txBody>
          <a:bodyPr/>
          <a:lstStyle/>
          <a:p>
            <a:endParaRPr lang="en-US" sz="1800"/>
          </a:p>
        </p:txBody>
      </p:sp>
      <p:sp>
        <p:nvSpPr>
          <p:cNvPr id="22" name="Line 70"/>
          <p:cNvSpPr>
            <a:spLocks noChangeShapeType="1"/>
          </p:cNvSpPr>
          <p:nvPr/>
        </p:nvSpPr>
        <p:spPr bwMode="auto">
          <a:xfrm>
            <a:off x="8229601" y="3810000"/>
            <a:ext cx="619125" cy="1752600"/>
          </a:xfrm>
          <a:prstGeom prst="line">
            <a:avLst/>
          </a:prstGeom>
          <a:noFill/>
          <a:ln w="44450">
            <a:solidFill>
              <a:srgbClr val="FF0000"/>
            </a:solidFill>
            <a:round/>
            <a:headEnd/>
            <a:tailEnd/>
          </a:ln>
        </p:spPr>
        <p:txBody>
          <a:bodyPr/>
          <a:lstStyle/>
          <a:p>
            <a:endParaRPr lang="en-US" sz="1800"/>
          </a:p>
        </p:txBody>
      </p:sp>
      <p:sp>
        <p:nvSpPr>
          <p:cNvPr id="23" name="Arc 71"/>
          <p:cNvSpPr>
            <a:spLocks/>
          </p:cNvSpPr>
          <p:nvPr/>
        </p:nvSpPr>
        <p:spPr bwMode="auto">
          <a:xfrm flipV="1">
            <a:off x="8201025" y="4191001"/>
            <a:ext cx="236538" cy="112713"/>
          </a:xfrm>
          <a:custGeom>
            <a:avLst/>
            <a:gdLst>
              <a:gd name="T0" fmla="*/ 0 w 20667"/>
              <a:gd name="T1" fmla="*/ 2147483647 h 21600"/>
              <a:gd name="T2" fmla="*/ 2147483647 w 20667"/>
              <a:gd name="T3" fmla="*/ 2147483647 h 21600"/>
              <a:gd name="T4" fmla="*/ 2147483647 w 20667"/>
              <a:gd name="T5" fmla="*/ 2147483647 h 21600"/>
              <a:gd name="T6" fmla="*/ 0 60000 65536"/>
              <a:gd name="T7" fmla="*/ 0 60000 65536"/>
              <a:gd name="T8" fmla="*/ 0 60000 65536"/>
              <a:gd name="T9" fmla="*/ 0 w 20667"/>
              <a:gd name="T10" fmla="*/ 0 h 21600"/>
              <a:gd name="T11" fmla="*/ 20667 w 20667"/>
              <a:gd name="T12" fmla="*/ 21600 h 21600"/>
            </a:gdLst>
            <a:ahLst/>
            <a:cxnLst>
              <a:cxn ang="T6">
                <a:pos x="T0" y="T1"/>
              </a:cxn>
              <a:cxn ang="T7">
                <a:pos x="T2" y="T3"/>
              </a:cxn>
              <a:cxn ang="T8">
                <a:pos x="T4" y="T5"/>
              </a:cxn>
            </a:cxnLst>
            <a:rect l="T9" t="T10" r="T11" b="T12"/>
            <a:pathLst>
              <a:path w="20667" h="21600" fill="none" extrusionOk="0">
                <a:moveTo>
                  <a:pt x="0" y="935"/>
                </a:moveTo>
                <a:cubicBezTo>
                  <a:pt x="2038" y="315"/>
                  <a:pt x="4156" y="-1"/>
                  <a:pt x="6287" y="0"/>
                </a:cubicBezTo>
                <a:cubicBezTo>
                  <a:pt x="11590" y="0"/>
                  <a:pt x="16709" y="1951"/>
                  <a:pt x="20666" y="5482"/>
                </a:cubicBezTo>
              </a:path>
              <a:path w="20667" h="21600" stroke="0" extrusionOk="0">
                <a:moveTo>
                  <a:pt x="0" y="935"/>
                </a:moveTo>
                <a:cubicBezTo>
                  <a:pt x="2038" y="315"/>
                  <a:pt x="4156" y="-1"/>
                  <a:pt x="6287" y="0"/>
                </a:cubicBezTo>
                <a:cubicBezTo>
                  <a:pt x="11590" y="0"/>
                  <a:pt x="16709" y="1951"/>
                  <a:pt x="20666" y="5482"/>
                </a:cubicBezTo>
                <a:lnTo>
                  <a:pt x="6287" y="21600"/>
                </a:lnTo>
                <a:lnTo>
                  <a:pt x="0" y="935"/>
                </a:lnTo>
                <a:close/>
              </a:path>
            </a:pathLst>
          </a:custGeom>
          <a:noFill/>
          <a:ln w="38100">
            <a:solidFill>
              <a:srgbClr val="0000FF"/>
            </a:solidFill>
            <a:round/>
            <a:headEnd/>
            <a:tailEnd/>
          </a:ln>
        </p:spPr>
        <p:txBody>
          <a:bodyPr wrap="none" anchor="ctr"/>
          <a:lstStyle/>
          <a:p>
            <a:endParaRPr lang="en-US" sz="1800"/>
          </a:p>
        </p:txBody>
      </p:sp>
      <p:sp>
        <p:nvSpPr>
          <p:cNvPr id="24" name="Arc 72"/>
          <p:cNvSpPr>
            <a:spLocks/>
          </p:cNvSpPr>
          <p:nvPr/>
        </p:nvSpPr>
        <p:spPr bwMode="auto">
          <a:xfrm rot="9015307" flipV="1">
            <a:off x="7983539" y="3406775"/>
            <a:ext cx="276225" cy="76200"/>
          </a:xfrm>
          <a:custGeom>
            <a:avLst/>
            <a:gdLst>
              <a:gd name="T0" fmla="*/ 0 w 26120"/>
              <a:gd name="T1" fmla="*/ 2147483647 h 21600"/>
              <a:gd name="T2" fmla="*/ 2147483647 w 26120"/>
              <a:gd name="T3" fmla="*/ 2147483647 h 21600"/>
              <a:gd name="T4" fmla="*/ 2147483647 w 26120"/>
              <a:gd name="T5" fmla="*/ 2147483647 h 21600"/>
              <a:gd name="T6" fmla="*/ 0 60000 65536"/>
              <a:gd name="T7" fmla="*/ 0 60000 65536"/>
              <a:gd name="T8" fmla="*/ 0 60000 65536"/>
              <a:gd name="T9" fmla="*/ 0 w 26120"/>
              <a:gd name="T10" fmla="*/ 0 h 21600"/>
              <a:gd name="T11" fmla="*/ 26120 w 26120"/>
              <a:gd name="T12" fmla="*/ 21600 h 21600"/>
            </a:gdLst>
            <a:ahLst/>
            <a:cxnLst>
              <a:cxn ang="T6">
                <a:pos x="T0" y="T1"/>
              </a:cxn>
              <a:cxn ang="T7">
                <a:pos x="T2" y="T3"/>
              </a:cxn>
              <a:cxn ang="T8">
                <a:pos x="T4" y="T5"/>
              </a:cxn>
            </a:cxnLst>
            <a:rect l="T9" t="T10" r="T11" b="T12"/>
            <a:pathLst>
              <a:path w="26120" h="21600" fill="none" extrusionOk="0">
                <a:moveTo>
                  <a:pt x="0" y="3469"/>
                </a:moveTo>
                <a:cubicBezTo>
                  <a:pt x="3496" y="1204"/>
                  <a:pt x="7574" y="-1"/>
                  <a:pt x="11740" y="0"/>
                </a:cubicBezTo>
                <a:cubicBezTo>
                  <a:pt x="17043" y="0"/>
                  <a:pt x="22162" y="1951"/>
                  <a:pt x="26119" y="5482"/>
                </a:cubicBezTo>
              </a:path>
              <a:path w="26120" h="21600" stroke="0" extrusionOk="0">
                <a:moveTo>
                  <a:pt x="0" y="3469"/>
                </a:moveTo>
                <a:cubicBezTo>
                  <a:pt x="3496" y="1204"/>
                  <a:pt x="7574" y="-1"/>
                  <a:pt x="11740" y="0"/>
                </a:cubicBezTo>
                <a:cubicBezTo>
                  <a:pt x="17043" y="0"/>
                  <a:pt x="22162" y="1951"/>
                  <a:pt x="26119" y="5482"/>
                </a:cubicBezTo>
                <a:lnTo>
                  <a:pt x="11740" y="21600"/>
                </a:lnTo>
                <a:lnTo>
                  <a:pt x="0" y="3469"/>
                </a:lnTo>
                <a:close/>
              </a:path>
            </a:pathLst>
          </a:custGeom>
          <a:noFill/>
          <a:ln w="38100">
            <a:solidFill>
              <a:srgbClr val="FF6600"/>
            </a:solidFill>
            <a:round/>
            <a:headEnd/>
            <a:tailEnd/>
          </a:ln>
        </p:spPr>
        <p:txBody>
          <a:bodyPr wrap="none" anchor="ctr"/>
          <a:lstStyle/>
          <a:p>
            <a:endParaRPr lang="en-US" sz="1800"/>
          </a:p>
        </p:txBody>
      </p:sp>
      <p:sp>
        <p:nvSpPr>
          <p:cNvPr id="25" name="Text Box 73"/>
          <p:cNvSpPr txBox="1">
            <a:spLocks noChangeArrowheads="1"/>
          </p:cNvSpPr>
          <p:nvPr/>
        </p:nvSpPr>
        <p:spPr bwMode="auto">
          <a:xfrm>
            <a:off x="7924800" y="2816225"/>
            <a:ext cx="381000"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i</a:t>
            </a:r>
          </a:p>
        </p:txBody>
      </p:sp>
      <p:sp>
        <p:nvSpPr>
          <p:cNvPr id="26" name="Text Box 74"/>
          <p:cNvSpPr txBox="1">
            <a:spLocks noChangeArrowheads="1"/>
          </p:cNvSpPr>
          <p:nvPr/>
        </p:nvSpPr>
        <p:spPr bwMode="auto">
          <a:xfrm>
            <a:off x="8229600" y="4419600"/>
            <a:ext cx="381000"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FF"/>
                </a:solidFill>
                <a:latin typeface="VNI-Times" pitchFamily="2" charset="0"/>
              </a:rPr>
              <a:t>r</a:t>
            </a:r>
          </a:p>
        </p:txBody>
      </p:sp>
      <p:sp>
        <p:nvSpPr>
          <p:cNvPr id="27" name="Text Box 75"/>
          <p:cNvSpPr txBox="1">
            <a:spLocks noChangeArrowheads="1"/>
          </p:cNvSpPr>
          <p:nvPr/>
        </p:nvSpPr>
        <p:spPr bwMode="auto">
          <a:xfrm>
            <a:off x="6715125" y="2014539"/>
            <a:ext cx="457200"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CC0000"/>
                </a:solidFill>
                <a:latin typeface="VNI-Times" pitchFamily="2" charset="0"/>
              </a:rPr>
              <a:t>S</a:t>
            </a:r>
          </a:p>
        </p:txBody>
      </p:sp>
      <p:sp>
        <p:nvSpPr>
          <p:cNvPr id="17422" name="Text Box 76"/>
          <p:cNvSpPr txBox="1">
            <a:spLocks noChangeArrowheads="1"/>
          </p:cNvSpPr>
          <p:nvPr/>
        </p:nvSpPr>
        <p:spPr bwMode="auto">
          <a:xfrm>
            <a:off x="8255000" y="1828800"/>
            <a:ext cx="457200"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990000"/>
                </a:solidFill>
                <a:latin typeface="VNI-Times" pitchFamily="2" charset="0"/>
              </a:rPr>
              <a:t>N</a:t>
            </a:r>
          </a:p>
        </p:txBody>
      </p:sp>
      <p:sp>
        <p:nvSpPr>
          <p:cNvPr id="17423" name="Text Box 77"/>
          <p:cNvSpPr txBox="1">
            <a:spLocks noChangeArrowheads="1"/>
          </p:cNvSpPr>
          <p:nvPr/>
        </p:nvSpPr>
        <p:spPr bwMode="auto">
          <a:xfrm>
            <a:off x="7620000" y="4602164"/>
            <a:ext cx="609600"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990000"/>
                </a:solidFill>
                <a:latin typeface="VNI-Times" pitchFamily="2" charset="0"/>
              </a:rPr>
              <a:t>N’</a:t>
            </a:r>
          </a:p>
        </p:txBody>
      </p:sp>
      <p:sp>
        <p:nvSpPr>
          <p:cNvPr id="17424" name="Text Box 78"/>
          <p:cNvSpPr txBox="1">
            <a:spLocks noChangeArrowheads="1"/>
          </p:cNvSpPr>
          <p:nvPr/>
        </p:nvSpPr>
        <p:spPr bwMode="auto">
          <a:xfrm>
            <a:off x="9982200" y="3184525"/>
            <a:ext cx="457200"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990000"/>
                </a:solidFill>
                <a:latin typeface="VNI-Times" pitchFamily="2" charset="0"/>
              </a:rPr>
              <a:t>Q</a:t>
            </a:r>
          </a:p>
        </p:txBody>
      </p:sp>
      <p:sp>
        <p:nvSpPr>
          <p:cNvPr id="17425" name="Text Box 79"/>
          <p:cNvSpPr txBox="1">
            <a:spLocks noChangeArrowheads="1"/>
          </p:cNvSpPr>
          <p:nvPr/>
        </p:nvSpPr>
        <p:spPr bwMode="auto">
          <a:xfrm>
            <a:off x="5435600" y="3421064"/>
            <a:ext cx="457200"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990000"/>
                </a:solidFill>
                <a:latin typeface="VNI-Times" pitchFamily="2" charset="0"/>
              </a:rPr>
              <a:t>P</a:t>
            </a:r>
          </a:p>
        </p:txBody>
      </p:sp>
      <p:sp>
        <p:nvSpPr>
          <p:cNvPr id="17426" name="Text Box 80"/>
          <p:cNvSpPr txBox="1">
            <a:spLocks noChangeArrowheads="1"/>
          </p:cNvSpPr>
          <p:nvPr/>
        </p:nvSpPr>
        <p:spPr bwMode="auto">
          <a:xfrm>
            <a:off x="8305800" y="3154364"/>
            <a:ext cx="457200"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I</a:t>
            </a:r>
          </a:p>
        </p:txBody>
      </p:sp>
      <p:sp>
        <p:nvSpPr>
          <p:cNvPr id="33" name="Text Box 81"/>
          <p:cNvSpPr txBox="1">
            <a:spLocks noChangeArrowheads="1"/>
          </p:cNvSpPr>
          <p:nvPr/>
        </p:nvSpPr>
        <p:spPr bwMode="auto">
          <a:xfrm>
            <a:off x="8686800" y="4648200"/>
            <a:ext cx="457200"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K</a:t>
            </a:r>
          </a:p>
        </p:txBody>
      </p:sp>
      <p:sp>
        <p:nvSpPr>
          <p:cNvPr id="34" name="Line 82"/>
          <p:cNvSpPr>
            <a:spLocks noChangeShapeType="1"/>
          </p:cNvSpPr>
          <p:nvPr/>
        </p:nvSpPr>
        <p:spPr bwMode="auto">
          <a:xfrm>
            <a:off x="7454901" y="2908300"/>
            <a:ext cx="269875" cy="304800"/>
          </a:xfrm>
          <a:prstGeom prst="line">
            <a:avLst/>
          </a:prstGeom>
          <a:noFill/>
          <a:ln w="44450">
            <a:solidFill>
              <a:srgbClr val="FF0000"/>
            </a:solidFill>
            <a:round/>
            <a:headEnd/>
            <a:tailEnd type="stealth" w="lg" len="lg"/>
          </a:ln>
        </p:spPr>
        <p:txBody>
          <a:bodyPr/>
          <a:lstStyle/>
          <a:p>
            <a:endParaRPr lang="en-US" sz="1800"/>
          </a:p>
        </p:txBody>
      </p:sp>
      <p:sp>
        <p:nvSpPr>
          <p:cNvPr id="35" name="Line 83"/>
          <p:cNvSpPr>
            <a:spLocks noChangeShapeType="1"/>
          </p:cNvSpPr>
          <p:nvPr/>
        </p:nvSpPr>
        <p:spPr bwMode="auto">
          <a:xfrm>
            <a:off x="8443913" y="4419600"/>
            <a:ext cx="114300" cy="304800"/>
          </a:xfrm>
          <a:prstGeom prst="line">
            <a:avLst/>
          </a:prstGeom>
          <a:noFill/>
          <a:ln w="44450">
            <a:solidFill>
              <a:srgbClr val="FF0000"/>
            </a:solidFill>
            <a:round/>
            <a:headEnd/>
            <a:tailEnd type="stealth" w="lg" len="lg"/>
          </a:ln>
        </p:spPr>
        <p:txBody>
          <a:bodyPr/>
          <a:lstStyle/>
          <a:p>
            <a:endParaRPr lang="en-US" sz="1800"/>
          </a:p>
        </p:txBody>
      </p:sp>
      <p:sp>
        <p:nvSpPr>
          <p:cNvPr id="36" name="Text Box 85"/>
          <p:cNvSpPr txBox="1">
            <a:spLocks noChangeArrowheads="1"/>
          </p:cNvSpPr>
          <p:nvPr/>
        </p:nvSpPr>
        <p:spPr bwMode="auto">
          <a:xfrm>
            <a:off x="5681663" y="3913188"/>
            <a:ext cx="838200" cy="400050"/>
          </a:xfrm>
          <a:prstGeom prst="rect">
            <a:avLst/>
          </a:prstGeom>
          <a:noFill/>
          <a:ln w="9525">
            <a:noFill/>
            <a:miter lim="800000"/>
            <a:headEnd/>
            <a:tailEnd/>
          </a:ln>
        </p:spPr>
        <p:txBody>
          <a:bodyPr wrap="square">
            <a:spAutoFit/>
          </a:bodyPr>
          <a:lstStyle/>
          <a:p>
            <a:pPr eaLnBrk="1" hangingPunct="1"/>
            <a:r>
              <a:rPr lang="vi-VN" sz="2000" b="1" dirty="0">
                <a:solidFill>
                  <a:srgbClr val="0000CC"/>
                </a:solidFill>
                <a:latin typeface="Times New Roman" pitchFamily="18" charset="0"/>
                <a:cs typeface="Times New Roman" pitchFamily="18" charset="0"/>
              </a:rPr>
              <a:t>Nước</a:t>
            </a:r>
          </a:p>
        </p:txBody>
      </p:sp>
      <p:sp>
        <p:nvSpPr>
          <p:cNvPr id="37" name="Arc 86"/>
          <p:cNvSpPr>
            <a:spLocks/>
          </p:cNvSpPr>
          <p:nvPr/>
        </p:nvSpPr>
        <p:spPr bwMode="auto">
          <a:xfrm flipV="1">
            <a:off x="8181975" y="4281488"/>
            <a:ext cx="279400" cy="112712"/>
          </a:xfrm>
          <a:custGeom>
            <a:avLst/>
            <a:gdLst>
              <a:gd name="T0" fmla="*/ 2147483647 w 14380"/>
              <a:gd name="T1" fmla="*/ 0 h 21517"/>
              <a:gd name="T2" fmla="*/ 2147483647 w 14380"/>
              <a:gd name="T3" fmla="*/ 2147483647 h 21517"/>
              <a:gd name="T4" fmla="*/ 0 w 14380"/>
              <a:gd name="T5" fmla="*/ 2147483647 h 21517"/>
              <a:gd name="T6" fmla="*/ 0 60000 65536"/>
              <a:gd name="T7" fmla="*/ 0 60000 65536"/>
              <a:gd name="T8" fmla="*/ 0 60000 65536"/>
              <a:gd name="T9" fmla="*/ 0 w 14380"/>
              <a:gd name="T10" fmla="*/ 0 h 21517"/>
              <a:gd name="T11" fmla="*/ 14380 w 14380"/>
              <a:gd name="T12" fmla="*/ 21517 h 21517"/>
            </a:gdLst>
            <a:ahLst/>
            <a:cxnLst>
              <a:cxn ang="T6">
                <a:pos x="T0" y="T1"/>
              </a:cxn>
              <a:cxn ang="T7">
                <a:pos x="T2" y="T3"/>
              </a:cxn>
              <a:cxn ang="T8">
                <a:pos x="T4" y="T5"/>
              </a:cxn>
            </a:cxnLst>
            <a:rect l="T9" t="T10" r="T11" b="T12"/>
            <a:pathLst>
              <a:path w="14380" h="21517" fill="none" extrusionOk="0">
                <a:moveTo>
                  <a:pt x="1891" y="0"/>
                </a:moveTo>
                <a:cubicBezTo>
                  <a:pt x="6527" y="407"/>
                  <a:pt x="10907" y="2301"/>
                  <a:pt x="14379" y="5399"/>
                </a:cubicBezTo>
              </a:path>
              <a:path w="14380" h="21517" stroke="0" extrusionOk="0">
                <a:moveTo>
                  <a:pt x="1891" y="0"/>
                </a:moveTo>
                <a:cubicBezTo>
                  <a:pt x="6527" y="407"/>
                  <a:pt x="10907" y="2301"/>
                  <a:pt x="14379" y="5399"/>
                </a:cubicBezTo>
                <a:lnTo>
                  <a:pt x="0" y="21517"/>
                </a:lnTo>
                <a:lnTo>
                  <a:pt x="1891" y="0"/>
                </a:lnTo>
                <a:close/>
              </a:path>
            </a:pathLst>
          </a:custGeom>
          <a:noFill/>
          <a:ln w="38100">
            <a:solidFill>
              <a:srgbClr val="0000FF"/>
            </a:solidFill>
            <a:round/>
            <a:headEnd/>
            <a:tailEnd/>
          </a:ln>
        </p:spPr>
        <p:txBody>
          <a:bodyPr wrap="none" anchor="ctr"/>
          <a:lstStyle/>
          <a:p>
            <a:endParaRPr lang="en-US" sz="1800"/>
          </a:p>
        </p:txBody>
      </p:sp>
      <p:sp>
        <p:nvSpPr>
          <p:cNvPr id="17432" name="Rectangle 130"/>
          <p:cNvSpPr>
            <a:spLocks noChangeArrowheads="1"/>
          </p:cNvSpPr>
          <p:nvPr/>
        </p:nvSpPr>
        <p:spPr bwMode="auto">
          <a:xfrm>
            <a:off x="8215313" y="3762376"/>
            <a:ext cx="61912" cy="61913"/>
          </a:xfrm>
          <a:prstGeom prst="rect">
            <a:avLst/>
          </a:prstGeom>
          <a:noFill/>
          <a:ln w="25400" algn="ctr">
            <a:solidFill>
              <a:srgbClr val="FF0000"/>
            </a:solidFill>
            <a:miter lim="800000"/>
            <a:headEnd/>
            <a:tailEnd/>
          </a:ln>
        </p:spPr>
        <p:txBody>
          <a:bodyPr wrap="none" anchor="ctr"/>
          <a:lstStyle/>
          <a:p>
            <a:pPr eaLnBrk="1" hangingPunct="1"/>
            <a:endParaRPr lang="en-US" sz="3200" b="1">
              <a:latin typeface="VNI-Top" pitchFamily="2" charset="0"/>
            </a:endParaRPr>
          </a:p>
        </p:txBody>
      </p:sp>
      <p:sp>
        <p:nvSpPr>
          <p:cNvPr id="40" name="Text Box 85"/>
          <p:cNvSpPr txBox="1">
            <a:spLocks noChangeArrowheads="1"/>
          </p:cNvSpPr>
          <p:nvPr/>
        </p:nvSpPr>
        <p:spPr bwMode="auto">
          <a:xfrm>
            <a:off x="5791200" y="3305175"/>
            <a:ext cx="1524000" cy="400050"/>
          </a:xfrm>
          <a:prstGeom prst="rect">
            <a:avLst/>
          </a:prstGeom>
          <a:noFill/>
          <a:ln w="9525">
            <a:noFill/>
            <a:miter lim="800000"/>
            <a:headEnd/>
            <a:tailEnd/>
          </a:ln>
        </p:spPr>
        <p:txBody>
          <a:bodyPr wrap="square">
            <a:spAutoFit/>
          </a:bodyPr>
          <a:lstStyle/>
          <a:p>
            <a:pPr eaLnBrk="1" hangingPunct="1"/>
            <a:r>
              <a:rPr lang="en-US" sz="2000" b="1" dirty="0" err="1">
                <a:solidFill>
                  <a:srgbClr val="0000CC"/>
                </a:solidFill>
                <a:latin typeface="Times New Roman" pitchFamily="18" charset="0"/>
                <a:cs typeface="Times New Roman" pitchFamily="18" charset="0"/>
              </a:rPr>
              <a:t>Không</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khí</a:t>
            </a:r>
            <a:endParaRPr lang="vi-VN" sz="20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Horizontal)">
                                      <p:cBhvr>
                                        <p:cTn id="7" dur="500"/>
                                        <p:tgtEl>
                                          <p:spTgt spid="36"/>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barn(inHorizontal)">
                                      <p:cBhvr>
                                        <p:cTn id="11" dur="500"/>
                                        <p:tgtEl>
                                          <p:spTgt spid="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Horizontal)">
                                      <p:cBhvr>
                                        <p:cTn id="16" dur="500"/>
                                        <p:tgtEl>
                                          <p:spTgt spid="27"/>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par>
                          <p:cTn id="21" fill="hold" nodeType="afterGroup">
                            <p:stCondLst>
                              <p:cond delay="1000"/>
                            </p:stCondLst>
                            <p:childTnLst>
                              <p:par>
                                <p:cTn id="22" presetID="16" presetClass="entr" presetSubtype="2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Horizontal)">
                                      <p:cBhvr>
                                        <p:cTn id="24" dur="500"/>
                                        <p:tgtEl>
                                          <p:spTgt spid="34"/>
                                        </p:tgtEl>
                                      </p:cBhvr>
                                    </p:animEffect>
                                  </p:childTnLst>
                                </p:cTn>
                              </p:par>
                            </p:childTnLst>
                          </p:cTn>
                        </p:par>
                        <p:par>
                          <p:cTn id="25" fill="hold" nodeType="afterGroup">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par>
                          <p:cTn id="29" fill="hold" nodeType="afterGroup">
                            <p:stCondLst>
                              <p:cond delay="2000"/>
                            </p:stCondLst>
                            <p:childTnLst>
                              <p:par>
                                <p:cTn id="30" presetID="16" presetClass="entr" presetSubtype="26"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Horizontal)">
                                      <p:cBhvr>
                                        <p:cTn id="32" dur="500"/>
                                        <p:tgtEl>
                                          <p:spTgt spid="33"/>
                                        </p:tgtEl>
                                      </p:cBhvr>
                                    </p:animEffect>
                                  </p:childTnLst>
                                </p:cTn>
                              </p:par>
                            </p:childTnLst>
                          </p:cTn>
                        </p:par>
                        <p:par>
                          <p:cTn id="33" fill="hold" nodeType="afterGroup">
                            <p:stCondLst>
                              <p:cond delay="2500"/>
                            </p:stCondLst>
                            <p:childTnLst>
                              <p:par>
                                <p:cTn id="34" presetID="16" presetClass="entr" presetSubtype="2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Horizontal)">
                                      <p:cBhvr>
                                        <p:cTn id="36" dur="500"/>
                                        <p:tgtEl>
                                          <p:spTgt spid="35"/>
                                        </p:tgtEl>
                                      </p:cBhvr>
                                    </p:animEffect>
                                  </p:childTnLst>
                                </p:cTn>
                              </p:par>
                            </p:childTnLst>
                          </p:cTn>
                        </p:par>
                        <p:par>
                          <p:cTn id="37" fill="hold" nodeType="afterGroup">
                            <p:stCondLst>
                              <p:cond delay="3000"/>
                            </p:stCondLst>
                            <p:childTnLst>
                              <p:par>
                                <p:cTn id="38" presetID="16" presetClass="entr" presetSubtype="26"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Horizontal)">
                                      <p:cBhvr>
                                        <p:cTn id="40" dur="500"/>
                                        <p:tgtEl>
                                          <p:spTgt spid="24"/>
                                        </p:tgtEl>
                                      </p:cBhvr>
                                    </p:animEffect>
                                  </p:childTnLst>
                                </p:cTn>
                              </p:par>
                              <p:par>
                                <p:cTn id="41" presetID="16" presetClass="entr" presetSubtype="2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Horizontal)">
                                      <p:cBhvr>
                                        <p:cTn id="43" dur="500"/>
                                        <p:tgtEl>
                                          <p:spTgt spid="25"/>
                                        </p:tgtEl>
                                      </p:cBhvr>
                                    </p:animEffect>
                                  </p:childTnLst>
                                </p:cTn>
                              </p:par>
                            </p:childTnLst>
                          </p:cTn>
                        </p:par>
                        <p:par>
                          <p:cTn id="44" fill="hold" nodeType="afterGroup">
                            <p:stCondLst>
                              <p:cond delay="3500"/>
                            </p:stCondLst>
                            <p:childTnLst>
                              <p:par>
                                <p:cTn id="45" presetID="16" presetClass="entr" presetSubtype="2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Horizontal)">
                                      <p:cBhvr>
                                        <p:cTn id="47" dur="500"/>
                                        <p:tgtEl>
                                          <p:spTgt spid="23"/>
                                        </p:tgtEl>
                                      </p:cBhvr>
                                    </p:animEffect>
                                  </p:childTnLst>
                                </p:cTn>
                              </p:par>
                              <p:par>
                                <p:cTn id="48" presetID="16" presetClass="entr" presetSubtype="2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Horizontal)">
                                      <p:cBhvr>
                                        <p:cTn id="50" dur="500"/>
                                        <p:tgtEl>
                                          <p:spTgt spid="37"/>
                                        </p:tgtEl>
                                      </p:cBhvr>
                                    </p:animEffect>
                                  </p:childTnLst>
                                </p:cTn>
                              </p:par>
                              <p:par>
                                <p:cTn id="51" presetID="16" presetClass="entr" presetSubtype="2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7410"/>
                                        </p:tgtEl>
                                        <p:attrNameLst>
                                          <p:attrName>style.visibility</p:attrName>
                                        </p:attrNameLst>
                                      </p:cBhvr>
                                      <p:to>
                                        <p:strVal val="visible"/>
                                      </p:to>
                                    </p:set>
                                    <p:animEffect transition="in" filter="blinds(horizontal)">
                                      <p:cBhvr>
                                        <p:cTn id="58" dur="500"/>
                                        <p:tgtEl>
                                          <p:spTgt spid="17410"/>
                                        </p:tgtEl>
                                      </p:cBhvr>
                                    </p:animEffect>
                                  </p:childTnLst>
                                </p:cTn>
                              </p:par>
                            </p:childTnLst>
                          </p:cTn>
                        </p:par>
                      </p:childTnLst>
                    </p:cTn>
                  </p:par>
                  <p:par>
                    <p:cTn id="59" fill="hold">
                      <p:stCondLst>
                        <p:cond delay="indefinite"/>
                      </p:stCondLst>
                      <p:childTnLst>
                        <p:par>
                          <p:cTn id="60" fill="hold">
                            <p:stCondLst>
                              <p:cond delay="0"/>
                            </p:stCondLst>
                            <p:childTnLst>
                              <p:par>
                                <p:cTn id="61" presetID="7" presetClass="entr" presetSubtype="4" fill="hold" grpId="0" nodeType="clickEffect">
                                  <p:stCondLst>
                                    <p:cond delay="0"/>
                                  </p:stCondLst>
                                  <p:childTnLst>
                                    <p:set>
                                      <p:cBhvr>
                                        <p:cTn id="62" dur="1" fill="hold">
                                          <p:stCondLst>
                                            <p:cond delay="0"/>
                                          </p:stCondLst>
                                        </p:cTn>
                                        <p:tgtEl>
                                          <p:spTgt spid="17411"/>
                                        </p:tgtEl>
                                        <p:attrNameLst>
                                          <p:attrName>style.visibility</p:attrName>
                                        </p:attrNameLst>
                                      </p:cBhvr>
                                      <p:to>
                                        <p:strVal val="visible"/>
                                      </p:to>
                                    </p:set>
                                    <p:anim calcmode="lin" valueType="num">
                                      <p:cBhvr additive="base">
                                        <p:cTn id="63" dur="5000" fill="hold"/>
                                        <p:tgtEl>
                                          <p:spTgt spid="17411"/>
                                        </p:tgtEl>
                                        <p:attrNameLst>
                                          <p:attrName>ppt_x</p:attrName>
                                        </p:attrNameLst>
                                      </p:cBhvr>
                                      <p:tavLst>
                                        <p:tav tm="0">
                                          <p:val>
                                            <p:strVal val="#ppt_x"/>
                                          </p:val>
                                        </p:tav>
                                        <p:tav tm="100000">
                                          <p:val>
                                            <p:strVal val="#ppt_x"/>
                                          </p:val>
                                        </p:tav>
                                      </p:tavLst>
                                    </p:anim>
                                    <p:anim calcmode="lin" valueType="num">
                                      <p:cBhvr additive="base">
                                        <p:cTn id="64" dur="50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21" grpId="0" animBg="1"/>
      <p:bldP spid="22" grpId="0" animBg="1"/>
      <p:bldP spid="23" grpId="0" animBg="1"/>
      <p:bldP spid="24" grpId="0" animBg="1"/>
      <p:bldP spid="25" grpId="0"/>
      <p:bldP spid="26" grpId="0"/>
      <p:bldP spid="27" grpId="0"/>
      <p:bldP spid="33" grpId="0"/>
      <p:bldP spid="34" grpId="0" animBg="1"/>
      <p:bldP spid="35" grpId="0" animBg="1"/>
      <p:bldP spid="36" grpId="0"/>
      <p:bldP spid="37"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55+ Hình Nền Powerpoint Đẹp, Hấp Dẫn Như Lực Hút Trái Đất"/>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13" name="Text Box 4"/>
          <p:cNvSpPr txBox="1">
            <a:spLocks noChangeArrowheads="1"/>
          </p:cNvSpPr>
          <p:nvPr/>
        </p:nvSpPr>
        <p:spPr bwMode="auto">
          <a:xfrm>
            <a:off x="0" y="-31966"/>
            <a:ext cx="13448472" cy="646331"/>
          </a:xfrm>
          <a:prstGeom prst="rect">
            <a:avLst/>
          </a:prstGeom>
          <a:noFill/>
          <a:ln w="9525">
            <a:noFill/>
            <a:miter lim="800000"/>
            <a:headEnd/>
            <a:tailEnd/>
          </a:ln>
        </p:spPr>
        <p:txBody>
          <a:bodyPr wrap="square">
            <a:spAutoFit/>
          </a:bodyPr>
          <a:lstStyle/>
          <a:p>
            <a:pPr eaLnBrk="1" hangingPunct="1">
              <a:spcBef>
                <a:spcPct val="50000"/>
              </a:spcBef>
            </a:pPr>
            <a:r>
              <a:rPr lang="en-US" sz="3600" b="1" dirty="0">
                <a:solidFill>
                  <a:srgbClr val="FF0000"/>
                </a:solidFill>
                <a:latin typeface="Times New Roman" pitchFamily="18" charset="0"/>
                <a:cs typeface="Times New Roman" pitchFamily="18" charset="0"/>
              </a:rPr>
              <a:t>II. </a:t>
            </a:r>
            <a:r>
              <a:rPr lang="en-US" sz="3600" b="1" dirty="0" err="1">
                <a:solidFill>
                  <a:srgbClr val="FF0000"/>
                </a:solidFill>
                <a:latin typeface="Times New Roman" pitchFamily="18" charset="0"/>
                <a:cs typeface="Times New Roman" pitchFamily="18" charset="0"/>
              </a:rPr>
              <a:t>Sự</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khúc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truyền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sang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r>
              <a:rPr lang="en-US" sz="3600" b="1" dirty="0">
                <a:solidFill>
                  <a:srgbClr val="FF0000"/>
                </a:solidFill>
                <a:latin typeface="Times New Roman" pitchFamily="18" charset="0"/>
                <a:cs typeface="Times New Roman" pitchFamily="18" charset="0"/>
              </a:rPr>
              <a:t>.</a:t>
            </a:r>
          </a:p>
        </p:txBody>
      </p:sp>
      <p:sp>
        <p:nvSpPr>
          <p:cNvPr id="18" name="Text Box 75"/>
          <p:cNvSpPr txBox="1">
            <a:spLocks noChangeArrowheads="1"/>
          </p:cNvSpPr>
          <p:nvPr/>
        </p:nvSpPr>
        <p:spPr bwMode="auto">
          <a:xfrm>
            <a:off x="76200" y="575251"/>
            <a:ext cx="4800600" cy="646331"/>
          </a:xfrm>
          <a:prstGeom prst="rect">
            <a:avLst/>
          </a:prstGeom>
          <a:noFill/>
          <a:ln>
            <a:noFill/>
          </a:ln>
          <a:effectLst/>
        </p:spPr>
        <p:txBody>
          <a:bodyPr wrap="square">
            <a:spAutoFit/>
          </a:bodyPr>
          <a:lstStyle/>
          <a:p>
            <a:pPr eaLnBrk="1" hangingPunct="1">
              <a:spcBef>
                <a:spcPct val="50000"/>
              </a:spcBef>
              <a:defRPr/>
            </a:pPr>
            <a:r>
              <a:rPr lang="en-US" sz="3600" b="1" dirty="0">
                <a:solidFill>
                  <a:srgbClr val="006600"/>
                </a:solidFill>
                <a:effectLst>
                  <a:outerShdw blurRad="38100" dist="38100" dir="2700000" algn="tl">
                    <a:srgbClr val="C0C0C0"/>
                  </a:outerShdw>
                </a:effectLst>
                <a:latin typeface="Times New Roman" pitchFamily="18" charset="0"/>
                <a:cs typeface="Times New Roman" pitchFamily="18" charset="0"/>
              </a:rPr>
              <a:t>1. </a:t>
            </a:r>
            <a:r>
              <a:rPr lang="en-US" sz="3600" b="1" dirty="0" err="1">
                <a:solidFill>
                  <a:srgbClr val="006600"/>
                </a:solidFill>
                <a:effectLst>
                  <a:outerShdw blurRad="38100" dist="38100" dir="2700000" algn="tl">
                    <a:srgbClr val="C0C0C0"/>
                  </a:outerShdw>
                </a:effectLst>
                <a:latin typeface="Times New Roman" pitchFamily="18" charset="0"/>
                <a:cs typeface="Times New Roman" pitchFamily="18" charset="0"/>
              </a:rPr>
              <a:t>Dự</a:t>
            </a:r>
            <a:r>
              <a:rPr lang="en-US" sz="36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6600"/>
                </a:solidFill>
                <a:effectLst>
                  <a:outerShdw blurRad="38100" dist="38100" dir="2700000" algn="tl">
                    <a:srgbClr val="C0C0C0"/>
                  </a:outerShdw>
                </a:effectLst>
                <a:latin typeface="Times New Roman" pitchFamily="18" charset="0"/>
                <a:cs typeface="Times New Roman" pitchFamily="18" charset="0"/>
              </a:rPr>
              <a:t>đoán</a:t>
            </a:r>
            <a:endParaRPr lang="en-US" sz="3600" b="1" dirty="0">
              <a:solidFill>
                <a:srgbClr val="006600"/>
              </a:solidFill>
              <a:effectLst>
                <a:outerShdw blurRad="38100" dist="38100" dir="2700000" algn="tl">
                  <a:srgbClr val="C0C0C0"/>
                </a:outerShdw>
              </a:effectLst>
              <a:latin typeface="Times New Roman" pitchFamily="18" charset="0"/>
              <a:cs typeface="Times New Roman" pitchFamily="18" charset="0"/>
            </a:endParaRPr>
          </a:p>
        </p:txBody>
      </p:sp>
      <p:sp>
        <p:nvSpPr>
          <p:cNvPr id="19" name="Text Box 75"/>
          <p:cNvSpPr txBox="1">
            <a:spLocks noChangeArrowheads="1"/>
          </p:cNvSpPr>
          <p:nvPr/>
        </p:nvSpPr>
        <p:spPr bwMode="auto">
          <a:xfrm>
            <a:off x="61465" y="1211441"/>
            <a:ext cx="5638800" cy="646331"/>
          </a:xfrm>
          <a:prstGeom prst="rect">
            <a:avLst/>
          </a:prstGeom>
          <a:noFill/>
          <a:ln>
            <a:noFill/>
          </a:ln>
          <a:effectLst/>
        </p:spPr>
        <p:txBody>
          <a:bodyPr wrap="square">
            <a:spAutoFit/>
          </a:bodyPr>
          <a:lstStyle/>
          <a:p>
            <a:pPr eaLnBrk="1" hangingPunct="1">
              <a:spcBef>
                <a:spcPct val="50000"/>
              </a:spcBef>
              <a:defRPr/>
            </a:pPr>
            <a:r>
              <a:rPr lang="en-US" sz="3600" b="1" dirty="0">
                <a:solidFill>
                  <a:srgbClr val="006600"/>
                </a:solidFill>
                <a:effectLst>
                  <a:outerShdw blurRad="38100" dist="38100" dir="2700000" algn="tl">
                    <a:srgbClr val="C0C0C0"/>
                  </a:outerShdw>
                </a:effectLst>
                <a:latin typeface="Times New Roman" pitchFamily="18" charset="0"/>
                <a:cs typeface="Times New Roman" pitchFamily="18" charset="0"/>
              </a:rPr>
              <a:t>2.Thí </a:t>
            </a:r>
            <a:r>
              <a:rPr lang="en-US" sz="3600" b="1" dirty="0" err="1">
                <a:solidFill>
                  <a:srgbClr val="006600"/>
                </a:solidFill>
                <a:effectLst>
                  <a:outerShdw blurRad="38100" dist="38100" dir="2700000" algn="tl">
                    <a:srgbClr val="C0C0C0"/>
                  </a:outerShdw>
                </a:effectLst>
                <a:latin typeface="Times New Roman" pitchFamily="18" charset="0"/>
                <a:cs typeface="Times New Roman" pitchFamily="18" charset="0"/>
              </a:rPr>
              <a:t>nghiệm</a:t>
            </a:r>
            <a:r>
              <a:rPr lang="en-US" sz="36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6600"/>
                </a:solidFill>
                <a:effectLst>
                  <a:outerShdw blurRad="38100" dist="38100" dir="2700000" algn="tl">
                    <a:srgbClr val="C0C0C0"/>
                  </a:outerShdw>
                </a:effectLst>
                <a:latin typeface="Times New Roman" pitchFamily="18" charset="0"/>
                <a:cs typeface="Times New Roman" pitchFamily="18" charset="0"/>
              </a:rPr>
              <a:t>mô</a:t>
            </a:r>
            <a:r>
              <a:rPr lang="en-US" sz="36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6600"/>
                </a:solidFill>
                <a:effectLst>
                  <a:outerShdw blurRad="38100" dist="38100" dir="2700000" algn="tl">
                    <a:srgbClr val="C0C0C0"/>
                  </a:outerShdw>
                </a:effectLst>
                <a:latin typeface="Times New Roman" pitchFamily="18" charset="0"/>
                <a:cs typeface="Times New Roman" pitchFamily="18" charset="0"/>
              </a:rPr>
              <a:t>phỏng</a:t>
            </a:r>
            <a:endParaRPr lang="en-US" sz="3600" b="1" dirty="0">
              <a:solidFill>
                <a:srgbClr val="006600"/>
              </a:solidFill>
              <a:effectLst>
                <a:outerShdw blurRad="38100" dist="38100" dir="2700000" algn="tl">
                  <a:srgbClr val="C0C0C0"/>
                </a:outerShdw>
              </a:effectLst>
              <a:latin typeface="Times New Roman" pitchFamily="18" charset="0"/>
              <a:cs typeface="Times New Roman" pitchFamily="18" charset="0"/>
            </a:endParaRPr>
          </a:p>
        </p:txBody>
      </p:sp>
      <p:sp>
        <p:nvSpPr>
          <p:cNvPr id="20" name="AutoShape 74"/>
          <p:cNvSpPr>
            <a:spLocks noChangeArrowheads="1"/>
          </p:cNvSpPr>
          <p:nvPr/>
        </p:nvSpPr>
        <p:spPr bwMode="auto">
          <a:xfrm>
            <a:off x="-1" y="1769575"/>
            <a:ext cx="12130535" cy="1940957"/>
          </a:xfrm>
          <a:prstGeom prst="flowChartAlternateProcess">
            <a:avLst/>
          </a:prstGeom>
          <a:noFill/>
          <a:ln w="9525">
            <a:noFill/>
            <a:miter lim="800000"/>
            <a:headEnd/>
            <a:tailEnd/>
          </a:ln>
        </p:spPr>
        <p:txBody>
          <a:bodyPr wrap="square">
            <a:spAutoFit/>
          </a:bodyPr>
          <a:lstStyle/>
          <a:p>
            <a:pPr algn="just" eaLnBrk="1" hangingPunct="1"/>
            <a:r>
              <a:rPr lang="vi-VN" sz="3600" b="1" dirty="0">
                <a:solidFill>
                  <a:srgbClr val="FF0000"/>
                </a:solidFill>
                <a:latin typeface="Times New Roman" pitchFamily="18" charset="0"/>
                <a:cs typeface="Times New Roman" pitchFamily="18" charset="0"/>
              </a:rPr>
              <a:t>C4</a:t>
            </a:r>
            <a:r>
              <a:rPr lang="en-US" sz="3600" b="1" dirty="0">
                <a:solidFill>
                  <a:srgbClr val="FF0000"/>
                </a:solidFill>
                <a:latin typeface="Times New Roman" pitchFamily="18" charset="0"/>
                <a:cs typeface="Times New Roman" pitchFamily="18" charset="0"/>
              </a:rPr>
              <a:t>: </a:t>
            </a:r>
            <a:r>
              <a:rPr lang="vi-VN" sz="3600" dirty="0">
                <a:latin typeface="Times New Roman" pitchFamily="18" charset="0"/>
                <a:cs typeface="Times New Roman" pitchFamily="18" charset="0"/>
              </a:rPr>
              <a:t>Kết luận trên có còn đúng trong trường</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hợp tia sáng truyền từ nước sang không khí hay không ?</a:t>
            </a:r>
            <a:r>
              <a:rPr lang="vi-VN" sz="3600" dirty="0">
                <a:latin typeface="Times New Roman" pitchFamily="18" charset="0"/>
                <a:cs typeface="Times New Roman" pitchFamily="18" charset="0"/>
                <a:sym typeface="Wingdings" pitchFamily="2" charset="2"/>
              </a:rPr>
              <a:t> Đề xuất một phương án thí nghiệm để kiểm tra dự đoán đó</a:t>
            </a:r>
          </a:p>
        </p:txBody>
      </p:sp>
      <p:sp>
        <p:nvSpPr>
          <p:cNvPr id="21" name="Text Box 11"/>
          <p:cNvSpPr txBox="1">
            <a:spLocks noChangeArrowheads="1"/>
          </p:cNvSpPr>
          <p:nvPr/>
        </p:nvSpPr>
        <p:spPr bwMode="auto">
          <a:xfrm>
            <a:off x="76200" y="3742498"/>
            <a:ext cx="11892170" cy="2303806"/>
          </a:xfrm>
          <a:prstGeom prst="rect">
            <a:avLst/>
          </a:prstGeom>
          <a:noFill/>
          <a:ln w="9525">
            <a:noFill/>
            <a:miter lim="800000"/>
            <a:headEnd/>
            <a:tailEnd/>
          </a:ln>
        </p:spPr>
        <p:txBody>
          <a:bodyPr wrap="square">
            <a:spAutoFit/>
          </a:bodyPr>
          <a:lstStyle/>
          <a:p>
            <a:pPr algn="just" eaLnBrk="1" hangingPunct="1">
              <a:spcBef>
                <a:spcPct val="50000"/>
              </a:spcBef>
            </a:pPr>
            <a:r>
              <a:rPr lang="en-US" sz="3600" b="1" u="sng" dirty="0" err="1">
                <a:solidFill>
                  <a:srgbClr val="FF0000"/>
                </a:solidFill>
                <a:latin typeface="Times New Roman" pitchFamily="18" charset="0"/>
                <a:cs typeface="Times New Roman" pitchFamily="18" charset="0"/>
              </a:rPr>
              <a:t>Phương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án</a:t>
            </a:r>
            <a:r>
              <a:rPr lang="en-US" sz="3600" b="1" u="sng"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Đặt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nguồn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nước</a:t>
            </a:r>
            <a:r>
              <a:rPr lang="en-US" sz="3600" b="1" dirty="0">
                <a:solidFill>
                  <a:srgbClr val="0000CC"/>
                </a:solidFill>
                <a:latin typeface="Times New Roman" pitchFamily="18" charset="0"/>
                <a:cs typeface="Times New Roman" pitchFamily="18" charset="0"/>
              </a:rPr>
              <a:t>, ở </a:t>
            </a:r>
            <a:r>
              <a:rPr lang="en-US" sz="3600" b="1" dirty="0" err="1">
                <a:solidFill>
                  <a:srgbClr val="0000CC"/>
                </a:solidFill>
                <a:latin typeface="Times New Roman" pitchFamily="18" charset="0"/>
                <a:cs typeface="Times New Roman" pitchFamily="18" charset="0"/>
              </a:rPr>
              <a:t>đáy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hoặc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chiếu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sáng</a:t>
            </a:r>
            <a:r>
              <a:rPr lang="en-US" sz="3600" b="1" dirty="0">
                <a:solidFill>
                  <a:srgbClr val="0000CC"/>
                </a:solidFill>
                <a:latin typeface="Times New Roman" pitchFamily="18" charset="0"/>
                <a:cs typeface="Times New Roman" pitchFamily="18" charset="0"/>
              </a:rPr>
              <a:t> qua </a:t>
            </a:r>
            <a:r>
              <a:rPr lang="en-US" sz="3600" b="1" dirty="0" err="1">
                <a:solidFill>
                  <a:srgbClr val="0000CC"/>
                </a:solidFill>
                <a:latin typeface="Times New Roman" pitchFamily="18" charset="0"/>
                <a:cs typeface="Times New Roman" pitchFamily="18" charset="0"/>
              </a:rPr>
              <a:t>đáy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nước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rồi</a:t>
            </a:r>
            <a:r>
              <a:rPr lang="en-US" sz="3600" b="1" dirty="0">
                <a:solidFill>
                  <a:srgbClr val="0000CC"/>
                </a:solidFill>
                <a:latin typeface="Times New Roman" pitchFamily="18" charset="0"/>
                <a:cs typeface="Times New Roman" pitchFamily="18" charset="0"/>
              </a:rPr>
              <a:t> sang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nghiệm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hợp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truyền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sang </a:t>
            </a:r>
            <a:r>
              <a:rPr lang="en-US" sz="3600" b="1" dirty="0" err="1">
                <a:solidFill>
                  <a:srgbClr val="0000CC"/>
                </a:solidFill>
                <a:latin typeface="Times New Roman" pitchFamily="18" charset="0"/>
                <a:cs typeface="Times New Roman" pitchFamily="18" charset="0"/>
              </a:rPr>
              <a:t>nước</a:t>
            </a:r>
            <a:endParaRPr lang="en-US" sz="36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Right)">
                                      <p:cBhvr>
                                        <p:cTn id="17" dur="500"/>
                                        <p:tgtEl>
                                          <p:spTgt spid="19"/>
                                        </p:tgtEl>
                                      </p:cBhvr>
                                    </p:animEffect>
                                  </p:childTnLst>
                                </p:cTn>
                              </p:par>
                            </p:childTnLst>
                          </p:cTn>
                        </p:par>
                        <p:par>
                          <p:cTn id="18" fill="hold">
                            <p:stCondLst>
                              <p:cond delay="500"/>
                            </p:stCondLst>
                            <p:childTnLst>
                              <p:par>
                                <p:cTn id="19" presetID="16" presetClass="entr" presetSubtype="2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ox(i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72"/>
          <p:cNvSpPr>
            <a:spLocks noChangeShapeType="1"/>
          </p:cNvSpPr>
          <p:nvPr/>
        </p:nvSpPr>
        <p:spPr bwMode="auto">
          <a:xfrm flipV="1">
            <a:off x="3154364" y="1782763"/>
            <a:ext cx="5837237" cy="76200"/>
          </a:xfrm>
          <a:prstGeom prst="line">
            <a:avLst/>
          </a:prstGeom>
          <a:noFill/>
          <a:ln w="12700">
            <a:solidFill>
              <a:schemeClr val="tx1"/>
            </a:solidFill>
            <a:round/>
            <a:headEnd/>
            <a:tailEnd/>
          </a:ln>
        </p:spPr>
        <p:txBody>
          <a:bodyPr/>
          <a:lstStyle/>
          <a:p>
            <a:endParaRPr lang="en-US" sz="1800"/>
          </a:p>
        </p:txBody>
      </p:sp>
      <p:sp>
        <p:nvSpPr>
          <p:cNvPr id="19459" name="Oval 106"/>
          <p:cNvSpPr>
            <a:spLocks noChangeArrowheads="1" noChangeShapeType="1" noTextEdit="1"/>
          </p:cNvSpPr>
          <p:nvPr/>
        </p:nvSpPr>
        <p:spPr bwMode="auto">
          <a:xfrm>
            <a:off x="4227514" y="698500"/>
            <a:ext cx="4270375" cy="1771650"/>
          </a:xfrm>
          <a:prstGeom prst="rect">
            <a:avLst/>
          </a:prstGeom>
        </p:spPr>
        <p:txBody>
          <a:bodyPr wrap="none" fromWordArt="1">
            <a:prstTxWarp prst="textPlain">
              <a:avLst>
                <a:gd name="adj" fmla="val 50000"/>
              </a:avLst>
            </a:prstTxWarp>
          </a:bodyPr>
          <a:lstStyle/>
          <a:p>
            <a:pPr algn="ctr"/>
            <a:endParaRPr lang="en-US" sz="3600" kern="10">
              <a:ln w="9525">
                <a:solidFill>
                  <a:srgbClr val="FF0000"/>
                </a:solidFill>
                <a:round/>
                <a:headEnd/>
                <a:tailEnd/>
              </a:ln>
              <a:solidFill>
                <a:srgbClr val="3333FF"/>
              </a:solidFill>
              <a:effectLst>
                <a:outerShdw dist="45791" dir="2021404" algn="ctr" rotWithShape="0">
                  <a:srgbClr val="B2B2B2">
                    <a:alpha val="79999"/>
                  </a:srgbClr>
                </a:outerShdw>
              </a:effectLst>
              <a:latin typeface="Times New Roman"/>
              <a:cs typeface="Times New Roman"/>
            </a:endParaRPr>
          </a:p>
        </p:txBody>
      </p:sp>
      <p:sp>
        <p:nvSpPr>
          <p:cNvPr id="19460" name="Slide Number Placeholder 2"/>
          <p:cNvSpPr>
            <a:spLocks noGrp="1"/>
          </p:cNvSpPr>
          <p:nvPr>
            <p:ph type="sldNum" sz="quarter" idx="12"/>
          </p:nvPr>
        </p:nvSpPr>
        <p:spPr>
          <a:xfrm>
            <a:off x="8077200" y="6534150"/>
            <a:ext cx="2133600" cy="476250"/>
          </a:xfrm>
          <a:noFill/>
        </p:spPr>
        <p:txBody>
          <a:bodyPr/>
          <a:lstStyle/>
          <a:p>
            <a:fld id="{C55159B7-DBB9-40A2-A4D4-9C5514B7CDC2}" type="slidenum">
              <a:rPr lang="en-US" smtClean="0"/>
              <a:pPr/>
              <a:t>18</a:t>
            </a:fld>
            <a:endParaRPr lang="en-US"/>
          </a:p>
        </p:txBody>
      </p:sp>
      <p:sp>
        <p:nvSpPr>
          <p:cNvPr id="19461" name="Rectangle 70"/>
          <p:cNvSpPr>
            <a:spLocks noChangeArrowheads="1"/>
          </p:cNvSpPr>
          <p:nvPr/>
        </p:nvSpPr>
        <p:spPr bwMode="auto">
          <a:xfrm>
            <a:off x="3621088" y="3816351"/>
            <a:ext cx="5848350" cy="2949575"/>
          </a:xfrm>
          <a:prstGeom prst="rect">
            <a:avLst/>
          </a:prstGeom>
          <a:solidFill>
            <a:schemeClr val="bg1">
              <a:alpha val="61176"/>
            </a:schemeClr>
          </a:solidFill>
          <a:ln w="9525">
            <a:miter lim="800000"/>
            <a:headEnd/>
            <a:tailEnd/>
          </a:ln>
          <a:scene3d>
            <a:camera prst="legacyObliqueTopLeft"/>
            <a:lightRig rig="legacyFlat2" dir="t"/>
          </a:scene3d>
          <a:sp3d extrusionH="1243000" prstMaterial="legacyMatte">
            <a:bevelT w="13500" h="13500" prst="angle"/>
            <a:bevelB w="13500" h="13500" prst="angle"/>
            <a:extrusionClr>
              <a:srgbClr val="CCECFF"/>
            </a:extrusionClr>
          </a:sp3d>
        </p:spPr>
        <p:txBody>
          <a:bodyPr wrap="none" anchor="ctr">
            <a:flatTx/>
          </a:bodyPr>
          <a:lstStyle/>
          <a:p>
            <a:pPr eaLnBrk="1" hangingPunct="1"/>
            <a:endParaRPr lang="en-US" sz="3200" b="1">
              <a:latin typeface="VNI-Top" pitchFamily="2" charset="0"/>
            </a:endParaRPr>
          </a:p>
        </p:txBody>
      </p:sp>
      <p:sp>
        <p:nvSpPr>
          <p:cNvPr id="19462" name="Line 73"/>
          <p:cNvSpPr>
            <a:spLocks noChangeShapeType="1"/>
          </p:cNvSpPr>
          <p:nvPr/>
        </p:nvSpPr>
        <p:spPr bwMode="auto">
          <a:xfrm>
            <a:off x="8985251" y="1790701"/>
            <a:ext cx="455613" cy="561975"/>
          </a:xfrm>
          <a:prstGeom prst="line">
            <a:avLst/>
          </a:prstGeom>
          <a:noFill/>
          <a:ln w="28575">
            <a:solidFill>
              <a:schemeClr val="tx1"/>
            </a:solidFill>
            <a:round/>
            <a:headEnd/>
            <a:tailEnd/>
          </a:ln>
        </p:spPr>
        <p:txBody>
          <a:bodyPr/>
          <a:lstStyle/>
          <a:p>
            <a:endParaRPr lang="en-US" sz="1800"/>
          </a:p>
        </p:txBody>
      </p:sp>
      <p:sp>
        <p:nvSpPr>
          <p:cNvPr id="19463" name="Line 75"/>
          <p:cNvSpPr>
            <a:spLocks noChangeShapeType="1"/>
          </p:cNvSpPr>
          <p:nvPr/>
        </p:nvSpPr>
        <p:spPr bwMode="auto">
          <a:xfrm>
            <a:off x="3163888" y="1803400"/>
            <a:ext cx="0" cy="4541838"/>
          </a:xfrm>
          <a:prstGeom prst="line">
            <a:avLst/>
          </a:prstGeom>
          <a:noFill/>
          <a:ln w="19050">
            <a:solidFill>
              <a:schemeClr val="tx1"/>
            </a:solidFill>
            <a:round/>
            <a:headEnd/>
            <a:tailEnd/>
          </a:ln>
        </p:spPr>
        <p:txBody>
          <a:bodyPr/>
          <a:lstStyle/>
          <a:p>
            <a:endParaRPr lang="en-US" sz="1800"/>
          </a:p>
        </p:txBody>
      </p:sp>
      <p:sp>
        <p:nvSpPr>
          <p:cNvPr id="19464" name="Line 76"/>
          <p:cNvSpPr>
            <a:spLocks noChangeShapeType="1"/>
          </p:cNvSpPr>
          <p:nvPr/>
        </p:nvSpPr>
        <p:spPr bwMode="auto">
          <a:xfrm>
            <a:off x="3178176" y="1835150"/>
            <a:ext cx="454025" cy="457200"/>
          </a:xfrm>
          <a:prstGeom prst="line">
            <a:avLst/>
          </a:prstGeom>
          <a:noFill/>
          <a:ln w="28575">
            <a:solidFill>
              <a:schemeClr val="tx1"/>
            </a:solidFill>
            <a:round/>
            <a:headEnd/>
            <a:tailEnd/>
          </a:ln>
        </p:spPr>
        <p:txBody>
          <a:bodyPr/>
          <a:lstStyle/>
          <a:p>
            <a:endParaRPr lang="en-US" sz="1800"/>
          </a:p>
        </p:txBody>
      </p:sp>
      <p:sp>
        <p:nvSpPr>
          <p:cNvPr id="19465" name="Line 77"/>
          <p:cNvSpPr>
            <a:spLocks noChangeShapeType="1"/>
          </p:cNvSpPr>
          <p:nvPr/>
        </p:nvSpPr>
        <p:spPr bwMode="auto">
          <a:xfrm>
            <a:off x="3163889" y="6345238"/>
            <a:ext cx="454025" cy="457200"/>
          </a:xfrm>
          <a:prstGeom prst="line">
            <a:avLst/>
          </a:prstGeom>
          <a:noFill/>
          <a:ln w="28575">
            <a:solidFill>
              <a:schemeClr val="tx1"/>
            </a:solidFill>
            <a:round/>
            <a:headEnd/>
            <a:tailEnd/>
          </a:ln>
        </p:spPr>
        <p:txBody>
          <a:bodyPr/>
          <a:lstStyle/>
          <a:p>
            <a:endParaRPr lang="en-US" sz="1800"/>
          </a:p>
        </p:txBody>
      </p:sp>
      <p:sp>
        <p:nvSpPr>
          <p:cNvPr id="19466" name="Line 81"/>
          <p:cNvSpPr>
            <a:spLocks noChangeShapeType="1"/>
          </p:cNvSpPr>
          <p:nvPr/>
        </p:nvSpPr>
        <p:spPr bwMode="auto">
          <a:xfrm>
            <a:off x="3590925" y="2292350"/>
            <a:ext cx="5848350" cy="46038"/>
          </a:xfrm>
          <a:prstGeom prst="line">
            <a:avLst/>
          </a:prstGeom>
          <a:noFill/>
          <a:ln w="12700">
            <a:solidFill>
              <a:schemeClr val="tx1"/>
            </a:solidFill>
            <a:round/>
            <a:headEnd/>
            <a:tailEnd/>
          </a:ln>
        </p:spPr>
        <p:txBody>
          <a:bodyPr/>
          <a:lstStyle/>
          <a:p>
            <a:endParaRPr lang="en-US" sz="1800"/>
          </a:p>
        </p:txBody>
      </p:sp>
      <p:sp>
        <p:nvSpPr>
          <p:cNvPr id="19467" name="Line 84"/>
          <p:cNvSpPr>
            <a:spLocks noChangeShapeType="1"/>
          </p:cNvSpPr>
          <p:nvPr/>
        </p:nvSpPr>
        <p:spPr bwMode="auto">
          <a:xfrm>
            <a:off x="3621088" y="6756400"/>
            <a:ext cx="5848350" cy="46038"/>
          </a:xfrm>
          <a:prstGeom prst="line">
            <a:avLst/>
          </a:prstGeom>
          <a:noFill/>
          <a:ln w="38100">
            <a:solidFill>
              <a:schemeClr val="tx1"/>
            </a:solidFill>
            <a:round/>
            <a:headEnd/>
            <a:tailEnd/>
          </a:ln>
        </p:spPr>
        <p:txBody>
          <a:bodyPr/>
          <a:lstStyle/>
          <a:p>
            <a:endParaRPr lang="en-US" sz="1800"/>
          </a:p>
        </p:txBody>
      </p:sp>
      <p:sp>
        <p:nvSpPr>
          <p:cNvPr id="19468" name="Line 85"/>
          <p:cNvSpPr>
            <a:spLocks noChangeShapeType="1"/>
          </p:cNvSpPr>
          <p:nvPr/>
        </p:nvSpPr>
        <p:spPr bwMode="auto">
          <a:xfrm>
            <a:off x="3621088" y="2260600"/>
            <a:ext cx="0" cy="4541838"/>
          </a:xfrm>
          <a:prstGeom prst="line">
            <a:avLst/>
          </a:prstGeom>
          <a:noFill/>
          <a:ln w="38100">
            <a:solidFill>
              <a:schemeClr val="tx1"/>
            </a:solidFill>
            <a:round/>
            <a:headEnd/>
            <a:tailEnd/>
          </a:ln>
        </p:spPr>
        <p:txBody>
          <a:bodyPr/>
          <a:lstStyle/>
          <a:p>
            <a:endParaRPr lang="en-US" sz="1800"/>
          </a:p>
        </p:txBody>
      </p:sp>
      <p:sp>
        <p:nvSpPr>
          <p:cNvPr id="19469" name="Line 86"/>
          <p:cNvSpPr>
            <a:spLocks noChangeShapeType="1"/>
          </p:cNvSpPr>
          <p:nvPr/>
        </p:nvSpPr>
        <p:spPr bwMode="auto">
          <a:xfrm>
            <a:off x="9412288" y="2336800"/>
            <a:ext cx="57150" cy="4465638"/>
          </a:xfrm>
          <a:prstGeom prst="line">
            <a:avLst/>
          </a:prstGeom>
          <a:noFill/>
          <a:ln w="38100">
            <a:solidFill>
              <a:schemeClr val="tx1"/>
            </a:solidFill>
            <a:round/>
            <a:headEnd/>
            <a:tailEnd/>
          </a:ln>
        </p:spPr>
        <p:txBody>
          <a:bodyPr/>
          <a:lstStyle/>
          <a:p>
            <a:endParaRPr lang="en-US" sz="1800"/>
          </a:p>
        </p:txBody>
      </p:sp>
      <p:sp>
        <p:nvSpPr>
          <p:cNvPr id="19470" name="Text Box 87"/>
          <p:cNvSpPr txBox="1">
            <a:spLocks noChangeArrowheads="1"/>
          </p:cNvSpPr>
          <p:nvPr/>
        </p:nvSpPr>
        <p:spPr bwMode="auto">
          <a:xfrm>
            <a:off x="6426201" y="149225"/>
            <a:ext cx="455613"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N</a:t>
            </a:r>
          </a:p>
        </p:txBody>
      </p:sp>
      <p:sp>
        <p:nvSpPr>
          <p:cNvPr id="19471" name="Text Box 89"/>
          <p:cNvSpPr txBox="1">
            <a:spLocks noChangeArrowheads="1"/>
          </p:cNvSpPr>
          <p:nvPr/>
        </p:nvSpPr>
        <p:spPr bwMode="auto">
          <a:xfrm>
            <a:off x="6367464" y="6142039"/>
            <a:ext cx="606425"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N’</a:t>
            </a:r>
          </a:p>
        </p:txBody>
      </p:sp>
      <p:sp>
        <p:nvSpPr>
          <p:cNvPr id="19472" name="Text Box 90"/>
          <p:cNvSpPr txBox="1">
            <a:spLocks noChangeArrowheads="1"/>
          </p:cNvSpPr>
          <p:nvPr/>
        </p:nvSpPr>
        <p:spPr bwMode="auto">
          <a:xfrm>
            <a:off x="3200401" y="3200400"/>
            <a:ext cx="455613"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P</a:t>
            </a:r>
          </a:p>
        </p:txBody>
      </p:sp>
      <p:sp>
        <p:nvSpPr>
          <p:cNvPr id="19473" name="Text Box 92"/>
          <p:cNvSpPr txBox="1">
            <a:spLocks noChangeArrowheads="1"/>
          </p:cNvSpPr>
          <p:nvPr/>
        </p:nvSpPr>
        <p:spPr bwMode="auto">
          <a:xfrm>
            <a:off x="6611938" y="2778125"/>
            <a:ext cx="455612"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I</a:t>
            </a:r>
          </a:p>
        </p:txBody>
      </p:sp>
      <p:pic>
        <p:nvPicPr>
          <p:cNvPr id="19474" name="Picture 104" descr="http://media.vietq.vn/files/but-laser.jpg"/>
          <p:cNvPicPr>
            <a:picLocks noChangeAspect="1" noChangeArrowheads="1"/>
          </p:cNvPicPr>
          <p:nvPr/>
        </p:nvPicPr>
        <p:blipFill>
          <a:blip r:embed="rId2"/>
          <a:srcRect/>
          <a:stretch>
            <a:fillRect/>
          </a:stretch>
        </p:blipFill>
        <p:spPr bwMode="auto">
          <a:xfrm rot="5825226">
            <a:off x="7741444" y="5788819"/>
            <a:ext cx="850900" cy="896938"/>
          </a:xfrm>
          <a:prstGeom prst="rect">
            <a:avLst/>
          </a:prstGeom>
          <a:noFill/>
          <a:ln w="9525">
            <a:noFill/>
            <a:miter lim="800000"/>
            <a:headEnd/>
            <a:tailEnd/>
          </a:ln>
        </p:spPr>
      </p:pic>
      <p:grpSp>
        <p:nvGrpSpPr>
          <p:cNvPr id="2" name="Group 12"/>
          <p:cNvGrpSpPr>
            <a:grpSpLocks/>
          </p:cNvGrpSpPr>
          <p:nvPr/>
        </p:nvGrpSpPr>
        <p:grpSpPr bwMode="auto">
          <a:xfrm>
            <a:off x="3744914" y="877888"/>
            <a:ext cx="5341937" cy="5141912"/>
            <a:chOff x="1746" y="709"/>
            <a:chExt cx="3221" cy="3239"/>
          </a:xfrm>
        </p:grpSpPr>
        <p:sp>
          <p:nvSpPr>
            <p:cNvPr id="19485" name="Oval 13"/>
            <p:cNvSpPr>
              <a:spLocks noChangeArrowheads="1"/>
            </p:cNvSpPr>
            <p:nvPr/>
          </p:nvSpPr>
          <p:spPr bwMode="auto">
            <a:xfrm>
              <a:off x="1746" y="713"/>
              <a:ext cx="3216" cy="3216"/>
            </a:xfrm>
            <a:prstGeom prst="ellipse">
              <a:avLst/>
            </a:prstGeom>
            <a:noFill/>
            <a:ln w="28575">
              <a:solidFill>
                <a:srgbClr val="1F9D73"/>
              </a:solidFill>
              <a:round/>
              <a:headEnd/>
              <a:tailEnd/>
            </a:ln>
          </p:spPr>
          <p:txBody>
            <a:bodyPr wrap="none" anchor="ctr"/>
            <a:lstStyle/>
            <a:p>
              <a:pPr eaLnBrk="1" hangingPunct="1"/>
              <a:endParaRPr lang="en-US" sz="2000"/>
            </a:p>
          </p:txBody>
        </p:sp>
        <p:sp>
          <p:nvSpPr>
            <p:cNvPr id="19486" name="Line 14"/>
            <p:cNvSpPr>
              <a:spLocks noChangeShapeType="1"/>
            </p:cNvSpPr>
            <p:nvPr/>
          </p:nvSpPr>
          <p:spPr bwMode="auto">
            <a:xfrm rot="-406751">
              <a:off x="2807" y="828"/>
              <a:ext cx="12" cy="48"/>
            </a:xfrm>
            <a:prstGeom prst="line">
              <a:avLst/>
            </a:prstGeom>
            <a:noFill/>
            <a:ln w="19050">
              <a:solidFill>
                <a:srgbClr val="1F9D73"/>
              </a:solidFill>
              <a:round/>
              <a:headEnd/>
              <a:tailEnd/>
            </a:ln>
          </p:spPr>
          <p:txBody>
            <a:bodyPr/>
            <a:lstStyle/>
            <a:p>
              <a:endParaRPr lang="en-US" sz="1800"/>
            </a:p>
          </p:txBody>
        </p:sp>
        <p:sp>
          <p:nvSpPr>
            <p:cNvPr id="19487" name="Line 15"/>
            <p:cNvSpPr>
              <a:spLocks noChangeShapeType="1"/>
            </p:cNvSpPr>
            <p:nvPr/>
          </p:nvSpPr>
          <p:spPr bwMode="auto">
            <a:xfrm>
              <a:off x="3071" y="756"/>
              <a:ext cx="12" cy="48"/>
            </a:xfrm>
            <a:prstGeom prst="line">
              <a:avLst/>
            </a:prstGeom>
            <a:noFill/>
            <a:ln w="19050">
              <a:solidFill>
                <a:srgbClr val="1F9D73"/>
              </a:solidFill>
              <a:round/>
              <a:headEnd/>
              <a:tailEnd/>
            </a:ln>
          </p:spPr>
          <p:txBody>
            <a:bodyPr/>
            <a:lstStyle/>
            <a:p>
              <a:endParaRPr lang="en-US" sz="1800"/>
            </a:p>
          </p:txBody>
        </p:sp>
        <p:sp>
          <p:nvSpPr>
            <p:cNvPr id="19488" name="Line 16"/>
            <p:cNvSpPr>
              <a:spLocks noChangeShapeType="1"/>
            </p:cNvSpPr>
            <p:nvPr/>
          </p:nvSpPr>
          <p:spPr bwMode="auto">
            <a:xfrm rot="-816584">
              <a:off x="2555" y="948"/>
              <a:ext cx="12" cy="48"/>
            </a:xfrm>
            <a:prstGeom prst="line">
              <a:avLst/>
            </a:prstGeom>
            <a:noFill/>
            <a:ln w="19050">
              <a:solidFill>
                <a:srgbClr val="1F9D73"/>
              </a:solidFill>
              <a:round/>
              <a:headEnd/>
              <a:tailEnd/>
            </a:ln>
          </p:spPr>
          <p:txBody>
            <a:bodyPr/>
            <a:lstStyle/>
            <a:p>
              <a:endParaRPr lang="en-US" sz="1800"/>
            </a:p>
          </p:txBody>
        </p:sp>
        <p:sp>
          <p:nvSpPr>
            <p:cNvPr id="19489" name="Line 17"/>
            <p:cNvSpPr>
              <a:spLocks noChangeShapeType="1"/>
            </p:cNvSpPr>
            <p:nvPr/>
          </p:nvSpPr>
          <p:spPr bwMode="auto">
            <a:xfrm rot="-1655838">
              <a:off x="2339" y="1104"/>
              <a:ext cx="12" cy="48"/>
            </a:xfrm>
            <a:prstGeom prst="line">
              <a:avLst/>
            </a:prstGeom>
            <a:noFill/>
            <a:ln w="19050">
              <a:solidFill>
                <a:srgbClr val="1F9D73"/>
              </a:solidFill>
              <a:round/>
              <a:headEnd/>
              <a:tailEnd/>
            </a:ln>
          </p:spPr>
          <p:txBody>
            <a:bodyPr/>
            <a:lstStyle/>
            <a:p>
              <a:endParaRPr lang="en-US" sz="1800"/>
            </a:p>
          </p:txBody>
        </p:sp>
        <p:sp>
          <p:nvSpPr>
            <p:cNvPr id="19490" name="Line 18"/>
            <p:cNvSpPr>
              <a:spLocks noChangeShapeType="1"/>
            </p:cNvSpPr>
            <p:nvPr/>
          </p:nvSpPr>
          <p:spPr bwMode="auto">
            <a:xfrm rot="-2472423">
              <a:off x="2147" y="1296"/>
              <a:ext cx="12" cy="48"/>
            </a:xfrm>
            <a:prstGeom prst="line">
              <a:avLst/>
            </a:prstGeom>
            <a:noFill/>
            <a:ln w="19050">
              <a:solidFill>
                <a:srgbClr val="1F9D73"/>
              </a:solidFill>
              <a:round/>
              <a:headEnd/>
              <a:tailEnd/>
            </a:ln>
          </p:spPr>
          <p:txBody>
            <a:bodyPr/>
            <a:lstStyle/>
            <a:p>
              <a:endParaRPr lang="en-US" sz="1800"/>
            </a:p>
          </p:txBody>
        </p:sp>
        <p:sp>
          <p:nvSpPr>
            <p:cNvPr id="19491" name="Line 19"/>
            <p:cNvSpPr>
              <a:spLocks noChangeShapeType="1"/>
            </p:cNvSpPr>
            <p:nvPr/>
          </p:nvSpPr>
          <p:spPr bwMode="auto">
            <a:xfrm rot="-3045148">
              <a:off x="1979" y="1536"/>
              <a:ext cx="12" cy="48"/>
            </a:xfrm>
            <a:prstGeom prst="line">
              <a:avLst/>
            </a:prstGeom>
            <a:noFill/>
            <a:ln w="19050">
              <a:solidFill>
                <a:srgbClr val="1F9D73"/>
              </a:solidFill>
              <a:round/>
              <a:headEnd/>
              <a:tailEnd/>
            </a:ln>
          </p:spPr>
          <p:txBody>
            <a:bodyPr/>
            <a:lstStyle/>
            <a:p>
              <a:endParaRPr lang="en-US" sz="1800"/>
            </a:p>
          </p:txBody>
        </p:sp>
        <p:sp>
          <p:nvSpPr>
            <p:cNvPr id="19492" name="Line 20"/>
            <p:cNvSpPr>
              <a:spLocks noChangeShapeType="1"/>
            </p:cNvSpPr>
            <p:nvPr/>
          </p:nvSpPr>
          <p:spPr bwMode="auto">
            <a:xfrm rot="-3680573">
              <a:off x="1871" y="1788"/>
              <a:ext cx="12" cy="48"/>
            </a:xfrm>
            <a:prstGeom prst="line">
              <a:avLst/>
            </a:prstGeom>
            <a:noFill/>
            <a:ln w="19050">
              <a:solidFill>
                <a:srgbClr val="1F9D73"/>
              </a:solidFill>
              <a:round/>
              <a:headEnd/>
              <a:tailEnd/>
            </a:ln>
          </p:spPr>
          <p:txBody>
            <a:bodyPr/>
            <a:lstStyle/>
            <a:p>
              <a:endParaRPr lang="en-US" sz="1800"/>
            </a:p>
          </p:txBody>
        </p:sp>
        <p:sp>
          <p:nvSpPr>
            <p:cNvPr id="19493" name="Line 21"/>
            <p:cNvSpPr>
              <a:spLocks noChangeShapeType="1"/>
            </p:cNvSpPr>
            <p:nvPr/>
          </p:nvSpPr>
          <p:spPr bwMode="auto">
            <a:xfrm rot="-3715651">
              <a:off x="1799" y="2040"/>
              <a:ext cx="12" cy="48"/>
            </a:xfrm>
            <a:prstGeom prst="line">
              <a:avLst/>
            </a:prstGeom>
            <a:noFill/>
            <a:ln w="19050">
              <a:solidFill>
                <a:srgbClr val="1F9D73"/>
              </a:solidFill>
              <a:round/>
              <a:headEnd/>
              <a:tailEnd/>
            </a:ln>
          </p:spPr>
          <p:txBody>
            <a:bodyPr/>
            <a:lstStyle/>
            <a:p>
              <a:endParaRPr lang="en-US" sz="1800"/>
            </a:p>
          </p:txBody>
        </p:sp>
        <p:sp>
          <p:nvSpPr>
            <p:cNvPr id="19494" name="Line 22"/>
            <p:cNvSpPr>
              <a:spLocks noChangeShapeType="1"/>
            </p:cNvSpPr>
            <p:nvPr/>
          </p:nvSpPr>
          <p:spPr bwMode="auto">
            <a:xfrm>
              <a:off x="3851" y="3792"/>
              <a:ext cx="12" cy="48"/>
            </a:xfrm>
            <a:prstGeom prst="line">
              <a:avLst/>
            </a:prstGeom>
            <a:noFill/>
            <a:ln w="19050">
              <a:solidFill>
                <a:srgbClr val="1F9D73"/>
              </a:solidFill>
              <a:round/>
              <a:headEnd/>
              <a:tailEnd/>
            </a:ln>
          </p:spPr>
          <p:txBody>
            <a:bodyPr/>
            <a:lstStyle/>
            <a:p>
              <a:endParaRPr lang="en-US" sz="1800"/>
            </a:p>
          </p:txBody>
        </p:sp>
        <p:sp>
          <p:nvSpPr>
            <p:cNvPr id="19495" name="Line 23"/>
            <p:cNvSpPr>
              <a:spLocks noChangeShapeType="1"/>
            </p:cNvSpPr>
            <p:nvPr/>
          </p:nvSpPr>
          <p:spPr bwMode="auto">
            <a:xfrm rot="-816522">
              <a:off x="4127" y="3684"/>
              <a:ext cx="12" cy="48"/>
            </a:xfrm>
            <a:prstGeom prst="line">
              <a:avLst/>
            </a:prstGeom>
            <a:noFill/>
            <a:ln w="19050">
              <a:solidFill>
                <a:srgbClr val="1F9D73"/>
              </a:solidFill>
              <a:round/>
              <a:headEnd/>
              <a:tailEnd/>
            </a:ln>
          </p:spPr>
          <p:txBody>
            <a:bodyPr/>
            <a:lstStyle/>
            <a:p>
              <a:endParaRPr lang="en-US" sz="1800"/>
            </a:p>
          </p:txBody>
        </p:sp>
        <p:sp>
          <p:nvSpPr>
            <p:cNvPr id="19496" name="Line 24"/>
            <p:cNvSpPr>
              <a:spLocks noChangeShapeType="1"/>
            </p:cNvSpPr>
            <p:nvPr/>
          </p:nvSpPr>
          <p:spPr bwMode="auto">
            <a:xfrm rot="-1090955">
              <a:off x="4343" y="3528"/>
              <a:ext cx="12" cy="48"/>
            </a:xfrm>
            <a:prstGeom prst="line">
              <a:avLst/>
            </a:prstGeom>
            <a:noFill/>
            <a:ln w="19050">
              <a:solidFill>
                <a:srgbClr val="1F9D73"/>
              </a:solidFill>
              <a:round/>
              <a:headEnd/>
              <a:tailEnd/>
            </a:ln>
          </p:spPr>
          <p:txBody>
            <a:bodyPr/>
            <a:lstStyle/>
            <a:p>
              <a:endParaRPr lang="en-US" sz="1800"/>
            </a:p>
          </p:txBody>
        </p:sp>
        <p:sp>
          <p:nvSpPr>
            <p:cNvPr id="19497" name="Line 25"/>
            <p:cNvSpPr>
              <a:spLocks noChangeShapeType="1"/>
            </p:cNvSpPr>
            <p:nvPr/>
          </p:nvSpPr>
          <p:spPr bwMode="auto">
            <a:xfrm rot="-2139825">
              <a:off x="4547" y="3324"/>
              <a:ext cx="12" cy="48"/>
            </a:xfrm>
            <a:prstGeom prst="line">
              <a:avLst/>
            </a:prstGeom>
            <a:noFill/>
            <a:ln w="19050">
              <a:solidFill>
                <a:srgbClr val="1F9D73"/>
              </a:solidFill>
              <a:round/>
              <a:headEnd/>
              <a:tailEnd/>
            </a:ln>
          </p:spPr>
          <p:txBody>
            <a:bodyPr/>
            <a:lstStyle/>
            <a:p>
              <a:endParaRPr lang="en-US" sz="1800"/>
            </a:p>
          </p:txBody>
        </p:sp>
        <p:sp>
          <p:nvSpPr>
            <p:cNvPr id="19498" name="Line 26"/>
            <p:cNvSpPr>
              <a:spLocks noChangeShapeType="1"/>
            </p:cNvSpPr>
            <p:nvPr/>
          </p:nvSpPr>
          <p:spPr bwMode="auto">
            <a:xfrm rot="-2268153">
              <a:off x="4715" y="3084"/>
              <a:ext cx="12" cy="48"/>
            </a:xfrm>
            <a:prstGeom prst="line">
              <a:avLst/>
            </a:prstGeom>
            <a:noFill/>
            <a:ln w="19050">
              <a:solidFill>
                <a:srgbClr val="1F9D73"/>
              </a:solidFill>
              <a:round/>
              <a:headEnd/>
              <a:tailEnd/>
            </a:ln>
          </p:spPr>
          <p:txBody>
            <a:bodyPr/>
            <a:lstStyle/>
            <a:p>
              <a:endParaRPr lang="en-US" sz="1800"/>
            </a:p>
          </p:txBody>
        </p:sp>
        <p:sp>
          <p:nvSpPr>
            <p:cNvPr id="19499" name="Line 27"/>
            <p:cNvSpPr>
              <a:spLocks noChangeShapeType="1"/>
            </p:cNvSpPr>
            <p:nvPr/>
          </p:nvSpPr>
          <p:spPr bwMode="auto">
            <a:xfrm rot="-2844185">
              <a:off x="4835" y="2832"/>
              <a:ext cx="12" cy="48"/>
            </a:xfrm>
            <a:prstGeom prst="line">
              <a:avLst/>
            </a:prstGeom>
            <a:noFill/>
            <a:ln w="19050">
              <a:solidFill>
                <a:srgbClr val="1F9D73"/>
              </a:solidFill>
              <a:round/>
              <a:headEnd/>
              <a:tailEnd/>
            </a:ln>
          </p:spPr>
          <p:txBody>
            <a:bodyPr/>
            <a:lstStyle/>
            <a:p>
              <a:endParaRPr lang="en-US" sz="1800"/>
            </a:p>
          </p:txBody>
        </p:sp>
        <p:sp>
          <p:nvSpPr>
            <p:cNvPr id="19500" name="Line 28"/>
            <p:cNvSpPr>
              <a:spLocks noChangeShapeType="1"/>
            </p:cNvSpPr>
            <p:nvPr/>
          </p:nvSpPr>
          <p:spPr bwMode="auto">
            <a:xfrm rot="-4047892">
              <a:off x="4907" y="2568"/>
              <a:ext cx="12" cy="48"/>
            </a:xfrm>
            <a:prstGeom prst="line">
              <a:avLst/>
            </a:prstGeom>
            <a:noFill/>
            <a:ln w="19050">
              <a:solidFill>
                <a:srgbClr val="1F9D73"/>
              </a:solidFill>
              <a:round/>
              <a:headEnd/>
              <a:tailEnd/>
            </a:ln>
          </p:spPr>
          <p:txBody>
            <a:bodyPr/>
            <a:lstStyle/>
            <a:p>
              <a:endParaRPr lang="en-US" sz="1800"/>
            </a:p>
          </p:txBody>
        </p:sp>
        <p:sp>
          <p:nvSpPr>
            <p:cNvPr id="19501" name="Line 29"/>
            <p:cNvSpPr>
              <a:spLocks noChangeShapeType="1"/>
            </p:cNvSpPr>
            <p:nvPr/>
          </p:nvSpPr>
          <p:spPr bwMode="auto">
            <a:xfrm rot="414673">
              <a:off x="3599" y="3852"/>
              <a:ext cx="12" cy="48"/>
            </a:xfrm>
            <a:prstGeom prst="line">
              <a:avLst/>
            </a:prstGeom>
            <a:noFill/>
            <a:ln w="19050">
              <a:solidFill>
                <a:srgbClr val="1F9D73"/>
              </a:solidFill>
              <a:round/>
              <a:headEnd/>
              <a:tailEnd/>
            </a:ln>
          </p:spPr>
          <p:txBody>
            <a:bodyPr/>
            <a:lstStyle/>
            <a:p>
              <a:endParaRPr lang="en-US" sz="1800"/>
            </a:p>
          </p:txBody>
        </p:sp>
        <p:sp>
          <p:nvSpPr>
            <p:cNvPr id="19502" name="Line 30"/>
            <p:cNvSpPr>
              <a:spLocks noChangeShapeType="1"/>
            </p:cNvSpPr>
            <p:nvPr/>
          </p:nvSpPr>
          <p:spPr bwMode="auto">
            <a:xfrm rot="-5400000">
              <a:off x="1805" y="2574"/>
              <a:ext cx="12" cy="48"/>
            </a:xfrm>
            <a:prstGeom prst="line">
              <a:avLst/>
            </a:prstGeom>
            <a:noFill/>
            <a:ln w="19050">
              <a:solidFill>
                <a:srgbClr val="1F9D73"/>
              </a:solidFill>
              <a:round/>
              <a:headEnd/>
              <a:tailEnd/>
            </a:ln>
          </p:spPr>
          <p:txBody>
            <a:bodyPr/>
            <a:lstStyle/>
            <a:p>
              <a:endParaRPr lang="en-US" sz="1800"/>
            </a:p>
          </p:txBody>
        </p:sp>
        <p:sp>
          <p:nvSpPr>
            <p:cNvPr id="19503" name="Line 31"/>
            <p:cNvSpPr>
              <a:spLocks noChangeShapeType="1"/>
            </p:cNvSpPr>
            <p:nvPr/>
          </p:nvSpPr>
          <p:spPr bwMode="auto">
            <a:xfrm rot="-6151729">
              <a:off x="1865" y="2826"/>
              <a:ext cx="12" cy="48"/>
            </a:xfrm>
            <a:prstGeom prst="line">
              <a:avLst/>
            </a:prstGeom>
            <a:noFill/>
            <a:ln w="19050">
              <a:solidFill>
                <a:srgbClr val="1F9D73"/>
              </a:solidFill>
              <a:round/>
              <a:headEnd/>
              <a:tailEnd/>
            </a:ln>
          </p:spPr>
          <p:txBody>
            <a:bodyPr/>
            <a:lstStyle/>
            <a:p>
              <a:endParaRPr lang="en-US" sz="1800"/>
            </a:p>
          </p:txBody>
        </p:sp>
        <p:sp>
          <p:nvSpPr>
            <p:cNvPr id="19504" name="Line 32"/>
            <p:cNvSpPr>
              <a:spLocks noChangeShapeType="1"/>
            </p:cNvSpPr>
            <p:nvPr/>
          </p:nvSpPr>
          <p:spPr bwMode="auto">
            <a:xfrm rot="-6855235">
              <a:off x="1973" y="3078"/>
              <a:ext cx="12" cy="48"/>
            </a:xfrm>
            <a:prstGeom prst="line">
              <a:avLst/>
            </a:prstGeom>
            <a:noFill/>
            <a:ln w="19050">
              <a:solidFill>
                <a:srgbClr val="1F9D73"/>
              </a:solidFill>
              <a:round/>
              <a:headEnd/>
              <a:tailEnd/>
            </a:ln>
          </p:spPr>
          <p:txBody>
            <a:bodyPr/>
            <a:lstStyle/>
            <a:p>
              <a:endParaRPr lang="en-US" sz="1800"/>
            </a:p>
          </p:txBody>
        </p:sp>
        <p:sp>
          <p:nvSpPr>
            <p:cNvPr id="19505" name="Line 33"/>
            <p:cNvSpPr>
              <a:spLocks noChangeShapeType="1"/>
            </p:cNvSpPr>
            <p:nvPr/>
          </p:nvSpPr>
          <p:spPr bwMode="auto">
            <a:xfrm rot="-6887514">
              <a:off x="2117" y="3294"/>
              <a:ext cx="12" cy="48"/>
            </a:xfrm>
            <a:prstGeom prst="line">
              <a:avLst/>
            </a:prstGeom>
            <a:noFill/>
            <a:ln w="19050">
              <a:solidFill>
                <a:srgbClr val="1F9D73"/>
              </a:solidFill>
              <a:round/>
              <a:headEnd/>
              <a:tailEnd/>
            </a:ln>
          </p:spPr>
          <p:txBody>
            <a:bodyPr/>
            <a:lstStyle/>
            <a:p>
              <a:endParaRPr lang="en-US" sz="1800"/>
            </a:p>
          </p:txBody>
        </p:sp>
        <p:sp>
          <p:nvSpPr>
            <p:cNvPr id="19506" name="Line 34"/>
            <p:cNvSpPr>
              <a:spLocks noChangeShapeType="1"/>
            </p:cNvSpPr>
            <p:nvPr/>
          </p:nvSpPr>
          <p:spPr bwMode="auto">
            <a:xfrm rot="-7364590">
              <a:off x="2321" y="3498"/>
              <a:ext cx="12" cy="48"/>
            </a:xfrm>
            <a:prstGeom prst="line">
              <a:avLst/>
            </a:prstGeom>
            <a:noFill/>
            <a:ln w="19050">
              <a:solidFill>
                <a:srgbClr val="1F9D73"/>
              </a:solidFill>
              <a:round/>
              <a:headEnd/>
              <a:tailEnd/>
            </a:ln>
          </p:spPr>
          <p:txBody>
            <a:bodyPr/>
            <a:lstStyle/>
            <a:p>
              <a:endParaRPr lang="en-US" sz="1800"/>
            </a:p>
          </p:txBody>
        </p:sp>
        <p:sp>
          <p:nvSpPr>
            <p:cNvPr id="19507" name="Line 35"/>
            <p:cNvSpPr>
              <a:spLocks noChangeShapeType="1"/>
            </p:cNvSpPr>
            <p:nvPr/>
          </p:nvSpPr>
          <p:spPr bwMode="auto">
            <a:xfrm rot="-8297787">
              <a:off x="2549" y="3654"/>
              <a:ext cx="12" cy="48"/>
            </a:xfrm>
            <a:prstGeom prst="line">
              <a:avLst/>
            </a:prstGeom>
            <a:noFill/>
            <a:ln w="19050">
              <a:solidFill>
                <a:srgbClr val="1F9D73"/>
              </a:solidFill>
              <a:round/>
              <a:headEnd/>
              <a:tailEnd/>
            </a:ln>
          </p:spPr>
          <p:txBody>
            <a:bodyPr/>
            <a:lstStyle/>
            <a:p>
              <a:endParaRPr lang="en-US" sz="1800"/>
            </a:p>
          </p:txBody>
        </p:sp>
        <p:sp>
          <p:nvSpPr>
            <p:cNvPr id="19508" name="Line 36"/>
            <p:cNvSpPr>
              <a:spLocks noChangeShapeType="1"/>
            </p:cNvSpPr>
            <p:nvPr/>
          </p:nvSpPr>
          <p:spPr bwMode="auto">
            <a:xfrm rot="-9060014">
              <a:off x="2777" y="3762"/>
              <a:ext cx="12" cy="48"/>
            </a:xfrm>
            <a:prstGeom prst="line">
              <a:avLst/>
            </a:prstGeom>
            <a:noFill/>
            <a:ln w="19050">
              <a:solidFill>
                <a:srgbClr val="1F9D73"/>
              </a:solidFill>
              <a:round/>
              <a:headEnd/>
              <a:tailEnd/>
            </a:ln>
          </p:spPr>
          <p:txBody>
            <a:bodyPr/>
            <a:lstStyle/>
            <a:p>
              <a:endParaRPr lang="en-US" sz="1800"/>
            </a:p>
          </p:txBody>
        </p:sp>
        <p:sp>
          <p:nvSpPr>
            <p:cNvPr id="19509" name="Line 37"/>
            <p:cNvSpPr>
              <a:spLocks noChangeShapeType="1"/>
            </p:cNvSpPr>
            <p:nvPr/>
          </p:nvSpPr>
          <p:spPr bwMode="auto">
            <a:xfrm rot="-9304423">
              <a:off x="3065" y="3852"/>
              <a:ext cx="12" cy="48"/>
            </a:xfrm>
            <a:prstGeom prst="line">
              <a:avLst/>
            </a:prstGeom>
            <a:noFill/>
            <a:ln w="19050">
              <a:solidFill>
                <a:srgbClr val="1F9D73"/>
              </a:solidFill>
              <a:round/>
              <a:headEnd/>
              <a:tailEnd/>
            </a:ln>
          </p:spPr>
          <p:txBody>
            <a:bodyPr/>
            <a:lstStyle/>
            <a:p>
              <a:endParaRPr lang="en-US" sz="1800"/>
            </a:p>
          </p:txBody>
        </p:sp>
        <p:sp>
          <p:nvSpPr>
            <p:cNvPr id="19510" name="Line 38"/>
            <p:cNvSpPr>
              <a:spLocks noChangeShapeType="1"/>
            </p:cNvSpPr>
            <p:nvPr/>
          </p:nvSpPr>
          <p:spPr bwMode="auto">
            <a:xfrm rot="-5400000">
              <a:off x="4901" y="2046"/>
              <a:ext cx="12" cy="48"/>
            </a:xfrm>
            <a:prstGeom prst="line">
              <a:avLst/>
            </a:prstGeom>
            <a:noFill/>
            <a:ln w="19050">
              <a:solidFill>
                <a:srgbClr val="1F9D73"/>
              </a:solidFill>
              <a:round/>
              <a:headEnd/>
              <a:tailEnd/>
            </a:ln>
          </p:spPr>
          <p:txBody>
            <a:bodyPr/>
            <a:lstStyle/>
            <a:p>
              <a:endParaRPr lang="en-US" sz="1800"/>
            </a:p>
          </p:txBody>
        </p:sp>
        <p:sp>
          <p:nvSpPr>
            <p:cNvPr id="19511" name="Line 39"/>
            <p:cNvSpPr>
              <a:spLocks noChangeShapeType="1"/>
            </p:cNvSpPr>
            <p:nvPr/>
          </p:nvSpPr>
          <p:spPr bwMode="auto">
            <a:xfrm rot="-4153050">
              <a:off x="4937" y="2322"/>
              <a:ext cx="12" cy="48"/>
            </a:xfrm>
            <a:prstGeom prst="line">
              <a:avLst/>
            </a:prstGeom>
            <a:noFill/>
            <a:ln w="19050">
              <a:solidFill>
                <a:srgbClr val="1F9D73"/>
              </a:solidFill>
              <a:round/>
              <a:headEnd/>
              <a:tailEnd/>
            </a:ln>
          </p:spPr>
          <p:txBody>
            <a:bodyPr/>
            <a:lstStyle/>
            <a:p>
              <a:endParaRPr lang="en-US" sz="1800"/>
            </a:p>
          </p:txBody>
        </p:sp>
        <p:sp>
          <p:nvSpPr>
            <p:cNvPr id="19512" name="Line 40"/>
            <p:cNvSpPr>
              <a:spLocks noChangeShapeType="1"/>
            </p:cNvSpPr>
            <p:nvPr/>
          </p:nvSpPr>
          <p:spPr bwMode="auto">
            <a:xfrm rot="-5840063">
              <a:off x="4829" y="1770"/>
              <a:ext cx="12" cy="48"/>
            </a:xfrm>
            <a:prstGeom prst="line">
              <a:avLst/>
            </a:prstGeom>
            <a:noFill/>
            <a:ln w="19050">
              <a:solidFill>
                <a:srgbClr val="1F9D73"/>
              </a:solidFill>
              <a:round/>
              <a:headEnd/>
              <a:tailEnd/>
            </a:ln>
          </p:spPr>
          <p:txBody>
            <a:bodyPr/>
            <a:lstStyle/>
            <a:p>
              <a:endParaRPr lang="en-US" sz="1800"/>
            </a:p>
          </p:txBody>
        </p:sp>
        <p:sp>
          <p:nvSpPr>
            <p:cNvPr id="19513" name="Line 41"/>
            <p:cNvSpPr>
              <a:spLocks noChangeShapeType="1"/>
            </p:cNvSpPr>
            <p:nvPr/>
          </p:nvSpPr>
          <p:spPr bwMode="auto">
            <a:xfrm rot="-6578556">
              <a:off x="4709" y="1518"/>
              <a:ext cx="12" cy="48"/>
            </a:xfrm>
            <a:prstGeom prst="line">
              <a:avLst/>
            </a:prstGeom>
            <a:noFill/>
            <a:ln w="19050">
              <a:solidFill>
                <a:srgbClr val="1F9D73"/>
              </a:solidFill>
              <a:round/>
              <a:headEnd/>
              <a:tailEnd/>
            </a:ln>
          </p:spPr>
          <p:txBody>
            <a:bodyPr/>
            <a:lstStyle/>
            <a:p>
              <a:endParaRPr lang="en-US" sz="1800"/>
            </a:p>
          </p:txBody>
        </p:sp>
        <p:sp>
          <p:nvSpPr>
            <p:cNvPr id="19514" name="Line 42"/>
            <p:cNvSpPr>
              <a:spLocks noChangeShapeType="1"/>
            </p:cNvSpPr>
            <p:nvPr/>
          </p:nvSpPr>
          <p:spPr bwMode="auto">
            <a:xfrm rot="-7363083">
              <a:off x="4565" y="1290"/>
              <a:ext cx="12" cy="48"/>
            </a:xfrm>
            <a:prstGeom prst="line">
              <a:avLst/>
            </a:prstGeom>
            <a:noFill/>
            <a:ln w="19050">
              <a:solidFill>
                <a:srgbClr val="1F9D73"/>
              </a:solidFill>
              <a:round/>
              <a:headEnd/>
              <a:tailEnd/>
            </a:ln>
          </p:spPr>
          <p:txBody>
            <a:bodyPr/>
            <a:lstStyle/>
            <a:p>
              <a:endParaRPr lang="en-US" sz="1800"/>
            </a:p>
          </p:txBody>
        </p:sp>
        <p:sp>
          <p:nvSpPr>
            <p:cNvPr id="19515" name="Line 43"/>
            <p:cNvSpPr>
              <a:spLocks noChangeShapeType="1"/>
            </p:cNvSpPr>
            <p:nvPr/>
          </p:nvSpPr>
          <p:spPr bwMode="auto">
            <a:xfrm rot="-7420441">
              <a:off x="4361" y="1098"/>
              <a:ext cx="12" cy="48"/>
            </a:xfrm>
            <a:prstGeom prst="line">
              <a:avLst/>
            </a:prstGeom>
            <a:noFill/>
            <a:ln w="19050">
              <a:solidFill>
                <a:srgbClr val="1F9D73"/>
              </a:solidFill>
              <a:round/>
              <a:headEnd/>
              <a:tailEnd/>
            </a:ln>
          </p:spPr>
          <p:txBody>
            <a:bodyPr/>
            <a:lstStyle/>
            <a:p>
              <a:endParaRPr lang="en-US" sz="1800"/>
            </a:p>
          </p:txBody>
        </p:sp>
        <p:sp>
          <p:nvSpPr>
            <p:cNvPr id="19516" name="Line 44"/>
            <p:cNvSpPr>
              <a:spLocks noChangeShapeType="1"/>
            </p:cNvSpPr>
            <p:nvPr/>
          </p:nvSpPr>
          <p:spPr bwMode="auto">
            <a:xfrm rot="-8426477">
              <a:off x="4133" y="942"/>
              <a:ext cx="12" cy="48"/>
            </a:xfrm>
            <a:prstGeom prst="line">
              <a:avLst/>
            </a:prstGeom>
            <a:noFill/>
            <a:ln w="19050">
              <a:solidFill>
                <a:srgbClr val="1F9D73"/>
              </a:solidFill>
              <a:round/>
              <a:headEnd/>
              <a:tailEnd/>
            </a:ln>
          </p:spPr>
          <p:txBody>
            <a:bodyPr/>
            <a:lstStyle/>
            <a:p>
              <a:endParaRPr lang="en-US" sz="1800"/>
            </a:p>
          </p:txBody>
        </p:sp>
        <p:sp>
          <p:nvSpPr>
            <p:cNvPr id="19517" name="Line 45"/>
            <p:cNvSpPr>
              <a:spLocks noChangeShapeType="1"/>
            </p:cNvSpPr>
            <p:nvPr/>
          </p:nvSpPr>
          <p:spPr bwMode="auto">
            <a:xfrm rot="-9064603">
              <a:off x="3911" y="822"/>
              <a:ext cx="12" cy="48"/>
            </a:xfrm>
            <a:prstGeom prst="line">
              <a:avLst/>
            </a:prstGeom>
            <a:noFill/>
            <a:ln w="19050">
              <a:solidFill>
                <a:srgbClr val="1F9D73"/>
              </a:solidFill>
              <a:round/>
              <a:headEnd/>
              <a:tailEnd/>
            </a:ln>
          </p:spPr>
          <p:txBody>
            <a:bodyPr/>
            <a:lstStyle/>
            <a:p>
              <a:endParaRPr lang="en-US" sz="1800"/>
            </a:p>
          </p:txBody>
        </p:sp>
        <p:sp>
          <p:nvSpPr>
            <p:cNvPr id="19518" name="Line 46"/>
            <p:cNvSpPr>
              <a:spLocks noChangeShapeType="1"/>
            </p:cNvSpPr>
            <p:nvPr/>
          </p:nvSpPr>
          <p:spPr bwMode="auto">
            <a:xfrm rot="-9999666">
              <a:off x="3639" y="762"/>
              <a:ext cx="12" cy="48"/>
            </a:xfrm>
            <a:prstGeom prst="line">
              <a:avLst/>
            </a:prstGeom>
            <a:noFill/>
            <a:ln w="19050">
              <a:solidFill>
                <a:srgbClr val="1F9D73"/>
              </a:solidFill>
              <a:round/>
              <a:headEnd/>
              <a:tailEnd/>
            </a:ln>
          </p:spPr>
          <p:txBody>
            <a:bodyPr/>
            <a:lstStyle/>
            <a:p>
              <a:endParaRPr lang="en-US" sz="1800"/>
            </a:p>
          </p:txBody>
        </p:sp>
        <p:sp>
          <p:nvSpPr>
            <p:cNvPr id="19519" name="Line 47"/>
            <p:cNvSpPr>
              <a:spLocks noChangeShapeType="1"/>
            </p:cNvSpPr>
            <p:nvPr/>
          </p:nvSpPr>
          <p:spPr bwMode="auto">
            <a:xfrm rot="-4153050">
              <a:off x="1769" y="2322"/>
              <a:ext cx="12" cy="48"/>
            </a:xfrm>
            <a:prstGeom prst="line">
              <a:avLst/>
            </a:prstGeom>
            <a:noFill/>
            <a:ln w="19050">
              <a:solidFill>
                <a:srgbClr val="1F9D73"/>
              </a:solidFill>
              <a:round/>
              <a:headEnd/>
              <a:tailEnd/>
            </a:ln>
          </p:spPr>
          <p:txBody>
            <a:bodyPr/>
            <a:lstStyle/>
            <a:p>
              <a:endParaRPr lang="en-US" sz="1800"/>
            </a:p>
          </p:txBody>
        </p:sp>
        <p:sp>
          <p:nvSpPr>
            <p:cNvPr id="19520" name="Line 48"/>
            <p:cNvSpPr>
              <a:spLocks noChangeShapeType="1"/>
            </p:cNvSpPr>
            <p:nvPr/>
          </p:nvSpPr>
          <p:spPr bwMode="auto">
            <a:xfrm rot="414673">
              <a:off x="3371" y="3888"/>
              <a:ext cx="12" cy="48"/>
            </a:xfrm>
            <a:prstGeom prst="line">
              <a:avLst/>
            </a:prstGeom>
            <a:noFill/>
            <a:ln w="19050">
              <a:solidFill>
                <a:srgbClr val="1F9D73"/>
              </a:solidFill>
              <a:round/>
              <a:headEnd/>
              <a:tailEnd/>
            </a:ln>
          </p:spPr>
          <p:txBody>
            <a:bodyPr/>
            <a:lstStyle/>
            <a:p>
              <a:endParaRPr lang="en-US" sz="1800"/>
            </a:p>
          </p:txBody>
        </p:sp>
        <p:sp>
          <p:nvSpPr>
            <p:cNvPr id="19521" name="Line 49"/>
            <p:cNvSpPr>
              <a:spLocks noChangeShapeType="1"/>
            </p:cNvSpPr>
            <p:nvPr/>
          </p:nvSpPr>
          <p:spPr bwMode="auto">
            <a:xfrm rot="-9225894">
              <a:off x="3367" y="732"/>
              <a:ext cx="12" cy="48"/>
            </a:xfrm>
            <a:prstGeom prst="line">
              <a:avLst/>
            </a:prstGeom>
            <a:noFill/>
            <a:ln w="19050">
              <a:solidFill>
                <a:srgbClr val="1F9D73"/>
              </a:solidFill>
              <a:round/>
              <a:headEnd/>
              <a:tailEnd/>
            </a:ln>
          </p:spPr>
          <p:txBody>
            <a:bodyPr/>
            <a:lstStyle/>
            <a:p>
              <a:endParaRPr lang="en-US" sz="1800"/>
            </a:p>
          </p:txBody>
        </p:sp>
        <p:sp>
          <p:nvSpPr>
            <p:cNvPr id="19522" name="Rectangle 50"/>
            <p:cNvSpPr>
              <a:spLocks noChangeArrowheads="1"/>
            </p:cNvSpPr>
            <p:nvPr/>
          </p:nvSpPr>
          <p:spPr bwMode="auto">
            <a:xfrm>
              <a:off x="2955" y="75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9523" name="Rectangle 51"/>
            <p:cNvSpPr>
              <a:spLocks noChangeArrowheads="1"/>
            </p:cNvSpPr>
            <p:nvPr/>
          </p:nvSpPr>
          <p:spPr bwMode="auto">
            <a:xfrm>
              <a:off x="2687" y="81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9524" name="Rectangle 52"/>
            <p:cNvSpPr>
              <a:spLocks noChangeArrowheads="1"/>
            </p:cNvSpPr>
            <p:nvPr/>
          </p:nvSpPr>
          <p:spPr bwMode="auto">
            <a:xfrm>
              <a:off x="2483" y="9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9525" name="Rectangle 53"/>
            <p:cNvSpPr>
              <a:spLocks noChangeArrowheads="1"/>
            </p:cNvSpPr>
            <p:nvPr/>
          </p:nvSpPr>
          <p:spPr bwMode="auto">
            <a:xfrm>
              <a:off x="2291" y="108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9526" name="Rectangle 54"/>
            <p:cNvSpPr>
              <a:spLocks noChangeArrowheads="1"/>
            </p:cNvSpPr>
            <p:nvPr/>
          </p:nvSpPr>
          <p:spPr bwMode="auto">
            <a:xfrm>
              <a:off x="2123" y="12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9527" name="Rectangle 55"/>
            <p:cNvSpPr>
              <a:spLocks noChangeArrowheads="1"/>
            </p:cNvSpPr>
            <p:nvPr/>
          </p:nvSpPr>
          <p:spPr bwMode="auto">
            <a:xfrm>
              <a:off x="1967" y="14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9528" name="Rectangle 56"/>
            <p:cNvSpPr>
              <a:spLocks noChangeArrowheads="1"/>
            </p:cNvSpPr>
            <p:nvPr/>
          </p:nvSpPr>
          <p:spPr bwMode="auto">
            <a:xfrm>
              <a:off x="1859" y="171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9529" name="Rectangle 57"/>
            <p:cNvSpPr>
              <a:spLocks noChangeArrowheads="1"/>
            </p:cNvSpPr>
            <p:nvPr/>
          </p:nvSpPr>
          <p:spPr bwMode="auto">
            <a:xfrm>
              <a:off x="1799" y="194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9530" name="Rectangle 58"/>
            <p:cNvSpPr>
              <a:spLocks noChangeArrowheads="1"/>
            </p:cNvSpPr>
            <p:nvPr/>
          </p:nvSpPr>
          <p:spPr bwMode="auto">
            <a:xfrm>
              <a:off x="1751" y="22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90</a:t>
              </a:r>
            </a:p>
          </p:txBody>
        </p:sp>
        <p:sp>
          <p:nvSpPr>
            <p:cNvPr id="19531" name="Rectangle 59"/>
            <p:cNvSpPr>
              <a:spLocks noChangeArrowheads="1"/>
            </p:cNvSpPr>
            <p:nvPr/>
          </p:nvSpPr>
          <p:spPr bwMode="auto">
            <a:xfrm>
              <a:off x="3227" y="709"/>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0</a:t>
              </a:r>
            </a:p>
          </p:txBody>
        </p:sp>
        <p:sp>
          <p:nvSpPr>
            <p:cNvPr id="19532" name="Rectangle 60"/>
            <p:cNvSpPr>
              <a:spLocks noChangeArrowheads="1"/>
            </p:cNvSpPr>
            <p:nvPr/>
          </p:nvSpPr>
          <p:spPr bwMode="auto">
            <a:xfrm>
              <a:off x="4667" y="22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90</a:t>
              </a:r>
            </a:p>
          </p:txBody>
        </p:sp>
        <p:sp>
          <p:nvSpPr>
            <p:cNvPr id="19533" name="Rectangle 61"/>
            <p:cNvSpPr>
              <a:spLocks noChangeArrowheads="1"/>
            </p:cNvSpPr>
            <p:nvPr/>
          </p:nvSpPr>
          <p:spPr bwMode="auto">
            <a:xfrm>
              <a:off x="1787" y="24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9534" name="Rectangle 62"/>
            <p:cNvSpPr>
              <a:spLocks noChangeArrowheads="1"/>
            </p:cNvSpPr>
            <p:nvPr/>
          </p:nvSpPr>
          <p:spPr bwMode="auto">
            <a:xfrm>
              <a:off x="1847" y="266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9535" name="Rectangle 63"/>
            <p:cNvSpPr>
              <a:spLocks noChangeArrowheads="1"/>
            </p:cNvSpPr>
            <p:nvPr/>
          </p:nvSpPr>
          <p:spPr bwMode="auto">
            <a:xfrm>
              <a:off x="1943" y="289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9536" name="Rectangle 64"/>
            <p:cNvSpPr>
              <a:spLocks noChangeArrowheads="1"/>
            </p:cNvSpPr>
            <p:nvPr/>
          </p:nvSpPr>
          <p:spPr bwMode="auto">
            <a:xfrm>
              <a:off x="2075" y="31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9537" name="Rectangle 65"/>
            <p:cNvSpPr>
              <a:spLocks noChangeArrowheads="1"/>
            </p:cNvSpPr>
            <p:nvPr/>
          </p:nvSpPr>
          <p:spPr bwMode="auto">
            <a:xfrm>
              <a:off x="2267" y="330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9538" name="Rectangle 66"/>
            <p:cNvSpPr>
              <a:spLocks noChangeArrowheads="1"/>
            </p:cNvSpPr>
            <p:nvPr/>
          </p:nvSpPr>
          <p:spPr bwMode="auto">
            <a:xfrm>
              <a:off x="2495" y="344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9539" name="Rectangle 67"/>
            <p:cNvSpPr>
              <a:spLocks noChangeArrowheads="1"/>
            </p:cNvSpPr>
            <p:nvPr/>
          </p:nvSpPr>
          <p:spPr bwMode="auto">
            <a:xfrm>
              <a:off x="2711" y="355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9540" name="Rectangle 68"/>
            <p:cNvSpPr>
              <a:spLocks noChangeArrowheads="1"/>
            </p:cNvSpPr>
            <p:nvPr/>
          </p:nvSpPr>
          <p:spPr bwMode="auto">
            <a:xfrm>
              <a:off x="2951" y="36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9541" name="Rectangle 69"/>
            <p:cNvSpPr>
              <a:spLocks noChangeArrowheads="1"/>
            </p:cNvSpPr>
            <p:nvPr/>
          </p:nvSpPr>
          <p:spPr bwMode="auto">
            <a:xfrm>
              <a:off x="3227" y="366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0</a:t>
              </a:r>
            </a:p>
          </p:txBody>
        </p:sp>
        <p:sp>
          <p:nvSpPr>
            <p:cNvPr id="19542" name="Rectangle 70"/>
            <p:cNvSpPr>
              <a:spLocks noChangeArrowheads="1"/>
            </p:cNvSpPr>
            <p:nvPr/>
          </p:nvSpPr>
          <p:spPr bwMode="auto">
            <a:xfrm>
              <a:off x="3470" y="75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9543" name="Rectangle 71"/>
            <p:cNvSpPr>
              <a:spLocks noChangeArrowheads="1"/>
            </p:cNvSpPr>
            <p:nvPr/>
          </p:nvSpPr>
          <p:spPr bwMode="auto">
            <a:xfrm>
              <a:off x="3742" y="829"/>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9544" name="Rectangle 72"/>
            <p:cNvSpPr>
              <a:spLocks noChangeArrowheads="1"/>
            </p:cNvSpPr>
            <p:nvPr/>
          </p:nvSpPr>
          <p:spPr bwMode="auto">
            <a:xfrm>
              <a:off x="3959" y="91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9545" name="Rectangle 73"/>
            <p:cNvSpPr>
              <a:spLocks noChangeArrowheads="1"/>
            </p:cNvSpPr>
            <p:nvPr/>
          </p:nvSpPr>
          <p:spPr bwMode="auto">
            <a:xfrm>
              <a:off x="4151" y="108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9546" name="Rectangle 74"/>
            <p:cNvSpPr>
              <a:spLocks noChangeArrowheads="1"/>
            </p:cNvSpPr>
            <p:nvPr/>
          </p:nvSpPr>
          <p:spPr bwMode="auto">
            <a:xfrm>
              <a:off x="4295" y="12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9547" name="Rectangle 75"/>
            <p:cNvSpPr>
              <a:spLocks noChangeArrowheads="1"/>
            </p:cNvSpPr>
            <p:nvPr/>
          </p:nvSpPr>
          <p:spPr bwMode="auto">
            <a:xfrm>
              <a:off x="4463" y="14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9548" name="Rectangle 76"/>
            <p:cNvSpPr>
              <a:spLocks noChangeArrowheads="1"/>
            </p:cNvSpPr>
            <p:nvPr/>
          </p:nvSpPr>
          <p:spPr bwMode="auto">
            <a:xfrm>
              <a:off x="4571" y="172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9549" name="Rectangle 77"/>
            <p:cNvSpPr>
              <a:spLocks noChangeArrowheads="1"/>
            </p:cNvSpPr>
            <p:nvPr/>
          </p:nvSpPr>
          <p:spPr bwMode="auto">
            <a:xfrm>
              <a:off x="4631" y="195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9550" name="Rectangle 78"/>
            <p:cNvSpPr>
              <a:spLocks noChangeArrowheads="1"/>
            </p:cNvSpPr>
            <p:nvPr/>
          </p:nvSpPr>
          <p:spPr bwMode="auto">
            <a:xfrm>
              <a:off x="4643" y="242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19551" name="Rectangle 79"/>
            <p:cNvSpPr>
              <a:spLocks noChangeArrowheads="1"/>
            </p:cNvSpPr>
            <p:nvPr/>
          </p:nvSpPr>
          <p:spPr bwMode="auto">
            <a:xfrm>
              <a:off x="4583" y="265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19552" name="Rectangle 80"/>
            <p:cNvSpPr>
              <a:spLocks noChangeArrowheads="1"/>
            </p:cNvSpPr>
            <p:nvPr/>
          </p:nvSpPr>
          <p:spPr bwMode="auto">
            <a:xfrm>
              <a:off x="4463" y="290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19553" name="Rectangle 81"/>
            <p:cNvSpPr>
              <a:spLocks noChangeArrowheads="1"/>
            </p:cNvSpPr>
            <p:nvPr/>
          </p:nvSpPr>
          <p:spPr bwMode="auto">
            <a:xfrm>
              <a:off x="4331" y="312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19554" name="Rectangle 82"/>
            <p:cNvSpPr>
              <a:spLocks noChangeArrowheads="1"/>
            </p:cNvSpPr>
            <p:nvPr/>
          </p:nvSpPr>
          <p:spPr bwMode="auto">
            <a:xfrm>
              <a:off x="4115" y="332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19555" name="Rectangle 83"/>
            <p:cNvSpPr>
              <a:spLocks noChangeArrowheads="1"/>
            </p:cNvSpPr>
            <p:nvPr/>
          </p:nvSpPr>
          <p:spPr bwMode="auto">
            <a:xfrm>
              <a:off x="3899" y="345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19556" name="Rectangle 84"/>
            <p:cNvSpPr>
              <a:spLocks noChangeArrowheads="1"/>
            </p:cNvSpPr>
            <p:nvPr/>
          </p:nvSpPr>
          <p:spPr bwMode="auto">
            <a:xfrm>
              <a:off x="3695" y="35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19557" name="Rectangle 85"/>
            <p:cNvSpPr>
              <a:spLocks noChangeArrowheads="1"/>
            </p:cNvSpPr>
            <p:nvPr/>
          </p:nvSpPr>
          <p:spPr bwMode="auto">
            <a:xfrm>
              <a:off x="3455" y="36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19558" name="Line 86"/>
            <p:cNvSpPr>
              <a:spLocks noChangeShapeType="1"/>
            </p:cNvSpPr>
            <p:nvPr/>
          </p:nvSpPr>
          <p:spPr bwMode="auto">
            <a:xfrm>
              <a:off x="3379" y="709"/>
              <a:ext cx="0" cy="3220"/>
            </a:xfrm>
            <a:prstGeom prst="line">
              <a:avLst/>
            </a:prstGeom>
            <a:noFill/>
            <a:ln w="38100">
              <a:solidFill>
                <a:srgbClr val="0000CC"/>
              </a:solidFill>
              <a:round/>
              <a:headEnd/>
              <a:tailEnd/>
            </a:ln>
          </p:spPr>
          <p:txBody>
            <a:bodyPr wrap="none"/>
            <a:lstStyle/>
            <a:p>
              <a:endParaRPr lang="en-US" sz="1800"/>
            </a:p>
          </p:txBody>
        </p:sp>
        <p:sp>
          <p:nvSpPr>
            <p:cNvPr id="19559" name="Line 87"/>
            <p:cNvSpPr>
              <a:spLocks noChangeShapeType="1"/>
            </p:cNvSpPr>
            <p:nvPr/>
          </p:nvSpPr>
          <p:spPr bwMode="auto">
            <a:xfrm>
              <a:off x="1746" y="2341"/>
              <a:ext cx="3221" cy="0"/>
            </a:xfrm>
            <a:prstGeom prst="line">
              <a:avLst/>
            </a:prstGeom>
            <a:noFill/>
            <a:ln w="38100">
              <a:solidFill>
                <a:srgbClr val="0000CC"/>
              </a:solidFill>
              <a:round/>
              <a:headEnd/>
              <a:tailEnd/>
            </a:ln>
          </p:spPr>
          <p:txBody>
            <a:bodyPr wrap="none"/>
            <a:lstStyle/>
            <a:p>
              <a:endParaRPr lang="en-US" sz="1800"/>
            </a:p>
          </p:txBody>
        </p:sp>
      </p:grpSp>
      <p:sp>
        <p:nvSpPr>
          <p:cNvPr id="19476" name="Text Box 91"/>
          <p:cNvSpPr txBox="1">
            <a:spLocks noChangeArrowheads="1"/>
          </p:cNvSpPr>
          <p:nvPr/>
        </p:nvSpPr>
        <p:spPr bwMode="auto">
          <a:xfrm>
            <a:off x="9039226" y="3141664"/>
            <a:ext cx="454025"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Q</a:t>
            </a:r>
          </a:p>
        </p:txBody>
      </p:sp>
      <p:grpSp>
        <p:nvGrpSpPr>
          <p:cNvPr id="3" name="Group 144"/>
          <p:cNvGrpSpPr>
            <a:grpSpLocks/>
          </p:cNvGrpSpPr>
          <p:nvPr/>
        </p:nvGrpSpPr>
        <p:grpSpPr bwMode="auto">
          <a:xfrm>
            <a:off x="6437313" y="3457575"/>
            <a:ext cx="1371600" cy="2362200"/>
            <a:chOff x="5029202" y="3561425"/>
            <a:chExt cx="1371599" cy="2382175"/>
          </a:xfrm>
        </p:grpSpPr>
        <p:cxnSp>
          <p:nvCxnSpPr>
            <p:cNvPr id="142" name="Straight Connector 141"/>
            <p:cNvCxnSpPr/>
            <p:nvPr/>
          </p:nvCxnSpPr>
          <p:spPr>
            <a:xfrm rot="16200000" flipV="1">
              <a:off x="4523914" y="4066713"/>
              <a:ext cx="2382175" cy="1371599"/>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5348581" y="4552538"/>
              <a:ext cx="308978" cy="333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0800000">
              <a:off x="5537202" y="4414718"/>
              <a:ext cx="280987" cy="1568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144"/>
          <p:cNvGrpSpPr>
            <a:grpSpLocks/>
          </p:cNvGrpSpPr>
          <p:nvPr/>
        </p:nvGrpSpPr>
        <p:grpSpPr bwMode="auto">
          <a:xfrm>
            <a:off x="4684713" y="1476375"/>
            <a:ext cx="1782762" cy="2027238"/>
            <a:chOff x="4906739" y="3375317"/>
            <a:chExt cx="1494062" cy="2568284"/>
          </a:xfrm>
        </p:grpSpPr>
        <p:cxnSp>
          <p:nvCxnSpPr>
            <p:cNvPr id="103" name="Straight Connector 102"/>
            <p:cNvCxnSpPr/>
            <p:nvPr/>
          </p:nvCxnSpPr>
          <p:spPr>
            <a:xfrm rot="16200000" flipV="1">
              <a:off x="4369628" y="3912428"/>
              <a:ext cx="2568284" cy="149406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5348571" y="4553332"/>
              <a:ext cx="309723" cy="33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5536028" y="4415100"/>
              <a:ext cx="280719" cy="1568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72"/>
          <p:cNvSpPr>
            <a:spLocks noChangeShapeType="1"/>
          </p:cNvSpPr>
          <p:nvPr/>
        </p:nvSpPr>
        <p:spPr bwMode="auto">
          <a:xfrm flipV="1">
            <a:off x="3154364" y="1782763"/>
            <a:ext cx="5837237" cy="76200"/>
          </a:xfrm>
          <a:prstGeom prst="line">
            <a:avLst/>
          </a:prstGeom>
          <a:noFill/>
          <a:ln w="12700">
            <a:solidFill>
              <a:schemeClr val="tx1"/>
            </a:solidFill>
            <a:round/>
            <a:headEnd/>
            <a:tailEnd/>
          </a:ln>
        </p:spPr>
        <p:txBody>
          <a:bodyPr/>
          <a:lstStyle/>
          <a:p>
            <a:endParaRPr lang="en-US" sz="1800"/>
          </a:p>
        </p:txBody>
      </p:sp>
      <p:sp>
        <p:nvSpPr>
          <p:cNvPr id="20483" name="Oval 106"/>
          <p:cNvSpPr>
            <a:spLocks noChangeArrowheads="1" noChangeShapeType="1" noTextEdit="1"/>
          </p:cNvSpPr>
          <p:nvPr/>
        </p:nvSpPr>
        <p:spPr bwMode="auto">
          <a:xfrm>
            <a:off x="4227514" y="698500"/>
            <a:ext cx="4270375" cy="1771650"/>
          </a:xfrm>
          <a:prstGeom prst="rect">
            <a:avLst/>
          </a:prstGeom>
        </p:spPr>
        <p:txBody>
          <a:bodyPr wrap="none" fromWordArt="1">
            <a:prstTxWarp prst="textPlain">
              <a:avLst>
                <a:gd name="adj" fmla="val 50000"/>
              </a:avLst>
            </a:prstTxWarp>
          </a:bodyPr>
          <a:lstStyle/>
          <a:p>
            <a:pPr algn="ctr"/>
            <a:endParaRPr lang="en-US" sz="3600" kern="10">
              <a:ln w="9525">
                <a:solidFill>
                  <a:srgbClr val="FF0000"/>
                </a:solidFill>
                <a:round/>
                <a:headEnd/>
                <a:tailEnd/>
              </a:ln>
              <a:solidFill>
                <a:srgbClr val="3333FF"/>
              </a:solidFill>
              <a:effectLst>
                <a:outerShdw dist="45791" dir="2021404" algn="ctr" rotWithShape="0">
                  <a:srgbClr val="B2B2B2">
                    <a:alpha val="79999"/>
                  </a:srgbClr>
                </a:outerShdw>
              </a:effectLst>
              <a:latin typeface="Times New Roman"/>
              <a:cs typeface="Times New Roman"/>
            </a:endParaRPr>
          </a:p>
        </p:txBody>
      </p:sp>
      <p:sp>
        <p:nvSpPr>
          <p:cNvPr id="20484" name="Slide Number Placeholder 2"/>
          <p:cNvSpPr>
            <a:spLocks noGrp="1"/>
          </p:cNvSpPr>
          <p:nvPr>
            <p:ph type="sldNum" sz="quarter" idx="12"/>
          </p:nvPr>
        </p:nvSpPr>
        <p:spPr>
          <a:xfrm>
            <a:off x="8077200" y="6534150"/>
            <a:ext cx="2133600" cy="476250"/>
          </a:xfrm>
          <a:noFill/>
        </p:spPr>
        <p:txBody>
          <a:bodyPr/>
          <a:lstStyle/>
          <a:p>
            <a:fld id="{03F8A5BB-F8D5-488D-8CEC-47A4607B3DFE}" type="slidenum">
              <a:rPr lang="en-US" smtClean="0"/>
              <a:pPr/>
              <a:t>19</a:t>
            </a:fld>
            <a:endParaRPr lang="en-US"/>
          </a:p>
        </p:txBody>
      </p:sp>
      <p:sp>
        <p:nvSpPr>
          <p:cNvPr id="20485" name="Rectangle 70"/>
          <p:cNvSpPr>
            <a:spLocks noChangeArrowheads="1"/>
          </p:cNvSpPr>
          <p:nvPr/>
        </p:nvSpPr>
        <p:spPr bwMode="auto">
          <a:xfrm>
            <a:off x="3621088" y="3816351"/>
            <a:ext cx="5848350" cy="2949575"/>
          </a:xfrm>
          <a:prstGeom prst="rect">
            <a:avLst/>
          </a:prstGeom>
          <a:solidFill>
            <a:schemeClr val="bg1">
              <a:alpha val="61176"/>
            </a:schemeClr>
          </a:solidFill>
          <a:ln w="9525">
            <a:miter lim="800000"/>
            <a:headEnd/>
            <a:tailEnd/>
          </a:ln>
          <a:scene3d>
            <a:camera prst="legacyObliqueTopLeft"/>
            <a:lightRig rig="legacyFlat2" dir="t"/>
          </a:scene3d>
          <a:sp3d extrusionH="1243000" prstMaterial="legacyMatte">
            <a:bevelT w="13500" h="13500" prst="angle"/>
            <a:bevelB w="13500" h="13500" prst="angle"/>
            <a:extrusionClr>
              <a:srgbClr val="CCECFF"/>
            </a:extrusionClr>
          </a:sp3d>
        </p:spPr>
        <p:txBody>
          <a:bodyPr wrap="none" anchor="ctr">
            <a:flatTx/>
          </a:bodyPr>
          <a:lstStyle/>
          <a:p>
            <a:pPr eaLnBrk="1" hangingPunct="1"/>
            <a:endParaRPr lang="en-US" sz="3200" b="1">
              <a:latin typeface="VNI-Top" pitchFamily="2" charset="0"/>
            </a:endParaRPr>
          </a:p>
        </p:txBody>
      </p:sp>
      <p:sp>
        <p:nvSpPr>
          <p:cNvPr id="20486" name="Line 73"/>
          <p:cNvSpPr>
            <a:spLocks noChangeShapeType="1"/>
          </p:cNvSpPr>
          <p:nvPr/>
        </p:nvSpPr>
        <p:spPr bwMode="auto">
          <a:xfrm>
            <a:off x="8985251" y="1790701"/>
            <a:ext cx="455613" cy="561975"/>
          </a:xfrm>
          <a:prstGeom prst="line">
            <a:avLst/>
          </a:prstGeom>
          <a:noFill/>
          <a:ln w="28575">
            <a:solidFill>
              <a:schemeClr val="tx1"/>
            </a:solidFill>
            <a:round/>
            <a:headEnd/>
            <a:tailEnd/>
          </a:ln>
        </p:spPr>
        <p:txBody>
          <a:bodyPr/>
          <a:lstStyle/>
          <a:p>
            <a:endParaRPr lang="en-US" sz="1800"/>
          </a:p>
        </p:txBody>
      </p:sp>
      <p:sp>
        <p:nvSpPr>
          <p:cNvPr id="20487" name="Line 75"/>
          <p:cNvSpPr>
            <a:spLocks noChangeShapeType="1"/>
          </p:cNvSpPr>
          <p:nvPr/>
        </p:nvSpPr>
        <p:spPr bwMode="auto">
          <a:xfrm>
            <a:off x="3163888" y="1803400"/>
            <a:ext cx="0" cy="4541838"/>
          </a:xfrm>
          <a:prstGeom prst="line">
            <a:avLst/>
          </a:prstGeom>
          <a:noFill/>
          <a:ln w="19050">
            <a:solidFill>
              <a:schemeClr val="tx1"/>
            </a:solidFill>
            <a:round/>
            <a:headEnd/>
            <a:tailEnd/>
          </a:ln>
        </p:spPr>
        <p:txBody>
          <a:bodyPr/>
          <a:lstStyle/>
          <a:p>
            <a:endParaRPr lang="en-US" sz="1800"/>
          </a:p>
        </p:txBody>
      </p:sp>
      <p:sp>
        <p:nvSpPr>
          <p:cNvPr id="20488" name="Line 76"/>
          <p:cNvSpPr>
            <a:spLocks noChangeShapeType="1"/>
          </p:cNvSpPr>
          <p:nvPr/>
        </p:nvSpPr>
        <p:spPr bwMode="auto">
          <a:xfrm>
            <a:off x="3178176" y="1835150"/>
            <a:ext cx="454025" cy="457200"/>
          </a:xfrm>
          <a:prstGeom prst="line">
            <a:avLst/>
          </a:prstGeom>
          <a:noFill/>
          <a:ln w="28575">
            <a:solidFill>
              <a:schemeClr val="tx1"/>
            </a:solidFill>
            <a:round/>
            <a:headEnd/>
            <a:tailEnd/>
          </a:ln>
        </p:spPr>
        <p:txBody>
          <a:bodyPr/>
          <a:lstStyle/>
          <a:p>
            <a:endParaRPr lang="en-US" sz="1800"/>
          </a:p>
        </p:txBody>
      </p:sp>
      <p:sp>
        <p:nvSpPr>
          <p:cNvPr id="20489" name="Line 77"/>
          <p:cNvSpPr>
            <a:spLocks noChangeShapeType="1"/>
          </p:cNvSpPr>
          <p:nvPr/>
        </p:nvSpPr>
        <p:spPr bwMode="auto">
          <a:xfrm>
            <a:off x="3163889" y="6345238"/>
            <a:ext cx="454025" cy="457200"/>
          </a:xfrm>
          <a:prstGeom prst="line">
            <a:avLst/>
          </a:prstGeom>
          <a:noFill/>
          <a:ln w="28575">
            <a:solidFill>
              <a:schemeClr val="tx1"/>
            </a:solidFill>
            <a:round/>
            <a:headEnd/>
            <a:tailEnd/>
          </a:ln>
        </p:spPr>
        <p:txBody>
          <a:bodyPr/>
          <a:lstStyle/>
          <a:p>
            <a:endParaRPr lang="en-US" sz="1800"/>
          </a:p>
        </p:txBody>
      </p:sp>
      <p:sp>
        <p:nvSpPr>
          <p:cNvPr id="20490" name="Line 81"/>
          <p:cNvSpPr>
            <a:spLocks noChangeShapeType="1"/>
          </p:cNvSpPr>
          <p:nvPr/>
        </p:nvSpPr>
        <p:spPr bwMode="auto">
          <a:xfrm>
            <a:off x="3590925" y="2292350"/>
            <a:ext cx="5848350" cy="46038"/>
          </a:xfrm>
          <a:prstGeom prst="line">
            <a:avLst/>
          </a:prstGeom>
          <a:noFill/>
          <a:ln w="12700">
            <a:solidFill>
              <a:schemeClr val="tx1"/>
            </a:solidFill>
            <a:round/>
            <a:headEnd/>
            <a:tailEnd/>
          </a:ln>
        </p:spPr>
        <p:txBody>
          <a:bodyPr/>
          <a:lstStyle/>
          <a:p>
            <a:endParaRPr lang="en-US" sz="1800"/>
          </a:p>
        </p:txBody>
      </p:sp>
      <p:sp>
        <p:nvSpPr>
          <p:cNvPr id="20491" name="Line 84"/>
          <p:cNvSpPr>
            <a:spLocks noChangeShapeType="1"/>
          </p:cNvSpPr>
          <p:nvPr/>
        </p:nvSpPr>
        <p:spPr bwMode="auto">
          <a:xfrm>
            <a:off x="3621088" y="6756400"/>
            <a:ext cx="5848350" cy="46038"/>
          </a:xfrm>
          <a:prstGeom prst="line">
            <a:avLst/>
          </a:prstGeom>
          <a:noFill/>
          <a:ln w="38100">
            <a:solidFill>
              <a:schemeClr val="tx1"/>
            </a:solidFill>
            <a:round/>
            <a:headEnd/>
            <a:tailEnd/>
          </a:ln>
        </p:spPr>
        <p:txBody>
          <a:bodyPr/>
          <a:lstStyle/>
          <a:p>
            <a:endParaRPr lang="en-US" sz="1800"/>
          </a:p>
        </p:txBody>
      </p:sp>
      <p:sp>
        <p:nvSpPr>
          <p:cNvPr id="20492" name="Line 85"/>
          <p:cNvSpPr>
            <a:spLocks noChangeShapeType="1"/>
          </p:cNvSpPr>
          <p:nvPr/>
        </p:nvSpPr>
        <p:spPr bwMode="auto">
          <a:xfrm>
            <a:off x="3621088" y="2260600"/>
            <a:ext cx="0" cy="4541838"/>
          </a:xfrm>
          <a:prstGeom prst="line">
            <a:avLst/>
          </a:prstGeom>
          <a:noFill/>
          <a:ln w="38100">
            <a:solidFill>
              <a:schemeClr val="tx1"/>
            </a:solidFill>
            <a:round/>
            <a:headEnd/>
            <a:tailEnd/>
          </a:ln>
        </p:spPr>
        <p:txBody>
          <a:bodyPr/>
          <a:lstStyle/>
          <a:p>
            <a:endParaRPr lang="en-US" sz="1800"/>
          </a:p>
        </p:txBody>
      </p:sp>
      <p:sp>
        <p:nvSpPr>
          <p:cNvPr id="20493" name="Line 86"/>
          <p:cNvSpPr>
            <a:spLocks noChangeShapeType="1"/>
          </p:cNvSpPr>
          <p:nvPr/>
        </p:nvSpPr>
        <p:spPr bwMode="auto">
          <a:xfrm>
            <a:off x="9412288" y="2336800"/>
            <a:ext cx="57150" cy="4465638"/>
          </a:xfrm>
          <a:prstGeom prst="line">
            <a:avLst/>
          </a:prstGeom>
          <a:noFill/>
          <a:ln w="38100">
            <a:solidFill>
              <a:schemeClr val="tx1"/>
            </a:solidFill>
            <a:round/>
            <a:headEnd/>
            <a:tailEnd/>
          </a:ln>
        </p:spPr>
        <p:txBody>
          <a:bodyPr/>
          <a:lstStyle/>
          <a:p>
            <a:endParaRPr lang="en-US" sz="1800"/>
          </a:p>
        </p:txBody>
      </p:sp>
      <p:sp>
        <p:nvSpPr>
          <p:cNvPr id="20494" name="Text Box 87"/>
          <p:cNvSpPr txBox="1">
            <a:spLocks noChangeArrowheads="1"/>
          </p:cNvSpPr>
          <p:nvPr/>
        </p:nvSpPr>
        <p:spPr bwMode="auto">
          <a:xfrm>
            <a:off x="6426201" y="149225"/>
            <a:ext cx="455613"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N</a:t>
            </a:r>
          </a:p>
        </p:txBody>
      </p:sp>
      <p:sp>
        <p:nvSpPr>
          <p:cNvPr id="20495" name="Text Box 89"/>
          <p:cNvSpPr txBox="1">
            <a:spLocks noChangeArrowheads="1"/>
          </p:cNvSpPr>
          <p:nvPr/>
        </p:nvSpPr>
        <p:spPr bwMode="auto">
          <a:xfrm>
            <a:off x="6367464" y="6142039"/>
            <a:ext cx="606425"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N’</a:t>
            </a:r>
          </a:p>
        </p:txBody>
      </p:sp>
      <p:sp>
        <p:nvSpPr>
          <p:cNvPr id="20496" name="Text Box 90"/>
          <p:cNvSpPr txBox="1">
            <a:spLocks noChangeArrowheads="1"/>
          </p:cNvSpPr>
          <p:nvPr/>
        </p:nvSpPr>
        <p:spPr bwMode="auto">
          <a:xfrm>
            <a:off x="3200401" y="3200400"/>
            <a:ext cx="455613"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P</a:t>
            </a:r>
          </a:p>
        </p:txBody>
      </p:sp>
      <p:sp>
        <p:nvSpPr>
          <p:cNvPr id="20497" name="Text Box 92"/>
          <p:cNvSpPr txBox="1">
            <a:spLocks noChangeArrowheads="1"/>
          </p:cNvSpPr>
          <p:nvPr/>
        </p:nvSpPr>
        <p:spPr bwMode="auto">
          <a:xfrm>
            <a:off x="6611938" y="2778125"/>
            <a:ext cx="455612" cy="579438"/>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FF0000"/>
                </a:solidFill>
                <a:latin typeface="VNI-Times" pitchFamily="2" charset="0"/>
              </a:rPr>
              <a:t>I</a:t>
            </a:r>
          </a:p>
        </p:txBody>
      </p:sp>
      <p:pic>
        <p:nvPicPr>
          <p:cNvPr id="20498" name="Picture 104" descr="http://media.vietq.vn/files/but-laser.jpg"/>
          <p:cNvPicPr>
            <a:picLocks noChangeAspect="1" noChangeArrowheads="1"/>
          </p:cNvPicPr>
          <p:nvPr/>
        </p:nvPicPr>
        <p:blipFill>
          <a:blip r:embed="rId2"/>
          <a:srcRect/>
          <a:stretch>
            <a:fillRect/>
          </a:stretch>
        </p:blipFill>
        <p:spPr bwMode="auto">
          <a:xfrm rot="5825226">
            <a:off x="8147051" y="5541963"/>
            <a:ext cx="852487" cy="896938"/>
          </a:xfrm>
          <a:prstGeom prst="rect">
            <a:avLst/>
          </a:prstGeom>
          <a:noFill/>
          <a:ln w="9525">
            <a:noFill/>
            <a:miter lim="800000"/>
            <a:headEnd/>
            <a:tailEnd/>
          </a:ln>
        </p:spPr>
      </p:pic>
      <p:grpSp>
        <p:nvGrpSpPr>
          <p:cNvPr id="2" name="Group 12"/>
          <p:cNvGrpSpPr>
            <a:grpSpLocks/>
          </p:cNvGrpSpPr>
          <p:nvPr/>
        </p:nvGrpSpPr>
        <p:grpSpPr bwMode="auto">
          <a:xfrm>
            <a:off x="3744914" y="877888"/>
            <a:ext cx="5341937" cy="5141912"/>
            <a:chOff x="1746" y="709"/>
            <a:chExt cx="3221" cy="3239"/>
          </a:xfrm>
        </p:grpSpPr>
        <p:sp>
          <p:nvSpPr>
            <p:cNvPr id="20509" name="Oval 13"/>
            <p:cNvSpPr>
              <a:spLocks noChangeArrowheads="1"/>
            </p:cNvSpPr>
            <p:nvPr/>
          </p:nvSpPr>
          <p:spPr bwMode="auto">
            <a:xfrm>
              <a:off x="1746" y="713"/>
              <a:ext cx="3216" cy="3216"/>
            </a:xfrm>
            <a:prstGeom prst="ellipse">
              <a:avLst/>
            </a:prstGeom>
            <a:noFill/>
            <a:ln w="28575">
              <a:solidFill>
                <a:srgbClr val="1F9D73"/>
              </a:solidFill>
              <a:round/>
              <a:headEnd/>
              <a:tailEnd/>
            </a:ln>
          </p:spPr>
          <p:txBody>
            <a:bodyPr wrap="none" anchor="ctr"/>
            <a:lstStyle/>
            <a:p>
              <a:pPr eaLnBrk="1" hangingPunct="1"/>
              <a:endParaRPr lang="en-US" sz="2000"/>
            </a:p>
          </p:txBody>
        </p:sp>
        <p:sp>
          <p:nvSpPr>
            <p:cNvPr id="20510" name="Line 14"/>
            <p:cNvSpPr>
              <a:spLocks noChangeShapeType="1"/>
            </p:cNvSpPr>
            <p:nvPr/>
          </p:nvSpPr>
          <p:spPr bwMode="auto">
            <a:xfrm rot="-406751">
              <a:off x="2807" y="828"/>
              <a:ext cx="12" cy="48"/>
            </a:xfrm>
            <a:prstGeom prst="line">
              <a:avLst/>
            </a:prstGeom>
            <a:noFill/>
            <a:ln w="19050">
              <a:solidFill>
                <a:srgbClr val="1F9D73"/>
              </a:solidFill>
              <a:round/>
              <a:headEnd/>
              <a:tailEnd/>
            </a:ln>
          </p:spPr>
          <p:txBody>
            <a:bodyPr/>
            <a:lstStyle/>
            <a:p>
              <a:endParaRPr lang="en-US" sz="1800"/>
            </a:p>
          </p:txBody>
        </p:sp>
        <p:sp>
          <p:nvSpPr>
            <p:cNvPr id="20511" name="Line 15"/>
            <p:cNvSpPr>
              <a:spLocks noChangeShapeType="1"/>
            </p:cNvSpPr>
            <p:nvPr/>
          </p:nvSpPr>
          <p:spPr bwMode="auto">
            <a:xfrm>
              <a:off x="3071" y="756"/>
              <a:ext cx="12" cy="48"/>
            </a:xfrm>
            <a:prstGeom prst="line">
              <a:avLst/>
            </a:prstGeom>
            <a:noFill/>
            <a:ln w="19050">
              <a:solidFill>
                <a:srgbClr val="1F9D73"/>
              </a:solidFill>
              <a:round/>
              <a:headEnd/>
              <a:tailEnd/>
            </a:ln>
          </p:spPr>
          <p:txBody>
            <a:bodyPr/>
            <a:lstStyle/>
            <a:p>
              <a:endParaRPr lang="en-US" sz="1800"/>
            </a:p>
          </p:txBody>
        </p:sp>
        <p:sp>
          <p:nvSpPr>
            <p:cNvPr id="20512" name="Line 16"/>
            <p:cNvSpPr>
              <a:spLocks noChangeShapeType="1"/>
            </p:cNvSpPr>
            <p:nvPr/>
          </p:nvSpPr>
          <p:spPr bwMode="auto">
            <a:xfrm rot="-816584">
              <a:off x="2555" y="948"/>
              <a:ext cx="12" cy="48"/>
            </a:xfrm>
            <a:prstGeom prst="line">
              <a:avLst/>
            </a:prstGeom>
            <a:noFill/>
            <a:ln w="19050">
              <a:solidFill>
                <a:srgbClr val="1F9D73"/>
              </a:solidFill>
              <a:round/>
              <a:headEnd/>
              <a:tailEnd/>
            </a:ln>
          </p:spPr>
          <p:txBody>
            <a:bodyPr/>
            <a:lstStyle/>
            <a:p>
              <a:endParaRPr lang="en-US" sz="1800"/>
            </a:p>
          </p:txBody>
        </p:sp>
        <p:sp>
          <p:nvSpPr>
            <p:cNvPr id="20513" name="Line 17"/>
            <p:cNvSpPr>
              <a:spLocks noChangeShapeType="1"/>
            </p:cNvSpPr>
            <p:nvPr/>
          </p:nvSpPr>
          <p:spPr bwMode="auto">
            <a:xfrm rot="-1655838">
              <a:off x="2339" y="1104"/>
              <a:ext cx="12" cy="48"/>
            </a:xfrm>
            <a:prstGeom prst="line">
              <a:avLst/>
            </a:prstGeom>
            <a:noFill/>
            <a:ln w="19050">
              <a:solidFill>
                <a:srgbClr val="1F9D73"/>
              </a:solidFill>
              <a:round/>
              <a:headEnd/>
              <a:tailEnd/>
            </a:ln>
          </p:spPr>
          <p:txBody>
            <a:bodyPr/>
            <a:lstStyle/>
            <a:p>
              <a:endParaRPr lang="en-US" sz="1800"/>
            </a:p>
          </p:txBody>
        </p:sp>
        <p:sp>
          <p:nvSpPr>
            <p:cNvPr id="20514" name="Line 18"/>
            <p:cNvSpPr>
              <a:spLocks noChangeShapeType="1"/>
            </p:cNvSpPr>
            <p:nvPr/>
          </p:nvSpPr>
          <p:spPr bwMode="auto">
            <a:xfrm rot="-2472423">
              <a:off x="2147" y="1296"/>
              <a:ext cx="12" cy="48"/>
            </a:xfrm>
            <a:prstGeom prst="line">
              <a:avLst/>
            </a:prstGeom>
            <a:noFill/>
            <a:ln w="19050">
              <a:solidFill>
                <a:srgbClr val="1F9D73"/>
              </a:solidFill>
              <a:round/>
              <a:headEnd/>
              <a:tailEnd/>
            </a:ln>
          </p:spPr>
          <p:txBody>
            <a:bodyPr/>
            <a:lstStyle/>
            <a:p>
              <a:endParaRPr lang="en-US" sz="1800"/>
            </a:p>
          </p:txBody>
        </p:sp>
        <p:sp>
          <p:nvSpPr>
            <p:cNvPr id="20515" name="Line 19"/>
            <p:cNvSpPr>
              <a:spLocks noChangeShapeType="1"/>
            </p:cNvSpPr>
            <p:nvPr/>
          </p:nvSpPr>
          <p:spPr bwMode="auto">
            <a:xfrm rot="-3045148">
              <a:off x="1979" y="1536"/>
              <a:ext cx="12" cy="48"/>
            </a:xfrm>
            <a:prstGeom prst="line">
              <a:avLst/>
            </a:prstGeom>
            <a:noFill/>
            <a:ln w="19050">
              <a:solidFill>
                <a:srgbClr val="1F9D73"/>
              </a:solidFill>
              <a:round/>
              <a:headEnd/>
              <a:tailEnd/>
            </a:ln>
          </p:spPr>
          <p:txBody>
            <a:bodyPr/>
            <a:lstStyle/>
            <a:p>
              <a:endParaRPr lang="en-US" sz="1800"/>
            </a:p>
          </p:txBody>
        </p:sp>
        <p:sp>
          <p:nvSpPr>
            <p:cNvPr id="20516" name="Line 20"/>
            <p:cNvSpPr>
              <a:spLocks noChangeShapeType="1"/>
            </p:cNvSpPr>
            <p:nvPr/>
          </p:nvSpPr>
          <p:spPr bwMode="auto">
            <a:xfrm rot="-3680573">
              <a:off x="1871" y="1788"/>
              <a:ext cx="12" cy="48"/>
            </a:xfrm>
            <a:prstGeom prst="line">
              <a:avLst/>
            </a:prstGeom>
            <a:noFill/>
            <a:ln w="19050">
              <a:solidFill>
                <a:srgbClr val="1F9D73"/>
              </a:solidFill>
              <a:round/>
              <a:headEnd/>
              <a:tailEnd/>
            </a:ln>
          </p:spPr>
          <p:txBody>
            <a:bodyPr/>
            <a:lstStyle/>
            <a:p>
              <a:endParaRPr lang="en-US" sz="1800"/>
            </a:p>
          </p:txBody>
        </p:sp>
        <p:sp>
          <p:nvSpPr>
            <p:cNvPr id="20517" name="Line 21"/>
            <p:cNvSpPr>
              <a:spLocks noChangeShapeType="1"/>
            </p:cNvSpPr>
            <p:nvPr/>
          </p:nvSpPr>
          <p:spPr bwMode="auto">
            <a:xfrm rot="-3715651">
              <a:off x="1799" y="2040"/>
              <a:ext cx="12" cy="48"/>
            </a:xfrm>
            <a:prstGeom prst="line">
              <a:avLst/>
            </a:prstGeom>
            <a:noFill/>
            <a:ln w="19050">
              <a:solidFill>
                <a:srgbClr val="1F9D73"/>
              </a:solidFill>
              <a:round/>
              <a:headEnd/>
              <a:tailEnd/>
            </a:ln>
          </p:spPr>
          <p:txBody>
            <a:bodyPr/>
            <a:lstStyle/>
            <a:p>
              <a:endParaRPr lang="en-US" sz="1800"/>
            </a:p>
          </p:txBody>
        </p:sp>
        <p:sp>
          <p:nvSpPr>
            <p:cNvPr id="20518" name="Line 22"/>
            <p:cNvSpPr>
              <a:spLocks noChangeShapeType="1"/>
            </p:cNvSpPr>
            <p:nvPr/>
          </p:nvSpPr>
          <p:spPr bwMode="auto">
            <a:xfrm>
              <a:off x="3851" y="3792"/>
              <a:ext cx="12" cy="48"/>
            </a:xfrm>
            <a:prstGeom prst="line">
              <a:avLst/>
            </a:prstGeom>
            <a:noFill/>
            <a:ln w="19050">
              <a:solidFill>
                <a:srgbClr val="1F9D73"/>
              </a:solidFill>
              <a:round/>
              <a:headEnd/>
              <a:tailEnd/>
            </a:ln>
          </p:spPr>
          <p:txBody>
            <a:bodyPr/>
            <a:lstStyle/>
            <a:p>
              <a:endParaRPr lang="en-US" sz="1800"/>
            </a:p>
          </p:txBody>
        </p:sp>
        <p:sp>
          <p:nvSpPr>
            <p:cNvPr id="20519" name="Line 23"/>
            <p:cNvSpPr>
              <a:spLocks noChangeShapeType="1"/>
            </p:cNvSpPr>
            <p:nvPr/>
          </p:nvSpPr>
          <p:spPr bwMode="auto">
            <a:xfrm rot="-816522">
              <a:off x="4127" y="3684"/>
              <a:ext cx="12" cy="48"/>
            </a:xfrm>
            <a:prstGeom prst="line">
              <a:avLst/>
            </a:prstGeom>
            <a:noFill/>
            <a:ln w="19050">
              <a:solidFill>
                <a:srgbClr val="1F9D73"/>
              </a:solidFill>
              <a:round/>
              <a:headEnd/>
              <a:tailEnd/>
            </a:ln>
          </p:spPr>
          <p:txBody>
            <a:bodyPr/>
            <a:lstStyle/>
            <a:p>
              <a:endParaRPr lang="en-US" sz="1800"/>
            </a:p>
          </p:txBody>
        </p:sp>
        <p:sp>
          <p:nvSpPr>
            <p:cNvPr id="20520" name="Line 24"/>
            <p:cNvSpPr>
              <a:spLocks noChangeShapeType="1"/>
            </p:cNvSpPr>
            <p:nvPr/>
          </p:nvSpPr>
          <p:spPr bwMode="auto">
            <a:xfrm rot="-1090955">
              <a:off x="4343" y="3528"/>
              <a:ext cx="12" cy="48"/>
            </a:xfrm>
            <a:prstGeom prst="line">
              <a:avLst/>
            </a:prstGeom>
            <a:noFill/>
            <a:ln w="19050">
              <a:solidFill>
                <a:srgbClr val="1F9D73"/>
              </a:solidFill>
              <a:round/>
              <a:headEnd/>
              <a:tailEnd/>
            </a:ln>
          </p:spPr>
          <p:txBody>
            <a:bodyPr/>
            <a:lstStyle/>
            <a:p>
              <a:endParaRPr lang="en-US" sz="1800"/>
            </a:p>
          </p:txBody>
        </p:sp>
        <p:sp>
          <p:nvSpPr>
            <p:cNvPr id="20521" name="Line 25"/>
            <p:cNvSpPr>
              <a:spLocks noChangeShapeType="1"/>
            </p:cNvSpPr>
            <p:nvPr/>
          </p:nvSpPr>
          <p:spPr bwMode="auto">
            <a:xfrm rot="-2139825">
              <a:off x="4547" y="3324"/>
              <a:ext cx="12" cy="48"/>
            </a:xfrm>
            <a:prstGeom prst="line">
              <a:avLst/>
            </a:prstGeom>
            <a:noFill/>
            <a:ln w="19050">
              <a:solidFill>
                <a:srgbClr val="1F9D73"/>
              </a:solidFill>
              <a:round/>
              <a:headEnd/>
              <a:tailEnd/>
            </a:ln>
          </p:spPr>
          <p:txBody>
            <a:bodyPr/>
            <a:lstStyle/>
            <a:p>
              <a:endParaRPr lang="en-US" sz="1800"/>
            </a:p>
          </p:txBody>
        </p:sp>
        <p:sp>
          <p:nvSpPr>
            <p:cNvPr id="20522" name="Line 26"/>
            <p:cNvSpPr>
              <a:spLocks noChangeShapeType="1"/>
            </p:cNvSpPr>
            <p:nvPr/>
          </p:nvSpPr>
          <p:spPr bwMode="auto">
            <a:xfrm rot="-2268153">
              <a:off x="4715" y="3084"/>
              <a:ext cx="12" cy="48"/>
            </a:xfrm>
            <a:prstGeom prst="line">
              <a:avLst/>
            </a:prstGeom>
            <a:noFill/>
            <a:ln w="19050">
              <a:solidFill>
                <a:srgbClr val="1F9D73"/>
              </a:solidFill>
              <a:round/>
              <a:headEnd/>
              <a:tailEnd/>
            </a:ln>
          </p:spPr>
          <p:txBody>
            <a:bodyPr/>
            <a:lstStyle/>
            <a:p>
              <a:endParaRPr lang="en-US" sz="1800"/>
            </a:p>
          </p:txBody>
        </p:sp>
        <p:sp>
          <p:nvSpPr>
            <p:cNvPr id="20523" name="Line 27"/>
            <p:cNvSpPr>
              <a:spLocks noChangeShapeType="1"/>
            </p:cNvSpPr>
            <p:nvPr/>
          </p:nvSpPr>
          <p:spPr bwMode="auto">
            <a:xfrm rot="-2844185">
              <a:off x="4835" y="2832"/>
              <a:ext cx="12" cy="48"/>
            </a:xfrm>
            <a:prstGeom prst="line">
              <a:avLst/>
            </a:prstGeom>
            <a:noFill/>
            <a:ln w="19050">
              <a:solidFill>
                <a:srgbClr val="1F9D73"/>
              </a:solidFill>
              <a:round/>
              <a:headEnd/>
              <a:tailEnd/>
            </a:ln>
          </p:spPr>
          <p:txBody>
            <a:bodyPr/>
            <a:lstStyle/>
            <a:p>
              <a:endParaRPr lang="en-US" sz="1800"/>
            </a:p>
          </p:txBody>
        </p:sp>
        <p:sp>
          <p:nvSpPr>
            <p:cNvPr id="20524" name="Line 28"/>
            <p:cNvSpPr>
              <a:spLocks noChangeShapeType="1"/>
            </p:cNvSpPr>
            <p:nvPr/>
          </p:nvSpPr>
          <p:spPr bwMode="auto">
            <a:xfrm rot="-4047892">
              <a:off x="4907" y="2568"/>
              <a:ext cx="12" cy="48"/>
            </a:xfrm>
            <a:prstGeom prst="line">
              <a:avLst/>
            </a:prstGeom>
            <a:noFill/>
            <a:ln w="19050">
              <a:solidFill>
                <a:srgbClr val="1F9D73"/>
              </a:solidFill>
              <a:round/>
              <a:headEnd/>
              <a:tailEnd/>
            </a:ln>
          </p:spPr>
          <p:txBody>
            <a:bodyPr/>
            <a:lstStyle/>
            <a:p>
              <a:endParaRPr lang="en-US" sz="1800"/>
            </a:p>
          </p:txBody>
        </p:sp>
        <p:sp>
          <p:nvSpPr>
            <p:cNvPr id="20525" name="Line 29"/>
            <p:cNvSpPr>
              <a:spLocks noChangeShapeType="1"/>
            </p:cNvSpPr>
            <p:nvPr/>
          </p:nvSpPr>
          <p:spPr bwMode="auto">
            <a:xfrm rot="414673">
              <a:off x="3599" y="3852"/>
              <a:ext cx="12" cy="48"/>
            </a:xfrm>
            <a:prstGeom prst="line">
              <a:avLst/>
            </a:prstGeom>
            <a:noFill/>
            <a:ln w="19050">
              <a:solidFill>
                <a:srgbClr val="1F9D73"/>
              </a:solidFill>
              <a:round/>
              <a:headEnd/>
              <a:tailEnd/>
            </a:ln>
          </p:spPr>
          <p:txBody>
            <a:bodyPr/>
            <a:lstStyle/>
            <a:p>
              <a:endParaRPr lang="en-US" sz="1800"/>
            </a:p>
          </p:txBody>
        </p:sp>
        <p:sp>
          <p:nvSpPr>
            <p:cNvPr id="20526" name="Line 30"/>
            <p:cNvSpPr>
              <a:spLocks noChangeShapeType="1"/>
            </p:cNvSpPr>
            <p:nvPr/>
          </p:nvSpPr>
          <p:spPr bwMode="auto">
            <a:xfrm rot="-5400000">
              <a:off x="1805" y="2574"/>
              <a:ext cx="12" cy="48"/>
            </a:xfrm>
            <a:prstGeom prst="line">
              <a:avLst/>
            </a:prstGeom>
            <a:noFill/>
            <a:ln w="19050">
              <a:solidFill>
                <a:srgbClr val="1F9D73"/>
              </a:solidFill>
              <a:round/>
              <a:headEnd/>
              <a:tailEnd/>
            </a:ln>
          </p:spPr>
          <p:txBody>
            <a:bodyPr/>
            <a:lstStyle/>
            <a:p>
              <a:endParaRPr lang="en-US" sz="1800"/>
            </a:p>
          </p:txBody>
        </p:sp>
        <p:sp>
          <p:nvSpPr>
            <p:cNvPr id="20527" name="Line 31"/>
            <p:cNvSpPr>
              <a:spLocks noChangeShapeType="1"/>
            </p:cNvSpPr>
            <p:nvPr/>
          </p:nvSpPr>
          <p:spPr bwMode="auto">
            <a:xfrm rot="-6151729">
              <a:off x="1865" y="2826"/>
              <a:ext cx="12" cy="48"/>
            </a:xfrm>
            <a:prstGeom prst="line">
              <a:avLst/>
            </a:prstGeom>
            <a:noFill/>
            <a:ln w="19050">
              <a:solidFill>
                <a:srgbClr val="1F9D73"/>
              </a:solidFill>
              <a:round/>
              <a:headEnd/>
              <a:tailEnd/>
            </a:ln>
          </p:spPr>
          <p:txBody>
            <a:bodyPr/>
            <a:lstStyle/>
            <a:p>
              <a:endParaRPr lang="en-US" sz="1800"/>
            </a:p>
          </p:txBody>
        </p:sp>
        <p:sp>
          <p:nvSpPr>
            <p:cNvPr id="20528" name="Line 32"/>
            <p:cNvSpPr>
              <a:spLocks noChangeShapeType="1"/>
            </p:cNvSpPr>
            <p:nvPr/>
          </p:nvSpPr>
          <p:spPr bwMode="auto">
            <a:xfrm rot="-6855235">
              <a:off x="1973" y="3078"/>
              <a:ext cx="12" cy="48"/>
            </a:xfrm>
            <a:prstGeom prst="line">
              <a:avLst/>
            </a:prstGeom>
            <a:noFill/>
            <a:ln w="19050">
              <a:solidFill>
                <a:srgbClr val="1F9D73"/>
              </a:solidFill>
              <a:round/>
              <a:headEnd/>
              <a:tailEnd/>
            </a:ln>
          </p:spPr>
          <p:txBody>
            <a:bodyPr/>
            <a:lstStyle/>
            <a:p>
              <a:endParaRPr lang="en-US" sz="1800"/>
            </a:p>
          </p:txBody>
        </p:sp>
        <p:sp>
          <p:nvSpPr>
            <p:cNvPr id="20529" name="Line 33"/>
            <p:cNvSpPr>
              <a:spLocks noChangeShapeType="1"/>
            </p:cNvSpPr>
            <p:nvPr/>
          </p:nvSpPr>
          <p:spPr bwMode="auto">
            <a:xfrm rot="-6887514">
              <a:off x="2117" y="3294"/>
              <a:ext cx="12" cy="48"/>
            </a:xfrm>
            <a:prstGeom prst="line">
              <a:avLst/>
            </a:prstGeom>
            <a:noFill/>
            <a:ln w="19050">
              <a:solidFill>
                <a:srgbClr val="1F9D73"/>
              </a:solidFill>
              <a:round/>
              <a:headEnd/>
              <a:tailEnd/>
            </a:ln>
          </p:spPr>
          <p:txBody>
            <a:bodyPr/>
            <a:lstStyle/>
            <a:p>
              <a:endParaRPr lang="en-US" sz="1800"/>
            </a:p>
          </p:txBody>
        </p:sp>
        <p:sp>
          <p:nvSpPr>
            <p:cNvPr id="20530" name="Line 34"/>
            <p:cNvSpPr>
              <a:spLocks noChangeShapeType="1"/>
            </p:cNvSpPr>
            <p:nvPr/>
          </p:nvSpPr>
          <p:spPr bwMode="auto">
            <a:xfrm rot="-7364590">
              <a:off x="2321" y="3498"/>
              <a:ext cx="12" cy="48"/>
            </a:xfrm>
            <a:prstGeom prst="line">
              <a:avLst/>
            </a:prstGeom>
            <a:noFill/>
            <a:ln w="19050">
              <a:solidFill>
                <a:srgbClr val="1F9D73"/>
              </a:solidFill>
              <a:round/>
              <a:headEnd/>
              <a:tailEnd/>
            </a:ln>
          </p:spPr>
          <p:txBody>
            <a:bodyPr/>
            <a:lstStyle/>
            <a:p>
              <a:endParaRPr lang="en-US" sz="1800"/>
            </a:p>
          </p:txBody>
        </p:sp>
        <p:sp>
          <p:nvSpPr>
            <p:cNvPr id="20531" name="Line 35"/>
            <p:cNvSpPr>
              <a:spLocks noChangeShapeType="1"/>
            </p:cNvSpPr>
            <p:nvPr/>
          </p:nvSpPr>
          <p:spPr bwMode="auto">
            <a:xfrm rot="-8297787">
              <a:off x="2549" y="3654"/>
              <a:ext cx="12" cy="48"/>
            </a:xfrm>
            <a:prstGeom prst="line">
              <a:avLst/>
            </a:prstGeom>
            <a:noFill/>
            <a:ln w="19050">
              <a:solidFill>
                <a:srgbClr val="1F9D73"/>
              </a:solidFill>
              <a:round/>
              <a:headEnd/>
              <a:tailEnd/>
            </a:ln>
          </p:spPr>
          <p:txBody>
            <a:bodyPr/>
            <a:lstStyle/>
            <a:p>
              <a:endParaRPr lang="en-US" sz="1800"/>
            </a:p>
          </p:txBody>
        </p:sp>
        <p:sp>
          <p:nvSpPr>
            <p:cNvPr id="20532" name="Line 36"/>
            <p:cNvSpPr>
              <a:spLocks noChangeShapeType="1"/>
            </p:cNvSpPr>
            <p:nvPr/>
          </p:nvSpPr>
          <p:spPr bwMode="auto">
            <a:xfrm rot="-9060014">
              <a:off x="2777" y="3762"/>
              <a:ext cx="12" cy="48"/>
            </a:xfrm>
            <a:prstGeom prst="line">
              <a:avLst/>
            </a:prstGeom>
            <a:noFill/>
            <a:ln w="19050">
              <a:solidFill>
                <a:srgbClr val="1F9D73"/>
              </a:solidFill>
              <a:round/>
              <a:headEnd/>
              <a:tailEnd/>
            </a:ln>
          </p:spPr>
          <p:txBody>
            <a:bodyPr/>
            <a:lstStyle/>
            <a:p>
              <a:endParaRPr lang="en-US" sz="1800"/>
            </a:p>
          </p:txBody>
        </p:sp>
        <p:sp>
          <p:nvSpPr>
            <p:cNvPr id="20533" name="Line 37"/>
            <p:cNvSpPr>
              <a:spLocks noChangeShapeType="1"/>
            </p:cNvSpPr>
            <p:nvPr/>
          </p:nvSpPr>
          <p:spPr bwMode="auto">
            <a:xfrm rot="-9304423">
              <a:off x="3065" y="3852"/>
              <a:ext cx="12" cy="48"/>
            </a:xfrm>
            <a:prstGeom prst="line">
              <a:avLst/>
            </a:prstGeom>
            <a:noFill/>
            <a:ln w="19050">
              <a:solidFill>
                <a:srgbClr val="1F9D73"/>
              </a:solidFill>
              <a:round/>
              <a:headEnd/>
              <a:tailEnd/>
            </a:ln>
          </p:spPr>
          <p:txBody>
            <a:bodyPr/>
            <a:lstStyle/>
            <a:p>
              <a:endParaRPr lang="en-US" sz="1800"/>
            </a:p>
          </p:txBody>
        </p:sp>
        <p:sp>
          <p:nvSpPr>
            <p:cNvPr id="20534" name="Line 38"/>
            <p:cNvSpPr>
              <a:spLocks noChangeShapeType="1"/>
            </p:cNvSpPr>
            <p:nvPr/>
          </p:nvSpPr>
          <p:spPr bwMode="auto">
            <a:xfrm rot="-5400000">
              <a:off x="4901" y="2046"/>
              <a:ext cx="12" cy="48"/>
            </a:xfrm>
            <a:prstGeom prst="line">
              <a:avLst/>
            </a:prstGeom>
            <a:noFill/>
            <a:ln w="19050">
              <a:solidFill>
                <a:srgbClr val="1F9D73"/>
              </a:solidFill>
              <a:round/>
              <a:headEnd/>
              <a:tailEnd/>
            </a:ln>
          </p:spPr>
          <p:txBody>
            <a:bodyPr/>
            <a:lstStyle/>
            <a:p>
              <a:endParaRPr lang="en-US" sz="1800"/>
            </a:p>
          </p:txBody>
        </p:sp>
        <p:sp>
          <p:nvSpPr>
            <p:cNvPr id="20535" name="Line 39"/>
            <p:cNvSpPr>
              <a:spLocks noChangeShapeType="1"/>
            </p:cNvSpPr>
            <p:nvPr/>
          </p:nvSpPr>
          <p:spPr bwMode="auto">
            <a:xfrm rot="-4153050">
              <a:off x="4937" y="2322"/>
              <a:ext cx="12" cy="48"/>
            </a:xfrm>
            <a:prstGeom prst="line">
              <a:avLst/>
            </a:prstGeom>
            <a:noFill/>
            <a:ln w="19050">
              <a:solidFill>
                <a:srgbClr val="1F9D73"/>
              </a:solidFill>
              <a:round/>
              <a:headEnd/>
              <a:tailEnd/>
            </a:ln>
          </p:spPr>
          <p:txBody>
            <a:bodyPr/>
            <a:lstStyle/>
            <a:p>
              <a:endParaRPr lang="en-US" sz="1800"/>
            </a:p>
          </p:txBody>
        </p:sp>
        <p:sp>
          <p:nvSpPr>
            <p:cNvPr id="20536" name="Line 40"/>
            <p:cNvSpPr>
              <a:spLocks noChangeShapeType="1"/>
            </p:cNvSpPr>
            <p:nvPr/>
          </p:nvSpPr>
          <p:spPr bwMode="auto">
            <a:xfrm rot="-5840063">
              <a:off x="4829" y="1770"/>
              <a:ext cx="12" cy="48"/>
            </a:xfrm>
            <a:prstGeom prst="line">
              <a:avLst/>
            </a:prstGeom>
            <a:noFill/>
            <a:ln w="19050">
              <a:solidFill>
                <a:srgbClr val="1F9D73"/>
              </a:solidFill>
              <a:round/>
              <a:headEnd/>
              <a:tailEnd/>
            </a:ln>
          </p:spPr>
          <p:txBody>
            <a:bodyPr/>
            <a:lstStyle/>
            <a:p>
              <a:endParaRPr lang="en-US" sz="1800"/>
            </a:p>
          </p:txBody>
        </p:sp>
        <p:sp>
          <p:nvSpPr>
            <p:cNvPr id="20537" name="Line 41"/>
            <p:cNvSpPr>
              <a:spLocks noChangeShapeType="1"/>
            </p:cNvSpPr>
            <p:nvPr/>
          </p:nvSpPr>
          <p:spPr bwMode="auto">
            <a:xfrm rot="-6578556">
              <a:off x="4709" y="1518"/>
              <a:ext cx="12" cy="48"/>
            </a:xfrm>
            <a:prstGeom prst="line">
              <a:avLst/>
            </a:prstGeom>
            <a:noFill/>
            <a:ln w="19050">
              <a:solidFill>
                <a:srgbClr val="1F9D73"/>
              </a:solidFill>
              <a:round/>
              <a:headEnd/>
              <a:tailEnd/>
            </a:ln>
          </p:spPr>
          <p:txBody>
            <a:bodyPr/>
            <a:lstStyle/>
            <a:p>
              <a:endParaRPr lang="en-US" sz="1800"/>
            </a:p>
          </p:txBody>
        </p:sp>
        <p:sp>
          <p:nvSpPr>
            <p:cNvPr id="20538" name="Line 42"/>
            <p:cNvSpPr>
              <a:spLocks noChangeShapeType="1"/>
            </p:cNvSpPr>
            <p:nvPr/>
          </p:nvSpPr>
          <p:spPr bwMode="auto">
            <a:xfrm rot="-7363083">
              <a:off x="4565" y="1290"/>
              <a:ext cx="12" cy="48"/>
            </a:xfrm>
            <a:prstGeom prst="line">
              <a:avLst/>
            </a:prstGeom>
            <a:noFill/>
            <a:ln w="19050">
              <a:solidFill>
                <a:srgbClr val="1F9D73"/>
              </a:solidFill>
              <a:round/>
              <a:headEnd/>
              <a:tailEnd/>
            </a:ln>
          </p:spPr>
          <p:txBody>
            <a:bodyPr/>
            <a:lstStyle/>
            <a:p>
              <a:endParaRPr lang="en-US" sz="1800"/>
            </a:p>
          </p:txBody>
        </p:sp>
        <p:sp>
          <p:nvSpPr>
            <p:cNvPr id="20539" name="Line 43"/>
            <p:cNvSpPr>
              <a:spLocks noChangeShapeType="1"/>
            </p:cNvSpPr>
            <p:nvPr/>
          </p:nvSpPr>
          <p:spPr bwMode="auto">
            <a:xfrm rot="-7420441">
              <a:off x="4361" y="1098"/>
              <a:ext cx="12" cy="48"/>
            </a:xfrm>
            <a:prstGeom prst="line">
              <a:avLst/>
            </a:prstGeom>
            <a:noFill/>
            <a:ln w="19050">
              <a:solidFill>
                <a:srgbClr val="1F9D73"/>
              </a:solidFill>
              <a:round/>
              <a:headEnd/>
              <a:tailEnd/>
            </a:ln>
          </p:spPr>
          <p:txBody>
            <a:bodyPr/>
            <a:lstStyle/>
            <a:p>
              <a:endParaRPr lang="en-US" sz="1800"/>
            </a:p>
          </p:txBody>
        </p:sp>
        <p:sp>
          <p:nvSpPr>
            <p:cNvPr id="20540" name="Line 44"/>
            <p:cNvSpPr>
              <a:spLocks noChangeShapeType="1"/>
            </p:cNvSpPr>
            <p:nvPr/>
          </p:nvSpPr>
          <p:spPr bwMode="auto">
            <a:xfrm rot="-8426477">
              <a:off x="4133" y="942"/>
              <a:ext cx="12" cy="48"/>
            </a:xfrm>
            <a:prstGeom prst="line">
              <a:avLst/>
            </a:prstGeom>
            <a:noFill/>
            <a:ln w="19050">
              <a:solidFill>
                <a:srgbClr val="1F9D73"/>
              </a:solidFill>
              <a:round/>
              <a:headEnd/>
              <a:tailEnd/>
            </a:ln>
          </p:spPr>
          <p:txBody>
            <a:bodyPr/>
            <a:lstStyle/>
            <a:p>
              <a:endParaRPr lang="en-US" sz="1800"/>
            </a:p>
          </p:txBody>
        </p:sp>
        <p:sp>
          <p:nvSpPr>
            <p:cNvPr id="20541" name="Line 45"/>
            <p:cNvSpPr>
              <a:spLocks noChangeShapeType="1"/>
            </p:cNvSpPr>
            <p:nvPr/>
          </p:nvSpPr>
          <p:spPr bwMode="auto">
            <a:xfrm rot="-9064603">
              <a:off x="3911" y="822"/>
              <a:ext cx="12" cy="48"/>
            </a:xfrm>
            <a:prstGeom prst="line">
              <a:avLst/>
            </a:prstGeom>
            <a:noFill/>
            <a:ln w="19050">
              <a:solidFill>
                <a:srgbClr val="1F9D73"/>
              </a:solidFill>
              <a:round/>
              <a:headEnd/>
              <a:tailEnd/>
            </a:ln>
          </p:spPr>
          <p:txBody>
            <a:bodyPr/>
            <a:lstStyle/>
            <a:p>
              <a:endParaRPr lang="en-US" sz="1800"/>
            </a:p>
          </p:txBody>
        </p:sp>
        <p:sp>
          <p:nvSpPr>
            <p:cNvPr id="20542" name="Line 46"/>
            <p:cNvSpPr>
              <a:spLocks noChangeShapeType="1"/>
            </p:cNvSpPr>
            <p:nvPr/>
          </p:nvSpPr>
          <p:spPr bwMode="auto">
            <a:xfrm rot="-9999666">
              <a:off x="3639" y="762"/>
              <a:ext cx="12" cy="48"/>
            </a:xfrm>
            <a:prstGeom prst="line">
              <a:avLst/>
            </a:prstGeom>
            <a:noFill/>
            <a:ln w="19050">
              <a:solidFill>
                <a:srgbClr val="1F9D73"/>
              </a:solidFill>
              <a:round/>
              <a:headEnd/>
              <a:tailEnd/>
            </a:ln>
          </p:spPr>
          <p:txBody>
            <a:bodyPr/>
            <a:lstStyle/>
            <a:p>
              <a:endParaRPr lang="en-US" sz="1800"/>
            </a:p>
          </p:txBody>
        </p:sp>
        <p:sp>
          <p:nvSpPr>
            <p:cNvPr id="20543" name="Line 47"/>
            <p:cNvSpPr>
              <a:spLocks noChangeShapeType="1"/>
            </p:cNvSpPr>
            <p:nvPr/>
          </p:nvSpPr>
          <p:spPr bwMode="auto">
            <a:xfrm rot="-4153050">
              <a:off x="1769" y="2322"/>
              <a:ext cx="12" cy="48"/>
            </a:xfrm>
            <a:prstGeom prst="line">
              <a:avLst/>
            </a:prstGeom>
            <a:noFill/>
            <a:ln w="19050">
              <a:solidFill>
                <a:srgbClr val="1F9D73"/>
              </a:solidFill>
              <a:round/>
              <a:headEnd/>
              <a:tailEnd/>
            </a:ln>
          </p:spPr>
          <p:txBody>
            <a:bodyPr/>
            <a:lstStyle/>
            <a:p>
              <a:endParaRPr lang="en-US" sz="1800"/>
            </a:p>
          </p:txBody>
        </p:sp>
        <p:sp>
          <p:nvSpPr>
            <p:cNvPr id="20544" name="Line 48"/>
            <p:cNvSpPr>
              <a:spLocks noChangeShapeType="1"/>
            </p:cNvSpPr>
            <p:nvPr/>
          </p:nvSpPr>
          <p:spPr bwMode="auto">
            <a:xfrm rot="414673">
              <a:off x="3371" y="3888"/>
              <a:ext cx="12" cy="48"/>
            </a:xfrm>
            <a:prstGeom prst="line">
              <a:avLst/>
            </a:prstGeom>
            <a:noFill/>
            <a:ln w="19050">
              <a:solidFill>
                <a:srgbClr val="1F9D73"/>
              </a:solidFill>
              <a:round/>
              <a:headEnd/>
              <a:tailEnd/>
            </a:ln>
          </p:spPr>
          <p:txBody>
            <a:bodyPr/>
            <a:lstStyle/>
            <a:p>
              <a:endParaRPr lang="en-US" sz="1800"/>
            </a:p>
          </p:txBody>
        </p:sp>
        <p:sp>
          <p:nvSpPr>
            <p:cNvPr id="20545" name="Line 49"/>
            <p:cNvSpPr>
              <a:spLocks noChangeShapeType="1"/>
            </p:cNvSpPr>
            <p:nvPr/>
          </p:nvSpPr>
          <p:spPr bwMode="auto">
            <a:xfrm rot="-9225894">
              <a:off x="3367" y="732"/>
              <a:ext cx="12" cy="48"/>
            </a:xfrm>
            <a:prstGeom prst="line">
              <a:avLst/>
            </a:prstGeom>
            <a:noFill/>
            <a:ln w="19050">
              <a:solidFill>
                <a:srgbClr val="1F9D73"/>
              </a:solidFill>
              <a:round/>
              <a:headEnd/>
              <a:tailEnd/>
            </a:ln>
          </p:spPr>
          <p:txBody>
            <a:bodyPr/>
            <a:lstStyle/>
            <a:p>
              <a:endParaRPr lang="en-US" sz="1800"/>
            </a:p>
          </p:txBody>
        </p:sp>
        <p:sp>
          <p:nvSpPr>
            <p:cNvPr id="20546" name="Rectangle 50"/>
            <p:cNvSpPr>
              <a:spLocks noChangeArrowheads="1"/>
            </p:cNvSpPr>
            <p:nvPr/>
          </p:nvSpPr>
          <p:spPr bwMode="auto">
            <a:xfrm>
              <a:off x="2955" y="75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20547" name="Rectangle 51"/>
            <p:cNvSpPr>
              <a:spLocks noChangeArrowheads="1"/>
            </p:cNvSpPr>
            <p:nvPr/>
          </p:nvSpPr>
          <p:spPr bwMode="auto">
            <a:xfrm>
              <a:off x="2687" y="81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20548" name="Rectangle 52"/>
            <p:cNvSpPr>
              <a:spLocks noChangeArrowheads="1"/>
            </p:cNvSpPr>
            <p:nvPr/>
          </p:nvSpPr>
          <p:spPr bwMode="auto">
            <a:xfrm>
              <a:off x="2483" y="9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20549" name="Rectangle 53"/>
            <p:cNvSpPr>
              <a:spLocks noChangeArrowheads="1"/>
            </p:cNvSpPr>
            <p:nvPr/>
          </p:nvSpPr>
          <p:spPr bwMode="auto">
            <a:xfrm>
              <a:off x="2291" y="108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20550" name="Rectangle 54"/>
            <p:cNvSpPr>
              <a:spLocks noChangeArrowheads="1"/>
            </p:cNvSpPr>
            <p:nvPr/>
          </p:nvSpPr>
          <p:spPr bwMode="auto">
            <a:xfrm>
              <a:off x="2123" y="12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20551" name="Rectangle 55"/>
            <p:cNvSpPr>
              <a:spLocks noChangeArrowheads="1"/>
            </p:cNvSpPr>
            <p:nvPr/>
          </p:nvSpPr>
          <p:spPr bwMode="auto">
            <a:xfrm>
              <a:off x="1967" y="14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20552" name="Rectangle 56"/>
            <p:cNvSpPr>
              <a:spLocks noChangeArrowheads="1"/>
            </p:cNvSpPr>
            <p:nvPr/>
          </p:nvSpPr>
          <p:spPr bwMode="auto">
            <a:xfrm>
              <a:off x="1859" y="171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20553" name="Rectangle 57"/>
            <p:cNvSpPr>
              <a:spLocks noChangeArrowheads="1"/>
            </p:cNvSpPr>
            <p:nvPr/>
          </p:nvSpPr>
          <p:spPr bwMode="auto">
            <a:xfrm>
              <a:off x="1799" y="194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20554" name="Rectangle 58"/>
            <p:cNvSpPr>
              <a:spLocks noChangeArrowheads="1"/>
            </p:cNvSpPr>
            <p:nvPr/>
          </p:nvSpPr>
          <p:spPr bwMode="auto">
            <a:xfrm>
              <a:off x="1751" y="22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90</a:t>
              </a:r>
            </a:p>
          </p:txBody>
        </p:sp>
        <p:sp>
          <p:nvSpPr>
            <p:cNvPr id="20555" name="Rectangle 59"/>
            <p:cNvSpPr>
              <a:spLocks noChangeArrowheads="1"/>
            </p:cNvSpPr>
            <p:nvPr/>
          </p:nvSpPr>
          <p:spPr bwMode="auto">
            <a:xfrm>
              <a:off x="3227" y="709"/>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0</a:t>
              </a:r>
            </a:p>
          </p:txBody>
        </p:sp>
        <p:sp>
          <p:nvSpPr>
            <p:cNvPr id="20556" name="Rectangle 60"/>
            <p:cNvSpPr>
              <a:spLocks noChangeArrowheads="1"/>
            </p:cNvSpPr>
            <p:nvPr/>
          </p:nvSpPr>
          <p:spPr bwMode="auto">
            <a:xfrm>
              <a:off x="4667" y="22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90</a:t>
              </a:r>
            </a:p>
          </p:txBody>
        </p:sp>
        <p:sp>
          <p:nvSpPr>
            <p:cNvPr id="20557" name="Rectangle 61"/>
            <p:cNvSpPr>
              <a:spLocks noChangeArrowheads="1"/>
            </p:cNvSpPr>
            <p:nvPr/>
          </p:nvSpPr>
          <p:spPr bwMode="auto">
            <a:xfrm>
              <a:off x="1787" y="24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20558" name="Rectangle 62"/>
            <p:cNvSpPr>
              <a:spLocks noChangeArrowheads="1"/>
            </p:cNvSpPr>
            <p:nvPr/>
          </p:nvSpPr>
          <p:spPr bwMode="auto">
            <a:xfrm>
              <a:off x="1847" y="266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20559" name="Rectangle 63"/>
            <p:cNvSpPr>
              <a:spLocks noChangeArrowheads="1"/>
            </p:cNvSpPr>
            <p:nvPr/>
          </p:nvSpPr>
          <p:spPr bwMode="auto">
            <a:xfrm>
              <a:off x="1943" y="289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20560" name="Rectangle 64"/>
            <p:cNvSpPr>
              <a:spLocks noChangeArrowheads="1"/>
            </p:cNvSpPr>
            <p:nvPr/>
          </p:nvSpPr>
          <p:spPr bwMode="auto">
            <a:xfrm>
              <a:off x="2075" y="310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20561" name="Rectangle 65"/>
            <p:cNvSpPr>
              <a:spLocks noChangeArrowheads="1"/>
            </p:cNvSpPr>
            <p:nvPr/>
          </p:nvSpPr>
          <p:spPr bwMode="auto">
            <a:xfrm>
              <a:off x="2267" y="330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20562" name="Rectangle 66"/>
            <p:cNvSpPr>
              <a:spLocks noChangeArrowheads="1"/>
            </p:cNvSpPr>
            <p:nvPr/>
          </p:nvSpPr>
          <p:spPr bwMode="auto">
            <a:xfrm>
              <a:off x="2495" y="344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20563" name="Rectangle 67"/>
            <p:cNvSpPr>
              <a:spLocks noChangeArrowheads="1"/>
            </p:cNvSpPr>
            <p:nvPr/>
          </p:nvSpPr>
          <p:spPr bwMode="auto">
            <a:xfrm>
              <a:off x="2711" y="355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20564" name="Rectangle 68"/>
            <p:cNvSpPr>
              <a:spLocks noChangeArrowheads="1"/>
            </p:cNvSpPr>
            <p:nvPr/>
          </p:nvSpPr>
          <p:spPr bwMode="auto">
            <a:xfrm>
              <a:off x="2951" y="363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20565" name="Rectangle 69"/>
            <p:cNvSpPr>
              <a:spLocks noChangeArrowheads="1"/>
            </p:cNvSpPr>
            <p:nvPr/>
          </p:nvSpPr>
          <p:spPr bwMode="auto">
            <a:xfrm>
              <a:off x="3227" y="366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0</a:t>
              </a:r>
            </a:p>
          </p:txBody>
        </p:sp>
        <p:sp>
          <p:nvSpPr>
            <p:cNvPr id="20566" name="Rectangle 70"/>
            <p:cNvSpPr>
              <a:spLocks noChangeArrowheads="1"/>
            </p:cNvSpPr>
            <p:nvPr/>
          </p:nvSpPr>
          <p:spPr bwMode="auto">
            <a:xfrm>
              <a:off x="3470" y="75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20567" name="Rectangle 71"/>
            <p:cNvSpPr>
              <a:spLocks noChangeArrowheads="1"/>
            </p:cNvSpPr>
            <p:nvPr/>
          </p:nvSpPr>
          <p:spPr bwMode="auto">
            <a:xfrm>
              <a:off x="3742" y="829"/>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20568" name="Rectangle 72"/>
            <p:cNvSpPr>
              <a:spLocks noChangeArrowheads="1"/>
            </p:cNvSpPr>
            <p:nvPr/>
          </p:nvSpPr>
          <p:spPr bwMode="auto">
            <a:xfrm>
              <a:off x="3959" y="91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20569" name="Rectangle 73"/>
            <p:cNvSpPr>
              <a:spLocks noChangeArrowheads="1"/>
            </p:cNvSpPr>
            <p:nvPr/>
          </p:nvSpPr>
          <p:spPr bwMode="auto">
            <a:xfrm>
              <a:off x="4151" y="108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20570" name="Rectangle 74"/>
            <p:cNvSpPr>
              <a:spLocks noChangeArrowheads="1"/>
            </p:cNvSpPr>
            <p:nvPr/>
          </p:nvSpPr>
          <p:spPr bwMode="auto">
            <a:xfrm>
              <a:off x="4295" y="12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20571" name="Rectangle 75"/>
            <p:cNvSpPr>
              <a:spLocks noChangeArrowheads="1"/>
            </p:cNvSpPr>
            <p:nvPr/>
          </p:nvSpPr>
          <p:spPr bwMode="auto">
            <a:xfrm>
              <a:off x="4463" y="14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20572" name="Rectangle 76"/>
            <p:cNvSpPr>
              <a:spLocks noChangeArrowheads="1"/>
            </p:cNvSpPr>
            <p:nvPr/>
          </p:nvSpPr>
          <p:spPr bwMode="auto">
            <a:xfrm>
              <a:off x="4571" y="172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20573" name="Rectangle 77"/>
            <p:cNvSpPr>
              <a:spLocks noChangeArrowheads="1"/>
            </p:cNvSpPr>
            <p:nvPr/>
          </p:nvSpPr>
          <p:spPr bwMode="auto">
            <a:xfrm>
              <a:off x="4631" y="195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20574" name="Rectangle 78"/>
            <p:cNvSpPr>
              <a:spLocks noChangeArrowheads="1"/>
            </p:cNvSpPr>
            <p:nvPr/>
          </p:nvSpPr>
          <p:spPr bwMode="auto">
            <a:xfrm>
              <a:off x="4643" y="242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80</a:t>
              </a:r>
            </a:p>
          </p:txBody>
        </p:sp>
        <p:sp>
          <p:nvSpPr>
            <p:cNvPr id="20575" name="Rectangle 79"/>
            <p:cNvSpPr>
              <a:spLocks noChangeArrowheads="1"/>
            </p:cNvSpPr>
            <p:nvPr/>
          </p:nvSpPr>
          <p:spPr bwMode="auto">
            <a:xfrm>
              <a:off x="4583" y="2652"/>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70</a:t>
              </a:r>
            </a:p>
          </p:txBody>
        </p:sp>
        <p:sp>
          <p:nvSpPr>
            <p:cNvPr id="20576" name="Rectangle 80"/>
            <p:cNvSpPr>
              <a:spLocks noChangeArrowheads="1"/>
            </p:cNvSpPr>
            <p:nvPr/>
          </p:nvSpPr>
          <p:spPr bwMode="auto">
            <a:xfrm>
              <a:off x="4463" y="290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60</a:t>
              </a:r>
            </a:p>
          </p:txBody>
        </p:sp>
        <p:sp>
          <p:nvSpPr>
            <p:cNvPr id="20577" name="Rectangle 81"/>
            <p:cNvSpPr>
              <a:spLocks noChangeArrowheads="1"/>
            </p:cNvSpPr>
            <p:nvPr/>
          </p:nvSpPr>
          <p:spPr bwMode="auto">
            <a:xfrm>
              <a:off x="4331" y="3120"/>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50</a:t>
              </a:r>
            </a:p>
          </p:txBody>
        </p:sp>
        <p:sp>
          <p:nvSpPr>
            <p:cNvPr id="20578" name="Rectangle 82"/>
            <p:cNvSpPr>
              <a:spLocks noChangeArrowheads="1"/>
            </p:cNvSpPr>
            <p:nvPr/>
          </p:nvSpPr>
          <p:spPr bwMode="auto">
            <a:xfrm>
              <a:off x="4115" y="3324"/>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40</a:t>
              </a:r>
            </a:p>
          </p:txBody>
        </p:sp>
        <p:sp>
          <p:nvSpPr>
            <p:cNvPr id="20579" name="Rectangle 83"/>
            <p:cNvSpPr>
              <a:spLocks noChangeArrowheads="1"/>
            </p:cNvSpPr>
            <p:nvPr/>
          </p:nvSpPr>
          <p:spPr bwMode="auto">
            <a:xfrm>
              <a:off x="3899" y="345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30</a:t>
              </a:r>
            </a:p>
          </p:txBody>
        </p:sp>
        <p:sp>
          <p:nvSpPr>
            <p:cNvPr id="20580" name="Rectangle 84"/>
            <p:cNvSpPr>
              <a:spLocks noChangeArrowheads="1"/>
            </p:cNvSpPr>
            <p:nvPr/>
          </p:nvSpPr>
          <p:spPr bwMode="auto">
            <a:xfrm>
              <a:off x="3695" y="3576"/>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20</a:t>
              </a:r>
            </a:p>
          </p:txBody>
        </p:sp>
        <p:sp>
          <p:nvSpPr>
            <p:cNvPr id="20581" name="Rectangle 85"/>
            <p:cNvSpPr>
              <a:spLocks noChangeArrowheads="1"/>
            </p:cNvSpPr>
            <p:nvPr/>
          </p:nvSpPr>
          <p:spPr bwMode="auto">
            <a:xfrm>
              <a:off x="3455" y="3648"/>
              <a:ext cx="288" cy="288"/>
            </a:xfrm>
            <a:prstGeom prst="rect">
              <a:avLst/>
            </a:prstGeom>
            <a:noFill/>
            <a:ln w="9525">
              <a:noFill/>
              <a:miter lim="800000"/>
              <a:headEnd/>
              <a:tailEnd/>
            </a:ln>
          </p:spPr>
          <p:txBody>
            <a:bodyPr wrap="none" anchor="ctr"/>
            <a:lstStyle/>
            <a:p>
              <a:pPr algn="ctr" eaLnBrk="1" hangingPunct="1"/>
              <a:r>
                <a:rPr lang="en-US" sz="2000">
                  <a:solidFill>
                    <a:srgbClr val="1F9D73"/>
                  </a:solidFill>
                  <a:latin typeface="Arial" charset="0"/>
                </a:rPr>
                <a:t>10</a:t>
              </a:r>
            </a:p>
          </p:txBody>
        </p:sp>
        <p:sp>
          <p:nvSpPr>
            <p:cNvPr id="20582" name="Line 86"/>
            <p:cNvSpPr>
              <a:spLocks noChangeShapeType="1"/>
            </p:cNvSpPr>
            <p:nvPr/>
          </p:nvSpPr>
          <p:spPr bwMode="auto">
            <a:xfrm>
              <a:off x="3379" y="709"/>
              <a:ext cx="0" cy="3220"/>
            </a:xfrm>
            <a:prstGeom prst="line">
              <a:avLst/>
            </a:prstGeom>
            <a:noFill/>
            <a:ln w="38100">
              <a:solidFill>
                <a:srgbClr val="0000CC"/>
              </a:solidFill>
              <a:round/>
              <a:headEnd/>
              <a:tailEnd/>
            </a:ln>
          </p:spPr>
          <p:txBody>
            <a:bodyPr wrap="none"/>
            <a:lstStyle/>
            <a:p>
              <a:endParaRPr lang="en-US" sz="1800"/>
            </a:p>
          </p:txBody>
        </p:sp>
        <p:sp>
          <p:nvSpPr>
            <p:cNvPr id="20583" name="Line 87"/>
            <p:cNvSpPr>
              <a:spLocks noChangeShapeType="1"/>
            </p:cNvSpPr>
            <p:nvPr/>
          </p:nvSpPr>
          <p:spPr bwMode="auto">
            <a:xfrm>
              <a:off x="1746" y="2341"/>
              <a:ext cx="3221" cy="0"/>
            </a:xfrm>
            <a:prstGeom prst="line">
              <a:avLst/>
            </a:prstGeom>
            <a:noFill/>
            <a:ln w="38100">
              <a:solidFill>
                <a:srgbClr val="0000CC"/>
              </a:solidFill>
              <a:round/>
              <a:headEnd/>
              <a:tailEnd/>
            </a:ln>
          </p:spPr>
          <p:txBody>
            <a:bodyPr wrap="none"/>
            <a:lstStyle/>
            <a:p>
              <a:endParaRPr lang="en-US" sz="1800"/>
            </a:p>
          </p:txBody>
        </p:sp>
      </p:grpSp>
      <p:sp>
        <p:nvSpPr>
          <p:cNvPr id="20500" name="Text Box 91"/>
          <p:cNvSpPr txBox="1">
            <a:spLocks noChangeArrowheads="1"/>
          </p:cNvSpPr>
          <p:nvPr/>
        </p:nvSpPr>
        <p:spPr bwMode="auto">
          <a:xfrm>
            <a:off x="9039226" y="3141664"/>
            <a:ext cx="454025" cy="579437"/>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CC"/>
                </a:solidFill>
                <a:latin typeface="VNI-Times" pitchFamily="2" charset="0"/>
              </a:rPr>
              <a:t>Q</a:t>
            </a:r>
          </a:p>
        </p:txBody>
      </p:sp>
      <p:grpSp>
        <p:nvGrpSpPr>
          <p:cNvPr id="3" name="Group 144"/>
          <p:cNvGrpSpPr>
            <a:grpSpLocks/>
          </p:cNvGrpSpPr>
          <p:nvPr/>
        </p:nvGrpSpPr>
        <p:grpSpPr bwMode="auto">
          <a:xfrm>
            <a:off x="6437314" y="3457576"/>
            <a:ext cx="1792287" cy="2105025"/>
            <a:chOff x="5029202" y="3561425"/>
            <a:chExt cx="1371599" cy="2382175"/>
          </a:xfrm>
        </p:grpSpPr>
        <p:cxnSp>
          <p:nvCxnSpPr>
            <p:cNvPr id="142" name="Straight Connector 141"/>
            <p:cNvCxnSpPr/>
            <p:nvPr/>
          </p:nvCxnSpPr>
          <p:spPr>
            <a:xfrm rot="16200000" flipV="1">
              <a:off x="4523914" y="4066713"/>
              <a:ext cx="2382175" cy="1371599"/>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5348505" y="4552261"/>
              <a:ext cx="309000" cy="340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0800000">
              <a:off x="5535807" y="4414769"/>
              <a:ext cx="281852" cy="1580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144"/>
          <p:cNvGrpSpPr>
            <a:grpSpLocks/>
          </p:cNvGrpSpPr>
          <p:nvPr/>
        </p:nvGrpSpPr>
        <p:grpSpPr bwMode="auto">
          <a:xfrm>
            <a:off x="4176714" y="1633538"/>
            <a:ext cx="2276475" cy="1827212"/>
            <a:chOff x="4906739" y="3375317"/>
            <a:chExt cx="1494062" cy="2568284"/>
          </a:xfrm>
        </p:grpSpPr>
        <p:cxnSp>
          <p:nvCxnSpPr>
            <p:cNvPr id="103" name="Straight Connector 102"/>
            <p:cNvCxnSpPr/>
            <p:nvPr/>
          </p:nvCxnSpPr>
          <p:spPr>
            <a:xfrm rot="16200000" flipV="1">
              <a:off x="4369628" y="3912427"/>
              <a:ext cx="2568284" cy="149406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5347618" y="4553535"/>
              <a:ext cx="310157" cy="333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5536037" y="4415126"/>
              <a:ext cx="281309" cy="156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1000+ Hình nền Powerpoint đẹp, đơn giản và dễ thươn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ectangle 2"/>
          <p:cNvSpPr txBox="1">
            <a:spLocks noChangeArrowheads="1"/>
          </p:cNvSpPr>
          <p:nvPr/>
        </p:nvSpPr>
        <p:spPr>
          <a:xfrm>
            <a:off x="4343400" y="838200"/>
            <a:ext cx="35052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Times New Roman" pitchFamily="18" charset="0"/>
                <a:ea typeface="+mj-ea"/>
                <a:cs typeface="Times New Roman" pitchFamily="18" charset="0"/>
              </a:rPr>
              <a:t>CHƯƠNG III: QUANG HỌC</a:t>
            </a:r>
          </a:p>
        </p:txBody>
      </p:sp>
      <p:sp>
        <p:nvSpPr>
          <p:cNvPr id="4" name="Rectangle 3"/>
          <p:cNvSpPr/>
          <p:nvPr/>
        </p:nvSpPr>
        <p:spPr>
          <a:xfrm>
            <a:off x="3276599" y="2133601"/>
            <a:ext cx="5492353" cy="523221"/>
          </a:xfrm>
          <a:prstGeom prst="rect">
            <a:avLst/>
          </a:prstGeom>
        </p:spPr>
        <p:txBody>
          <a:bodyPr wrap="square">
            <a:spAutoFit/>
          </a:bodyPr>
          <a:lstStyle/>
          <a:p>
            <a:r>
              <a:rPr lang="vi-VN" sz="2800" b="1" dirty="0">
                <a:latin typeface="Times New Roman" pitchFamily="18" charset="0"/>
                <a:cs typeface="Times New Roman" pitchFamily="18" charset="0"/>
              </a:rPr>
              <a:t>Hiện tượng khúc xạ là gì?</a:t>
            </a:r>
          </a:p>
        </p:txBody>
      </p:sp>
      <p:sp>
        <p:nvSpPr>
          <p:cNvPr id="5" name="Rectangle 4"/>
          <p:cNvSpPr/>
          <p:nvPr/>
        </p:nvSpPr>
        <p:spPr>
          <a:xfrm>
            <a:off x="1651397" y="2490662"/>
            <a:ext cx="8736806" cy="523220"/>
          </a:xfrm>
          <a:prstGeom prst="rect">
            <a:avLst/>
          </a:prstGeom>
        </p:spPr>
        <p:txBody>
          <a:bodyPr wrap="square">
            <a:spAutoFit/>
          </a:bodyPr>
          <a:lstStyle/>
          <a:p>
            <a:r>
              <a:rPr lang="en-US" sz="2800" b="1" dirty="0" err="1">
                <a:latin typeface="Times New Roman" pitchFamily="18" charset="0"/>
                <a:cs typeface="Times New Roman" pitchFamily="18" charset="0"/>
              </a:rPr>
              <a:t>Thấu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p:txBody>
      </p:sp>
      <p:sp>
        <p:nvSpPr>
          <p:cNvPr id="6" name="Rectangle 5"/>
          <p:cNvSpPr/>
          <p:nvPr/>
        </p:nvSpPr>
        <p:spPr>
          <a:xfrm>
            <a:off x="1131095" y="2996835"/>
            <a:ext cx="8334373" cy="523220"/>
          </a:xfrm>
          <a:prstGeom prst="rect">
            <a:avLst/>
          </a:prstGeom>
        </p:spPr>
        <p:txBody>
          <a:bodyPr wrap="square">
            <a:spAutoFit/>
          </a:bodyPr>
          <a:lstStyle/>
          <a:p>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p:txBody>
      </p:sp>
      <p:sp>
        <p:nvSpPr>
          <p:cNvPr id="7" name="Rectangle 6"/>
          <p:cNvSpPr/>
          <p:nvPr/>
        </p:nvSpPr>
        <p:spPr>
          <a:xfrm>
            <a:off x="862532" y="3407979"/>
            <a:ext cx="11329468" cy="523220"/>
          </a:xfrm>
          <a:prstGeom prst="rect">
            <a:avLst/>
          </a:prstGeom>
        </p:spPr>
        <p:txBody>
          <a:bodyPr wrap="square">
            <a:spAutoFit/>
          </a:bodyPr>
          <a:lstStyle/>
          <a:p>
            <a:r>
              <a:rPr lang="vi-VN" sz="2800" b="1" dirty="0">
                <a:latin typeface="Times New Roman" pitchFamily="18" charset="0"/>
                <a:cs typeface="Times New Roman" pitchFamily="18" charset="0"/>
              </a:rPr>
              <a:t>Tật cận thị là gì? Khắc phục nó như thế nào? Kính lúp dùng để làm gì?</a:t>
            </a:r>
          </a:p>
        </p:txBody>
      </p:sp>
      <p:sp>
        <p:nvSpPr>
          <p:cNvPr id="8" name="Rectangle 7"/>
          <p:cNvSpPr/>
          <p:nvPr/>
        </p:nvSpPr>
        <p:spPr>
          <a:xfrm>
            <a:off x="2027014" y="3941181"/>
            <a:ext cx="8385002" cy="1384995"/>
          </a:xfrm>
          <a:prstGeom prst="rect">
            <a:avLst/>
          </a:prstGeom>
        </p:spPr>
        <p:txBody>
          <a:bodyPr wrap="square">
            <a:spAutoFit/>
          </a:bodyPr>
          <a:lstStyle/>
          <a:p>
            <a:r>
              <a:rPr lang="vi-VN" sz="2800" b="1" dirty="0">
                <a:latin typeface="Times New Roman" pitchFamily="18" charset="0"/>
                <a:cs typeface="Times New Roman" pitchFamily="18" charset="0"/>
              </a:rPr>
              <a:t>Phân tích ánh sáng trắng thành các ánh sáng màu như thế nào? Trộn các ánh sáng màu với nhau sẽ được ánh sáng màu gì?</a:t>
            </a:r>
          </a:p>
        </p:txBody>
      </p:sp>
      <p:sp>
        <p:nvSpPr>
          <p:cNvPr id="9" name="Rectangle 8"/>
          <p:cNvSpPr/>
          <p:nvPr/>
        </p:nvSpPr>
        <p:spPr>
          <a:xfrm>
            <a:off x="1615627" y="5238931"/>
            <a:ext cx="9385747" cy="954107"/>
          </a:xfrm>
          <a:prstGeom prst="rect">
            <a:avLst/>
          </a:prstGeom>
        </p:spPr>
        <p:txBody>
          <a:bodyPr wrap="square">
            <a:spAutoFit/>
          </a:bodyPr>
          <a:lstStyle/>
          <a:p>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nhau?Ánh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linds(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4)">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ình nền Powerpoint đẹp"/>
          <p:cNvPicPr>
            <a:picLocks noChangeAspect="1" noChangeArrowheads="1"/>
          </p:cNvPicPr>
          <p:nvPr/>
        </p:nvPicPr>
        <p:blipFill>
          <a:blip r:embed="rId3"/>
          <a:srcRect/>
          <a:stretch>
            <a:fillRect/>
          </a:stretch>
        </p:blipFill>
        <p:spPr bwMode="auto">
          <a:xfrm>
            <a:off x="0" y="0"/>
            <a:ext cx="12192000" cy="6888480"/>
          </a:xfrm>
          <a:prstGeom prst="rect">
            <a:avLst/>
          </a:prstGeom>
          <a:noFill/>
        </p:spPr>
      </p:pic>
      <p:sp>
        <p:nvSpPr>
          <p:cNvPr id="3" name="Text Box 75"/>
          <p:cNvSpPr txBox="1">
            <a:spLocks noChangeArrowheads="1"/>
          </p:cNvSpPr>
          <p:nvPr/>
        </p:nvSpPr>
        <p:spPr bwMode="auto">
          <a:xfrm>
            <a:off x="1981200" y="533401"/>
            <a:ext cx="2667000" cy="646331"/>
          </a:xfrm>
          <a:prstGeom prst="rect">
            <a:avLst/>
          </a:prstGeom>
          <a:noFill/>
          <a:ln>
            <a:noFill/>
          </a:ln>
          <a:effectLst/>
        </p:spPr>
        <p:txBody>
          <a:bodyPr wrap="square">
            <a:spAutoFit/>
          </a:bodyPr>
          <a:lstStyle/>
          <a:p>
            <a:pPr eaLnBrk="1" hangingPunct="1">
              <a:spcBef>
                <a:spcPct val="50000"/>
              </a:spcBef>
              <a:defRPr/>
            </a:pPr>
            <a:r>
              <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rPr>
              <a:t>3. </a:t>
            </a:r>
            <a:r>
              <a:rPr lang="en-US" sz="3600" b="1" dirty="0" err="1">
                <a:solidFill>
                  <a:srgbClr val="C00000"/>
                </a:solidFill>
                <a:effectLst>
                  <a:outerShdw blurRad="38100" dist="38100" dir="2700000" algn="tl">
                    <a:srgbClr val="C0C0C0"/>
                  </a:outerShdw>
                </a:effectLst>
                <a:latin typeface="Times New Roman" pitchFamily="18" charset="0"/>
                <a:cs typeface="Times New Roman" pitchFamily="18" charset="0"/>
              </a:rPr>
              <a:t>Kết</a:t>
            </a:r>
            <a:r>
              <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C0C0C0"/>
                  </a:outerShdw>
                </a:effectLst>
                <a:latin typeface="Times New Roman" pitchFamily="18" charset="0"/>
                <a:cs typeface="Times New Roman" pitchFamily="18" charset="0"/>
              </a:rPr>
              <a:t>luận</a:t>
            </a:r>
            <a:endPar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
        <p:nvSpPr>
          <p:cNvPr id="4" name="TextBox 3"/>
          <p:cNvSpPr txBox="1">
            <a:spLocks noChangeArrowheads="1"/>
          </p:cNvSpPr>
          <p:nvPr/>
        </p:nvSpPr>
        <p:spPr bwMode="auto">
          <a:xfrm>
            <a:off x="1676400" y="1447801"/>
            <a:ext cx="7899400" cy="646331"/>
          </a:xfrm>
          <a:prstGeom prst="rect">
            <a:avLst/>
          </a:prstGeom>
          <a:noFill/>
          <a:ln w="9525">
            <a:noFill/>
            <a:miter lim="800000"/>
            <a:headEnd/>
            <a:tailEnd/>
          </a:ln>
        </p:spPr>
        <p:txBody>
          <a:bodyPr wrap="square">
            <a:spAutoFit/>
          </a:bodyPr>
          <a:lstStyle/>
          <a:p>
            <a:pPr algn="just" eaLnBrk="1" hangingPunct="1"/>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lớn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tới</a:t>
            </a:r>
            <a:r>
              <a:rPr lang="vi-VN" sz="3600" b="1" dirty="0">
                <a:latin typeface="Times New Roman" pitchFamily="18" charset="0"/>
                <a:cs typeface="Times New Roman" pitchFamily="18" charset="0"/>
              </a:rPr>
              <a:t> (r &gt;i)</a:t>
            </a:r>
            <a:r>
              <a:rPr lang="en-US" sz="3600" b="1" dirty="0">
                <a:latin typeface="Times New Roman" pitchFamily="18" charset="0"/>
                <a:cs typeface="Times New Roman" pitchFamily="18" charset="0"/>
              </a:rPr>
              <a:t>  </a:t>
            </a:r>
          </a:p>
        </p:txBody>
      </p:sp>
      <p:sp>
        <p:nvSpPr>
          <p:cNvPr id="5" name="TextBox 4"/>
          <p:cNvSpPr txBox="1">
            <a:spLocks noChangeArrowheads="1"/>
          </p:cNvSpPr>
          <p:nvPr/>
        </p:nvSpPr>
        <p:spPr bwMode="auto">
          <a:xfrm>
            <a:off x="1676400" y="2362201"/>
            <a:ext cx="7899400" cy="646331"/>
          </a:xfrm>
          <a:prstGeom prst="rect">
            <a:avLst/>
          </a:prstGeom>
          <a:noFill/>
          <a:ln w="9525">
            <a:noFill/>
            <a:miter lim="800000"/>
            <a:headEnd/>
            <a:tailEnd/>
          </a:ln>
        </p:spPr>
        <p:txBody>
          <a:bodyPr wrap="square">
            <a:spAutoFit/>
          </a:bodyPr>
          <a:lstStyle/>
          <a:p>
            <a:pPr algn="just" eaLnBrk="1" hangingPunct="1"/>
            <a:r>
              <a:rPr lang="en-US" sz="3600" b="1" dirty="0">
                <a:latin typeface="Times New Roman" pitchFamily="18" charset="0"/>
                <a:cs typeface="Times New Roman" pitchFamily="18" charset="0"/>
              </a:rPr>
              <a:t>- Tia </a:t>
            </a:r>
            <a:r>
              <a:rPr lang="en-US" sz="3600" b="1" dirty="0" err="1">
                <a:latin typeface="Times New Roman" pitchFamily="18" charset="0"/>
                <a:cs typeface="Times New Roman" pitchFamily="18" charset="0"/>
              </a:rPr>
              <a:t>khúc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nằm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tới</a:t>
            </a:r>
            <a:r>
              <a:rPr lang="en-US" sz="36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25782963"/>
              </p:ext>
            </p:extLst>
          </p:nvPr>
        </p:nvGraphicFramePr>
        <p:xfrm>
          <a:off x="1676400" y="1744663"/>
          <a:ext cx="8686800" cy="453542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88898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HIỆN TƯỢNG</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PHẢN XẠ ÁNH SÁNG</a:t>
                      </a:r>
                    </a:p>
                  </a:txBody>
                  <a:tcPr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cap="none" normalizeH="0" baseline="0">
                          <a:ln>
                            <a:noFill/>
                          </a:ln>
                          <a:solidFill>
                            <a:schemeClr val="tx1"/>
                          </a:solidFill>
                          <a:effectLst/>
                          <a:latin typeface="Times New Roman" pitchFamily="18" charset="0"/>
                          <a:cs typeface="Times New Roman" pitchFamily="18" charset="0"/>
                        </a:rPr>
                        <a:t>HIỆN TƯỢNG</a:t>
                      </a:r>
                      <a:r>
                        <a:rPr kumimoji="0" lang="en-US" sz="2800" b="1" i="0" u="none" strike="noStrike" cap="none" normalizeH="0" baseline="0">
                          <a:ln>
                            <a:noFill/>
                          </a:ln>
                          <a:solidFill>
                            <a:schemeClr val="tx1"/>
                          </a:solidFill>
                          <a:effectLst/>
                          <a:latin typeface="Times New Roman" pitchFamily="18" charset="0"/>
                          <a:cs typeface="Times New Roman" pitchFamily="18" charset="0"/>
                        </a:rPr>
                        <a:t> KHÚC XẠ ÁNH SÁNG</a:t>
                      </a:r>
                    </a:p>
                  </a:txBody>
                  <a:tcPr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94078">
                <a:tc>
                  <a:txBody>
                    <a:bodyPr/>
                    <a:lstStyle/>
                    <a:p>
                      <a:pPr>
                        <a:buFontTx/>
                        <a:buChar char="-"/>
                      </a:pP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Tia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tới</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gặp</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mặt</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phân</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cách</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giữa</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hai</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môi</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trường</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a:t>
                      </a:r>
                    </a:p>
                    <a:p>
                      <a:pPr>
                        <a:buFontTx/>
                        <a:buNone/>
                      </a:pP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a:t>
                      </a:r>
                      <a:r>
                        <a:rPr kumimoji="0" lang="vi-VN"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Góc</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phản</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xạ</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góc</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tới</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a:t>
                      </a:r>
                    </a:p>
                    <a:p>
                      <a:pPr>
                        <a:buFontTx/>
                        <a:buNone/>
                      </a:pPr>
                      <a:endParaRPr lang="en-US" sz="2800" b="0" dirty="0">
                        <a:latin typeface="Times New Roman" pitchFamily="18" charset="0"/>
                        <a:cs typeface="Times New Roman" pitchFamily="18" charset="0"/>
                      </a:endParaRPr>
                    </a:p>
                  </a:txBody>
                  <a:tcPr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sz="2800" b="1" i="0" u="none" strike="noStrike" cap="none" normalizeH="0" baseline="0" dirty="0">
                          <a:ln>
                            <a:noFill/>
                          </a:ln>
                          <a:solidFill>
                            <a:srgbClr val="0000FF"/>
                          </a:solidFill>
                          <a:effectLst/>
                          <a:latin typeface="Times New Roman" pitchFamily="18" charset="0"/>
                          <a:cs typeface="Times New Roman" pitchFamily="18" charset="0"/>
                        </a:rPr>
                        <a:t>-Tia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tới</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gặp</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mặt</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phân</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cách</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giữa</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hai</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môi</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trường</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a:t>
                      </a:r>
                    </a:p>
                    <a:p>
                      <a:r>
                        <a:rPr kumimoji="0" lang="en-US" sz="2800" b="0" i="0" u="none" strike="noStrike" cap="none" normalizeH="0" baseline="0" dirty="0">
                          <a:ln>
                            <a:noFill/>
                          </a:ln>
                          <a:solidFill>
                            <a:srgbClr val="0000FF"/>
                          </a:solidFill>
                          <a:effectLst/>
                          <a:latin typeface="Times New Roman" pitchFamily="18" charset="0"/>
                          <a:cs typeface="Times New Roman" pitchFamily="18" charset="0"/>
                        </a:rPr>
                        <a:t>…………………………………………………………</a:t>
                      </a:r>
                    </a:p>
                    <a:p>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Góc</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khúc</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xạ</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vi-VN" sz="28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góc</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tới</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endParaRPr lang="en-US" sz="2800" b="0" dirty="0">
                        <a:latin typeface="Times New Roman" pitchFamily="18" charset="0"/>
                        <a:cs typeface="Times New Roman" pitchFamily="18" charset="0"/>
                      </a:endParaRPr>
                    </a:p>
                  </a:txBody>
                  <a:tcPr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 Box 83"/>
          <p:cNvSpPr txBox="1">
            <a:spLocks noChangeArrowheads="1"/>
          </p:cNvSpPr>
          <p:nvPr/>
        </p:nvSpPr>
        <p:spPr bwMode="auto">
          <a:xfrm>
            <a:off x="1752600" y="3505200"/>
            <a:ext cx="4343400" cy="954088"/>
          </a:xfrm>
          <a:prstGeom prst="rect">
            <a:avLst/>
          </a:prstGeom>
          <a:noFill/>
          <a:ln w="25400" algn="ctr">
            <a:noFill/>
            <a:miter lim="800000"/>
            <a:headEnd/>
            <a:tailEnd/>
          </a:ln>
        </p:spPr>
        <p:txBody>
          <a:bodyPr wrap="square">
            <a:spAutoFit/>
          </a:bodyPr>
          <a:lstStyle/>
          <a:p>
            <a:pPr eaLnBrk="1" hangingPunct="1">
              <a:spcBef>
                <a:spcPct val="50000"/>
              </a:spcBef>
            </a:pPr>
            <a:r>
              <a:rPr lang="en-US" sz="2800" b="1" dirty="0" err="1">
                <a:solidFill>
                  <a:srgbClr val="FF0000"/>
                </a:solidFill>
                <a:latin typeface="Times New Roman" pitchFamily="18" charset="0"/>
                <a:cs typeface="Times New Roman" pitchFamily="18" charset="0"/>
              </a:rPr>
              <a:t>bị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suốt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cũ</a:t>
            </a:r>
            <a:r>
              <a:rPr lang="en-US" sz="2800" b="1" dirty="0">
                <a:solidFill>
                  <a:srgbClr val="FF0000"/>
                </a:solidFill>
                <a:latin typeface="Times New Roman" pitchFamily="18" charset="0"/>
                <a:cs typeface="Times New Roman" pitchFamily="18" charset="0"/>
              </a:rPr>
              <a:t>. </a:t>
            </a:r>
          </a:p>
        </p:txBody>
      </p:sp>
      <p:sp>
        <p:nvSpPr>
          <p:cNvPr id="6" name="Text Box 91"/>
          <p:cNvSpPr txBox="1">
            <a:spLocks noChangeArrowheads="1"/>
          </p:cNvSpPr>
          <p:nvPr/>
        </p:nvSpPr>
        <p:spPr bwMode="auto">
          <a:xfrm>
            <a:off x="5943600" y="3505201"/>
            <a:ext cx="4724400" cy="1384995"/>
          </a:xfrm>
          <a:prstGeom prst="rect">
            <a:avLst/>
          </a:prstGeom>
          <a:noFill/>
          <a:ln w="25400" algn="ctr">
            <a:noFill/>
            <a:miter lim="800000"/>
            <a:headEnd/>
            <a:tailEnd/>
          </a:ln>
        </p:spPr>
        <p:txBody>
          <a:bodyPr wrap="square">
            <a:spAutoFit/>
          </a:bodyPr>
          <a:lstStyle/>
          <a:p>
            <a:pPr eaLnBrk="1" hangingPunct="1">
              <a:spcBef>
                <a:spcPct val="50000"/>
              </a:spcBef>
            </a:pPr>
            <a:r>
              <a:rPr lang="en-US" sz="2800" b="1" dirty="0" err="1">
                <a:solidFill>
                  <a:srgbClr val="FF0000"/>
                </a:solidFill>
                <a:latin typeface="Times New Roman" pitchFamily="18" charset="0"/>
                <a:cs typeface="Times New Roman" pitchFamily="18" charset="0"/>
              </a:rPr>
              <a:t>bị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suốt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hai</a:t>
            </a:r>
            <a:r>
              <a:rPr lang="en-US" sz="2800" b="1" dirty="0">
                <a:solidFill>
                  <a:srgbClr val="FF0000"/>
                </a:solidFill>
                <a:latin typeface="Times New Roman" pitchFamily="18" charset="0"/>
                <a:cs typeface="Times New Roman" pitchFamily="18" charset="0"/>
              </a:rPr>
              <a:t>. </a:t>
            </a:r>
          </a:p>
        </p:txBody>
      </p:sp>
      <p:sp>
        <p:nvSpPr>
          <p:cNvPr id="7" name="Text Box 114"/>
          <p:cNvSpPr txBox="1">
            <a:spLocks noChangeArrowheads="1"/>
          </p:cNvSpPr>
          <p:nvPr/>
        </p:nvSpPr>
        <p:spPr bwMode="auto">
          <a:xfrm>
            <a:off x="4038600" y="4419601"/>
            <a:ext cx="990600" cy="523875"/>
          </a:xfrm>
          <a:prstGeom prst="rect">
            <a:avLst/>
          </a:prstGeom>
          <a:noFill/>
          <a:ln w="25400" algn="ctr">
            <a:noFill/>
            <a:miter lim="800000"/>
            <a:headEnd/>
            <a:tailEnd/>
          </a:ln>
        </p:spPr>
        <p:txBody>
          <a:bodyPr wrap="square">
            <a:spAutoFit/>
          </a:bodyPr>
          <a:lstStyle/>
          <a:p>
            <a:pPr eaLnBrk="1" hangingPunct="1">
              <a:spcBef>
                <a:spcPct val="50000"/>
              </a:spcBef>
            </a:pPr>
            <a:r>
              <a:rPr lang="en-US" sz="2800" b="1" dirty="0" err="1">
                <a:solidFill>
                  <a:srgbClr val="FF0000"/>
                </a:solidFill>
                <a:latin typeface="Times New Roman" pitchFamily="18" charset="0"/>
                <a:cs typeface="Times New Roman" pitchFamily="18" charset="0"/>
              </a:rPr>
              <a:t>bằng</a:t>
            </a:r>
            <a:endParaRPr lang="en-US" sz="2800" b="1" dirty="0">
              <a:solidFill>
                <a:srgbClr val="FF0000"/>
              </a:solidFill>
              <a:latin typeface="Times New Roman" pitchFamily="18" charset="0"/>
              <a:cs typeface="Times New Roman" pitchFamily="18" charset="0"/>
            </a:endParaRPr>
          </a:p>
        </p:txBody>
      </p:sp>
      <p:sp>
        <p:nvSpPr>
          <p:cNvPr id="8" name="Text Box 115"/>
          <p:cNvSpPr txBox="1">
            <a:spLocks noChangeArrowheads="1"/>
          </p:cNvSpPr>
          <p:nvPr/>
        </p:nvSpPr>
        <p:spPr bwMode="auto">
          <a:xfrm>
            <a:off x="6400800" y="5334001"/>
            <a:ext cx="2286000" cy="523875"/>
          </a:xfrm>
          <a:prstGeom prst="rect">
            <a:avLst/>
          </a:prstGeom>
          <a:noFill/>
          <a:ln w="25400" algn="ctr">
            <a:noFill/>
            <a:miter lim="800000"/>
            <a:headEnd/>
            <a:tailEnd/>
          </a:ln>
        </p:spPr>
        <p:txBody>
          <a:bodyPr wrap="square">
            <a:spAutoFit/>
          </a:bodyPr>
          <a:lstStyle/>
          <a:p>
            <a:pPr eaLnBrk="1" hangingPunct="1">
              <a:spcBef>
                <a:spcPct val="50000"/>
              </a:spcBef>
            </a:pP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endParaRPr lang="en-US" sz="2800" b="1" dirty="0">
              <a:solidFill>
                <a:srgbClr val="FF0000"/>
              </a:solidFill>
              <a:latin typeface="Times New Roman" pitchFamily="18" charset="0"/>
              <a:cs typeface="Times New Roman" pitchFamily="18" charset="0"/>
            </a:endParaRPr>
          </a:p>
        </p:txBody>
      </p:sp>
      <p:sp>
        <p:nvSpPr>
          <p:cNvPr id="22545" name="AutoShape 15">
            <a:hlinkClick r:id="rId3" action="ppaction://hlinkfile"/>
          </p:cNvPr>
          <p:cNvSpPr>
            <a:spLocks noChangeArrowheads="1"/>
          </p:cNvSpPr>
          <p:nvPr/>
        </p:nvSpPr>
        <p:spPr bwMode="auto">
          <a:xfrm>
            <a:off x="208359" y="109042"/>
            <a:ext cx="11025188" cy="646986"/>
          </a:xfrm>
          <a:prstGeom prst="flowChartAlternateProcess">
            <a:avLst/>
          </a:prstGeom>
          <a:noFill/>
          <a:ln w="9525">
            <a:noFill/>
            <a:miter lim="800000"/>
            <a:headEnd/>
            <a:tailEnd/>
          </a:ln>
        </p:spPr>
        <p:txBody>
          <a:bodyPr wrap="square">
            <a:spAutoFit/>
          </a:bodyPr>
          <a:lstStyle/>
          <a:p>
            <a:pPr eaLnBrk="1" hangingPunct="1"/>
            <a:r>
              <a:rPr lang="vi-VN" sz="3200" b="1" u="sng" dirty="0">
                <a:solidFill>
                  <a:srgbClr val="FF0000"/>
                </a:solidFill>
                <a:latin typeface="Times New Roman" pitchFamily="18" charset="0"/>
                <a:cs typeface="Times New Roman" pitchFamily="18" charset="0"/>
              </a:rPr>
              <a:t>C7: </a:t>
            </a:r>
            <a:r>
              <a:rPr lang="vi-VN" sz="3200" dirty="0">
                <a:latin typeface="Times New Roman" pitchFamily="18" charset="0"/>
                <a:cs typeface="Times New Roman" pitchFamily="18" charset="0"/>
              </a:rPr>
              <a:t>Phân biệt các hiện tượng khúc xạ và phản xạ ánh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a:noFill/>
        </p:spPr>
        <p:txBody>
          <a:bodyPr/>
          <a:lstStyle/>
          <a:p>
            <a:fld id="{A7242335-7181-4167-9558-C38B03D8D33A}" type="slidenum">
              <a:rPr lang="en-US" smtClean="0"/>
              <a:pPr/>
              <a:t>22</a:t>
            </a:fld>
            <a:endParaRPr lang="en-US"/>
          </a:p>
        </p:txBody>
      </p:sp>
      <p:pic>
        <p:nvPicPr>
          <p:cNvPr id="23555" name="Picture 4" descr="DSCF5434.JPG"/>
          <p:cNvPicPr>
            <a:picLocks noChangeAspect="1"/>
          </p:cNvPicPr>
          <p:nvPr/>
        </p:nvPicPr>
        <p:blipFill>
          <a:blip r:embed="rId2"/>
          <a:srcRect/>
          <a:stretch>
            <a:fillRect/>
          </a:stretch>
        </p:blipFill>
        <p:spPr bwMode="auto">
          <a:xfrm>
            <a:off x="2438400" y="1219200"/>
            <a:ext cx="7239000" cy="4495800"/>
          </a:xfrm>
          <a:prstGeom prst="rect">
            <a:avLst/>
          </a:prstGeom>
          <a:noFill/>
          <a:ln w="9525">
            <a:noFill/>
            <a:miter lim="800000"/>
            <a:headEnd/>
            <a:tailEnd/>
          </a:ln>
        </p:spPr>
      </p:pic>
      <p:sp>
        <p:nvSpPr>
          <p:cNvPr id="23556" name="WordArt 19"/>
          <p:cNvSpPr>
            <a:spLocks noChangeArrowheads="1" noChangeShapeType="1" noTextEdit="1"/>
          </p:cNvSpPr>
          <p:nvPr/>
        </p:nvSpPr>
        <p:spPr bwMode="auto">
          <a:xfrm>
            <a:off x="1760538" y="174625"/>
            <a:ext cx="8763000" cy="6096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TÌNH HUỐNG ĐẦU BÀI</a:t>
            </a:r>
          </a:p>
        </p:txBody>
      </p:sp>
      <p:sp>
        <p:nvSpPr>
          <p:cNvPr id="5" name="Text Box 29"/>
          <p:cNvSpPr txBox="1">
            <a:spLocks noChangeArrowheads="1"/>
          </p:cNvSpPr>
          <p:nvPr/>
        </p:nvSpPr>
        <p:spPr bwMode="auto">
          <a:xfrm>
            <a:off x="130968" y="5817742"/>
            <a:ext cx="11451431" cy="584775"/>
          </a:xfrm>
          <a:prstGeom prst="rect">
            <a:avLst/>
          </a:prstGeom>
          <a:solidFill>
            <a:srgbClr val="990000"/>
          </a:solidFill>
          <a:ln w="25400" algn="ctr">
            <a:noFill/>
            <a:miter lim="800000"/>
            <a:headEnd/>
            <a:tailEnd/>
          </a:ln>
        </p:spPr>
        <p:txBody>
          <a:bodyPr wrap="square">
            <a:spAutoFit/>
          </a:bodyPr>
          <a:lstStyle/>
          <a:p>
            <a:pPr algn="just" eaLnBrk="1" hangingPunct="1">
              <a:spcBef>
                <a:spcPct val="50000"/>
              </a:spcBef>
            </a:pPr>
            <a:r>
              <a:rPr lang="en-US" sz="3200" b="1" dirty="0" err="1">
                <a:solidFill>
                  <a:schemeClr val="bg1"/>
                </a:solidFill>
                <a:latin typeface="Times New Roman" pitchFamily="18" charset="0"/>
                <a:cs typeface="Times New Roman" pitchFamily="18" charset="0"/>
              </a:rPr>
              <a:t>Tại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sao</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khi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nhúng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trong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nước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thấy</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chiếc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đũa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bị</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gãy</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khúc</a:t>
            </a:r>
            <a:r>
              <a:rPr lang="en-US" sz="3200" b="1" dirty="0">
                <a:solidFill>
                  <a:schemeClr val="bg1"/>
                </a:solidFill>
                <a:latin typeface="Times New Roman" pitchFamily="18" charset="0"/>
                <a:cs typeface="Times New Roman"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92" decel="100000"/>
                                        <p:tgtEl>
                                          <p:spTgt spid="5"/>
                                        </p:tgtEl>
                                      </p:cBhvr>
                                    </p:animEffect>
                                    <p:animScale>
                                      <p:cBhvr>
                                        <p:cTn id="8" dur="192" decel="100000"/>
                                        <p:tgtEl>
                                          <p:spTgt spid="5"/>
                                        </p:tgtEl>
                                      </p:cBhvr>
                                      <p:from x="10000" y="10000"/>
                                      <p:to x="200000" y="450000"/>
                                    </p:animScale>
                                    <p:animScale>
                                      <p:cBhvr>
                                        <p:cTn id="9" dur="308" accel="100000" fill="hold">
                                          <p:stCondLst>
                                            <p:cond delay="192"/>
                                          </p:stCondLst>
                                        </p:cTn>
                                        <p:tgtEl>
                                          <p:spTgt spid="5"/>
                                        </p:tgtEl>
                                      </p:cBhvr>
                                      <p:from x="200000" y="450000"/>
                                      <p:to x="100000" y="100000"/>
                                    </p:animScale>
                                    <p:set>
                                      <p:cBhvr>
                                        <p:cTn id="10" dur="192" fill="hold"/>
                                        <p:tgtEl>
                                          <p:spTgt spid="5"/>
                                        </p:tgtEl>
                                        <p:attrNameLst>
                                          <p:attrName>ppt_x</p:attrName>
                                        </p:attrNameLst>
                                      </p:cBhvr>
                                      <p:to>
                                        <p:strVal val="(0.5)"/>
                                      </p:to>
                                    </p:set>
                                    <p:anim from="(0.5)" to="(#ppt_x)" calcmode="lin" valueType="num">
                                      <p:cBhvr>
                                        <p:cTn id="11" dur="308" accel="100000" fill="hold">
                                          <p:stCondLst>
                                            <p:cond delay="192"/>
                                          </p:stCondLst>
                                        </p:cTn>
                                        <p:tgtEl>
                                          <p:spTgt spid="5"/>
                                        </p:tgtEl>
                                        <p:attrNameLst>
                                          <p:attrName>ppt_x</p:attrName>
                                        </p:attrNameLst>
                                      </p:cBhvr>
                                    </p:anim>
                                    <p:set>
                                      <p:cBhvr>
                                        <p:cTn id="12" dur="192" fill="hold"/>
                                        <p:tgtEl>
                                          <p:spTgt spid="5"/>
                                        </p:tgtEl>
                                        <p:attrNameLst>
                                          <p:attrName>ppt_y</p:attrName>
                                        </p:attrNameLst>
                                      </p:cBhvr>
                                      <p:to>
                                        <p:strVal val="(#ppt_y+0.4)"/>
                                      </p:to>
                                    </p:set>
                                    <p:anim from="(#ppt_y+0.4)" to="(#ppt_y)" calcmode="lin" valueType="num">
                                      <p:cBhvr>
                                        <p:cTn id="13" dur="308" accel="100000" fill="hold">
                                          <p:stCondLst>
                                            <p:cond delay="192"/>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op 123+] Hình nền Powerpoint “ĐẸP NHỨC NÁCH”"/>
          <p:cNvPicPr>
            <a:picLocks noChangeAspect="1" noChangeArrowheads="1"/>
          </p:cNvPicPr>
          <p:nvPr/>
        </p:nvPicPr>
        <p:blipFill>
          <a:blip r:embed="rId2"/>
          <a:srcRect/>
          <a:stretch>
            <a:fillRect/>
          </a:stretch>
        </p:blipFill>
        <p:spPr bwMode="auto">
          <a:xfrm>
            <a:off x="0" y="-1"/>
            <a:ext cx="12192000" cy="6858001"/>
          </a:xfrm>
          <a:prstGeom prst="rect">
            <a:avLst/>
          </a:prstGeom>
          <a:noFill/>
        </p:spPr>
      </p:pic>
      <p:sp>
        <p:nvSpPr>
          <p:cNvPr id="3" name="Rectangle 2"/>
          <p:cNvSpPr/>
          <p:nvPr/>
        </p:nvSpPr>
        <p:spPr>
          <a:xfrm>
            <a:off x="2590801" y="228601"/>
            <a:ext cx="6494085" cy="646331"/>
          </a:xfrm>
          <a:prstGeom prst="rect">
            <a:avLst/>
          </a:prstGeom>
        </p:spPr>
        <p:txBody>
          <a:bodyPr wrap="square">
            <a:spAutoFit/>
          </a:bodyPr>
          <a:lstStyle/>
          <a:p>
            <a:pPr algn="just"/>
            <a:r>
              <a:rPr lang="en-US" sz="3600" dirty="0" err="1">
                <a:solidFill>
                  <a:srgbClr val="FF0000"/>
                </a:solidFill>
                <a:latin typeface="Times New Roman" pitchFamily="18" charset="0"/>
                <a:cs typeface="Times New Roman" pitchFamily="18" charset="0"/>
              </a:rPr>
              <a:t>Để</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chế</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cần</a:t>
            </a:r>
            <a:r>
              <a:rPr lang="en-US" sz="3600" dirty="0">
                <a:solidFill>
                  <a:srgbClr val="FF0000"/>
                </a:solidFill>
                <a:latin typeface="Times New Roman" pitchFamily="18" charset="0"/>
                <a:cs typeface="Times New Roman" pitchFamily="18" charset="0"/>
              </a:rPr>
              <a:t>:</a:t>
            </a:r>
          </a:p>
        </p:txBody>
      </p:sp>
      <p:sp>
        <p:nvSpPr>
          <p:cNvPr id="4" name="Rectangle 3"/>
          <p:cNvSpPr/>
          <p:nvPr/>
        </p:nvSpPr>
        <p:spPr>
          <a:xfrm>
            <a:off x="1524000" y="1143000"/>
            <a:ext cx="7620000" cy="1754326"/>
          </a:xfrm>
          <a:prstGeom prst="rect">
            <a:avLst/>
          </a:prstGeom>
        </p:spPr>
        <p:txBody>
          <a:bodyPr wrap="square">
            <a:spAutoFit/>
          </a:bodyPr>
          <a:lstStyle/>
          <a:p>
            <a:pPr algn="just"/>
            <a:r>
              <a:rPr lang="en-US" sz="3600" dirty="0" err="1">
                <a:latin typeface="Times New Roman" pitchFamily="18" charset="0"/>
                <a:cs typeface="Times New Roman" pitchFamily="18" charset="0"/>
              </a:rPr>
              <a:t>Hạn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trường</a:t>
            </a:r>
            <a:endParaRPr lang="en-US" sz="3600" dirty="0">
              <a:latin typeface="Times New Roman" pitchFamily="18" charset="0"/>
              <a:cs typeface="Times New Roman" pitchFamily="18" charset="0"/>
            </a:endParaRPr>
          </a:p>
          <a:p>
            <a:pPr algn="just">
              <a:buFontTx/>
              <a:buChar cha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chắn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nắng</a:t>
            </a:r>
            <a:r>
              <a:rPr lang="en-US" sz="3600" dirty="0">
                <a:latin typeface="Times New Roman" pitchFamily="18" charset="0"/>
                <a:cs typeface="Times New Roman" pitchFamily="18" charset="0"/>
              </a:rPr>
              <a:t> gay </a:t>
            </a:r>
            <a:r>
              <a:rPr lang="en-US" sz="3600" dirty="0" err="1">
                <a:latin typeface="Times New Roman" pitchFamily="18" charset="0"/>
                <a:cs typeface="Times New Roman" pitchFamily="18" charset="0"/>
              </a:rPr>
              <a:t>gắt</a:t>
            </a:r>
            <a:endParaRPr lang="en-US" sz="3600" dirty="0">
              <a:latin typeface="Times New Roman" pitchFamily="18" charset="0"/>
              <a:cs typeface="Times New Roman" pitchFamily="18" charset="0"/>
            </a:endParaRPr>
          </a:p>
        </p:txBody>
      </p:sp>
      <p:sp>
        <p:nvSpPr>
          <p:cNvPr id="5" name="TextBox 4"/>
          <p:cNvSpPr txBox="1">
            <a:spLocks noChangeArrowheads="1"/>
          </p:cNvSpPr>
          <p:nvPr/>
        </p:nvSpPr>
        <p:spPr bwMode="auto">
          <a:xfrm>
            <a:off x="1524000" y="2971801"/>
            <a:ext cx="8458200" cy="1200329"/>
          </a:xfrm>
          <a:prstGeom prst="rect">
            <a:avLst/>
          </a:prstGeom>
          <a:noFill/>
          <a:ln w="9525">
            <a:noFill/>
            <a:miter lim="800000"/>
            <a:headEnd/>
            <a:tailEnd/>
          </a:ln>
        </p:spPr>
        <p:txBody>
          <a:bodyPr wrap="square">
            <a:spAutoFit/>
          </a:bodyPr>
          <a:lstStyle/>
          <a:p>
            <a:pPr algn="just" eaLnBrk="1" hangingPunct="1"/>
            <a:r>
              <a:rPr lang="en-US" sz="3600" dirty="0" err="1">
                <a:latin typeface="Times New Roman" pitchFamily="18" charset="0"/>
                <a:cs typeface="Times New Roman" pitchFamily="18" charset="0"/>
              </a:rPr>
              <a:t>Mở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thoáng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plus(in)">
                                      <p:cBhvr>
                                        <p:cTn id="1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a:grpSpLocks/>
          </p:cNvGrpSpPr>
          <p:nvPr/>
        </p:nvGrpSpPr>
        <p:grpSpPr bwMode="auto">
          <a:xfrm>
            <a:off x="4876800" y="1295401"/>
            <a:ext cx="2514600" cy="2201863"/>
            <a:chOff x="5328" y="1248"/>
            <a:chExt cx="1584" cy="1387"/>
          </a:xfrm>
        </p:grpSpPr>
        <p:pic>
          <p:nvPicPr>
            <p:cNvPr id="25697" name="Picture 125" descr="Hoabuon1"/>
            <p:cNvPicPr>
              <a:picLocks noChangeAspect="1" noChangeArrowheads="1"/>
            </p:cNvPicPr>
            <p:nvPr/>
          </p:nvPicPr>
          <p:blipFill>
            <a:blip r:embed="rId3"/>
            <a:srcRect/>
            <a:stretch>
              <a:fillRect/>
            </a:stretch>
          </p:blipFill>
          <p:spPr bwMode="auto">
            <a:xfrm>
              <a:off x="5760" y="1248"/>
              <a:ext cx="606" cy="671"/>
            </a:xfrm>
            <a:prstGeom prst="rect">
              <a:avLst/>
            </a:prstGeom>
            <a:noFill/>
            <a:ln w="9525">
              <a:noFill/>
              <a:miter lim="800000"/>
              <a:headEnd/>
              <a:tailEnd/>
            </a:ln>
          </p:spPr>
        </p:pic>
        <p:sp>
          <p:nvSpPr>
            <p:cNvPr id="25698" name="Text Box 126"/>
            <p:cNvSpPr txBox="1">
              <a:spLocks noChangeArrowheads="1"/>
            </p:cNvSpPr>
            <p:nvPr/>
          </p:nvSpPr>
          <p:spPr bwMode="auto">
            <a:xfrm>
              <a:off x="5328" y="2112"/>
              <a:ext cx="1584" cy="523"/>
            </a:xfrm>
            <a:prstGeom prst="rect">
              <a:avLst/>
            </a:prstGeom>
            <a:noFill/>
            <a:ln w="9525">
              <a:noFill/>
              <a:miter lim="800000"/>
              <a:headEnd/>
              <a:tailEnd/>
            </a:ln>
          </p:spPr>
          <p:txBody>
            <a:bodyPr>
              <a:spAutoFit/>
            </a:bodyPr>
            <a:lstStyle/>
            <a:p>
              <a:pPr eaLnBrk="1" hangingPunct="1"/>
              <a:r>
                <a:rPr lang="en-US" sz="2400" b="1" dirty="0" err="1">
                  <a:latin typeface="Times New Roman" pitchFamily="18" charset="0"/>
                  <a:cs typeface="Times New Roman" pitchFamily="18" charset="0"/>
                </a:rPr>
                <a:t>Tiếc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 . ! </a:t>
              </a:r>
            </a:p>
            <a:p>
              <a:pPr eaLnBrk="1" hangingPunct="1"/>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rồi</a:t>
              </a:r>
              <a:r>
                <a:rPr lang="en-US" sz="2400" b="1" dirty="0">
                  <a:latin typeface="Times New Roman" pitchFamily="18" charset="0"/>
                  <a:cs typeface="Times New Roman" pitchFamily="18" charset="0"/>
                </a:rPr>
                <a:t>.</a:t>
              </a:r>
            </a:p>
          </p:txBody>
        </p:sp>
      </p:grpSp>
      <p:grpSp>
        <p:nvGrpSpPr>
          <p:cNvPr id="3" name="Group 135"/>
          <p:cNvGrpSpPr>
            <a:grpSpLocks/>
          </p:cNvGrpSpPr>
          <p:nvPr/>
        </p:nvGrpSpPr>
        <p:grpSpPr bwMode="auto">
          <a:xfrm>
            <a:off x="4876800" y="1371601"/>
            <a:ext cx="2514600" cy="2582863"/>
            <a:chOff x="5280" y="1248"/>
            <a:chExt cx="1584" cy="1627"/>
          </a:xfrm>
        </p:grpSpPr>
        <p:pic>
          <p:nvPicPr>
            <p:cNvPr id="25695" name="Picture 136" descr="Hoabuon1"/>
            <p:cNvPicPr>
              <a:picLocks noChangeAspect="1" noChangeArrowheads="1"/>
            </p:cNvPicPr>
            <p:nvPr/>
          </p:nvPicPr>
          <p:blipFill>
            <a:blip r:embed="rId3"/>
            <a:srcRect/>
            <a:stretch>
              <a:fillRect/>
            </a:stretch>
          </p:blipFill>
          <p:spPr bwMode="auto">
            <a:xfrm>
              <a:off x="5760" y="1248"/>
              <a:ext cx="606" cy="671"/>
            </a:xfrm>
            <a:prstGeom prst="rect">
              <a:avLst/>
            </a:prstGeom>
            <a:noFill/>
            <a:ln w="9525">
              <a:noFill/>
              <a:miter lim="800000"/>
              <a:headEnd/>
              <a:tailEnd/>
            </a:ln>
          </p:spPr>
        </p:pic>
        <p:sp>
          <p:nvSpPr>
            <p:cNvPr id="25696" name="Text Box 137"/>
            <p:cNvSpPr txBox="1">
              <a:spLocks noChangeArrowheads="1"/>
            </p:cNvSpPr>
            <p:nvPr/>
          </p:nvSpPr>
          <p:spPr bwMode="auto">
            <a:xfrm>
              <a:off x="5280" y="2352"/>
              <a:ext cx="1584" cy="523"/>
            </a:xfrm>
            <a:prstGeom prst="rect">
              <a:avLst/>
            </a:prstGeom>
            <a:noFill/>
            <a:ln w="9525">
              <a:noFill/>
              <a:miter lim="800000"/>
              <a:headEnd/>
              <a:tailEnd/>
            </a:ln>
          </p:spPr>
          <p:txBody>
            <a:bodyPr>
              <a:spAutoFit/>
            </a:bodyPr>
            <a:lstStyle/>
            <a:p>
              <a:pPr eaLnBrk="1" hangingPunct="1"/>
              <a:r>
                <a:rPr lang="en-US" sz="2400" b="1" dirty="0" err="1">
                  <a:latin typeface="Times New Roman" pitchFamily="18" charset="0"/>
                  <a:cs typeface="Times New Roman" pitchFamily="18" charset="0"/>
                </a:rPr>
                <a:t>Tiếc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 . ! </a:t>
              </a:r>
            </a:p>
            <a:p>
              <a:pPr eaLnBrk="1" hangingPunct="1"/>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rồi</a:t>
              </a:r>
              <a:endParaRPr lang="en-US" sz="2400" b="1" dirty="0">
                <a:latin typeface="Times New Roman" pitchFamily="18" charset="0"/>
                <a:cs typeface="Times New Roman" pitchFamily="18" charset="0"/>
              </a:endParaRPr>
            </a:p>
          </p:txBody>
        </p:sp>
      </p:grpSp>
      <p:grpSp>
        <p:nvGrpSpPr>
          <p:cNvPr id="4" name="Group 138"/>
          <p:cNvGrpSpPr>
            <a:grpSpLocks/>
          </p:cNvGrpSpPr>
          <p:nvPr/>
        </p:nvGrpSpPr>
        <p:grpSpPr bwMode="auto">
          <a:xfrm>
            <a:off x="4724400" y="1371601"/>
            <a:ext cx="2514600" cy="3040063"/>
            <a:chOff x="5232" y="1248"/>
            <a:chExt cx="1584" cy="1915"/>
          </a:xfrm>
        </p:grpSpPr>
        <p:pic>
          <p:nvPicPr>
            <p:cNvPr id="25693" name="Picture 139" descr="Hoabuon1"/>
            <p:cNvPicPr>
              <a:picLocks noChangeAspect="1" noChangeArrowheads="1"/>
            </p:cNvPicPr>
            <p:nvPr/>
          </p:nvPicPr>
          <p:blipFill>
            <a:blip r:embed="rId3"/>
            <a:srcRect/>
            <a:stretch>
              <a:fillRect/>
            </a:stretch>
          </p:blipFill>
          <p:spPr bwMode="auto">
            <a:xfrm>
              <a:off x="5760" y="1248"/>
              <a:ext cx="606" cy="671"/>
            </a:xfrm>
            <a:prstGeom prst="rect">
              <a:avLst/>
            </a:prstGeom>
            <a:noFill/>
            <a:ln w="9525">
              <a:noFill/>
              <a:miter lim="800000"/>
              <a:headEnd/>
              <a:tailEnd/>
            </a:ln>
          </p:spPr>
        </p:pic>
        <p:sp>
          <p:nvSpPr>
            <p:cNvPr id="25694" name="Text Box 140"/>
            <p:cNvSpPr txBox="1">
              <a:spLocks noChangeArrowheads="1"/>
            </p:cNvSpPr>
            <p:nvPr/>
          </p:nvSpPr>
          <p:spPr bwMode="auto">
            <a:xfrm>
              <a:off x="5232" y="2640"/>
              <a:ext cx="1584" cy="523"/>
            </a:xfrm>
            <a:prstGeom prst="rect">
              <a:avLst/>
            </a:prstGeom>
            <a:noFill/>
            <a:ln w="9525">
              <a:noFill/>
              <a:miter lim="800000"/>
              <a:headEnd/>
              <a:tailEnd/>
            </a:ln>
          </p:spPr>
          <p:txBody>
            <a:bodyPr>
              <a:spAutoFit/>
            </a:bodyPr>
            <a:lstStyle/>
            <a:p>
              <a:pPr eaLnBrk="1" hangingPunct="1"/>
              <a:r>
                <a:rPr lang="en-US" sz="2400" b="1" dirty="0" err="1">
                  <a:latin typeface="Times New Roman" pitchFamily="18" charset="0"/>
                  <a:cs typeface="Times New Roman" pitchFamily="18" charset="0"/>
                </a:rPr>
                <a:t>Tiếc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 . ! </a:t>
              </a:r>
            </a:p>
            <a:p>
              <a:pPr eaLnBrk="1" hangingPunct="1"/>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rồi</a:t>
              </a:r>
              <a:r>
                <a:rPr lang="en-US" sz="2400" b="1" dirty="0">
                  <a:latin typeface="Times New Roman" pitchFamily="18" charset="0"/>
                  <a:cs typeface="Times New Roman" pitchFamily="18" charset="0"/>
                </a:rPr>
                <a:t>.</a:t>
              </a:r>
            </a:p>
          </p:txBody>
        </p:sp>
      </p:grpSp>
      <p:sp>
        <p:nvSpPr>
          <p:cNvPr id="86021" name="AutoShape 5"/>
          <p:cNvSpPr>
            <a:spLocks noChangeArrowheads="1"/>
          </p:cNvSpPr>
          <p:nvPr/>
        </p:nvSpPr>
        <p:spPr bwMode="auto">
          <a:xfrm>
            <a:off x="1720850" y="0"/>
            <a:ext cx="8947150" cy="1055688"/>
          </a:xfrm>
          <a:prstGeom prst="flowChartAlternateProcess">
            <a:avLst/>
          </a:prstGeom>
          <a:noFill/>
          <a:ln w="9525">
            <a:noFill/>
            <a:miter lim="800000"/>
            <a:headEnd/>
            <a:tailEnd/>
          </a:ln>
        </p:spPr>
        <p:txBody>
          <a:bodyPr wrap="square">
            <a:spAutoFit/>
          </a:bodyPr>
          <a:lstStyle/>
          <a:p>
            <a:pPr eaLnBrk="1" hangingPunct="1"/>
            <a:r>
              <a:rPr lang="vi-VN" sz="2800" b="1">
                <a:solidFill>
                  <a:srgbClr val="0000FF"/>
                </a:solidFill>
              </a:rPr>
              <a:t>1</a:t>
            </a:r>
            <a:r>
              <a:rPr lang="en-US" sz="2800" b="1">
                <a:solidFill>
                  <a:srgbClr val="0000FF"/>
                </a:solidFill>
              </a:rPr>
              <a:t>)</a:t>
            </a:r>
            <a:r>
              <a:rPr lang="vi-VN" sz="2800" b="1">
                <a:solidFill>
                  <a:srgbClr val="0000FF"/>
                </a:solidFill>
              </a:rPr>
              <a:t> Cách vẽ nào biểu diễn đúng hiện tượng khúc xạ của tia sáng khi đi từ không khí (Kk) vào nước ?</a:t>
            </a:r>
          </a:p>
        </p:txBody>
      </p:sp>
      <p:grpSp>
        <p:nvGrpSpPr>
          <p:cNvPr id="5" name="Group 118"/>
          <p:cNvGrpSpPr>
            <a:grpSpLocks/>
          </p:cNvGrpSpPr>
          <p:nvPr/>
        </p:nvGrpSpPr>
        <p:grpSpPr bwMode="auto">
          <a:xfrm>
            <a:off x="1600200" y="3952876"/>
            <a:ext cx="3048000" cy="2790825"/>
            <a:chOff x="48" y="2544"/>
            <a:chExt cx="1920" cy="1758"/>
          </a:xfrm>
        </p:grpSpPr>
        <p:sp>
          <p:nvSpPr>
            <p:cNvPr id="25674" name="Line 72"/>
            <p:cNvSpPr>
              <a:spLocks noChangeShapeType="1"/>
            </p:cNvSpPr>
            <p:nvPr/>
          </p:nvSpPr>
          <p:spPr bwMode="auto">
            <a:xfrm flipV="1">
              <a:off x="240" y="3469"/>
              <a:ext cx="1536" cy="20"/>
            </a:xfrm>
            <a:prstGeom prst="line">
              <a:avLst/>
            </a:prstGeom>
            <a:noFill/>
            <a:ln w="44450">
              <a:solidFill>
                <a:srgbClr val="0000FF"/>
              </a:solidFill>
              <a:round/>
              <a:headEnd/>
              <a:tailEnd/>
            </a:ln>
          </p:spPr>
          <p:txBody>
            <a:bodyPr/>
            <a:lstStyle/>
            <a:p>
              <a:endParaRPr lang="en-US" sz="1800"/>
            </a:p>
          </p:txBody>
        </p:sp>
        <p:sp>
          <p:nvSpPr>
            <p:cNvPr id="25675" name="Line 73"/>
            <p:cNvSpPr>
              <a:spLocks noChangeShapeType="1"/>
            </p:cNvSpPr>
            <p:nvPr/>
          </p:nvSpPr>
          <p:spPr bwMode="auto">
            <a:xfrm>
              <a:off x="1152" y="2621"/>
              <a:ext cx="18" cy="1536"/>
            </a:xfrm>
            <a:prstGeom prst="line">
              <a:avLst/>
            </a:prstGeom>
            <a:noFill/>
            <a:ln w="44450">
              <a:solidFill>
                <a:srgbClr val="FF00FF"/>
              </a:solidFill>
              <a:round/>
              <a:headEnd/>
              <a:tailEnd/>
            </a:ln>
          </p:spPr>
          <p:txBody>
            <a:bodyPr/>
            <a:lstStyle/>
            <a:p>
              <a:endParaRPr lang="en-US" sz="1800"/>
            </a:p>
          </p:txBody>
        </p:sp>
        <p:sp>
          <p:nvSpPr>
            <p:cNvPr id="25676" name="Text Box 74"/>
            <p:cNvSpPr txBox="1">
              <a:spLocks noChangeArrowheads="1"/>
            </p:cNvSpPr>
            <p:nvPr/>
          </p:nvSpPr>
          <p:spPr bwMode="auto">
            <a:xfrm>
              <a:off x="480" y="2544"/>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00"/>
                  </a:solidFill>
                  <a:latin typeface="VNI-Times" pitchFamily="2" charset="0"/>
                </a:rPr>
                <a:t>S</a:t>
              </a:r>
            </a:p>
          </p:txBody>
        </p:sp>
        <p:sp>
          <p:nvSpPr>
            <p:cNvPr id="25677" name="Text Box 75"/>
            <p:cNvSpPr txBox="1">
              <a:spLocks noChangeArrowheads="1"/>
            </p:cNvSpPr>
            <p:nvPr/>
          </p:nvSpPr>
          <p:spPr bwMode="auto">
            <a:xfrm>
              <a:off x="1168" y="2563"/>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N</a:t>
              </a:r>
            </a:p>
          </p:txBody>
        </p:sp>
        <p:sp>
          <p:nvSpPr>
            <p:cNvPr id="25678" name="Text Box 76"/>
            <p:cNvSpPr txBox="1">
              <a:spLocks noChangeArrowheads="1"/>
            </p:cNvSpPr>
            <p:nvPr/>
          </p:nvSpPr>
          <p:spPr bwMode="auto">
            <a:xfrm>
              <a:off x="1152" y="3888"/>
              <a:ext cx="384"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N’</a:t>
              </a:r>
            </a:p>
          </p:txBody>
        </p:sp>
        <p:sp>
          <p:nvSpPr>
            <p:cNvPr id="25679" name="Text Box 77"/>
            <p:cNvSpPr txBox="1">
              <a:spLocks noChangeArrowheads="1"/>
            </p:cNvSpPr>
            <p:nvPr/>
          </p:nvSpPr>
          <p:spPr bwMode="auto">
            <a:xfrm>
              <a:off x="1536" y="3083"/>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3300"/>
                  </a:solidFill>
                  <a:latin typeface="VNI-Times" pitchFamily="2" charset="0"/>
                </a:rPr>
                <a:t>Q</a:t>
              </a:r>
            </a:p>
          </p:txBody>
        </p:sp>
        <p:sp>
          <p:nvSpPr>
            <p:cNvPr id="25680" name="Text Box 78"/>
            <p:cNvSpPr txBox="1">
              <a:spLocks noChangeArrowheads="1"/>
            </p:cNvSpPr>
            <p:nvPr/>
          </p:nvSpPr>
          <p:spPr bwMode="auto">
            <a:xfrm>
              <a:off x="1170" y="3113"/>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I</a:t>
              </a:r>
            </a:p>
          </p:txBody>
        </p:sp>
        <p:sp>
          <p:nvSpPr>
            <p:cNvPr id="25681" name="Text Box 79"/>
            <p:cNvSpPr txBox="1">
              <a:spLocks noChangeArrowheads="1"/>
            </p:cNvSpPr>
            <p:nvPr/>
          </p:nvSpPr>
          <p:spPr bwMode="auto">
            <a:xfrm>
              <a:off x="768" y="3907"/>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K</a:t>
              </a:r>
            </a:p>
          </p:txBody>
        </p:sp>
        <p:grpSp>
          <p:nvGrpSpPr>
            <p:cNvPr id="6" name="Group 80"/>
            <p:cNvGrpSpPr>
              <a:grpSpLocks/>
            </p:cNvGrpSpPr>
            <p:nvPr/>
          </p:nvGrpSpPr>
          <p:grpSpPr bwMode="auto">
            <a:xfrm>
              <a:off x="670" y="2917"/>
              <a:ext cx="498" cy="564"/>
              <a:chOff x="4166" y="2928"/>
              <a:chExt cx="498" cy="564"/>
            </a:xfrm>
          </p:grpSpPr>
          <p:sp>
            <p:nvSpPr>
              <p:cNvPr id="25691" name="Line 81"/>
              <p:cNvSpPr>
                <a:spLocks noChangeShapeType="1"/>
              </p:cNvSpPr>
              <p:nvPr/>
            </p:nvSpPr>
            <p:spPr bwMode="auto">
              <a:xfrm>
                <a:off x="4166" y="2928"/>
                <a:ext cx="498" cy="564"/>
              </a:xfrm>
              <a:prstGeom prst="line">
                <a:avLst/>
              </a:prstGeom>
              <a:noFill/>
              <a:ln w="44450">
                <a:solidFill>
                  <a:srgbClr val="FF0000"/>
                </a:solidFill>
                <a:round/>
                <a:headEnd/>
                <a:tailEnd/>
              </a:ln>
            </p:spPr>
            <p:txBody>
              <a:bodyPr/>
              <a:lstStyle/>
              <a:p>
                <a:endParaRPr lang="en-US" sz="1800"/>
              </a:p>
            </p:txBody>
          </p:sp>
          <p:sp>
            <p:nvSpPr>
              <p:cNvPr id="25692" name="Line 82"/>
              <p:cNvSpPr>
                <a:spLocks noChangeShapeType="1"/>
              </p:cNvSpPr>
              <p:nvPr/>
            </p:nvSpPr>
            <p:spPr bwMode="auto">
              <a:xfrm>
                <a:off x="4255" y="3033"/>
                <a:ext cx="170" cy="192"/>
              </a:xfrm>
              <a:prstGeom prst="line">
                <a:avLst/>
              </a:prstGeom>
              <a:noFill/>
              <a:ln w="44450">
                <a:solidFill>
                  <a:srgbClr val="FF0000"/>
                </a:solidFill>
                <a:round/>
                <a:headEnd/>
                <a:tailEnd type="stealth" w="lg" len="lg"/>
              </a:ln>
            </p:spPr>
            <p:txBody>
              <a:bodyPr/>
              <a:lstStyle/>
              <a:p>
                <a:endParaRPr lang="en-US" sz="1800"/>
              </a:p>
            </p:txBody>
          </p:sp>
        </p:grpSp>
        <p:grpSp>
          <p:nvGrpSpPr>
            <p:cNvPr id="7" name="Group 83"/>
            <p:cNvGrpSpPr>
              <a:grpSpLocks/>
            </p:cNvGrpSpPr>
            <p:nvPr/>
          </p:nvGrpSpPr>
          <p:grpSpPr bwMode="auto">
            <a:xfrm flipH="1">
              <a:off x="728" y="3467"/>
              <a:ext cx="440" cy="651"/>
              <a:chOff x="4664" y="3496"/>
              <a:chExt cx="251" cy="680"/>
            </a:xfrm>
          </p:grpSpPr>
          <p:sp>
            <p:nvSpPr>
              <p:cNvPr id="25689" name="Line 84"/>
              <p:cNvSpPr>
                <a:spLocks noChangeShapeType="1"/>
              </p:cNvSpPr>
              <p:nvPr/>
            </p:nvSpPr>
            <p:spPr bwMode="auto">
              <a:xfrm>
                <a:off x="4664" y="3496"/>
                <a:ext cx="251" cy="680"/>
              </a:xfrm>
              <a:prstGeom prst="line">
                <a:avLst/>
              </a:prstGeom>
              <a:noFill/>
              <a:ln w="44450">
                <a:solidFill>
                  <a:srgbClr val="FF0000"/>
                </a:solidFill>
                <a:round/>
                <a:headEnd/>
                <a:tailEnd/>
              </a:ln>
            </p:spPr>
            <p:txBody>
              <a:bodyPr/>
              <a:lstStyle/>
              <a:p>
                <a:endParaRPr lang="en-US" sz="1800"/>
              </a:p>
            </p:txBody>
          </p:sp>
          <p:sp>
            <p:nvSpPr>
              <p:cNvPr id="25690" name="Line 85"/>
              <p:cNvSpPr>
                <a:spLocks noChangeShapeType="1"/>
              </p:cNvSpPr>
              <p:nvPr/>
            </p:nvSpPr>
            <p:spPr bwMode="auto">
              <a:xfrm>
                <a:off x="4749" y="3728"/>
                <a:ext cx="72" cy="192"/>
              </a:xfrm>
              <a:prstGeom prst="line">
                <a:avLst/>
              </a:prstGeom>
              <a:noFill/>
              <a:ln w="44450">
                <a:solidFill>
                  <a:srgbClr val="FF0000"/>
                </a:solidFill>
                <a:round/>
                <a:headEnd/>
                <a:tailEnd type="stealth" w="lg" len="lg"/>
              </a:ln>
            </p:spPr>
            <p:txBody>
              <a:bodyPr/>
              <a:lstStyle/>
              <a:p>
                <a:endParaRPr lang="en-US" sz="1800"/>
              </a:p>
            </p:txBody>
          </p:sp>
        </p:grpSp>
        <p:sp>
          <p:nvSpPr>
            <p:cNvPr id="25684" name="Text Box 86"/>
            <p:cNvSpPr txBox="1">
              <a:spLocks noChangeArrowheads="1"/>
            </p:cNvSpPr>
            <p:nvPr/>
          </p:nvSpPr>
          <p:spPr bwMode="auto">
            <a:xfrm>
              <a:off x="144" y="2870"/>
              <a:ext cx="480" cy="327"/>
            </a:xfrm>
            <a:prstGeom prst="rect">
              <a:avLst/>
            </a:prstGeom>
            <a:noFill/>
            <a:ln w="9525">
              <a:noFill/>
              <a:miter lim="800000"/>
              <a:headEnd/>
              <a:tailEnd/>
            </a:ln>
          </p:spPr>
          <p:txBody>
            <a:bodyPr>
              <a:spAutoFit/>
            </a:bodyPr>
            <a:lstStyle/>
            <a:p>
              <a:pPr eaLnBrk="1" hangingPunct="1">
                <a:spcBef>
                  <a:spcPct val="50000"/>
                </a:spcBef>
              </a:pPr>
              <a:r>
                <a:rPr lang="en-US" sz="2800" dirty="0">
                  <a:solidFill>
                    <a:srgbClr val="CC0000"/>
                  </a:solidFill>
                  <a:latin typeface="Times New Roman" pitchFamily="18" charset="0"/>
                  <a:cs typeface="Times New Roman" pitchFamily="18" charset="0"/>
                </a:rPr>
                <a:t>K </a:t>
              </a:r>
              <a:r>
                <a:rPr lang="en-US" sz="2800" dirty="0" err="1">
                  <a:solidFill>
                    <a:srgbClr val="CC0000"/>
                  </a:solidFill>
                  <a:latin typeface="Times New Roman" pitchFamily="18" charset="0"/>
                  <a:cs typeface="Times New Roman" pitchFamily="18" charset="0"/>
                </a:rPr>
                <a:t>k</a:t>
              </a:r>
              <a:endParaRPr lang="en-US" sz="2800" dirty="0">
                <a:solidFill>
                  <a:srgbClr val="CC0000"/>
                </a:solidFill>
                <a:latin typeface="Times New Roman" pitchFamily="18" charset="0"/>
                <a:cs typeface="Times New Roman" pitchFamily="18" charset="0"/>
              </a:endParaRPr>
            </a:p>
          </p:txBody>
        </p:sp>
        <p:sp>
          <p:nvSpPr>
            <p:cNvPr id="25685" name="Text Box 87"/>
            <p:cNvSpPr txBox="1">
              <a:spLocks noChangeArrowheads="1"/>
            </p:cNvSpPr>
            <p:nvPr/>
          </p:nvSpPr>
          <p:spPr bwMode="auto">
            <a:xfrm>
              <a:off x="96" y="3456"/>
              <a:ext cx="672" cy="327"/>
            </a:xfrm>
            <a:prstGeom prst="rect">
              <a:avLst/>
            </a:prstGeom>
            <a:noFill/>
            <a:ln w="9525">
              <a:noFill/>
              <a:miter lim="800000"/>
              <a:headEnd/>
              <a:tailEnd/>
            </a:ln>
          </p:spPr>
          <p:txBody>
            <a:bodyPr>
              <a:spAutoFit/>
            </a:bodyPr>
            <a:lstStyle/>
            <a:p>
              <a:pPr eaLnBrk="1" hangingPunct="1">
                <a:spcBef>
                  <a:spcPct val="50000"/>
                </a:spcBef>
              </a:pPr>
              <a:r>
                <a:rPr lang="en-US" sz="2800" b="1" dirty="0" err="1">
                  <a:solidFill>
                    <a:srgbClr val="FF0000"/>
                  </a:solidFill>
                  <a:latin typeface="Times New Roman" pitchFamily="18" charset="0"/>
                  <a:cs typeface="Times New Roman" pitchFamily="18" charset="0"/>
                </a:rPr>
                <a:t>Nước</a:t>
              </a:r>
              <a:endParaRPr lang="en-US" sz="2800" b="1" dirty="0">
                <a:solidFill>
                  <a:srgbClr val="FF0000"/>
                </a:solidFill>
                <a:latin typeface="Times New Roman" pitchFamily="18" charset="0"/>
                <a:cs typeface="Times New Roman" pitchFamily="18" charset="0"/>
              </a:endParaRPr>
            </a:p>
          </p:txBody>
        </p:sp>
        <p:sp>
          <p:nvSpPr>
            <p:cNvPr id="25686" name="Text Box 88"/>
            <p:cNvSpPr txBox="1">
              <a:spLocks noChangeArrowheads="1"/>
            </p:cNvSpPr>
            <p:nvPr/>
          </p:nvSpPr>
          <p:spPr bwMode="auto">
            <a:xfrm>
              <a:off x="144" y="3101"/>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3300"/>
                  </a:solidFill>
                  <a:latin typeface="VNI-Times" pitchFamily="2" charset="0"/>
                </a:rPr>
                <a:t>P</a:t>
              </a:r>
            </a:p>
          </p:txBody>
        </p:sp>
        <p:sp>
          <p:nvSpPr>
            <p:cNvPr id="25687" name="AutoShape 108"/>
            <p:cNvSpPr>
              <a:spLocks noChangeArrowheads="1"/>
            </p:cNvSpPr>
            <p:nvPr/>
          </p:nvSpPr>
          <p:spPr bwMode="auto">
            <a:xfrm>
              <a:off x="240" y="3780"/>
              <a:ext cx="427" cy="492"/>
            </a:xfrm>
            <a:prstGeom prst="flowChartConnector">
              <a:avLst/>
            </a:prstGeom>
            <a:solidFill>
              <a:srgbClr val="0000FF"/>
            </a:solidFill>
            <a:ln w="25400" algn="ctr">
              <a:noFill/>
              <a:round/>
              <a:headEnd/>
              <a:tailEnd/>
            </a:ln>
          </p:spPr>
          <p:txBody>
            <a:bodyPr>
              <a:spAutoFit/>
            </a:bodyPr>
            <a:lstStyle/>
            <a:p>
              <a:pPr algn="ctr" eaLnBrk="1" hangingPunct="1">
                <a:spcBef>
                  <a:spcPct val="50000"/>
                </a:spcBef>
              </a:pPr>
              <a:r>
                <a:rPr lang="en-US" sz="3200" b="1">
                  <a:solidFill>
                    <a:srgbClr val="FFFF00"/>
                  </a:solidFill>
                  <a:latin typeface="VNI-Vari" pitchFamily="2" charset="0"/>
                </a:rPr>
                <a:t>C</a:t>
              </a:r>
            </a:p>
          </p:txBody>
        </p:sp>
        <p:sp>
          <p:nvSpPr>
            <p:cNvPr id="25688" name="Rectangle 110"/>
            <p:cNvSpPr>
              <a:spLocks noChangeArrowheads="1"/>
            </p:cNvSpPr>
            <p:nvPr/>
          </p:nvSpPr>
          <p:spPr bwMode="auto">
            <a:xfrm>
              <a:off x="48" y="2574"/>
              <a:ext cx="1920" cy="1728"/>
            </a:xfrm>
            <a:prstGeom prst="rect">
              <a:avLst/>
            </a:prstGeom>
            <a:noFill/>
            <a:ln w="25400" algn="ctr">
              <a:solidFill>
                <a:srgbClr val="FF0000"/>
              </a:solidFill>
              <a:miter lim="800000"/>
              <a:headEnd/>
              <a:tailEnd/>
            </a:ln>
          </p:spPr>
          <p:txBody>
            <a:bodyPr wrap="none" anchor="ctr"/>
            <a:lstStyle/>
            <a:p>
              <a:pPr eaLnBrk="1" hangingPunct="1"/>
              <a:endParaRPr lang="en-US" sz="3200" b="1">
                <a:latin typeface="VNI-Top" pitchFamily="2" charset="0"/>
              </a:endParaRPr>
            </a:p>
          </p:txBody>
        </p:sp>
      </p:grpSp>
      <p:grpSp>
        <p:nvGrpSpPr>
          <p:cNvPr id="8" name="Group 117"/>
          <p:cNvGrpSpPr>
            <a:grpSpLocks/>
          </p:cNvGrpSpPr>
          <p:nvPr/>
        </p:nvGrpSpPr>
        <p:grpSpPr bwMode="auto">
          <a:xfrm>
            <a:off x="1524000" y="1143000"/>
            <a:ext cx="3048000" cy="2789238"/>
            <a:chOff x="48" y="720"/>
            <a:chExt cx="1920" cy="1757"/>
          </a:xfrm>
        </p:grpSpPr>
        <p:sp>
          <p:nvSpPr>
            <p:cNvPr id="25655" name="Line 55"/>
            <p:cNvSpPr>
              <a:spLocks noChangeShapeType="1"/>
            </p:cNvSpPr>
            <p:nvPr/>
          </p:nvSpPr>
          <p:spPr bwMode="auto">
            <a:xfrm flipV="1">
              <a:off x="240" y="1693"/>
              <a:ext cx="1536" cy="20"/>
            </a:xfrm>
            <a:prstGeom prst="line">
              <a:avLst/>
            </a:prstGeom>
            <a:noFill/>
            <a:ln w="44450">
              <a:solidFill>
                <a:srgbClr val="0000FF"/>
              </a:solidFill>
              <a:round/>
              <a:headEnd/>
              <a:tailEnd/>
            </a:ln>
          </p:spPr>
          <p:txBody>
            <a:bodyPr/>
            <a:lstStyle/>
            <a:p>
              <a:endParaRPr lang="en-US" sz="1800"/>
            </a:p>
          </p:txBody>
        </p:sp>
        <p:sp>
          <p:nvSpPr>
            <p:cNvPr id="25656" name="Line 56"/>
            <p:cNvSpPr>
              <a:spLocks noChangeShapeType="1"/>
            </p:cNvSpPr>
            <p:nvPr/>
          </p:nvSpPr>
          <p:spPr bwMode="auto">
            <a:xfrm>
              <a:off x="1152" y="845"/>
              <a:ext cx="18" cy="1536"/>
            </a:xfrm>
            <a:prstGeom prst="line">
              <a:avLst/>
            </a:prstGeom>
            <a:noFill/>
            <a:ln w="44450">
              <a:solidFill>
                <a:srgbClr val="FF00FF"/>
              </a:solidFill>
              <a:round/>
              <a:headEnd/>
              <a:tailEnd/>
            </a:ln>
          </p:spPr>
          <p:txBody>
            <a:bodyPr/>
            <a:lstStyle/>
            <a:p>
              <a:endParaRPr lang="en-US" sz="1800"/>
            </a:p>
          </p:txBody>
        </p:sp>
        <p:sp>
          <p:nvSpPr>
            <p:cNvPr id="25657" name="Text Box 57"/>
            <p:cNvSpPr txBox="1">
              <a:spLocks noChangeArrowheads="1"/>
            </p:cNvSpPr>
            <p:nvPr/>
          </p:nvSpPr>
          <p:spPr bwMode="auto">
            <a:xfrm>
              <a:off x="480" y="768"/>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00"/>
                  </a:solidFill>
                  <a:latin typeface="VNI-Times" pitchFamily="2" charset="0"/>
                </a:rPr>
                <a:t>S</a:t>
              </a:r>
            </a:p>
          </p:txBody>
        </p:sp>
        <p:sp>
          <p:nvSpPr>
            <p:cNvPr id="25658" name="Text Box 58"/>
            <p:cNvSpPr txBox="1">
              <a:spLocks noChangeArrowheads="1"/>
            </p:cNvSpPr>
            <p:nvPr/>
          </p:nvSpPr>
          <p:spPr bwMode="auto">
            <a:xfrm>
              <a:off x="1152" y="787"/>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N</a:t>
              </a:r>
            </a:p>
          </p:txBody>
        </p:sp>
        <p:sp>
          <p:nvSpPr>
            <p:cNvPr id="25659" name="Text Box 59"/>
            <p:cNvSpPr txBox="1">
              <a:spLocks noChangeArrowheads="1"/>
            </p:cNvSpPr>
            <p:nvPr/>
          </p:nvSpPr>
          <p:spPr bwMode="auto">
            <a:xfrm>
              <a:off x="816" y="2112"/>
              <a:ext cx="384"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N’</a:t>
              </a:r>
            </a:p>
          </p:txBody>
        </p:sp>
        <p:sp>
          <p:nvSpPr>
            <p:cNvPr id="25660" name="Text Box 60"/>
            <p:cNvSpPr txBox="1">
              <a:spLocks noChangeArrowheads="1"/>
            </p:cNvSpPr>
            <p:nvPr/>
          </p:nvSpPr>
          <p:spPr bwMode="auto">
            <a:xfrm>
              <a:off x="1536" y="1307"/>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3300"/>
                  </a:solidFill>
                  <a:latin typeface="VNI-Times" pitchFamily="2" charset="0"/>
                </a:rPr>
                <a:t>Q</a:t>
              </a:r>
            </a:p>
          </p:txBody>
        </p:sp>
        <p:sp>
          <p:nvSpPr>
            <p:cNvPr id="25661" name="Text Box 61"/>
            <p:cNvSpPr txBox="1">
              <a:spLocks noChangeArrowheads="1"/>
            </p:cNvSpPr>
            <p:nvPr/>
          </p:nvSpPr>
          <p:spPr bwMode="auto">
            <a:xfrm>
              <a:off x="1170" y="1337"/>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I</a:t>
              </a:r>
            </a:p>
          </p:txBody>
        </p:sp>
        <p:sp>
          <p:nvSpPr>
            <p:cNvPr id="25662" name="Text Box 62"/>
            <p:cNvSpPr txBox="1">
              <a:spLocks noChangeArrowheads="1"/>
            </p:cNvSpPr>
            <p:nvPr/>
          </p:nvSpPr>
          <p:spPr bwMode="auto">
            <a:xfrm>
              <a:off x="1680" y="2083"/>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K</a:t>
              </a:r>
            </a:p>
          </p:txBody>
        </p:sp>
        <p:grpSp>
          <p:nvGrpSpPr>
            <p:cNvPr id="9" name="Group 63"/>
            <p:cNvGrpSpPr>
              <a:grpSpLocks/>
            </p:cNvGrpSpPr>
            <p:nvPr/>
          </p:nvGrpSpPr>
          <p:grpSpPr bwMode="auto">
            <a:xfrm>
              <a:off x="662" y="1133"/>
              <a:ext cx="498" cy="564"/>
              <a:chOff x="4166" y="2928"/>
              <a:chExt cx="498" cy="564"/>
            </a:xfrm>
          </p:grpSpPr>
          <p:sp>
            <p:nvSpPr>
              <p:cNvPr id="25672" name="Line 64"/>
              <p:cNvSpPr>
                <a:spLocks noChangeShapeType="1"/>
              </p:cNvSpPr>
              <p:nvPr/>
            </p:nvSpPr>
            <p:spPr bwMode="auto">
              <a:xfrm>
                <a:off x="4166" y="2928"/>
                <a:ext cx="498" cy="564"/>
              </a:xfrm>
              <a:prstGeom prst="line">
                <a:avLst/>
              </a:prstGeom>
              <a:noFill/>
              <a:ln w="44450">
                <a:solidFill>
                  <a:srgbClr val="FF0000"/>
                </a:solidFill>
                <a:round/>
                <a:headEnd/>
                <a:tailEnd/>
              </a:ln>
            </p:spPr>
            <p:txBody>
              <a:bodyPr/>
              <a:lstStyle/>
              <a:p>
                <a:endParaRPr lang="en-US" sz="1800"/>
              </a:p>
            </p:txBody>
          </p:sp>
          <p:sp>
            <p:nvSpPr>
              <p:cNvPr id="25673" name="Line 65"/>
              <p:cNvSpPr>
                <a:spLocks noChangeShapeType="1"/>
              </p:cNvSpPr>
              <p:nvPr/>
            </p:nvSpPr>
            <p:spPr bwMode="auto">
              <a:xfrm>
                <a:off x="4255" y="3033"/>
                <a:ext cx="170" cy="192"/>
              </a:xfrm>
              <a:prstGeom prst="line">
                <a:avLst/>
              </a:prstGeom>
              <a:noFill/>
              <a:ln w="44450">
                <a:solidFill>
                  <a:srgbClr val="FF0000"/>
                </a:solidFill>
                <a:round/>
                <a:headEnd/>
                <a:tailEnd type="stealth" w="lg" len="lg"/>
              </a:ln>
            </p:spPr>
            <p:txBody>
              <a:bodyPr/>
              <a:lstStyle/>
              <a:p>
                <a:endParaRPr lang="en-US" sz="1800"/>
              </a:p>
            </p:txBody>
          </p:sp>
        </p:grpSp>
        <p:grpSp>
          <p:nvGrpSpPr>
            <p:cNvPr id="10" name="Group 66"/>
            <p:cNvGrpSpPr>
              <a:grpSpLocks/>
            </p:cNvGrpSpPr>
            <p:nvPr/>
          </p:nvGrpSpPr>
          <p:grpSpPr bwMode="auto">
            <a:xfrm>
              <a:off x="1152" y="1688"/>
              <a:ext cx="534" cy="616"/>
              <a:chOff x="4664" y="3496"/>
              <a:chExt cx="251" cy="680"/>
            </a:xfrm>
          </p:grpSpPr>
          <p:sp>
            <p:nvSpPr>
              <p:cNvPr id="25670" name="Line 67"/>
              <p:cNvSpPr>
                <a:spLocks noChangeShapeType="1"/>
              </p:cNvSpPr>
              <p:nvPr/>
            </p:nvSpPr>
            <p:spPr bwMode="auto">
              <a:xfrm>
                <a:off x="4664" y="3496"/>
                <a:ext cx="251" cy="680"/>
              </a:xfrm>
              <a:prstGeom prst="line">
                <a:avLst/>
              </a:prstGeom>
              <a:noFill/>
              <a:ln w="44450">
                <a:solidFill>
                  <a:srgbClr val="FF0000"/>
                </a:solidFill>
                <a:round/>
                <a:headEnd/>
                <a:tailEnd/>
              </a:ln>
            </p:spPr>
            <p:txBody>
              <a:bodyPr/>
              <a:lstStyle/>
              <a:p>
                <a:endParaRPr lang="en-US" sz="1800"/>
              </a:p>
            </p:txBody>
          </p:sp>
          <p:sp>
            <p:nvSpPr>
              <p:cNvPr id="25671" name="Line 68"/>
              <p:cNvSpPr>
                <a:spLocks noChangeShapeType="1"/>
              </p:cNvSpPr>
              <p:nvPr/>
            </p:nvSpPr>
            <p:spPr bwMode="auto">
              <a:xfrm>
                <a:off x="4749" y="3728"/>
                <a:ext cx="72" cy="192"/>
              </a:xfrm>
              <a:prstGeom prst="line">
                <a:avLst/>
              </a:prstGeom>
              <a:noFill/>
              <a:ln w="44450">
                <a:solidFill>
                  <a:srgbClr val="FF0000"/>
                </a:solidFill>
                <a:round/>
                <a:headEnd/>
                <a:tailEnd type="stealth" w="lg" len="lg"/>
              </a:ln>
            </p:spPr>
            <p:txBody>
              <a:bodyPr/>
              <a:lstStyle/>
              <a:p>
                <a:endParaRPr lang="en-US" sz="1800"/>
              </a:p>
            </p:txBody>
          </p:sp>
        </p:grpSp>
        <p:sp>
          <p:nvSpPr>
            <p:cNvPr id="25665" name="Text Box 69"/>
            <p:cNvSpPr txBox="1">
              <a:spLocks noChangeArrowheads="1"/>
            </p:cNvSpPr>
            <p:nvPr/>
          </p:nvSpPr>
          <p:spPr bwMode="auto">
            <a:xfrm>
              <a:off x="144" y="1094"/>
              <a:ext cx="480" cy="327"/>
            </a:xfrm>
            <a:prstGeom prst="rect">
              <a:avLst/>
            </a:prstGeom>
            <a:noFill/>
            <a:ln w="9525">
              <a:noFill/>
              <a:miter lim="800000"/>
              <a:headEnd/>
              <a:tailEnd/>
            </a:ln>
          </p:spPr>
          <p:txBody>
            <a:bodyPr>
              <a:spAutoFit/>
            </a:bodyPr>
            <a:lstStyle/>
            <a:p>
              <a:pPr eaLnBrk="1" hangingPunct="1">
                <a:spcBef>
                  <a:spcPct val="50000"/>
                </a:spcBef>
              </a:pPr>
              <a:r>
                <a:rPr lang="en-US" sz="2800" dirty="0">
                  <a:solidFill>
                    <a:srgbClr val="CC0000"/>
                  </a:solidFill>
                  <a:latin typeface="Times New Roman" pitchFamily="18" charset="0"/>
                  <a:cs typeface="Times New Roman" pitchFamily="18" charset="0"/>
                </a:rPr>
                <a:t>K </a:t>
              </a:r>
              <a:r>
                <a:rPr lang="en-US" sz="2800" dirty="0" err="1">
                  <a:solidFill>
                    <a:srgbClr val="CC0000"/>
                  </a:solidFill>
                  <a:latin typeface="Times New Roman" pitchFamily="18" charset="0"/>
                  <a:cs typeface="Times New Roman" pitchFamily="18" charset="0"/>
                </a:rPr>
                <a:t>k</a:t>
              </a:r>
              <a:endParaRPr lang="en-US" sz="2800" dirty="0">
                <a:solidFill>
                  <a:srgbClr val="CC0000"/>
                </a:solidFill>
                <a:latin typeface="Times New Roman" pitchFamily="18" charset="0"/>
                <a:cs typeface="Times New Roman" pitchFamily="18" charset="0"/>
              </a:endParaRPr>
            </a:p>
          </p:txBody>
        </p:sp>
        <p:sp>
          <p:nvSpPr>
            <p:cNvPr id="25666" name="Text Box 70"/>
            <p:cNvSpPr txBox="1">
              <a:spLocks noChangeArrowheads="1"/>
            </p:cNvSpPr>
            <p:nvPr/>
          </p:nvSpPr>
          <p:spPr bwMode="auto">
            <a:xfrm>
              <a:off x="96" y="1641"/>
              <a:ext cx="672" cy="327"/>
            </a:xfrm>
            <a:prstGeom prst="rect">
              <a:avLst/>
            </a:prstGeom>
            <a:noFill/>
            <a:ln w="9525">
              <a:noFill/>
              <a:miter lim="800000"/>
              <a:headEnd/>
              <a:tailEnd/>
            </a:ln>
          </p:spPr>
          <p:txBody>
            <a:bodyPr>
              <a:spAutoFit/>
            </a:bodyPr>
            <a:lstStyle/>
            <a:p>
              <a:pPr eaLnBrk="1" hangingPunct="1">
                <a:spcBef>
                  <a:spcPct val="50000"/>
                </a:spcBef>
              </a:pPr>
              <a:r>
                <a:rPr lang="en-US" sz="2800" b="1" dirty="0" err="1">
                  <a:solidFill>
                    <a:srgbClr val="FF0000"/>
                  </a:solidFill>
                  <a:latin typeface="Times New Roman" pitchFamily="18" charset="0"/>
                  <a:cs typeface="Times New Roman" pitchFamily="18" charset="0"/>
                </a:rPr>
                <a:t>Nước</a:t>
              </a:r>
              <a:endParaRPr lang="en-US" sz="2800" b="1" dirty="0">
                <a:solidFill>
                  <a:srgbClr val="FF0000"/>
                </a:solidFill>
                <a:latin typeface="Times New Roman" pitchFamily="18" charset="0"/>
                <a:cs typeface="Times New Roman" pitchFamily="18" charset="0"/>
              </a:endParaRPr>
            </a:p>
          </p:txBody>
        </p:sp>
        <p:sp>
          <p:nvSpPr>
            <p:cNvPr id="25667" name="Text Box 71"/>
            <p:cNvSpPr txBox="1">
              <a:spLocks noChangeArrowheads="1"/>
            </p:cNvSpPr>
            <p:nvPr/>
          </p:nvSpPr>
          <p:spPr bwMode="auto">
            <a:xfrm>
              <a:off x="144" y="1325"/>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3300"/>
                  </a:solidFill>
                  <a:latin typeface="VNI-Times" pitchFamily="2" charset="0"/>
                </a:rPr>
                <a:t>P</a:t>
              </a:r>
            </a:p>
          </p:txBody>
        </p:sp>
        <p:sp>
          <p:nvSpPr>
            <p:cNvPr id="25668" name="AutoShape 106"/>
            <p:cNvSpPr>
              <a:spLocks noChangeArrowheads="1"/>
            </p:cNvSpPr>
            <p:nvPr/>
          </p:nvSpPr>
          <p:spPr bwMode="auto">
            <a:xfrm>
              <a:off x="240" y="1968"/>
              <a:ext cx="427" cy="492"/>
            </a:xfrm>
            <a:prstGeom prst="flowChartConnector">
              <a:avLst/>
            </a:prstGeom>
            <a:solidFill>
              <a:srgbClr val="0000FF"/>
            </a:solidFill>
            <a:ln w="25400" algn="ctr">
              <a:noFill/>
              <a:round/>
              <a:headEnd/>
              <a:tailEnd/>
            </a:ln>
          </p:spPr>
          <p:txBody>
            <a:bodyPr>
              <a:spAutoFit/>
            </a:bodyPr>
            <a:lstStyle/>
            <a:p>
              <a:pPr algn="ctr" eaLnBrk="1" hangingPunct="1">
                <a:spcBef>
                  <a:spcPct val="50000"/>
                </a:spcBef>
              </a:pPr>
              <a:r>
                <a:rPr lang="en-US" sz="3200" b="1">
                  <a:solidFill>
                    <a:srgbClr val="FFFF00"/>
                  </a:solidFill>
                  <a:latin typeface="VNI-Vari" pitchFamily="2" charset="0"/>
                </a:rPr>
                <a:t>A</a:t>
              </a:r>
            </a:p>
          </p:txBody>
        </p:sp>
        <p:sp>
          <p:nvSpPr>
            <p:cNvPr id="25669" name="Rectangle 112"/>
            <p:cNvSpPr>
              <a:spLocks noChangeArrowheads="1"/>
            </p:cNvSpPr>
            <p:nvPr/>
          </p:nvSpPr>
          <p:spPr bwMode="auto">
            <a:xfrm>
              <a:off x="48" y="720"/>
              <a:ext cx="1920" cy="1728"/>
            </a:xfrm>
            <a:prstGeom prst="rect">
              <a:avLst/>
            </a:prstGeom>
            <a:noFill/>
            <a:ln w="25400" algn="ctr">
              <a:solidFill>
                <a:srgbClr val="FF0000"/>
              </a:solidFill>
              <a:miter lim="800000"/>
              <a:headEnd/>
              <a:tailEnd/>
            </a:ln>
          </p:spPr>
          <p:txBody>
            <a:bodyPr wrap="none" anchor="ctr"/>
            <a:lstStyle/>
            <a:p>
              <a:pPr eaLnBrk="1" hangingPunct="1"/>
              <a:endParaRPr lang="en-US" sz="3200" b="1">
                <a:latin typeface="VNI-Top" pitchFamily="2" charset="0"/>
              </a:endParaRPr>
            </a:p>
          </p:txBody>
        </p:sp>
      </p:grpSp>
      <p:grpSp>
        <p:nvGrpSpPr>
          <p:cNvPr id="11" name="Group 116"/>
          <p:cNvGrpSpPr>
            <a:grpSpLocks/>
          </p:cNvGrpSpPr>
          <p:nvPr/>
        </p:nvGrpSpPr>
        <p:grpSpPr bwMode="auto">
          <a:xfrm>
            <a:off x="7620000" y="1143000"/>
            <a:ext cx="3048000" cy="2789238"/>
            <a:chOff x="2496" y="739"/>
            <a:chExt cx="1920" cy="1757"/>
          </a:xfrm>
        </p:grpSpPr>
        <p:sp>
          <p:nvSpPr>
            <p:cNvPr id="25636" name="Line 89"/>
            <p:cNvSpPr>
              <a:spLocks noChangeShapeType="1"/>
            </p:cNvSpPr>
            <p:nvPr/>
          </p:nvSpPr>
          <p:spPr bwMode="auto">
            <a:xfrm flipV="1">
              <a:off x="2688" y="1664"/>
              <a:ext cx="1536" cy="20"/>
            </a:xfrm>
            <a:prstGeom prst="line">
              <a:avLst/>
            </a:prstGeom>
            <a:noFill/>
            <a:ln w="44450">
              <a:solidFill>
                <a:srgbClr val="0000FF"/>
              </a:solidFill>
              <a:round/>
              <a:headEnd/>
              <a:tailEnd/>
            </a:ln>
          </p:spPr>
          <p:txBody>
            <a:bodyPr/>
            <a:lstStyle/>
            <a:p>
              <a:endParaRPr lang="en-US" sz="1800"/>
            </a:p>
          </p:txBody>
        </p:sp>
        <p:sp>
          <p:nvSpPr>
            <p:cNvPr id="25637" name="Line 90"/>
            <p:cNvSpPr>
              <a:spLocks noChangeShapeType="1"/>
            </p:cNvSpPr>
            <p:nvPr/>
          </p:nvSpPr>
          <p:spPr bwMode="auto">
            <a:xfrm>
              <a:off x="3600" y="816"/>
              <a:ext cx="18" cy="1536"/>
            </a:xfrm>
            <a:prstGeom prst="line">
              <a:avLst/>
            </a:prstGeom>
            <a:noFill/>
            <a:ln w="44450">
              <a:solidFill>
                <a:srgbClr val="FF00FF"/>
              </a:solidFill>
              <a:round/>
              <a:headEnd/>
              <a:tailEnd/>
            </a:ln>
          </p:spPr>
          <p:txBody>
            <a:bodyPr/>
            <a:lstStyle/>
            <a:p>
              <a:endParaRPr lang="en-US" sz="1800"/>
            </a:p>
          </p:txBody>
        </p:sp>
        <p:sp>
          <p:nvSpPr>
            <p:cNvPr id="25638" name="Text Box 91"/>
            <p:cNvSpPr txBox="1">
              <a:spLocks noChangeArrowheads="1"/>
            </p:cNvSpPr>
            <p:nvPr/>
          </p:nvSpPr>
          <p:spPr bwMode="auto">
            <a:xfrm>
              <a:off x="2928" y="739"/>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00"/>
                  </a:solidFill>
                  <a:latin typeface="VNI-Times" pitchFamily="2" charset="0"/>
                </a:rPr>
                <a:t>S</a:t>
              </a:r>
            </a:p>
          </p:txBody>
        </p:sp>
        <p:sp>
          <p:nvSpPr>
            <p:cNvPr id="25639" name="Text Box 92"/>
            <p:cNvSpPr txBox="1">
              <a:spLocks noChangeArrowheads="1"/>
            </p:cNvSpPr>
            <p:nvPr/>
          </p:nvSpPr>
          <p:spPr bwMode="auto">
            <a:xfrm>
              <a:off x="3616" y="739"/>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N</a:t>
              </a:r>
            </a:p>
          </p:txBody>
        </p:sp>
        <p:sp>
          <p:nvSpPr>
            <p:cNvPr id="25640" name="Text Box 93"/>
            <p:cNvSpPr txBox="1">
              <a:spLocks noChangeArrowheads="1"/>
            </p:cNvSpPr>
            <p:nvPr/>
          </p:nvSpPr>
          <p:spPr bwMode="auto">
            <a:xfrm>
              <a:off x="3264" y="2083"/>
              <a:ext cx="384"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N’</a:t>
              </a:r>
            </a:p>
          </p:txBody>
        </p:sp>
        <p:sp>
          <p:nvSpPr>
            <p:cNvPr id="25641" name="Text Box 94"/>
            <p:cNvSpPr txBox="1">
              <a:spLocks noChangeArrowheads="1"/>
            </p:cNvSpPr>
            <p:nvPr/>
          </p:nvSpPr>
          <p:spPr bwMode="auto">
            <a:xfrm>
              <a:off x="3984" y="1278"/>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3300"/>
                  </a:solidFill>
                  <a:latin typeface="VNI-Times" pitchFamily="2" charset="0"/>
                </a:rPr>
                <a:t>Q</a:t>
              </a:r>
            </a:p>
          </p:txBody>
        </p:sp>
        <p:sp>
          <p:nvSpPr>
            <p:cNvPr id="25642" name="Text Box 95"/>
            <p:cNvSpPr txBox="1">
              <a:spLocks noChangeArrowheads="1"/>
            </p:cNvSpPr>
            <p:nvPr/>
          </p:nvSpPr>
          <p:spPr bwMode="auto">
            <a:xfrm>
              <a:off x="3618" y="1308"/>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I</a:t>
              </a:r>
            </a:p>
          </p:txBody>
        </p:sp>
        <p:sp>
          <p:nvSpPr>
            <p:cNvPr id="25643" name="Text Box 96"/>
            <p:cNvSpPr txBox="1">
              <a:spLocks noChangeArrowheads="1"/>
            </p:cNvSpPr>
            <p:nvPr/>
          </p:nvSpPr>
          <p:spPr bwMode="auto">
            <a:xfrm>
              <a:off x="3888" y="1968"/>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K</a:t>
              </a:r>
            </a:p>
          </p:txBody>
        </p:sp>
        <p:grpSp>
          <p:nvGrpSpPr>
            <p:cNvPr id="12" name="Group 97"/>
            <p:cNvGrpSpPr>
              <a:grpSpLocks/>
            </p:cNvGrpSpPr>
            <p:nvPr/>
          </p:nvGrpSpPr>
          <p:grpSpPr bwMode="auto">
            <a:xfrm>
              <a:off x="3110" y="1104"/>
              <a:ext cx="498" cy="564"/>
              <a:chOff x="4166" y="2928"/>
              <a:chExt cx="498" cy="564"/>
            </a:xfrm>
          </p:grpSpPr>
          <p:sp>
            <p:nvSpPr>
              <p:cNvPr id="25653" name="Line 98"/>
              <p:cNvSpPr>
                <a:spLocks noChangeShapeType="1"/>
              </p:cNvSpPr>
              <p:nvPr/>
            </p:nvSpPr>
            <p:spPr bwMode="auto">
              <a:xfrm>
                <a:off x="4166" y="2928"/>
                <a:ext cx="498" cy="564"/>
              </a:xfrm>
              <a:prstGeom prst="line">
                <a:avLst/>
              </a:prstGeom>
              <a:noFill/>
              <a:ln w="44450">
                <a:solidFill>
                  <a:srgbClr val="FF0000"/>
                </a:solidFill>
                <a:round/>
                <a:headEnd/>
                <a:tailEnd/>
              </a:ln>
            </p:spPr>
            <p:txBody>
              <a:bodyPr/>
              <a:lstStyle/>
              <a:p>
                <a:endParaRPr lang="en-US" sz="1800"/>
              </a:p>
            </p:txBody>
          </p:sp>
          <p:sp>
            <p:nvSpPr>
              <p:cNvPr id="25654" name="Line 99"/>
              <p:cNvSpPr>
                <a:spLocks noChangeShapeType="1"/>
              </p:cNvSpPr>
              <p:nvPr/>
            </p:nvSpPr>
            <p:spPr bwMode="auto">
              <a:xfrm>
                <a:off x="4255" y="3033"/>
                <a:ext cx="170" cy="192"/>
              </a:xfrm>
              <a:prstGeom prst="line">
                <a:avLst/>
              </a:prstGeom>
              <a:noFill/>
              <a:ln w="44450">
                <a:solidFill>
                  <a:srgbClr val="FF0000"/>
                </a:solidFill>
                <a:round/>
                <a:headEnd/>
                <a:tailEnd type="stealth" w="lg" len="lg"/>
              </a:ln>
            </p:spPr>
            <p:txBody>
              <a:bodyPr/>
              <a:lstStyle/>
              <a:p>
                <a:endParaRPr lang="en-US" sz="1800"/>
              </a:p>
            </p:txBody>
          </p:sp>
        </p:grpSp>
        <p:grpSp>
          <p:nvGrpSpPr>
            <p:cNvPr id="13" name="Group 100"/>
            <p:cNvGrpSpPr>
              <a:grpSpLocks/>
            </p:cNvGrpSpPr>
            <p:nvPr/>
          </p:nvGrpSpPr>
          <p:grpSpPr bwMode="auto">
            <a:xfrm>
              <a:off x="3604" y="1666"/>
              <a:ext cx="616" cy="392"/>
              <a:chOff x="4664" y="3496"/>
              <a:chExt cx="251" cy="680"/>
            </a:xfrm>
          </p:grpSpPr>
          <p:sp>
            <p:nvSpPr>
              <p:cNvPr id="25651" name="Line 101"/>
              <p:cNvSpPr>
                <a:spLocks noChangeShapeType="1"/>
              </p:cNvSpPr>
              <p:nvPr/>
            </p:nvSpPr>
            <p:spPr bwMode="auto">
              <a:xfrm>
                <a:off x="4664" y="3496"/>
                <a:ext cx="251" cy="680"/>
              </a:xfrm>
              <a:prstGeom prst="line">
                <a:avLst/>
              </a:prstGeom>
              <a:noFill/>
              <a:ln w="44450">
                <a:solidFill>
                  <a:srgbClr val="FF0000"/>
                </a:solidFill>
                <a:round/>
                <a:headEnd/>
                <a:tailEnd/>
              </a:ln>
            </p:spPr>
            <p:txBody>
              <a:bodyPr/>
              <a:lstStyle/>
              <a:p>
                <a:endParaRPr lang="en-US" sz="1800"/>
              </a:p>
            </p:txBody>
          </p:sp>
          <p:sp>
            <p:nvSpPr>
              <p:cNvPr id="25652" name="Line 102"/>
              <p:cNvSpPr>
                <a:spLocks noChangeShapeType="1"/>
              </p:cNvSpPr>
              <p:nvPr/>
            </p:nvSpPr>
            <p:spPr bwMode="auto">
              <a:xfrm>
                <a:off x="4749" y="3728"/>
                <a:ext cx="72" cy="192"/>
              </a:xfrm>
              <a:prstGeom prst="line">
                <a:avLst/>
              </a:prstGeom>
              <a:noFill/>
              <a:ln w="44450">
                <a:solidFill>
                  <a:srgbClr val="FF0000"/>
                </a:solidFill>
                <a:round/>
                <a:headEnd/>
                <a:tailEnd type="stealth" w="lg" len="lg"/>
              </a:ln>
            </p:spPr>
            <p:txBody>
              <a:bodyPr/>
              <a:lstStyle/>
              <a:p>
                <a:endParaRPr lang="en-US" sz="1800"/>
              </a:p>
            </p:txBody>
          </p:sp>
        </p:grpSp>
        <p:sp>
          <p:nvSpPr>
            <p:cNvPr id="25646" name="Text Box 103"/>
            <p:cNvSpPr txBox="1">
              <a:spLocks noChangeArrowheads="1"/>
            </p:cNvSpPr>
            <p:nvPr/>
          </p:nvSpPr>
          <p:spPr bwMode="auto">
            <a:xfrm>
              <a:off x="2592" y="1065"/>
              <a:ext cx="480" cy="327"/>
            </a:xfrm>
            <a:prstGeom prst="rect">
              <a:avLst/>
            </a:prstGeom>
            <a:noFill/>
            <a:ln w="9525">
              <a:noFill/>
              <a:miter lim="800000"/>
              <a:headEnd/>
              <a:tailEnd/>
            </a:ln>
          </p:spPr>
          <p:txBody>
            <a:bodyPr>
              <a:spAutoFit/>
            </a:bodyPr>
            <a:lstStyle/>
            <a:p>
              <a:pPr eaLnBrk="1" hangingPunct="1">
                <a:spcBef>
                  <a:spcPct val="50000"/>
                </a:spcBef>
              </a:pPr>
              <a:r>
                <a:rPr lang="en-US" sz="2800" dirty="0">
                  <a:solidFill>
                    <a:srgbClr val="CC0000"/>
                  </a:solidFill>
                  <a:latin typeface="Times New Roman" pitchFamily="18" charset="0"/>
                  <a:cs typeface="Times New Roman" pitchFamily="18" charset="0"/>
                </a:rPr>
                <a:t>K </a:t>
              </a:r>
              <a:r>
                <a:rPr lang="en-US" sz="2800" dirty="0" err="1">
                  <a:solidFill>
                    <a:srgbClr val="CC0000"/>
                  </a:solidFill>
                  <a:latin typeface="Times New Roman" pitchFamily="18" charset="0"/>
                  <a:cs typeface="Times New Roman" pitchFamily="18" charset="0"/>
                </a:rPr>
                <a:t>k</a:t>
              </a:r>
              <a:endParaRPr lang="en-US" sz="2800" dirty="0">
                <a:solidFill>
                  <a:srgbClr val="CC0000"/>
                </a:solidFill>
                <a:latin typeface="Times New Roman" pitchFamily="18" charset="0"/>
                <a:cs typeface="Times New Roman" pitchFamily="18" charset="0"/>
              </a:endParaRPr>
            </a:p>
          </p:txBody>
        </p:sp>
        <p:sp>
          <p:nvSpPr>
            <p:cNvPr id="25647" name="Text Box 104"/>
            <p:cNvSpPr txBox="1">
              <a:spLocks noChangeArrowheads="1"/>
            </p:cNvSpPr>
            <p:nvPr/>
          </p:nvSpPr>
          <p:spPr bwMode="auto">
            <a:xfrm>
              <a:off x="2544" y="1632"/>
              <a:ext cx="672" cy="327"/>
            </a:xfrm>
            <a:prstGeom prst="rect">
              <a:avLst/>
            </a:prstGeom>
            <a:noFill/>
            <a:ln w="9525">
              <a:noFill/>
              <a:miter lim="800000"/>
              <a:headEnd/>
              <a:tailEnd/>
            </a:ln>
          </p:spPr>
          <p:txBody>
            <a:bodyPr>
              <a:spAutoFit/>
            </a:bodyPr>
            <a:lstStyle/>
            <a:p>
              <a:pPr eaLnBrk="1" hangingPunct="1">
                <a:spcBef>
                  <a:spcPct val="50000"/>
                </a:spcBef>
              </a:pPr>
              <a:r>
                <a:rPr lang="en-US" sz="2800" b="1" dirty="0" err="1">
                  <a:solidFill>
                    <a:srgbClr val="FF0000"/>
                  </a:solidFill>
                  <a:latin typeface="Times New Roman" pitchFamily="18" charset="0"/>
                  <a:cs typeface="Times New Roman" pitchFamily="18" charset="0"/>
                </a:rPr>
                <a:t>Nước</a:t>
              </a:r>
              <a:endParaRPr lang="en-US" sz="2800" b="1" dirty="0">
                <a:solidFill>
                  <a:srgbClr val="FF0000"/>
                </a:solidFill>
                <a:latin typeface="Times New Roman" pitchFamily="18" charset="0"/>
                <a:cs typeface="Times New Roman" pitchFamily="18" charset="0"/>
              </a:endParaRPr>
            </a:p>
          </p:txBody>
        </p:sp>
        <p:sp>
          <p:nvSpPr>
            <p:cNvPr id="25648" name="Text Box 105"/>
            <p:cNvSpPr txBox="1">
              <a:spLocks noChangeArrowheads="1"/>
            </p:cNvSpPr>
            <p:nvPr/>
          </p:nvSpPr>
          <p:spPr bwMode="auto">
            <a:xfrm>
              <a:off x="2592" y="1296"/>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3300"/>
                  </a:solidFill>
                  <a:latin typeface="VNI-Times" pitchFamily="2" charset="0"/>
                </a:rPr>
                <a:t>P</a:t>
              </a:r>
            </a:p>
          </p:txBody>
        </p:sp>
        <p:sp>
          <p:nvSpPr>
            <p:cNvPr id="25649" name="AutoShape 109"/>
            <p:cNvSpPr>
              <a:spLocks noChangeArrowheads="1"/>
            </p:cNvSpPr>
            <p:nvPr/>
          </p:nvSpPr>
          <p:spPr bwMode="auto">
            <a:xfrm>
              <a:off x="2693" y="1920"/>
              <a:ext cx="427" cy="492"/>
            </a:xfrm>
            <a:prstGeom prst="flowChartConnector">
              <a:avLst/>
            </a:prstGeom>
            <a:solidFill>
              <a:srgbClr val="0000FF"/>
            </a:solidFill>
            <a:ln w="25400" algn="ctr">
              <a:noFill/>
              <a:round/>
              <a:headEnd/>
              <a:tailEnd/>
            </a:ln>
          </p:spPr>
          <p:txBody>
            <a:bodyPr>
              <a:spAutoFit/>
            </a:bodyPr>
            <a:lstStyle/>
            <a:p>
              <a:pPr algn="ctr" eaLnBrk="1" hangingPunct="1">
                <a:spcBef>
                  <a:spcPct val="50000"/>
                </a:spcBef>
              </a:pPr>
              <a:r>
                <a:rPr lang="en-US" sz="3200" b="1">
                  <a:solidFill>
                    <a:srgbClr val="FFFF00"/>
                  </a:solidFill>
                  <a:latin typeface="VNI-Vari" pitchFamily="2" charset="0"/>
                </a:rPr>
                <a:t>B</a:t>
              </a:r>
            </a:p>
          </p:txBody>
        </p:sp>
        <p:sp>
          <p:nvSpPr>
            <p:cNvPr id="25650" name="Rectangle 113"/>
            <p:cNvSpPr>
              <a:spLocks noChangeArrowheads="1"/>
            </p:cNvSpPr>
            <p:nvPr/>
          </p:nvSpPr>
          <p:spPr bwMode="auto">
            <a:xfrm>
              <a:off x="2496" y="768"/>
              <a:ext cx="1920" cy="1728"/>
            </a:xfrm>
            <a:prstGeom prst="rect">
              <a:avLst/>
            </a:prstGeom>
            <a:noFill/>
            <a:ln w="25400" algn="ctr">
              <a:solidFill>
                <a:srgbClr val="FF0000"/>
              </a:solidFill>
              <a:miter lim="800000"/>
              <a:headEnd/>
              <a:tailEnd/>
            </a:ln>
          </p:spPr>
          <p:txBody>
            <a:bodyPr wrap="none" anchor="ctr"/>
            <a:lstStyle/>
            <a:p>
              <a:pPr eaLnBrk="1" hangingPunct="1"/>
              <a:endParaRPr lang="en-US" sz="3200" b="1">
                <a:latin typeface="VNI-Top" pitchFamily="2" charset="0"/>
              </a:endParaRPr>
            </a:p>
          </p:txBody>
        </p:sp>
      </p:grpSp>
      <p:grpSp>
        <p:nvGrpSpPr>
          <p:cNvPr id="14" name="Group 115"/>
          <p:cNvGrpSpPr>
            <a:grpSpLocks/>
          </p:cNvGrpSpPr>
          <p:nvPr/>
        </p:nvGrpSpPr>
        <p:grpSpPr bwMode="auto">
          <a:xfrm>
            <a:off x="7543800" y="4011613"/>
            <a:ext cx="3048000" cy="2760662"/>
            <a:chOff x="3648" y="2563"/>
            <a:chExt cx="1920" cy="1739"/>
          </a:xfrm>
        </p:grpSpPr>
        <p:sp>
          <p:nvSpPr>
            <p:cNvPr id="25617" name="Line 34"/>
            <p:cNvSpPr>
              <a:spLocks noChangeShapeType="1"/>
            </p:cNvSpPr>
            <p:nvPr/>
          </p:nvSpPr>
          <p:spPr bwMode="auto">
            <a:xfrm flipV="1">
              <a:off x="3840" y="3488"/>
              <a:ext cx="1536" cy="20"/>
            </a:xfrm>
            <a:prstGeom prst="line">
              <a:avLst/>
            </a:prstGeom>
            <a:noFill/>
            <a:ln w="44450">
              <a:solidFill>
                <a:srgbClr val="0000FF"/>
              </a:solidFill>
              <a:round/>
              <a:headEnd/>
              <a:tailEnd/>
            </a:ln>
          </p:spPr>
          <p:txBody>
            <a:bodyPr/>
            <a:lstStyle/>
            <a:p>
              <a:endParaRPr lang="en-US" sz="1800"/>
            </a:p>
          </p:txBody>
        </p:sp>
        <p:sp>
          <p:nvSpPr>
            <p:cNvPr id="25618" name="Line 35"/>
            <p:cNvSpPr>
              <a:spLocks noChangeShapeType="1"/>
            </p:cNvSpPr>
            <p:nvPr/>
          </p:nvSpPr>
          <p:spPr bwMode="auto">
            <a:xfrm>
              <a:off x="4752" y="2640"/>
              <a:ext cx="18" cy="1536"/>
            </a:xfrm>
            <a:prstGeom prst="line">
              <a:avLst/>
            </a:prstGeom>
            <a:noFill/>
            <a:ln w="44450">
              <a:solidFill>
                <a:srgbClr val="FF00FF"/>
              </a:solidFill>
              <a:round/>
              <a:headEnd/>
              <a:tailEnd/>
            </a:ln>
          </p:spPr>
          <p:txBody>
            <a:bodyPr/>
            <a:lstStyle/>
            <a:p>
              <a:endParaRPr lang="en-US" sz="1800"/>
            </a:p>
          </p:txBody>
        </p:sp>
        <p:sp>
          <p:nvSpPr>
            <p:cNvPr id="25619" name="Text Box 42"/>
            <p:cNvSpPr txBox="1">
              <a:spLocks noChangeArrowheads="1"/>
            </p:cNvSpPr>
            <p:nvPr/>
          </p:nvSpPr>
          <p:spPr bwMode="auto">
            <a:xfrm>
              <a:off x="4080" y="2563"/>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00"/>
                  </a:solidFill>
                  <a:latin typeface="VNI-Times" pitchFamily="2" charset="0"/>
                </a:rPr>
                <a:t>S</a:t>
              </a:r>
            </a:p>
          </p:txBody>
        </p:sp>
        <p:sp>
          <p:nvSpPr>
            <p:cNvPr id="25620" name="Text Box 43"/>
            <p:cNvSpPr txBox="1">
              <a:spLocks noChangeArrowheads="1"/>
            </p:cNvSpPr>
            <p:nvPr/>
          </p:nvSpPr>
          <p:spPr bwMode="auto">
            <a:xfrm>
              <a:off x="4768" y="2563"/>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N</a:t>
              </a:r>
            </a:p>
          </p:txBody>
        </p:sp>
        <p:sp>
          <p:nvSpPr>
            <p:cNvPr id="25621" name="Text Box 44"/>
            <p:cNvSpPr txBox="1">
              <a:spLocks noChangeArrowheads="1"/>
            </p:cNvSpPr>
            <p:nvPr/>
          </p:nvSpPr>
          <p:spPr bwMode="auto">
            <a:xfrm>
              <a:off x="4416" y="3907"/>
              <a:ext cx="384"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N’</a:t>
              </a:r>
            </a:p>
          </p:txBody>
        </p:sp>
        <p:sp>
          <p:nvSpPr>
            <p:cNvPr id="25622" name="Text Box 45"/>
            <p:cNvSpPr txBox="1">
              <a:spLocks noChangeArrowheads="1"/>
            </p:cNvSpPr>
            <p:nvPr/>
          </p:nvSpPr>
          <p:spPr bwMode="auto">
            <a:xfrm>
              <a:off x="5136" y="3102"/>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3300"/>
                  </a:solidFill>
                  <a:latin typeface="VNI-Times" pitchFamily="2" charset="0"/>
                </a:rPr>
                <a:t>Q</a:t>
              </a:r>
            </a:p>
          </p:txBody>
        </p:sp>
        <p:sp>
          <p:nvSpPr>
            <p:cNvPr id="25623" name="Text Box 46"/>
            <p:cNvSpPr txBox="1">
              <a:spLocks noChangeArrowheads="1"/>
            </p:cNvSpPr>
            <p:nvPr/>
          </p:nvSpPr>
          <p:spPr bwMode="auto">
            <a:xfrm>
              <a:off x="4770" y="3132"/>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I</a:t>
              </a:r>
            </a:p>
          </p:txBody>
        </p:sp>
        <p:sp>
          <p:nvSpPr>
            <p:cNvPr id="25624" name="Text Box 47"/>
            <p:cNvSpPr txBox="1">
              <a:spLocks noChangeArrowheads="1"/>
            </p:cNvSpPr>
            <p:nvPr/>
          </p:nvSpPr>
          <p:spPr bwMode="auto">
            <a:xfrm>
              <a:off x="5040" y="3792"/>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CC00CC"/>
                  </a:solidFill>
                  <a:latin typeface="VNI-Times" pitchFamily="2" charset="0"/>
                </a:rPr>
                <a:t>K</a:t>
              </a:r>
            </a:p>
          </p:txBody>
        </p:sp>
        <p:grpSp>
          <p:nvGrpSpPr>
            <p:cNvPr id="15" name="Group 54"/>
            <p:cNvGrpSpPr>
              <a:grpSpLocks/>
            </p:cNvGrpSpPr>
            <p:nvPr/>
          </p:nvGrpSpPr>
          <p:grpSpPr bwMode="auto">
            <a:xfrm>
              <a:off x="4264" y="2930"/>
              <a:ext cx="498" cy="564"/>
              <a:chOff x="4166" y="2928"/>
              <a:chExt cx="498" cy="564"/>
            </a:xfrm>
          </p:grpSpPr>
          <p:sp>
            <p:nvSpPr>
              <p:cNvPr id="25634" name="Line 36"/>
              <p:cNvSpPr>
                <a:spLocks noChangeShapeType="1"/>
              </p:cNvSpPr>
              <p:nvPr/>
            </p:nvSpPr>
            <p:spPr bwMode="auto">
              <a:xfrm>
                <a:off x="4166" y="2928"/>
                <a:ext cx="498" cy="564"/>
              </a:xfrm>
              <a:prstGeom prst="line">
                <a:avLst/>
              </a:prstGeom>
              <a:noFill/>
              <a:ln w="44450">
                <a:solidFill>
                  <a:srgbClr val="FF0000"/>
                </a:solidFill>
                <a:round/>
                <a:headEnd/>
                <a:tailEnd/>
              </a:ln>
            </p:spPr>
            <p:txBody>
              <a:bodyPr/>
              <a:lstStyle/>
              <a:p>
                <a:endParaRPr lang="en-US" sz="1800"/>
              </a:p>
            </p:txBody>
          </p:sp>
          <p:sp>
            <p:nvSpPr>
              <p:cNvPr id="25635" name="Line 48"/>
              <p:cNvSpPr>
                <a:spLocks noChangeShapeType="1"/>
              </p:cNvSpPr>
              <p:nvPr/>
            </p:nvSpPr>
            <p:spPr bwMode="auto">
              <a:xfrm>
                <a:off x="4255" y="3033"/>
                <a:ext cx="170" cy="192"/>
              </a:xfrm>
              <a:prstGeom prst="line">
                <a:avLst/>
              </a:prstGeom>
              <a:noFill/>
              <a:ln w="44450">
                <a:solidFill>
                  <a:srgbClr val="FF0000"/>
                </a:solidFill>
                <a:round/>
                <a:headEnd/>
                <a:tailEnd type="stealth" w="lg" len="lg"/>
              </a:ln>
            </p:spPr>
            <p:txBody>
              <a:bodyPr/>
              <a:lstStyle/>
              <a:p>
                <a:endParaRPr lang="en-US" sz="1800"/>
              </a:p>
            </p:txBody>
          </p:sp>
        </p:grpSp>
        <p:grpSp>
          <p:nvGrpSpPr>
            <p:cNvPr id="16" name="Group 53"/>
            <p:cNvGrpSpPr>
              <a:grpSpLocks/>
            </p:cNvGrpSpPr>
            <p:nvPr/>
          </p:nvGrpSpPr>
          <p:grpSpPr bwMode="auto">
            <a:xfrm>
              <a:off x="4762" y="3490"/>
              <a:ext cx="251" cy="680"/>
              <a:chOff x="4664" y="3496"/>
              <a:chExt cx="251" cy="680"/>
            </a:xfrm>
          </p:grpSpPr>
          <p:sp>
            <p:nvSpPr>
              <p:cNvPr id="25632" name="Line 37"/>
              <p:cNvSpPr>
                <a:spLocks noChangeShapeType="1"/>
              </p:cNvSpPr>
              <p:nvPr/>
            </p:nvSpPr>
            <p:spPr bwMode="auto">
              <a:xfrm>
                <a:off x="4664" y="3496"/>
                <a:ext cx="251" cy="680"/>
              </a:xfrm>
              <a:prstGeom prst="line">
                <a:avLst/>
              </a:prstGeom>
              <a:noFill/>
              <a:ln w="44450">
                <a:solidFill>
                  <a:srgbClr val="FF0000"/>
                </a:solidFill>
                <a:round/>
                <a:headEnd/>
                <a:tailEnd/>
              </a:ln>
            </p:spPr>
            <p:txBody>
              <a:bodyPr/>
              <a:lstStyle/>
              <a:p>
                <a:endParaRPr lang="en-US" sz="1800"/>
              </a:p>
            </p:txBody>
          </p:sp>
          <p:sp>
            <p:nvSpPr>
              <p:cNvPr id="25633" name="Line 49"/>
              <p:cNvSpPr>
                <a:spLocks noChangeShapeType="1"/>
              </p:cNvSpPr>
              <p:nvPr/>
            </p:nvSpPr>
            <p:spPr bwMode="auto">
              <a:xfrm>
                <a:off x="4749" y="3728"/>
                <a:ext cx="72" cy="192"/>
              </a:xfrm>
              <a:prstGeom prst="line">
                <a:avLst/>
              </a:prstGeom>
              <a:noFill/>
              <a:ln w="44450">
                <a:solidFill>
                  <a:srgbClr val="FF0000"/>
                </a:solidFill>
                <a:round/>
                <a:headEnd/>
                <a:tailEnd type="stealth" w="lg" len="lg"/>
              </a:ln>
            </p:spPr>
            <p:txBody>
              <a:bodyPr/>
              <a:lstStyle/>
              <a:p>
                <a:endParaRPr lang="en-US" sz="1800"/>
              </a:p>
            </p:txBody>
          </p:sp>
        </p:grpSp>
        <p:sp>
          <p:nvSpPr>
            <p:cNvPr id="25627" name="Text Box 50"/>
            <p:cNvSpPr txBox="1">
              <a:spLocks noChangeArrowheads="1"/>
            </p:cNvSpPr>
            <p:nvPr/>
          </p:nvSpPr>
          <p:spPr bwMode="auto">
            <a:xfrm>
              <a:off x="3744" y="2889"/>
              <a:ext cx="480" cy="327"/>
            </a:xfrm>
            <a:prstGeom prst="rect">
              <a:avLst/>
            </a:prstGeom>
            <a:noFill/>
            <a:ln w="9525">
              <a:noFill/>
              <a:miter lim="800000"/>
              <a:headEnd/>
              <a:tailEnd/>
            </a:ln>
          </p:spPr>
          <p:txBody>
            <a:bodyPr>
              <a:spAutoFit/>
            </a:bodyPr>
            <a:lstStyle/>
            <a:p>
              <a:pPr eaLnBrk="1" hangingPunct="1">
                <a:spcBef>
                  <a:spcPct val="50000"/>
                </a:spcBef>
              </a:pPr>
              <a:r>
                <a:rPr lang="en-US" sz="2800" dirty="0">
                  <a:solidFill>
                    <a:srgbClr val="CC0000"/>
                  </a:solidFill>
                  <a:latin typeface="Times New Roman" pitchFamily="18" charset="0"/>
                  <a:cs typeface="Times New Roman" pitchFamily="18" charset="0"/>
                </a:rPr>
                <a:t>K </a:t>
              </a:r>
              <a:r>
                <a:rPr lang="en-US" sz="2800" dirty="0" err="1">
                  <a:solidFill>
                    <a:srgbClr val="CC0000"/>
                  </a:solidFill>
                  <a:latin typeface="Times New Roman" pitchFamily="18" charset="0"/>
                  <a:cs typeface="Times New Roman" pitchFamily="18" charset="0"/>
                </a:rPr>
                <a:t>k</a:t>
              </a:r>
              <a:endParaRPr lang="en-US" sz="2800" dirty="0">
                <a:solidFill>
                  <a:srgbClr val="CC0000"/>
                </a:solidFill>
                <a:latin typeface="Times New Roman" pitchFamily="18" charset="0"/>
                <a:cs typeface="Times New Roman" pitchFamily="18" charset="0"/>
              </a:endParaRPr>
            </a:p>
          </p:txBody>
        </p:sp>
        <p:sp>
          <p:nvSpPr>
            <p:cNvPr id="25628" name="Text Box 51"/>
            <p:cNvSpPr txBox="1">
              <a:spLocks noChangeArrowheads="1"/>
            </p:cNvSpPr>
            <p:nvPr/>
          </p:nvSpPr>
          <p:spPr bwMode="auto">
            <a:xfrm>
              <a:off x="3696" y="3456"/>
              <a:ext cx="672" cy="327"/>
            </a:xfrm>
            <a:prstGeom prst="rect">
              <a:avLst/>
            </a:prstGeom>
            <a:noFill/>
            <a:ln w="9525">
              <a:noFill/>
              <a:miter lim="800000"/>
              <a:headEnd/>
              <a:tailEnd/>
            </a:ln>
          </p:spPr>
          <p:txBody>
            <a:bodyPr>
              <a:spAutoFit/>
            </a:bodyPr>
            <a:lstStyle/>
            <a:p>
              <a:pPr eaLnBrk="1" hangingPunct="1">
                <a:spcBef>
                  <a:spcPct val="50000"/>
                </a:spcBef>
              </a:pPr>
              <a:r>
                <a:rPr lang="en-US" sz="2800" b="1" dirty="0" err="1">
                  <a:solidFill>
                    <a:srgbClr val="FF0000"/>
                  </a:solidFill>
                  <a:latin typeface="Times New Roman" pitchFamily="18" charset="0"/>
                  <a:cs typeface="Times New Roman" pitchFamily="18" charset="0"/>
                </a:rPr>
                <a:t>Nước</a:t>
              </a:r>
              <a:endParaRPr lang="en-US" sz="2800" b="1" dirty="0">
                <a:solidFill>
                  <a:srgbClr val="FF0000"/>
                </a:solidFill>
                <a:latin typeface="Times New Roman" pitchFamily="18" charset="0"/>
                <a:cs typeface="Times New Roman" pitchFamily="18" charset="0"/>
              </a:endParaRPr>
            </a:p>
          </p:txBody>
        </p:sp>
        <p:sp>
          <p:nvSpPr>
            <p:cNvPr id="25629" name="Text Box 52"/>
            <p:cNvSpPr txBox="1">
              <a:spLocks noChangeArrowheads="1"/>
            </p:cNvSpPr>
            <p:nvPr/>
          </p:nvSpPr>
          <p:spPr bwMode="auto">
            <a:xfrm>
              <a:off x="3744" y="3120"/>
              <a:ext cx="288"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3300"/>
                  </a:solidFill>
                  <a:latin typeface="VNI-Times" pitchFamily="2" charset="0"/>
                </a:rPr>
                <a:t>P</a:t>
              </a:r>
            </a:p>
          </p:txBody>
        </p:sp>
        <p:sp>
          <p:nvSpPr>
            <p:cNvPr id="25630" name="AutoShape 107"/>
            <p:cNvSpPr>
              <a:spLocks noChangeArrowheads="1"/>
            </p:cNvSpPr>
            <p:nvPr/>
          </p:nvSpPr>
          <p:spPr bwMode="auto">
            <a:xfrm>
              <a:off x="3845" y="3792"/>
              <a:ext cx="427" cy="492"/>
            </a:xfrm>
            <a:prstGeom prst="flowChartConnector">
              <a:avLst/>
            </a:prstGeom>
            <a:solidFill>
              <a:srgbClr val="0000FF"/>
            </a:solidFill>
            <a:ln w="25400" algn="ctr">
              <a:noFill/>
              <a:round/>
              <a:headEnd/>
              <a:tailEnd/>
            </a:ln>
          </p:spPr>
          <p:txBody>
            <a:bodyPr>
              <a:spAutoFit/>
            </a:bodyPr>
            <a:lstStyle/>
            <a:p>
              <a:pPr algn="ctr" eaLnBrk="1" hangingPunct="1">
                <a:spcBef>
                  <a:spcPct val="50000"/>
                </a:spcBef>
              </a:pPr>
              <a:r>
                <a:rPr lang="en-US" sz="3200" b="1">
                  <a:solidFill>
                    <a:srgbClr val="FFFF00"/>
                  </a:solidFill>
                  <a:latin typeface="VNI-Vari" pitchFamily="2" charset="0"/>
                </a:rPr>
                <a:t>D</a:t>
              </a:r>
            </a:p>
          </p:txBody>
        </p:sp>
        <p:sp>
          <p:nvSpPr>
            <p:cNvPr id="25631" name="Rectangle 114"/>
            <p:cNvSpPr>
              <a:spLocks noChangeArrowheads="1"/>
            </p:cNvSpPr>
            <p:nvPr/>
          </p:nvSpPr>
          <p:spPr bwMode="auto">
            <a:xfrm>
              <a:off x="3648" y="2574"/>
              <a:ext cx="1920" cy="1728"/>
            </a:xfrm>
            <a:prstGeom prst="rect">
              <a:avLst/>
            </a:prstGeom>
            <a:noFill/>
            <a:ln w="25400" algn="ctr">
              <a:solidFill>
                <a:srgbClr val="FF0000"/>
              </a:solidFill>
              <a:miter lim="800000"/>
              <a:headEnd/>
              <a:tailEnd/>
            </a:ln>
          </p:spPr>
          <p:txBody>
            <a:bodyPr wrap="none" anchor="ctr"/>
            <a:lstStyle/>
            <a:p>
              <a:pPr algn="ctr" eaLnBrk="1" hangingPunct="1"/>
              <a:endParaRPr lang="en-US" sz="3200" b="1">
                <a:latin typeface="VNI-Vari" pitchFamily="2" charset="0"/>
              </a:endParaRPr>
            </a:p>
          </p:txBody>
        </p:sp>
      </p:grpSp>
      <p:sp>
        <p:nvSpPr>
          <p:cNvPr id="86135" name="Oval 119"/>
          <p:cNvSpPr>
            <a:spLocks noChangeArrowheads="1"/>
          </p:cNvSpPr>
          <p:nvPr/>
        </p:nvSpPr>
        <p:spPr bwMode="auto">
          <a:xfrm>
            <a:off x="7791450" y="5915026"/>
            <a:ext cx="838200" cy="942975"/>
          </a:xfrm>
          <a:prstGeom prst="ellipse">
            <a:avLst/>
          </a:prstGeom>
          <a:solidFill>
            <a:srgbClr val="FFFF00"/>
          </a:solidFill>
          <a:ln w="25400" algn="ctr">
            <a:solidFill>
              <a:srgbClr val="0000FF"/>
            </a:solidFill>
            <a:round/>
            <a:headEnd/>
            <a:tailEnd/>
          </a:ln>
        </p:spPr>
        <p:txBody>
          <a:bodyPr wrap="none" anchor="ctr"/>
          <a:lstStyle/>
          <a:p>
            <a:pPr algn="ctr" eaLnBrk="1" hangingPunct="1"/>
            <a:r>
              <a:rPr lang="en-US" sz="4400" b="1">
                <a:solidFill>
                  <a:srgbClr val="FF0000"/>
                </a:solidFill>
                <a:latin typeface="VNI-Vari" pitchFamily="2" charset="0"/>
              </a:rPr>
              <a:t>D</a:t>
            </a:r>
          </a:p>
        </p:txBody>
      </p:sp>
      <p:grpSp>
        <p:nvGrpSpPr>
          <p:cNvPr id="17" name="Group 123"/>
          <p:cNvGrpSpPr>
            <a:grpSpLocks/>
          </p:cNvGrpSpPr>
          <p:nvPr/>
        </p:nvGrpSpPr>
        <p:grpSpPr bwMode="auto">
          <a:xfrm>
            <a:off x="4725466" y="838200"/>
            <a:ext cx="3352800" cy="4069968"/>
            <a:chOff x="4439" y="1200"/>
            <a:chExt cx="1474" cy="1658"/>
          </a:xfrm>
        </p:grpSpPr>
        <p:pic>
          <p:nvPicPr>
            <p:cNvPr id="25615" name="Picture 121" descr="Hoacuoi1"/>
            <p:cNvPicPr>
              <a:picLocks noChangeAspect="1" noChangeArrowheads="1"/>
            </p:cNvPicPr>
            <p:nvPr/>
          </p:nvPicPr>
          <p:blipFill>
            <a:blip r:embed="rId4"/>
            <a:srcRect/>
            <a:stretch>
              <a:fillRect/>
            </a:stretch>
          </p:blipFill>
          <p:spPr bwMode="auto">
            <a:xfrm>
              <a:off x="4512" y="1200"/>
              <a:ext cx="817" cy="741"/>
            </a:xfrm>
            <a:prstGeom prst="rect">
              <a:avLst/>
            </a:prstGeom>
            <a:noFill/>
            <a:ln w="9525">
              <a:noFill/>
              <a:miter lim="800000"/>
              <a:headEnd/>
              <a:tailEnd/>
            </a:ln>
          </p:spPr>
        </p:pic>
        <p:sp>
          <p:nvSpPr>
            <p:cNvPr id="25616" name="Text Box 122"/>
            <p:cNvSpPr txBox="1">
              <a:spLocks noChangeArrowheads="1"/>
            </p:cNvSpPr>
            <p:nvPr/>
          </p:nvSpPr>
          <p:spPr bwMode="auto">
            <a:xfrm>
              <a:off x="4439" y="2473"/>
              <a:ext cx="1474" cy="385"/>
            </a:xfrm>
            <a:prstGeom prst="rect">
              <a:avLst/>
            </a:prstGeom>
            <a:noFill/>
            <a:ln w="9525">
              <a:noFill/>
              <a:miter lim="800000"/>
              <a:headEnd/>
              <a:tailEnd/>
            </a:ln>
          </p:spPr>
          <p:txBody>
            <a:bodyPr>
              <a:spAutoFit/>
            </a:bodyPr>
            <a:lstStyle/>
            <a:p>
              <a:pPr eaLnBrk="1" hangingPunct="1">
                <a:spcBef>
                  <a:spcPct val="50000"/>
                </a:spcBef>
              </a:pPr>
              <a:r>
                <a:rPr lang="en-US" sz="2800" b="1" dirty="0" err="1">
                  <a:latin typeface="Times New Roman" pitchFamily="18" charset="0"/>
                  <a:cs typeface="Times New Roman" pitchFamily="18" charset="0"/>
                </a:rPr>
                <a:t>Hoan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hô</a:t>
              </a:r>
              <a:r>
                <a:rPr lang="en-US" sz="2800" b="1" dirty="0">
                  <a:latin typeface="Times New Roman" pitchFamily="18" charset="0"/>
                  <a:cs typeface="Times New Roman" pitchFamily="18" charset="0"/>
                </a:rPr>
                <a:t>. . . !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rồi</a:t>
              </a:r>
              <a:r>
                <a:rPr lang="en-US" sz="2800" b="1" dirty="0">
                  <a:latin typeface="Times New Roman" pitchFamily="18" charset="0"/>
                  <a:cs typeface="Times New Roman" pitchFamily="18" charset="0"/>
                </a:rPr>
                <a:t> . . !</a:t>
              </a:r>
            </a:p>
          </p:txBody>
        </p:sp>
      </p:grpSp>
      <p:sp>
        <p:nvSpPr>
          <p:cNvPr id="86158" name="AutoShape 142"/>
          <p:cNvSpPr>
            <a:spLocks noChangeArrowheads="1"/>
          </p:cNvSpPr>
          <p:nvPr/>
        </p:nvSpPr>
        <p:spPr bwMode="auto">
          <a:xfrm>
            <a:off x="1828800" y="3124200"/>
            <a:ext cx="685800" cy="762000"/>
          </a:xfrm>
          <a:prstGeom prst="flowChartSummingJunction">
            <a:avLst/>
          </a:prstGeom>
          <a:solidFill>
            <a:srgbClr val="FFFF00"/>
          </a:solidFill>
          <a:ln w="76200">
            <a:solidFill>
              <a:srgbClr val="FF0000"/>
            </a:solidFill>
            <a:round/>
            <a:headEnd/>
            <a:tailEnd/>
          </a:ln>
        </p:spPr>
        <p:txBody>
          <a:bodyPr wrap="none" anchor="ctr"/>
          <a:lstStyle/>
          <a:p>
            <a:pPr eaLnBrk="1" hangingPunct="1"/>
            <a:endParaRPr lang="en-US" sz="3200" b="1">
              <a:latin typeface="VNI-Top" pitchFamily="2" charset="0"/>
            </a:endParaRPr>
          </a:p>
        </p:txBody>
      </p:sp>
      <p:sp>
        <p:nvSpPr>
          <p:cNvPr id="86159" name="AutoShape 143"/>
          <p:cNvSpPr>
            <a:spLocks noChangeArrowheads="1"/>
          </p:cNvSpPr>
          <p:nvPr/>
        </p:nvSpPr>
        <p:spPr bwMode="auto">
          <a:xfrm>
            <a:off x="1924050" y="5905500"/>
            <a:ext cx="685800" cy="762000"/>
          </a:xfrm>
          <a:prstGeom prst="flowChartSummingJunction">
            <a:avLst/>
          </a:prstGeom>
          <a:solidFill>
            <a:srgbClr val="FFFF00"/>
          </a:solidFill>
          <a:ln w="76200">
            <a:solidFill>
              <a:srgbClr val="FF0000"/>
            </a:solidFill>
            <a:round/>
            <a:headEnd/>
            <a:tailEnd/>
          </a:ln>
        </p:spPr>
        <p:txBody>
          <a:bodyPr wrap="none" anchor="ctr"/>
          <a:lstStyle/>
          <a:p>
            <a:pPr eaLnBrk="1" hangingPunct="1"/>
            <a:endParaRPr lang="en-US" sz="3200" b="1">
              <a:latin typeface="VNI-Top" pitchFamily="2" charset="0"/>
            </a:endParaRPr>
          </a:p>
        </p:txBody>
      </p:sp>
      <p:sp>
        <p:nvSpPr>
          <p:cNvPr id="86160" name="AutoShape 144"/>
          <p:cNvSpPr>
            <a:spLocks noChangeArrowheads="1"/>
          </p:cNvSpPr>
          <p:nvPr/>
        </p:nvSpPr>
        <p:spPr bwMode="auto">
          <a:xfrm>
            <a:off x="7867650" y="3028950"/>
            <a:ext cx="685800" cy="762000"/>
          </a:xfrm>
          <a:prstGeom prst="flowChartSummingJunction">
            <a:avLst/>
          </a:prstGeom>
          <a:solidFill>
            <a:srgbClr val="FFFF00"/>
          </a:solidFill>
          <a:ln w="76200">
            <a:solidFill>
              <a:srgbClr val="FF0000"/>
            </a:solidFill>
            <a:round/>
            <a:headEnd/>
            <a:tailEnd/>
          </a:ln>
        </p:spPr>
        <p:txBody>
          <a:bodyPr wrap="none" anchor="ctr"/>
          <a:lstStyle/>
          <a:p>
            <a:pPr eaLnBrk="1" hangingPunct="1"/>
            <a:endParaRPr lang="en-US" sz="3200" b="1">
              <a:latin typeface="VNI-Top"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wedge">
                                      <p:cBhvr>
                                        <p:cTn id="7" dur="500"/>
                                        <p:tgtEl>
                                          <p:spTgt spid="86021"/>
                                        </p:tgtEl>
                                      </p:cBhvr>
                                    </p:animEffect>
                                  </p:childTnLst>
                                </p:cTn>
                              </p:par>
                              <p:par>
                                <p:cTn id="8" presetID="15"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8"/>
                                        </p:tgtEl>
                                        <p:attrNameLst>
                                          <p:attrName>ppt_y</p:attrName>
                                        </p:attrNameLst>
                                      </p:cBhvr>
                                      <p:tavLst>
                                        <p:tav tm="0" fmla="#ppt_y+(sin(-2*pi*(1-$))*-#ppt_x+cos(-2*pi*(1-$))*(1-#ppt_y))*(1-$)">
                                          <p:val>
                                            <p:fltVal val="0"/>
                                          </p:val>
                                        </p:tav>
                                        <p:tav tm="100000">
                                          <p:val>
                                            <p:fltVal val="1"/>
                                          </p:val>
                                        </p:tav>
                                      </p:tavLst>
                                    </p:anim>
                                  </p:childTnLst>
                                </p:cTn>
                              </p:par>
                              <p:par>
                                <p:cTn id="14" presetID="15"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70" decel="100000"/>
                                        <p:tgtEl>
                                          <p:spTgt spid="17"/>
                                        </p:tgtEl>
                                      </p:cBhvr>
                                    </p:animEffect>
                                    <p:animScale>
                                      <p:cBhvr>
                                        <p:cTn id="38" dur="770" decel="100000"/>
                                        <p:tgtEl>
                                          <p:spTgt spid="17"/>
                                        </p:tgtEl>
                                      </p:cBhvr>
                                      <p:from x="10000" y="10000"/>
                                      <p:to x="200000" y="450000"/>
                                    </p:animScale>
                                    <p:animScale>
                                      <p:cBhvr>
                                        <p:cTn id="39" dur="1230" accel="100000" fill="hold">
                                          <p:stCondLst>
                                            <p:cond delay="770"/>
                                          </p:stCondLst>
                                        </p:cTn>
                                        <p:tgtEl>
                                          <p:spTgt spid="17"/>
                                        </p:tgtEl>
                                      </p:cBhvr>
                                      <p:from x="200000" y="450000"/>
                                      <p:to x="100000" y="100000"/>
                                    </p:animScale>
                                    <p:set>
                                      <p:cBhvr>
                                        <p:cTn id="40" dur="770" fill="hold"/>
                                        <p:tgtEl>
                                          <p:spTgt spid="17"/>
                                        </p:tgtEl>
                                        <p:attrNameLst>
                                          <p:attrName>ppt_x</p:attrName>
                                        </p:attrNameLst>
                                      </p:cBhvr>
                                      <p:to>
                                        <p:strVal val="(0.5)"/>
                                      </p:to>
                                    </p:set>
                                    <p:anim from="(0.5)" to="(#ppt_x)" calcmode="lin" valueType="num">
                                      <p:cBhvr>
                                        <p:cTn id="41" dur="1230" accel="100000" fill="hold">
                                          <p:stCondLst>
                                            <p:cond delay="770"/>
                                          </p:stCondLst>
                                        </p:cTn>
                                        <p:tgtEl>
                                          <p:spTgt spid="17"/>
                                        </p:tgtEl>
                                        <p:attrNameLst>
                                          <p:attrName>ppt_x</p:attrName>
                                        </p:attrNameLst>
                                      </p:cBhvr>
                                    </p:anim>
                                    <p:set>
                                      <p:cBhvr>
                                        <p:cTn id="42" dur="770" fill="hold"/>
                                        <p:tgtEl>
                                          <p:spTgt spid="17"/>
                                        </p:tgtEl>
                                        <p:attrNameLst>
                                          <p:attrName>ppt_y</p:attrName>
                                        </p:attrNameLst>
                                      </p:cBhvr>
                                      <p:to>
                                        <p:strVal val="(#ppt_y+0.4)"/>
                                      </p:to>
                                    </p:set>
                                    <p:anim from="(#ppt_y+0.4)" to="(#ppt_y)" calcmode="lin" valueType="num">
                                      <p:cBhvr>
                                        <p:cTn id="43" dur="1230" accel="100000" fill="hold">
                                          <p:stCondLst>
                                            <p:cond delay="770"/>
                                          </p:stCondLst>
                                        </p:cTn>
                                        <p:tgtEl>
                                          <p:spTgt spid="17"/>
                                        </p:tgtEl>
                                        <p:attrNameLst>
                                          <p:attrName>ppt_y</p:attrName>
                                        </p:attrNameLst>
                                      </p:cBhvr>
                                    </p:anim>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par>
                                <p:cTn id="44" presetID="50" presetClass="entr" presetSubtype="0" decel="100000" fill="hold" grpId="0" nodeType="withEffect">
                                  <p:stCondLst>
                                    <p:cond delay="0"/>
                                  </p:stCondLst>
                                  <p:childTnLst>
                                    <p:set>
                                      <p:cBhvr>
                                        <p:cTn id="45" dur="1" fill="hold">
                                          <p:stCondLst>
                                            <p:cond delay="0"/>
                                          </p:stCondLst>
                                        </p:cTn>
                                        <p:tgtEl>
                                          <p:spTgt spid="86135"/>
                                        </p:tgtEl>
                                        <p:attrNameLst>
                                          <p:attrName>style.visibility</p:attrName>
                                        </p:attrNameLst>
                                      </p:cBhvr>
                                      <p:to>
                                        <p:strVal val="visible"/>
                                      </p:to>
                                    </p:set>
                                    <p:anim calcmode="lin" valueType="num">
                                      <p:cBhvr>
                                        <p:cTn id="46" dur="1000" fill="hold"/>
                                        <p:tgtEl>
                                          <p:spTgt spid="86135"/>
                                        </p:tgtEl>
                                        <p:attrNameLst>
                                          <p:attrName>ppt_w</p:attrName>
                                        </p:attrNameLst>
                                      </p:cBhvr>
                                      <p:tavLst>
                                        <p:tav tm="0">
                                          <p:val>
                                            <p:strVal val="#ppt_w+.3"/>
                                          </p:val>
                                        </p:tav>
                                        <p:tav tm="100000">
                                          <p:val>
                                            <p:strVal val="#ppt_w"/>
                                          </p:val>
                                        </p:tav>
                                      </p:tavLst>
                                    </p:anim>
                                    <p:anim calcmode="lin" valueType="num">
                                      <p:cBhvr>
                                        <p:cTn id="47" dur="1000" fill="hold"/>
                                        <p:tgtEl>
                                          <p:spTgt spid="86135"/>
                                        </p:tgtEl>
                                        <p:attrNameLst>
                                          <p:attrName>ppt_h</p:attrName>
                                        </p:attrNameLst>
                                      </p:cBhvr>
                                      <p:tavLst>
                                        <p:tav tm="0">
                                          <p:val>
                                            <p:strVal val="#ppt_h"/>
                                          </p:val>
                                        </p:tav>
                                        <p:tav tm="100000">
                                          <p:val>
                                            <p:strVal val="#ppt_h"/>
                                          </p:val>
                                        </p:tav>
                                      </p:tavLst>
                                    </p:anim>
                                    <p:animEffect transition="in" filter="fade">
                                      <p:cBhvr>
                                        <p:cTn id="48" dur="1000"/>
                                        <p:tgtEl>
                                          <p:spTgt spid="86135"/>
                                        </p:tgtEl>
                                      </p:cBhvr>
                                    </p:animEffec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49" restart="whenNotActive" fill="hold" evtFilter="cancelBubble" nodeType="interactiveSeq">
                <p:stCondLst>
                  <p:cond evt="onClick" delay="0">
                    <p:tgtEl>
                      <p:spTgt spid="5"/>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50" presetClass="entr" presetSubtype="0" decel="10000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1000" fill="hold"/>
                                        <p:tgtEl>
                                          <p:spTgt spid="2"/>
                                        </p:tgtEl>
                                        <p:attrNameLst>
                                          <p:attrName>ppt_w</p:attrName>
                                        </p:attrNameLst>
                                      </p:cBhvr>
                                      <p:tavLst>
                                        <p:tav tm="0">
                                          <p:val>
                                            <p:strVal val="#ppt_w+.3"/>
                                          </p:val>
                                        </p:tav>
                                        <p:tav tm="100000">
                                          <p:val>
                                            <p:strVal val="#ppt_w"/>
                                          </p:val>
                                        </p:tav>
                                      </p:tavLst>
                                    </p:anim>
                                    <p:anim calcmode="lin" valueType="num">
                                      <p:cBhvr>
                                        <p:cTn id="55" dur="1000" fill="hold"/>
                                        <p:tgtEl>
                                          <p:spTgt spid="2"/>
                                        </p:tgtEl>
                                        <p:attrNameLst>
                                          <p:attrName>ppt_h</p:attrName>
                                        </p:attrNameLst>
                                      </p:cBhvr>
                                      <p:tavLst>
                                        <p:tav tm="0">
                                          <p:val>
                                            <p:strVal val="#ppt_h"/>
                                          </p:val>
                                        </p:tav>
                                        <p:tav tm="100000">
                                          <p:val>
                                            <p:strVal val="#ppt_h"/>
                                          </p:val>
                                        </p:tav>
                                      </p:tavLst>
                                    </p:anim>
                                    <p:animEffect transition="in" filter="fade">
                                      <p:cBhvr>
                                        <p:cTn id="56" dur="1000"/>
                                        <p:tgtEl>
                                          <p:spTgt spid="2"/>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86159"/>
                                        </p:tgtEl>
                                        <p:attrNameLst>
                                          <p:attrName>style.visibility</p:attrName>
                                        </p:attrNameLst>
                                      </p:cBhvr>
                                      <p:to>
                                        <p:strVal val="visible"/>
                                      </p:to>
                                    </p:set>
                                    <p:anim calcmode="lin" valueType="num">
                                      <p:cBhvr>
                                        <p:cTn id="59" dur="1000" fill="hold"/>
                                        <p:tgtEl>
                                          <p:spTgt spid="86159"/>
                                        </p:tgtEl>
                                        <p:attrNameLst>
                                          <p:attrName>ppt_w</p:attrName>
                                        </p:attrNameLst>
                                      </p:cBhvr>
                                      <p:tavLst>
                                        <p:tav tm="0">
                                          <p:val>
                                            <p:strVal val="#ppt_w+.3"/>
                                          </p:val>
                                        </p:tav>
                                        <p:tav tm="100000">
                                          <p:val>
                                            <p:strVal val="#ppt_w"/>
                                          </p:val>
                                        </p:tav>
                                      </p:tavLst>
                                    </p:anim>
                                    <p:anim calcmode="lin" valueType="num">
                                      <p:cBhvr>
                                        <p:cTn id="60" dur="1000" fill="hold"/>
                                        <p:tgtEl>
                                          <p:spTgt spid="86159"/>
                                        </p:tgtEl>
                                        <p:attrNameLst>
                                          <p:attrName>ppt_h</p:attrName>
                                        </p:attrNameLst>
                                      </p:cBhvr>
                                      <p:tavLst>
                                        <p:tav tm="0">
                                          <p:val>
                                            <p:strVal val="#ppt_h"/>
                                          </p:val>
                                        </p:tav>
                                        <p:tav tm="100000">
                                          <p:val>
                                            <p:strVal val="#ppt_h"/>
                                          </p:val>
                                        </p:tav>
                                      </p:tavLst>
                                    </p:anim>
                                    <p:animEffect transition="in" filter="fade">
                                      <p:cBhvr>
                                        <p:cTn id="61" dur="1000"/>
                                        <p:tgtEl>
                                          <p:spTgt spid="86159"/>
                                        </p:tgtEl>
                                      </p:cBhvr>
                                    </p:animEffect>
                                  </p:childTnLst>
                                </p:cTn>
                              </p:par>
                            </p:childTnLst>
                          </p:cTn>
                        </p:par>
                        <p:par>
                          <p:cTn id="62" fill="hold" nodeType="afterGroup">
                            <p:stCondLst>
                              <p:cond delay="1000"/>
                            </p:stCondLst>
                            <p:childTnLst>
                              <p:par>
                                <p:cTn id="63" presetID="9" presetClass="exit" presetSubtype="0" fill="hold" nodeType="afterEffect">
                                  <p:stCondLst>
                                    <p:cond delay="3000"/>
                                  </p:stCondLst>
                                  <p:childTnLst>
                                    <p:animEffect transition="out" filter="dissolve">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50" presetClass="entr" presetSubtype="0" decel="10000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1000" fill="hold"/>
                                        <p:tgtEl>
                                          <p:spTgt spid="3"/>
                                        </p:tgtEl>
                                        <p:attrNameLst>
                                          <p:attrName>ppt_w</p:attrName>
                                        </p:attrNameLst>
                                      </p:cBhvr>
                                      <p:tavLst>
                                        <p:tav tm="0">
                                          <p:val>
                                            <p:strVal val="#ppt_w+.3"/>
                                          </p:val>
                                        </p:tav>
                                        <p:tav tm="100000">
                                          <p:val>
                                            <p:strVal val="#ppt_w"/>
                                          </p:val>
                                        </p:tav>
                                      </p:tavLst>
                                    </p:anim>
                                    <p:anim calcmode="lin" valueType="num">
                                      <p:cBhvr>
                                        <p:cTn id="72" dur="1000" fill="hold"/>
                                        <p:tgtEl>
                                          <p:spTgt spid="3"/>
                                        </p:tgtEl>
                                        <p:attrNameLst>
                                          <p:attrName>ppt_h</p:attrName>
                                        </p:attrNameLst>
                                      </p:cBhvr>
                                      <p:tavLst>
                                        <p:tav tm="0">
                                          <p:val>
                                            <p:strVal val="#ppt_h"/>
                                          </p:val>
                                        </p:tav>
                                        <p:tav tm="100000">
                                          <p:val>
                                            <p:strVal val="#ppt_h"/>
                                          </p:val>
                                        </p:tav>
                                      </p:tavLst>
                                    </p:anim>
                                    <p:animEffect transition="in" filter="fade">
                                      <p:cBhvr>
                                        <p:cTn id="73" dur="1000"/>
                                        <p:tgtEl>
                                          <p:spTgt spid="3"/>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86158"/>
                                        </p:tgtEl>
                                        <p:attrNameLst>
                                          <p:attrName>style.visibility</p:attrName>
                                        </p:attrNameLst>
                                      </p:cBhvr>
                                      <p:to>
                                        <p:strVal val="visible"/>
                                      </p:to>
                                    </p:set>
                                    <p:anim calcmode="lin" valueType="num">
                                      <p:cBhvr>
                                        <p:cTn id="76" dur="1000" fill="hold"/>
                                        <p:tgtEl>
                                          <p:spTgt spid="86158"/>
                                        </p:tgtEl>
                                        <p:attrNameLst>
                                          <p:attrName>ppt_w</p:attrName>
                                        </p:attrNameLst>
                                      </p:cBhvr>
                                      <p:tavLst>
                                        <p:tav tm="0">
                                          <p:val>
                                            <p:strVal val="#ppt_w+.3"/>
                                          </p:val>
                                        </p:tav>
                                        <p:tav tm="100000">
                                          <p:val>
                                            <p:strVal val="#ppt_w"/>
                                          </p:val>
                                        </p:tav>
                                      </p:tavLst>
                                    </p:anim>
                                    <p:anim calcmode="lin" valueType="num">
                                      <p:cBhvr>
                                        <p:cTn id="77" dur="1000" fill="hold"/>
                                        <p:tgtEl>
                                          <p:spTgt spid="86158"/>
                                        </p:tgtEl>
                                        <p:attrNameLst>
                                          <p:attrName>ppt_h</p:attrName>
                                        </p:attrNameLst>
                                      </p:cBhvr>
                                      <p:tavLst>
                                        <p:tav tm="0">
                                          <p:val>
                                            <p:strVal val="#ppt_h"/>
                                          </p:val>
                                        </p:tav>
                                        <p:tav tm="100000">
                                          <p:val>
                                            <p:strVal val="#ppt_h"/>
                                          </p:val>
                                        </p:tav>
                                      </p:tavLst>
                                    </p:anim>
                                    <p:animEffect transition="in" filter="fade">
                                      <p:cBhvr>
                                        <p:cTn id="78" dur="1000"/>
                                        <p:tgtEl>
                                          <p:spTgt spid="86158"/>
                                        </p:tgtEl>
                                      </p:cBhvr>
                                    </p:animEffect>
                                  </p:childTnLst>
                                </p:cTn>
                              </p:par>
                            </p:childTnLst>
                          </p:cTn>
                        </p:par>
                        <p:par>
                          <p:cTn id="79" fill="hold" nodeType="afterGroup">
                            <p:stCondLst>
                              <p:cond delay="1000"/>
                            </p:stCondLst>
                            <p:childTnLst>
                              <p:par>
                                <p:cTn id="80" presetID="9" presetClass="exit" presetSubtype="0" fill="hold" nodeType="afterEffect">
                                  <p:stCondLst>
                                    <p:cond delay="3000"/>
                                  </p:stCondLst>
                                  <p:childTnLst>
                                    <p:animEffect transition="out" filter="dissolve">
                                      <p:cBhvr>
                                        <p:cTn id="81" dur="500"/>
                                        <p:tgtEl>
                                          <p:spTgt spid="3"/>
                                        </p:tgtEl>
                                      </p:cBhvr>
                                    </p:animEffect>
                                    <p:set>
                                      <p:cBhvr>
                                        <p:cTn id="8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3" restart="whenNotActive" fill="hold" evtFilter="cancelBubble" nodeType="interactiveSeq">
                <p:stCondLst>
                  <p:cond evt="onClick" delay="0">
                    <p:tgtEl>
                      <p:spTgt spid="11"/>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50" presetClass="entr" presetSubtype="0" decel="100000"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p:cTn id="88" dur="1000" fill="hold"/>
                                        <p:tgtEl>
                                          <p:spTgt spid="4"/>
                                        </p:tgtEl>
                                        <p:attrNameLst>
                                          <p:attrName>ppt_w</p:attrName>
                                        </p:attrNameLst>
                                      </p:cBhvr>
                                      <p:tavLst>
                                        <p:tav tm="0">
                                          <p:val>
                                            <p:strVal val="#ppt_w+.3"/>
                                          </p:val>
                                        </p:tav>
                                        <p:tav tm="100000">
                                          <p:val>
                                            <p:strVal val="#ppt_w"/>
                                          </p:val>
                                        </p:tav>
                                      </p:tavLst>
                                    </p:anim>
                                    <p:anim calcmode="lin" valueType="num">
                                      <p:cBhvr>
                                        <p:cTn id="89" dur="1000" fill="hold"/>
                                        <p:tgtEl>
                                          <p:spTgt spid="4"/>
                                        </p:tgtEl>
                                        <p:attrNameLst>
                                          <p:attrName>ppt_h</p:attrName>
                                        </p:attrNameLst>
                                      </p:cBhvr>
                                      <p:tavLst>
                                        <p:tav tm="0">
                                          <p:val>
                                            <p:strVal val="#ppt_h"/>
                                          </p:val>
                                        </p:tav>
                                        <p:tav tm="100000">
                                          <p:val>
                                            <p:strVal val="#ppt_h"/>
                                          </p:val>
                                        </p:tav>
                                      </p:tavLst>
                                    </p:anim>
                                    <p:animEffect transition="in" filter="fade">
                                      <p:cBhvr>
                                        <p:cTn id="90" dur="1000"/>
                                        <p:tgtEl>
                                          <p:spTgt spid="4"/>
                                        </p:tgtEl>
                                      </p:cBhvr>
                                    </p:animEffect>
                                  </p:childTnLst>
                                </p:cTn>
                              </p:par>
                              <p:par>
                                <p:cTn id="91" presetID="50" presetClass="entr" presetSubtype="0" decel="100000" fill="hold" grpId="0" nodeType="withEffect">
                                  <p:stCondLst>
                                    <p:cond delay="0"/>
                                  </p:stCondLst>
                                  <p:childTnLst>
                                    <p:set>
                                      <p:cBhvr>
                                        <p:cTn id="92" dur="1" fill="hold">
                                          <p:stCondLst>
                                            <p:cond delay="0"/>
                                          </p:stCondLst>
                                        </p:cTn>
                                        <p:tgtEl>
                                          <p:spTgt spid="86160"/>
                                        </p:tgtEl>
                                        <p:attrNameLst>
                                          <p:attrName>style.visibility</p:attrName>
                                        </p:attrNameLst>
                                      </p:cBhvr>
                                      <p:to>
                                        <p:strVal val="visible"/>
                                      </p:to>
                                    </p:set>
                                    <p:anim calcmode="lin" valueType="num">
                                      <p:cBhvr>
                                        <p:cTn id="93" dur="1000" fill="hold"/>
                                        <p:tgtEl>
                                          <p:spTgt spid="86160"/>
                                        </p:tgtEl>
                                        <p:attrNameLst>
                                          <p:attrName>ppt_w</p:attrName>
                                        </p:attrNameLst>
                                      </p:cBhvr>
                                      <p:tavLst>
                                        <p:tav tm="0">
                                          <p:val>
                                            <p:strVal val="#ppt_w+.3"/>
                                          </p:val>
                                        </p:tav>
                                        <p:tav tm="100000">
                                          <p:val>
                                            <p:strVal val="#ppt_w"/>
                                          </p:val>
                                        </p:tav>
                                      </p:tavLst>
                                    </p:anim>
                                    <p:anim calcmode="lin" valueType="num">
                                      <p:cBhvr>
                                        <p:cTn id="94" dur="1000" fill="hold"/>
                                        <p:tgtEl>
                                          <p:spTgt spid="86160"/>
                                        </p:tgtEl>
                                        <p:attrNameLst>
                                          <p:attrName>ppt_h</p:attrName>
                                        </p:attrNameLst>
                                      </p:cBhvr>
                                      <p:tavLst>
                                        <p:tav tm="0">
                                          <p:val>
                                            <p:strVal val="#ppt_h"/>
                                          </p:val>
                                        </p:tav>
                                        <p:tav tm="100000">
                                          <p:val>
                                            <p:strVal val="#ppt_h"/>
                                          </p:val>
                                        </p:tav>
                                      </p:tavLst>
                                    </p:anim>
                                    <p:animEffect transition="in" filter="fade">
                                      <p:cBhvr>
                                        <p:cTn id="95" dur="1000"/>
                                        <p:tgtEl>
                                          <p:spTgt spid="86160"/>
                                        </p:tgtEl>
                                      </p:cBhvr>
                                    </p:animEffect>
                                  </p:childTnLst>
                                </p:cTn>
                              </p:par>
                            </p:childTnLst>
                          </p:cTn>
                        </p:par>
                        <p:par>
                          <p:cTn id="96" fill="hold" nodeType="afterGroup">
                            <p:stCondLst>
                              <p:cond delay="1000"/>
                            </p:stCondLst>
                            <p:childTnLst>
                              <p:par>
                                <p:cTn id="97" presetID="9" presetClass="exit" presetSubtype="0" fill="hold" nodeType="afterEffect">
                                  <p:stCondLst>
                                    <p:cond delay="3000"/>
                                  </p:stCondLst>
                                  <p:childTnLst>
                                    <p:animEffect transition="out" filter="dissolve">
                                      <p:cBhvr>
                                        <p:cTn id="98" dur="500"/>
                                        <p:tgtEl>
                                          <p:spTgt spid="4"/>
                                        </p:tgtEl>
                                      </p:cBhvr>
                                    </p:animEffect>
                                    <p:set>
                                      <p:cBhvr>
                                        <p:cTn id="9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6021" grpId="0"/>
      <p:bldP spid="86135" grpId="0" animBg="1"/>
      <p:bldP spid="86158" grpId="0" animBg="1"/>
      <p:bldP spid="86159" grpId="0" animBg="1"/>
      <p:bldP spid="861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bwMode="white">
          <a:xfrm>
            <a:off x="1524000" y="0"/>
            <a:ext cx="9144000" cy="990600"/>
          </a:xfrm>
          <a:noFill/>
        </p:spPr>
        <p:txBody>
          <a:bodyPr>
            <a:noAutofit/>
          </a:bodyPr>
          <a:lstStyle/>
          <a:p>
            <a:pPr algn="l"/>
            <a:r>
              <a:rPr lang="en-US" sz="3600" b="1" dirty="0">
                <a:solidFill>
                  <a:srgbClr val="0000FF"/>
                </a:solidFill>
                <a:latin typeface="Times New Roman" pitchFamily="18" charset="0"/>
                <a:cs typeface="Times New Roman" pitchFamily="18" charset="0"/>
              </a:rPr>
              <a:t>2) Tia </a:t>
            </a:r>
            <a:r>
              <a:rPr lang="en-US" sz="3600" b="1" dirty="0" err="1">
                <a:solidFill>
                  <a:srgbClr val="0000FF"/>
                </a:solidFill>
                <a:latin typeface="Times New Roman" pitchFamily="18" charset="0"/>
                <a:cs typeface="Times New Roman" pitchFamily="18" charset="0"/>
              </a:rPr>
              <a:t>nào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sau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tia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khúc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tia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tới</a:t>
            </a:r>
            <a:r>
              <a:rPr lang="en-US" sz="3600" b="1" dirty="0">
                <a:solidFill>
                  <a:srgbClr val="0000FF"/>
                </a:solidFill>
                <a:latin typeface="Times New Roman" pitchFamily="18" charset="0"/>
                <a:cs typeface="Times New Roman" pitchFamily="18" charset="0"/>
              </a:rPr>
              <a:t> SI? </a:t>
            </a:r>
            <a:r>
              <a:rPr lang="en-US" sz="3600" b="1" dirty="0" err="1">
                <a:solidFill>
                  <a:srgbClr val="0000FF"/>
                </a:solidFill>
                <a:latin typeface="Times New Roman" pitchFamily="18" charset="0"/>
                <a:cs typeface="Times New Roman" pitchFamily="18" charset="0"/>
              </a:rPr>
              <a:t>Vì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sao</a:t>
            </a:r>
            <a:r>
              <a:rPr lang="en-US" sz="3600" b="1" dirty="0">
                <a:solidFill>
                  <a:srgbClr val="0000FF"/>
                </a:solidFill>
                <a:latin typeface="Times New Roman" pitchFamily="18" charset="0"/>
                <a:cs typeface="Times New Roman" pitchFamily="18" charset="0"/>
              </a:rPr>
              <a:t>?</a:t>
            </a:r>
          </a:p>
        </p:txBody>
      </p:sp>
      <p:sp>
        <p:nvSpPr>
          <p:cNvPr id="19460" name="Rectangle 4"/>
          <p:cNvSpPr>
            <a:spLocks noChangeArrowheads="1"/>
          </p:cNvSpPr>
          <p:nvPr/>
        </p:nvSpPr>
        <p:spPr bwMode="auto">
          <a:xfrm>
            <a:off x="4648200" y="4210051"/>
            <a:ext cx="5486400" cy="2193925"/>
          </a:xfrm>
          <a:prstGeom prst="rect">
            <a:avLst/>
          </a:prstGeom>
          <a:solidFill>
            <a:srgbClr val="CCFFFF"/>
          </a:solidFill>
          <a:ln w="9525">
            <a:solidFill>
              <a:srgbClr val="CCFFFF"/>
            </a:solidFill>
            <a:miter lim="800000"/>
            <a:headEnd/>
            <a:tailEnd/>
          </a:ln>
        </p:spPr>
        <p:txBody>
          <a:bodyPr wrap="none" anchor="ctr"/>
          <a:lstStyle/>
          <a:p>
            <a:pPr eaLnBrk="1" hangingPunct="1"/>
            <a:endParaRPr lang="en-US" sz="2400"/>
          </a:p>
        </p:txBody>
      </p:sp>
      <p:sp>
        <p:nvSpPr>
          <p:cNvPr id="19461" name="Line 5"/>
          <p:cNvSpPr>
            <a:spLocks noChangeShapeType="1"/>
          </p:cNvSpPr>
          <p:nvPr/>
        </p:nvSpPr>
        <p:spPr bwMode="auto">
          <a:xfrm>
            <a:off x="4648200" y="4194175"/>
            <a:ext cx="5334000" cy="0"/>
          </a:xfrm>
          <a:prstGeom prst="line">
            <a:avLst/>
          </a:prstGeom>
          <a:noFill/>
          <a:ln w="9525">
            <a:solidFill>
              <a:schemeClr val="accent2"/>
            </a:solidFill>
            <a:round/>
            <a:headEnd/>
            <a:tailEnd/>
          </a:ln>
        </p:spPr>
        <p:txBody>
          <a:bodyPr/>
          <a:lstStyle/>
          <a:p>
            <a:endParaRPr lang="en-US" sz="1800"/>
          </a:p>
        </p:txBody>
      </p:sp>
      <p:sp>
        <p:nvSpPr>
          <p:cNvPr id="19462" name="Text Box 6"/>
          <p:cNvSpPr txBox="1">
            <a:spLocks noChangeArrowheads="1"/>
          </p:cNvSpPr>
          <p:nvPr/>
        </p:nvSpPr>
        <p:spPr bwMode="auto">
          <a:xfrm>
            <a:off x="4572000" y="3884613"/>
            <a:ext cx="685800" cy="461962"/>
          </a:xfrm>
          <a:prstGeom prst="rect">
            <a:avLst/>
          </a:prstGeom>
          <a:noFill/>
          <a:ln w="9525">
            <a:noFill/>
            <a:miter lim="800000"/>
            <a:headEnd/>
            <a:tailEnd/>
          </a:ln>
        </p:spPr>
        <p:txBody>
          <a:bodyPr wrap="square">
            <a:spAutoFit/>
          </a:bodyPr>
          <a:lstStyle/>
          <a:p>
            <a:pPr eaLnBrk="1" hangingPunct="1">
              <a:spcBef>
                <a:spcPct val="50000"/>
              </a:spcBef>
            </a:pPr>
            <a:r>
              <a:rPr lang="en-US" sz="2400"/>
              <a:t>P</a:t>
            </a:r>
          </a:p>
        </p:txBody>
      </p:sp>
      <p:sp>
        <p:nvSpPr>
          <p:cNvPr id="19463" name="Text Box 7"/>
          <p:cNvSpPr txBox="1">
            <a:spLocks noChangeArrowheads="1"/>
          </p:cNvSpPr>
          <p:nvPr/>
        </p:nvSpPr>
        <p:spPr bwMode="auto">
          <a:xfrm>
            <a:off x="9753600" y="3835401"/>
            <a:ext cx="469900" cy="461963"/>
          </a:xfrm>
          <a:prstGeom prst="rect">
            <a:avLst/>
          </a:prstGeom>
          <a:noFill/>
          <a:ln w="9525">
            <a:noFill/>
            <a:miter lim="800000"/>
            <a:headEnd/>
            <a:tailEnd/>
          </a:ln>
        </p:spPr>
        <p:txBody>
          <a:bodyPr wrap="square">
            <a:spAutoFit/>
          </a:bodyPr>
          <a:lstStyle/>
          <a:p>
            <a:pPr eaLnBrk="1" hangingPunct="1">
              <a:spcBef>
                <a:spcPct val="50000"/>
              </a:spcBef>
            </a:pPr>
            <a:r>
              <a:rPr lang="en-US" sz="2400"/>
              <a:t>Q</a:t>
            </a:r>
          </a:p>
        </p:txBody>
      </p:sp>
      <p:grpSp>
        <p:nvGrpSpPr>
          <p:cNvPr id="2" name="Group 11"/>
          <p:cNvGrpSpPr>
            <a:grpSpLocks/>
          </p:cNvGrpSpPr>
          <p:nvPr/>
        </p:nvGrpSpPr>
        <p:grpSpPr bwMode="auto">
          <a:xfrm flipH="1" flipV="1">
            <a:off x="7162800" y="4211639"/>
            <a:ext cx="2116138" cy="2116137"/>
            <a:chOff x="2352" y="912"/>
            <a:chExt cx="1296" cy="1440"/>
          </a:xfrm>
        </p:grpSpPr>
        <p:sp>
          <p:nvSpPr>
            <p:cNvPr id="26661" name="Line 12"/>
            <p:cNvSpPr>
              <a:spLocks noChangeShapeType="1"/>
            </p:cNvSpPr>
            <p:nvPr/>
          </p:nvSpPr>
          <p:spPr bwMode="auto">
            <a:xfrm>
              <a:off x="2352" y="912"/>
              <a:ext cx="1296" cy="1440"/>
            </a:xfrm>
            <a:prstGeom prst="line">
              <a:avLst/>
            </a:prstGeom>
            <a:noFill/>
            <a:ln w="28575">
              <a:solidFill>
                <a:srgbClr val="FF3300"/>
              </a:solidFill>
              <a:round/>
              <a:headEnd/>
              <a:tailEnd/>
            </a:ln>
          </p:spPr>
          <p:txBody>
            <a:bodyPr/>
            <a:lstStyle/>
            <a:p>
              <a:endParaRPr lang="en-US" sz="1800"/>
            </a:p>
          </p:txBody>
        </p:sp>
        <p:sp>
          <p:nvSpPr>
            <p:cNvPr id="26662" name="Line 13"/>
            <p:cNvSpPr>
              <a:spLocks noChangeShapeType="1"/>
            </p:cNvSpPr>
            <p:nvPr/>
          </p:nvSpPr>
          <p:spPr bwMode="auto">
            <a:xfrm>
              <a:off x="2871" y="1488"/>
              <a:ext cx="96" cy="96"/>
            </a:xfrm>
            <a:prstGeom prst="line">
              <a:avLst/>
            </a:prstGeom>
            <a:noFill/>
            <a:ln w="38100">
              <a:solidFill>
                <a:srgbClr val="FF3300"/>
              </a:solidFill>
              <a:round/>
              <a:headEnd/>
              <a:tailEnd type="triangle" w="med" len="med"/>
            </a:ln>
          </p:spPr>
          <p:txBody>
            <a:bodyPr/>
            <a:lstStyle/>
            <a:p>
              <a:endParaRPr lang="en-US" sz="1800"/>
            </a:p>
          </p:txBody>
        </p:sp>
      </p:grpSp>
      <p:sp>
        <p:nvSpPr>
          <p:cNvPr id="19470" name="Text Box 14"/>
          <p:cNvSpPr txBox="1">
            <a:spLocks noChangeArrowheads="1"/>
          </p:cNvSpPr>
          <p:nvPr/>
        </p:nvSpPr>
        <p:spPr bwMode="auto">
          <a:xfrm>
            <a:off x="9144000" y="6072188"/>
            <a:ext cx="469900" cy="461962"/>
          </a:xfrm>
          <a:prstGeom prst="rect">
            <a:avLst/>
          </a:prstGeom>
          <a:noFill/>
          <a:ln w="9525">
            <a:noFill/>
            <a:miter lim="800000"/>
            <a:headEnd/>
            <a:tailEnd/>
          </a:ln>
        </p:spPr>
        <p:txBody>
          <a:bodyPr wrap="square">
            <a:spAutoFit/>
          </a:bodyPr>
          <a:lstStyle/>
          <a:p>
            <a:pPr eaLnBrk="1" hangingPunct="1">
              <a:spcBef>
                <a:spcPct val="50000"/>
              </a:spcBef>
            </a:pPr>
            <a:r>
              <a:rPr lang="en-US" sz="2400"/>
              <a:t>S</a:t>
            </a:r>
          </a:p>
        </p:txBody>
      </p:sp>
      <p:sp>
        <p:nvSpPr>
          <p:cNvPr id="19471" name="Line 15"/>
          <p:cNvSpPr>
            <a:spLocks noChangeShapeType="1"/>
          </p:cNvSpPr>
          <p:nvPr/>
        </p:nvSpPr>
        <p:spPr bwMode="auto">
          <a:xfrm>
            <a:off x="7162801" y="1908175"/>
            <a:ext cx="15875" cy="4572000"/>
          </a:xfrm>
          <a:prstGeom prst="line">
            <a:avLst/>
          </a:prstGeom>
          <a:noFill/>
          <a:ln w="12700">
            <a:solidFill>
              <a:schemeClr val="tx1"/>
            </a:solidFill>
            <a:round/>
            <a:headEnd/>
            <a:tailEnd/>
          </a:ln>
        </p:spPr>
        <p:txBody>
          <a:bodyPr/>
          <a:lstStyle/>
          <a:p>
            <a:endParaRPr lang="en-US" sz="1800"/>
          </a:p>
        </p:txBody>
      </p:sp>
      <p:sp>
        <p:nvSpPr>
          <p:cNvPr id="19472" name="Text Box 16"/>
          <p:cNvSpPr txBox="1">
            <a:spLocks noChangeArrowheads="1"/>
          </p:cNvSpPr>
          <p:nvPr/>
        </p:nvSpPr>
        <p:spPr bwMode="auto">
          <a:xfrm>
            <a:off x="7186614" y="6240463"/>
            <a:ext cx="549275" cy="461962"/>
          </a:xfrm>
          <a:prstGeom prst="rect">
            <a:avLst/>
          </a:prstGeom>
          <a:noFill/>
          <a:ln w="9525">
            <a:noFill/>
            <a:miter lim="800000"/>
            <a:headEnd/>
            <a:tailEnd/>
          </a:ln>
        </p:spPr>
        <p:txBody>
          <a:bodyPr wrap="square">
            <a:spAutoFit/>
          </a:bodyPr>
          <a:lstStyle/>
          <a:p>
            <a:pPr eaLnBrk="1" hangingPunct="1">
              <a:spcBef>
                <a:spcPct val="50000"/>
              </a:spcBef>
            </a:pPr>
            <a:r>
              <a:rPr lang="en-US" sz="2400"/>
              <a:t>N’</a:t>
            </a:r>
          </a:p>
        </p:txBody>
      </p:sp>
      <p:sp>
        <p:nvSpPr>
          <p:cNvPr id="19473" name="Text Box 17"/>
          <p:cNvSpPr txBox="1">
            <a:spLocks noChangeArrowheads="1"/>
          </p:cNvSpPr>
          <p:nvPr/>
        </p:nvSpPr>
        <p:spPr bwMode="auto">
          <a:xfrm>
            <a:off x="7086600" y="1679576"/>
            <a:ext cx="381000" cy="461963"/>
          </a:xfrm>
          <a:prstGeom prst="rect">
            <a:avLst/>
          </a:prstGeom>
          <a:noFill/>
          <a:ln w="9525">
            <a:noFill/>
            <a:miter lim="800000"/>
            <a:headEnd/>
            <a:tailEnd/>
          </a:ln>
        </p:spPr>
        <p:txBody>
          <a:bodyPr wrap="square">
            <a:spAutoFit/>
          </a:bodyPr>
          <a:lstStyle/>
          <a:p>
            <a:pPr eaLnBrk="1" hangingPunct="1">
              <a:spcBef>
                <a:spcPct val="50000"/>
              </a:spcBef>
            </a:pPr>
            <a:r>
              <a:rPr lang="en-US" sz="2400"/>
              <a:t>N</a:t>
            </a:r>
          </a:p>
        </p:txBody>
      </p:sp>
      <p:grpSp>
        <p:nvGrpSpPr>
          <p:cNvPr id="3" name="Group 18"/>
          <p:cNvGrpSpPr>
            <a:grpSpLocks/>
          </p:cNvGrpSpPr>
          <p:nvPr/>
        </p:nvGrpSpPr>
        <p:grpSpPr bwMode="auto">
          <a:xfrm flipH="1" flipV="1">
            <a:off x="4800601" y="1917701"/>
            <a:ext cx="2430463" cy="2352675"/>
            <a:chOff x="2352" y="912"/>
            <a:chExt cx="1296" cy="1440"/>
          </a:xfrm>
        </p:grpSpPr>
        <p:sp>
          <p:nvSpPr>
            <p:cNvPr id="26659" name="Line 19"/>
            <p:cNvSpPr>
              <a:spLocks noChangeShapeType="1"/>
            </p:cNvSpPr>
            <p:nvPr/>
          </p:nvSpPr>
          <p:spPr bwMode="auto">
            <a:xfrm>
              <a:off x="2352" y="912"/>
              <a:ext cx="1296" cy="1440"/>
            </a:xfrm>
            <a:prstGeom prst="line">
              <a:avLst/>
            </a:prstGeom>
            <a:noFill/>
            <a:ln w="28575">
              <a:solidFill>
                <a:srgbClr val="FF3300"/>
              </a:solidFill>
              <a:round/>
              <a:headEnd/>
              <a:tailEnd/>
            </a:ln>
          </p:spPr>
          <p:txBody>
            <a:bodyPr/>
            <a:lstStyle/>
            <a:p>
              <a:endParaRPr lang="en-US" sz="1800"/>
            </a:p>
          </p:txBody>
        </p:sp>
        <p:sp>
          <p:nvSpPr>
            <p:cNvPr id="26660" name="Line 20"/>
            <p:cNvSpPr>
              <a:spLocks noChangeShapeType="1"/>
            </p:cNvSpPr>
            <p:nvPr/>
          </p:nvSpPr>
          <p:spPr bwMode="auto">
            <a:xfrm>
              <a:off x="2871" y="1488"/>
              <a:ext cx="96" cy="96"/>
            </a:xfrm>
            <a:prstGeom prst="line">
              <a:avLst/>
            </a:prstGeom>
            <a:noFill/>
            <a:ln w="38100">
              <a:solidFill>
                <a:srgbClr val="FF3300"/>
              </a:solidFill>
              <a:round/>
              <a:headEnd/>
              <a:tailEnd type="triangle" w="med" len="med"/>
            </a:ln>
          </p:spPr>
          <p:txBody>
            <a:bodyPr/>
            <a:lstStyle/>
            <a:p>
              <a:endParaRPr lang="en-US" sz="1800"/>
            </a:p>
          </p:txBody>
        </p:sp>
      </p:grpSp>
      <p:grpSp>
        <p:nvGrpSpPr>
          <p:cNvPr id="4" name="Group 21"/>
          <p:cNvGrpSpPr>
            <a:grpSpLocks/>
          </p:cNvGrpSpPr>
          <p:nvPr/>
        </p:nvGrpSpPr>
        <p:grpSpPr bwMode="auto">
          <a:xfrm flipH="1" flipV="1">
            <a:off x="5867400" y="1603375"/>
            <a:ext cx="1295400" cy="2667000"/>
            <a:chOff x="2352" y="912"/>
            <a:chExt cx="1296" cy="1440"/>
          </a:xfrm>
        </p:grpSpPr>
        <p:sp>
          <p:nvSpPr>
            <p:cNvPr id="26657" name="Line 22"/>
            <p:cNvSpPr>
              <a:spLocks noChangeShapeType="1"/>
            </p:cNvSpPr>
            <p:nvPr/>
          </p:nvSpPr>
          <p:spPr bwMode="auto">
            <a:xfrm>
              <a:off x="2352" y="912"/>
              <a:ext cx="1296" cy="1440"/>
            </a:xfrm>
            <a:prstGeom prst="line">
              <a:avLst/>
            </a:prstGeom>
            <a:noFill/>
            <a:ln w="28575">
              <a:solidFill>
                <a:srgbClr val="FF3300"/>
              </a:solidFill>
              <a:round/>
              <a:headEnd/>
              <a:tailEnd/>
            </a:ln>
          </p:spPr>
          <p:txBody>
            <a:bodyPr/>
            <a:lstStyle/>
            <a:p>
              <a:endParaRPr lang="en-US" sz="1800"/>
            </a:p>
          </p:txBody>
        </p:sp>
        <p:sp>
          <p:nvSpPr>
            <p:cNvPr id="26658" name="Line 23"/>
            <p:cNvSpPr>
              <a:spLocks noChangeShapeType="1"/>
            </p:cNvSpPr>
            <p:nvPr/>
          </p:nvSpPr>
          <p:spPr bwMode="auto">
            <a:xfrm>
              <a:off x="2871" y="1488"/>
              <a:ext cx="96" cy="96"/>
            </a:xfrm>
            <a:prstGeom prst="line">
              <a:avLst/>
            </a:prstGeom>
            <a:noFill/>
            <a:ln w="38100">
              <a:solidFill>
                <a:srgbClr val="FF3300"/>
              </a:solidFill>
              <a:round/>
              <a:headEnd/>
              <a:tailEnd type="triangle" w="med" len="med"/>
            </a:ln>
          </p:spPr>
          <p:txBody>
            <a:bodyPr/>
            <a:lstStyle/>
            <a:p>
              <a:endParaRPr lang="en-US" sz="1800"/>
            </a:p>
          </p:txBody>
        </p:sp>
      </p:grpSp>
      <p:grpSp>
        <p:nvGrpSpPr>
          <p:cNvPr id="5" name="Group 24"/>
          <p:cNvGrpSpPr>
            <a:grpSpLocks/>
          </p:cNvGrpSpPr>
          <p:nvPr/>
        </p:nvGrpSpPr>
        <p:grpSpPr bwMode="auto">
          <a:xfrm flipH="1" flipV="1">
            <a:off x="4267200" y="2624139"/>
            <a:ext cx="2978150" cy="1646237"/>
            <a:chOff x="2352" y="912"/>
            <a:chExt cx="1296" cy="1440"/>
          </a:xfrm>
        </p:grpSpPr>
        <p:sp>
          <p:nvSpPr>
            <p:cNvPr id="26655" name="Line 25"/>
            <p:cNvSpPr>
              <a:spLocks noChangeShapeType="1"/>
            </p:cNvSpPr>
            <p:nvPr/>
          </p:nvSpPr>
          <p:spPr bwMode="auto">
            <a:xfrm>
              <a:off x="2352" y="912"/>
              <a:ext cx="1296" cy="1440"/>
            </a:xfrm>
            <a:prstGeom prst="line">
              <a:avLst/>
            </a:prstGeom>
            <a:noFill/>
            <a:ln w="28575">
              <a:solidFill>
                <a:srgbClr val="FF3300"/>
              </a:solidFill>
              <a:round/>
              <a:headEnd/>
              <a:tailEnd/>
            </a:ln>
          </p:spPr>
          <p:txBody>
            <a:bodyPr/>
            <a:lstStyle/>
            <a:p>
              <a:endParaRPr lang="en-US" sz="1800"/>
            </a:p>
          </p:txBody>
        </p:sp>
        <p:sp>
          <p:nvSpPr>
            <p:cNvPr id="26656" name="Line 26"/>
            <p:cNvSpPr>
              <a:spLocks noChangeShapeType="1"/>
            </p:cNvSpPr>
            <p:nvPr/>
          </p:nvSpPr>
          <p:spPr bwMode="auto">
            <a:xfrm>
              <a:off x="2871" y="1488"/>
              <a:ext cx="96" cy="96"/>
            </a:xfrm>
            <a:prstGeom prst="line">
              <a:avLst/>
            </a:prstGeom>
            <a:noFill/>
            <a:ln w="38100">
              <a:solidFill>
                <a:srgbClr val="FF3300"/>
              </a:solidFill>
              <a:round/>
              <a:headEnd/>
              <a:tailEnd type="triangle" w="med" len="med"/>
            </a:ln>
          </p:spPr>
          <p:txBody>
            <a:bodyPr/>
            <a:lstStyle/>
            <a:p>
              <a:endParaRPr lang="en-US" sz="1800"/>
            </a:p>
          </p:txBody>
        </p:sp>
      </p:grpSp>
      <p:grpSp>
        <p:nvGrpSpPr>
          <p:cNvPr id="6" name="Group 27"/>
          <p:cNvGrpSpPr>
            <a:grpSpLocks/>
          </p:cNvGrpSpPr>
          <p:nvPr/>
        </p:nvGrpSpPr>
        <p:grpSpPr bwMode="auto">
          <a:xfrm flipH="1">
            <a:off x="5291138" y="4208463"/>
            <a:ext cx="1885950" cy="2209800"/>
            <a:chOff x="2352" y="912"/>
            <a:chExt cx="1296" cy="1440"/>
          </a:xfrm>
        </p:grpSpPr>
        <p:sp>
          <p:nvSpPr>
            <p:cNvPr id="26653" name="Line 28"/>
            <p:cNvSpPr>
              <a:spLocks noChangeShapeType="1"/>
            </p:cNvSpPr>
            <p:nvPr/>
          </p:nvSpPr>
          <p:spPr bwMode="auto">
            <a:xfrm>
              <a:off x="2352" y="912"/>
              <a:ext cx="1296" cy="1440"/>
            </a:xfrm>
            <a:prstGeom prst="line">
              <a:avLst/>
            </a:prstGeom>
            <a:noFill/>
            <a:ln w="28575">
              <a:solidFill>
                <a:srgbClr val="FF3300"/>
              </a:solidFill>
              <a:round/>
              <a:headEnd/>
              <a:tailEnd/>
            </a:ln>
          </p:spPr>
          <p:txBody>
            <a:bodyPr/>
            <a:lstStyle/>
            <a:p>
              <a:endParaRPr lang="en-US" sz="1800"/>
            </a:p>
          </p:txBody>
        </p:sp>
        <p:sp>
          <p:nvSpPr>
            <p:cNvPr id="26654" name="Line 29"/>
            <p:cNvSpPr>
              <a:spLocks noChangeShapeType="1"/>
            </p:cNvSpPr>
            <p:nvPr/>
          </p:nvSpPr>
          <p:spPr bwMode="auto">
            <a:xfrm>
              <a:off x="2871" y="1488"/>
              <a:ext cx="96" cy="96"/>
            </a:xfrm>
            <a:prstGeom prst="line">
              <a:avLst/>
            </a:prstGeom>
            <a:noFill/>
            <a:ln w="38100">
              <a:solidFill>
                <a:srgbClr val="FF3300"/>
              </a:solidFill>
              <a:round/>
              <a:headEnd/>
              <a:tailEnd type="triangle" w="med" len="med"/>
            </a:ln>
          </p:spPr>
          <p:txBody>
            <a:bodyPr/>
            <a:lstStyle/>
            <a:p>
              <a:endParaRPr lang="en-US" sz="1800"/>
            </a:p>
          </p:txBody>
        </p:sp>
      </p:grpSp>
      <p:sp>
        <p:nvSpPr>
          <p:cNvPr id="19486" name="Text Box 30"/>
          <p:cNvSpPr txBox="1">
            <a:spLocks noChangeArrowheads="1"/>
          </p:cNvSpPr>
          <p:nvPr/>
        </p:nvSpPr>
        <p:spPr bwMode="auto">
          <a:xfrm>
            <a:off x="7162800" y="3889376"/>
            <a:ext cx="457200" cy="461963"/>
          </a:xfrm>
          <a:prstGeom prst="rect">
            <a:avLst/>
          </a:prstGeom>
          <a:noFill/>
          <a:ln w="9525">
            <a:noFill/>
            <a:miter lim="800000"/>
            <a:headEnd/>
            <a:tailEnd/>
          </a:ln>
        </p:spPr>
        <p:txBody>
          <a:bodyPr wrap="square">
            <a:spAutoFit/>
          </a:bodyPr>
          <a:lstStyle/>
          <a:p>
            <a:pPr eaLnBrk="1" hangingPunct="1">
              <a:spcBef>
                <a:spcPct val="50000"/>
              </a:spcBef>
            </a:pPr>
            <a:r>
              <a:rPr lang="en-US" sz="2400"/>
              <a:t>I</a:t>
            </a:r>
          </a:p>
        </p:txBody>
      </p:sp>
      <p:sp>
        <p:nvSpPr>
          <p:cNvPr id="19487" name="Text Box 31"/>
          <p:cNvSpPr txBox="1">
            <a:spLocks noChangeArrowheads="1"/>
          </p:cNvSpPr>
          <p:nvPr/>
        </p:nvSpPr>
        <p:spPr bwMode="auto">
          <a:xfrm>
            <a:off x="4495800" y="1527176"/>
            <a:ext cx="381000" cy="461963"/>
          </a:xfrm>
          <a:prstGeom prst="rect">
            <a:avLst/>
          </a:prstGeom>
          <a:noFill/>
          <a:ln w="9525">
            <a:noFill/>
            <a:miter lim="800000"/>
            <a:headEnd/>
            <a:tailEnd/>
          </a:ln>
        </p:spPr>
        <p:txBody>
          <a:bodyPr wrap="square">
            <a:spAutoFit/>
          </a:bodyPr>
          <a:lstStyle/>
          <a:p>
            <a:pPr eaLnBrk="1" hangingPunct="1">
              <a:spcBef>
                <a:spcPct val="50000"/>
              </a:spcBef>
            </a:pPr>
            <a:r>
              <a:rPr lang="en-US" sz="2400"/>
              <a:t>A</a:t>
            </a:r>
          </a:p>
        </p:txBody>
      </p:sp>
      <p:sp>
        <p:nvSpPr>
          <p:cNvPr id="19488" name="Text Box 32"/>
          <p:cNvSpPr txBox="1">
            <a:spLocks noChangeArrowheads="1"/>
          </p:cNvSpPr>
          <p:nvPr/>
        </p:nvSpPr>
        <p:spPr bwMode="auto">
          <a:xfrm>
            <a:off x="1752600" y="1295401"/>
            <a:ext cx="1981200" cy="461963"/>
          </a:xfrm>
          <a:prstGeom prst="rect">
            <a:avLst/>
          </a:prstGeom>
          <a:noFill/>
          <a:ln w="9525">
            <a:noFill/>
            <a:miter lim="800000"/>
            <a:headEnd/>
            <a:tailEnd/>
          </a:ln>
        </p:spPr>
        <p:txBody>
          <a:bodyPr wrap="square">
            <a:spAutoFit/>
          </a:bodyPr>
          <a:lstStyle/>
          <a:p>
            <a:pPr eaLnBrk="1" hangingPunct="1">
              <a:spcBef>
                <a:spcPct val="50000"/>
              </a:spcBef>
            </a:pPr>
            <a:r>
              <a:rPr lang="en-US" sz="2400" dirty="0">
                <a:latin typeface="Times New Roman" pitchFamily="18" charset="0"/>
                <a:cs typeface="Times New Roman" pitchFamily="18" charset="0"/>
              </a:rPr>
              <a:t>a) Tia IA?</a:t>
            </a:r>
          </a:p>
        </p:txBody>
      </p:sp>
      <p:sp>
        <p:nvSpPr>
          <p:cNvPr id="19489" name="Text Box 33"/>
          <p:cNvSpPr txBox="1">
            <a:spLocks noChangeArrowheads="1"/>
          </p:cNvSpPr>
          <p:nvPr/>
        </p:nvSpPr>
        <p:spPr bwMode="auto">
          <a:xfrm>
            <a:off x="5791200" y="1298576"/>
            <a:ext cx="381000" cy="396875"/>
          </a:xfrm>
          <a:prstGeom prst="rect">
            <a:avLst/>
          </a:prstGeom>
          <a:noFill/>
          <a:ln w="9525">
            <a:noFill/>
            <a:miter lim="800000"/>
            <a:headEnd/>
            <a:tailEnd/>
          </a:ln>
        </p:spPr>
        <p:txBody>
          <a:bodyPr wrap="square">
            <a:spAutoFit/>
          </a:bodyPr>
          <a:lstStyle/>
          <a:p>
            <a:pPr eaLnBrk="1" hangingPunct="1">
              <a:spcBef>
                <a:spcPct val="50000"/>
              </a:spcBef>
            </a:pPr>
            <a:r>
              <a:rPr lang="en-US" sz="2000"/>
              <a:t>B</a:t>
            </a:r>
          </a:p>
        </p:txBody>
      </p:sp>
      <p:sp>
        <p:nvSpPr>
          <p:cNvPr id="19490" name="Text Box 34"/>
          <p:cNvSpPr txBox="1">
            <a:spLocks noChangeArrowheads="1"/>
          </p:cNvSpPr>
          <p:nvPr/>
        </p:nvSpPr>
        <p:spPr bwMode="auto">
          <a:xfrm>
            <a:off x="1752600" y="1828801"/>
            <a:ext cx="1752600" cy="461665"/>
          </a:xfrm>
          <a:prstGeom prst="rect">
            <a:avLst/>
          </a:prstGeom>
          <a:noFill/>
          <a:ln w="9525">
            <a:noFill/>
            <a:miter lim="800000"/>
            <a:headEnd/>
            <a:tailEnd/>
          </a:ln>
        </p:spPr>
        <p:txBody>
          <a:bodyPr wrap="square">
            <a:spAutoFit/>
          </a:bodyPr>
          <a:lstStyle/>
          <a:p>
            <a:pPr eaLnBrk="1" hangingPunct="1">
              <a:spcBef>
                <a:spcPct val="50000"/>
              </a:spcBef>
            </a:pPr>
            <a:r>
              <a:rPr lang="en-US" sz="2400" dirty="0">
                <a:latin typeface="Times New Roman" pitchFamily="18" charset="0"/>
                <a:cs typeface="Times New Roman" pitchFamily="18" charset="0"/>
              </a:rPr>
              <a:t>b) Tia IB?</a:t>
            </a:r>
          </a:p>
        </p:txBody>
      </p:sp>
      <p:sp>
        <p:nvSpPr>
          <p:cNvPr id="19491" name="Text Box 35"/>
          <p:cNvSpPr txBox="1">
            <a:spLocks noChangeArrowheads="1"/>
          </p:cNvSpPr>
          <p:nvPr/>
        </p:nvSpPr>
        <p:spPr bwMode="auto">
          <a:xfrm>
            <a:off x="3962400" y="2212976"/>
            <a:ext cx="457200" cy="461963"/>
          </a:xfrm>
          <a:prstGeom prst="rect">
            <a:avLst/>
          </a:prstGeom>
          <a:noFill/>
          <a:ln w="9525">
            <a:noFill/>
            <a:miter lim="800000"/>
            <a:headEnd/>
            <a:tailEnd/>
          </a:ln>
        </p:spPr>
        <p:txBody>
          <a:bodyPr wrap="square">
            <a:spAutoFit/>
          </a:bodyPr>
          <a:lstStyle/>
          <a:p>
            <a:pPr eaLnBrk="1" hangingPunct="1">
              <a:spcBef>
                <a:spcPct val="50000"/>
              </a:spcBef>
            </a:pPr>
            <a:r>
              <a:rPr lang="en-US" sz="2400"/>
              <a:t>C</a:t>
            </a:r>
          </a:p>
        </p:txBody>
      </p:sp>
      <p:sp>
        <p:nvSpPr>
          <p:cNvPr id="19492" name="Text Box 36"/>
          <p:cNvSpPr txBox="1">
            <a:spLocks noChangeArrowheads="1"/>
          </p:cNvSpPr>
          <p:nvPr/>
        </p:nvSpPr>
        <p:spPr bwMode="auto">
          <a:xfrm>
            <a:off x="1752600" y="2286001"/>
            <a:ext cx="1524000" cy="461963"/>
          </a:xfrm>
          <a:prstGeom prst="rect">
            <a:avLst/>
          </a:prstGeom>
          <a:noFill/>
          <a:ln w="9525">
            <a:noFill/>
            <a:miter lim="800000"/>
            <a:headEnd/>
            <a:tailEnd/>
          </a:ln>
        </p:spPr>
        <p:txBody>
          <a:bodyPr wrap="square">
            <a:spAutoFit/>
          </a:bodyPr>
          <a:lstStyle/>
          <a:p>
            <a:pPr eaLnBrk="1" hangingPunct="1">
              <a:spcBef>
                <a:spcPct val="50000"/>
              </a:spcBef>
            </a:pPr>
            <a:r>
              <a:rPr lang="en-US" sz="2400" dirty="0">
                <a:latin typeface="Times New Roman" pitchFamily="18" charset="0"/>
                <a:cs typeface="Times New Roman" pitchFamily="18" charset="0"/>
              </a:rPr>
              <a:t>c) Tia IC?</a:t>
            </a:r>
          </a:p>
        </p:txBody>
      </p:sp>
      <p:sp>
        <p:nvSpPr>
          <p:cNvPr id="19493" name="Text Box 37"/>
          <p:cNvSpPr txBox="1">
            <a:spLocks noChangeArrowheads="1"/>
          </p:cNvSpPr>
          <p:nvPr/>
        </p:nvSpPr>
        <p:spPr bwMode="auto">
          <a:xfrm>
            <a:off x="5029200" y="6148388"/>
            <a:ext cx="469900" cy="461962"/>
          </a:xfrm>
          <a:prstGeom prst="rect">
            <a:avLst/>
          </a:prstGeom>
          <a:noFill/>
          <a:ln w="9525">
            <a:noFill/>
            <a:miter lim="800000"/>
            <a:headEnd/>
            <a:tailEnd/>
          </a:ln>
        </p:spPr>
        <p:txBody>
          <a:bodyPr wrap="square">
            <a:spAutoFit/>
          </a:bodyPr>
          <a:lstStyle/>
          <a:p>
            <a:pPr eaLnBrk="1" hangingPunct="1">
              <a:spcBef>
                <a:spcPct val="50000"/>
              </a:spcBef>
            </a:pPr>
            <a:r>
              <a:rPr lang="en-US" sz="2400"/>
              <a:t>D</a:t>
            </a:r>
          </a:p>
        </p:txBody>
      </p:sp>
      <p:sp>
        <p:nvSpPr>
          <p:cNvPr id="19494" name="Text Box 38"/>
          <p:cNvSpPr txBox="1">
            <a:spLocks noChangeArrowheads="1"/>
          </p:cNvSpPr>
          <p:nvPr/>
        </p:nvSpPr>
        <p:spPr bwMode="auto">
          <a:xfrm>
            <a:off x="1752600" y="2667001"/>
            <a:ext cx="1752600" cy="461963"/>
          </a:xfrm>
          <a:prstGeom prst="rect">
            <a:avLst/>
          </a:prstGeom>
          <a:noFill/>
          <a:ln w="9525">
            <a:noFill/>
            <a:miter lim="800000"/>
            <a:headEnd/>
            <a:tailEnd/>
          </a:ln>
        </p:spPr>
        <p:txBody>
          <a:bodyPr wrap="square">
            <a:spAutoFit/>
          </a:bodyPr>
          <a:lstStyle/>
          <a:p>
            <a:pPr eaLnBrk="1" hangingPunct="1">
              <a:spcBef>
                <a:spcPct val="50000"/>
              </a:spcBef>
            </a:pPr>
            <a:r>
              <a:rPr lang="en-US" sz="2400" dirty="0">
                <a:latin typeface="Times New Roman" pitchFamily="18" charset="0"/>
                <a:cs typeface="Times New Roman" pitchFamily="18" charset="0"/>
              </a:rPr>
              <a:t>d) Tia ID?</a:t>
            </a:r>
          </a:p>
        </p:txBody>
      </p:sp>
      <p:sp>
        <p:nvSpPr>
          <p:cNvPr id="19495" name="Text Box 39"/>
          <p:cNvSpPr txBox="1">
            <a:spLocks noChangeArrowheads="1"/>
          </p:cNvSpPr>
          <p:nvPr/>
        </p:nvSpPr>
        <p:spPr bwMode="auto">
          <a:xfrm>
            <a:off x="1524000" y="3200401"/>
            <a:ext cx="2590800" cy="3108543"/>
          </a:xfrm>
          <a:prstGeom prst="rect">
            <a:avLst/>
          </a:prstGeom>
          <a:noFill/>
          <a:ln w="9525">
            <a:noFill/>
            <a:miter lim="800000"/>
            <a:headEnd/>
            <a:tailEnd/>
          </a:ln>
        </p:spPr>
        <p:txBody>
          <a:bodyPr wrap="square">
            <a:spAutoFit/>
          </a:bodyPr>
          <a:lstStyle/>
          <a:p>
            <a:pPr eaLnBrk="1" hangingPunct="1">
              <a:spcBef>
                <a:spcPct val="50000"/>
              </a:spcBef>
            </a:pPr>
            <a:r>
              <a:rPr lang="en-US" sz="2800" dirty="0">
                <a:solidFill>
                  <a:srgbClr val="000099"/>
                </a:solidFill>
                <a:latin typeface="Times New Roman" pitchFamily="18" charset="0"/>
                <a:cs typeface="Times New Roman" pitchFamily="18" charset="0"/>
                <a:sym typeface="WP IconicSymbolsA" pitchFamily="2" charset="2"/>
              </a:rPr>
              <a:t>Tia </a:t>
            </a:r>
            <a:r>
              <a:rPr lang="en-US" sz="2800" dirty="0" err="1">
                <a:solidFill>
                  <a:srgbClr val="000099"/>
                </a:solidFill>
                <a:latin typeface="Times New Roman" pitchFamily="18" charset="0"/>
                <a:cs typeface="Times New Roman" pitchFamily="18" charset="0"/>
                <a:sym typeface="WP IconicSymbolsA" pitchFamily="2" charset="2"/>
              </a:rPr>
              <a:t>chọn</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là</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tia</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a:solidFill>
                  <a:srgbClr val="800000"/>
                </a:solidFill>
                <a:latin typeface="Times New Roman" pitchFamily="18" charset="0"/>
                <a:cs typeface="Times New Roman" pitchFamily="18" charset="0"/>
                <a:sym typeface="WP IconicSymbolsA" pitchFamily="2" charset="2"/>
              </a:rPr>
              <a:t>IC </a:t>
            </a:r>
            <a:r>
              <a:rPr lang="en-US" sz="2800" dirty="0" err="1">
                <a:solidFill>
                  <a:srgbClr val="000099"/>
                </a:solidFill>
                <a:latin typeface="Times New Roman" pitchFamily="18" charset="0"/>
                <a:cs typeface="Times New Roman" pitchFamily="18" charset="0"/>
                <a:sym typeface="WP IconicSymbolsA" pitchFamily="2" charset="2"/>
              </a:rPr>
              <a:t>vì</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khi</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ánh</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sáng</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truyền</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từ</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nước</a:t>
            </a:r>
            <a:r>
              <a:rPr lang="en-US" sz="2800" dirty="0">
                <a:solidFill>
                  <a:srgbClr val="000099"/>
                </a:solidFill>
                <a:latin typeface="Times New Roman" pitchFamily="18" charset="0"/>
                <a:cs typeface="Times New Roman" pitchFamily="18" charset="0"/>
                <a:sym typeface="WP IconicSymbolsA" pitchFamily="2" charset="2"/>
              </a:rPr>
              <a:t> sang </a:t>
            </a:r>
            <a:r>
              <a:rPr lang="en-US" sz="2800" dirty="0" err="1">
                <a:solidFill>
                  <a:srgbClr val="000099"/>
                </a:solidFill>
                <a:latin typeface="Times New Roman" pitchFamily="18" charset="0"/>
                <a:cs typeface="Times New Roman" pitchFamily="18" charset="0"/>
                <a:sym typeface="WP IconicSymbolsA" pitchFamily="2" charset="2"/>
              </a:rPr>
              <a:t>không</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khí</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thì</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góc</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khúc</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xạ</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lớn</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hơn</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góc</a:t>
            </a:r>
            <a:r>
              <a:rPr lang="en-US" sz="2800" dirty="0">
                <a:solidFill>
                  <a:srgbClr val="000099"/>
                </a:solidFill>
                <a:latin typeface="Times New Roman" pitchFamily="18" charset="0"/>
                <a:cs typeface="Times New Roman" pitchFamily="18" charset="0"/>
                <a:sym typeface="WP IconicSymbolsA" pitchFamily="2" charset="2"/>
              </a:rPr>
              <a:t> </a:t>
            </a:r>
            <a:r>
              <a:rPr lang="en-US" sz="2800" dirty="0" err="1">
                <a:solidFill>
                  <a:srgbClr val="000099"/>
                </a:solidFill>
                <a:latin typeface="Times New Roman" pitchFamily="18" charset="0"/>
                <a:cs typeface="Times New Roman" pitchFamily="18" charset="0"/>
                <a:sym typeface="WP IconicSymbolsA" pitchFamily="2" charset="2"/>
              </a:rPr>
              <a:t>tới</a:t>
            </a:r>
            <a:endParaRPr lang="en-US" sz="2800" dirty="0">
              <a:solidFill>
                <a:srgbClr val="000099"/>
              </a:solidFill>
              <a:latin typeface="Times New Roman" pitchFamily="18" charset="0"/>
              <a:cs typeface="Times New Roman" pitchFamily="18" charset="0"/>
              <a:sym typeface="WP IconicSymbolsA" pitchFamily="2" charset="2"/>
            </a:endParaRPr>
          </a:p>
        </p:txBody>
      </p:sp>
      <p:sp>
        <p:nvSpPr>
          <p:cNvPr id="19496" name="Text Box 40"/>
          <p:cNvSpPr txBox="1">
            <a:spLocks noChangeArrowheads="1"/>
          </p:cNvSpPr>
          <p:nvPr/>
        </p:nvSpPr>
        <p:spPr bwMode="auto">
          <a:xfrm>
            <a:off x="4876800" y="4259263"/>
            <a:ext cx="1176338" cy="461962"/>
          </a:xfrm>
          <a:prstGeom prst="rect">
            <a:avLst/>
          </a:prstGeom>
          <a:noFill/>
          <a:ln w="9525">
            <a:noFill/>
            <a:miter lim="800000"/>
            <a:headEnd/>
            <a:tailEnd/>
          </a:ln>
        </p:spPr>
        <p:txBody>
          <a:bodyPr wrap="square">
            <a:spAutoFit/>
          </a:bodyPr>
          <a:lstStyle/>
          <a:p>
            <a:pPr eaLnBrk="1" hangingPunct="1">
              <a:spcBef>
                <a:spcPct val="50000"/>
              </a:spcBef>
            </a:pPr>
            <a:r>
              <a:rPr lang="en-US" sz="2400" dirty="0" err="1">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p:txBody>
      </p:sp>
      <p:sp>
        <p:nvSpPr>
          <p:cNvPr id="19497" name="Text Box 41"/>
          <p:cNvSpPr txBox="1">
            <a:spLocks noChangeArrowheads="1"/>
          </p:cNvSpPr>
          <p:nvPr/>
        </p:nvSpPr>
        <p:spPr bwMode="auto">
          <a:xfrm>
            <a:off x="4876800" y="3802063"/>
            <a:ext cx="1646238" cy="461962"/>
          </a:xfrm>
          <a:prstGeom prst="rect">
            <a:avLst/>
          </a:prstGeom>
          <a:noFill/>
          <a:ln w="9525">
            <a:noFill/>
            <a:miter lim="800000"/>
            <a:headEnd/>
            <a:tailEnd/>
          </a:ln>
        </p:spPr>
        <p:txBody>
          <a:bodyPr wrap="square">
            <a:spAutoFit/>
          </a:bodyPr>
          <a:lstStyle/>
          <a:p>
            <a:pPr eaLnBrk="1" hangingPunct="1">
              <a:spcBef>
                <a:spcPct val="50000"/>
              </a:spcBef>
            </a:pP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endParaRPr lang="en-US" sz="2400" dirty="0">
              <a:latin typeface="Times New Roman" pitchFamily="18" charset="0"/>
              <a:cs typeface="Times New Roman" pitchFamily="18" charset="0"/>
            </a:endParaRPr>
          </a:p>
        </p:txBody>
      </p:sp>
      <p:sp>
        <p:nvSpPr>
          <p:cNvPr id="19498" name="Oval 42"/>
          <p:cNvSpPr>
            <a:spLocks noChangeArrowheads="1"/>
          </p:cNvSpPr>
          <p:nvPr/>
        </p:nvSpPr>
        <p:spPr bwMode="auto">
          <a:xfrm>
            <a:off x="1752600" y="2286000"/>
            <a:ext cx="381000" cy="457200"/>
          </a:xfrm>
          <a:prstGeom prst="ellipse">
            <a:avLst/>
          </a:prstGeom>
          <a:noFill/>
          <a:ln w="38100">
            <a:solidFill>
              <a:srgbClr val="FF0000"/>
            </a:solidFill>
            <a:round/>
            <a:headEnd/>
            <a:tailEnd/>
          </a:ln>
        </p:spPr>
        <p:txBody>
          <a:bodyPr wrap="none" anchor="ctr"/>
          <a:lstStyle/>
          <a:p>
            <a:pPr eaLnBrk="1" hangingPunct="1"/>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par>
                                <p:cTn id="8" presetID="20" presetClass="entr" presetSubtype="0" fill="hold" nodeType="withEffect">
                                  <p:stCondLst>
                                    <p:cond delay="0"/>
                                  </p:stCondLst>
                                  <p:childTnLst>
                                    <p:set>
                                      <p:cBhvr>
                                        <p:cTn id="9" dur="1" fill="hold">
                                          <p:stCondLst>
                                            <p:cond delay="0"/>
                                          </p:stCondLst>
                                        </p:cTn>
                                        <p:tgtEl>
                                          <p:spTgt spid="19463"/>
                                        </p:tgtEl>
                                        <p:attrNameLst>
                                          <p:attrName>style.visibility</p:attrName>
                                        </p:attrNameLst>
                                      </p:cBhvr>
                                      <p:to>
                                        <p:strVal val="visible"/>
                                      </p:to>
                                    </p:set>
                                    <p:animEffect transition="in" filter="wedge">
                                      <p:cBhvr>
                                        <p:cTn id="10" dur="500"/>
                                        <p:tgtEl>
                                          <p:spTgt spid="1946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wedge">
                                      <p:cBhvr>
                                        <p:cTn id="13" dur="500"/>
                                        <p:tgtEl>
                                          <p:spTgt spid="19460"/>
                                        </p:tgtEl>
                                      </p:cBhvr>
                                    </p:animEffect>
                                  </p:childTnLst>
                                </p:cTn>
                              </p:par>
                              <p:par>
                                <p:cTn id="14" presetID="20" presetClass="entr" presetSubtype="0" fill="hold" nodeType="withEffect">
                                  <p:stCondLst>
                                    <p:cond delay="0"/>
                                  </p:stCondLst>
                                  <p:childTnLst>
                                    <p:set>
                                      <p:cBhvr>
                                        <p:cTn id="15" dur="1" fill="hold">
                                          <p:stCondLst>
                                            <p:cond delay="0"/>
                                          </p:stCondLst>
                                        </p:cTn>
                                        <p:tgtEl>
                                          <p:spTgt spid="19470"/>
                                        </p:tgtEl>
                                        <p:attrNameLst>
                                          <p:attrName>style.visibility</p:attrName>
                                        </p:attrNameLst>
                                      </p:cBhvr>
                                      <p:to>
                                        <p:strVal val="visible"/>
                                      </p:to>
                                    </p:set>
                                    <p:animEffect transition="in" filter="wedge">
                                      <p:cBhvr>
                                        <p:cTn id="16" dur="500"/>
                                        <p:tgtEl>
                                          <p:spTgt spid="19470"/>
                                        </p:tgtEl>
                                      </p:cBhvr>
                                    </p:animEffect>
                                  </p:childTnLst>
                                </p:cTn>
                              </p:par>
                              <p:par>
                                <p:cTn id="17" presetID="2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edge">
                                      <p:cBhvr>
                                        <p:cTn id="19" dur="500"/>
                                        <p:tgtEl>
                                          <p:spTgt spid="2"/>
                                        </p:tgtEl>
                                      </p:cBhvr>
                                    </p:animEffect>
                                  </p:childTnLst>
                                </p:cTn>
                              </p:par>
                              <p:par>
                                <p:cTn id="20" presetID="20" presetClass="entr" presetSubtype="0" fill="hold" nodeType="withEffect">
                                  <p:stCondLst>
                                    <p:cond delay="0"/>
                                  </p:stCondLst>
                                  <p:childTnLst>
                                    <p:set>
                                      <p:cBhvr>
                                        <p:cTn id="21" dur="1" fill="hold">
                                          <p:stCondLst>
                                            <p:cond delay="0"/>
                                          </p:stCondLst>
                                        </p:cTn>
                                        <p:tgtEl>
                                          <p:spTgt spid="19472"/>
                                        </p:tgtEl>
                                        <p:attrNameLst>
                                          <p:attrName>style.visibility</p:attrName>
                                        </p:attrNameLst>
                                      </p:cBhvr>
                                      <p:to>
                                        <p:strVal val="visible"/>
                                      </p:to>
                                    </p:set>
                                    <p:animEffect transition="in" filter="wedge">
                                      <p:cBhvr>
                                        <p:cTn id="22" dur="500"/>
                                        <p:tgtEl>
                                          <p:spTgt spid="19472"/>
                                        </p:tgtEl>
                                      </p:cBhvr>
                                    </p:animEffect>
                                  </p:childTnLst>
                                </p:cTn>
                              </p:par>
                              <p:par>
                                <p:cTn id="23" presetID="20" presetClass="entr" presetSubtype="0" fill="hold" nodeType="withEffect">
                                  <p:stCondLst>
                                    <p:cond delay="0"/>
                                  </p:stCondLst>
                                  <p:childTnLst>
                                    <p:set>
                                      <p:cBhvr>
                                        <p:cTn id="24" dur="1" fill="hold">
                                          <p:stCondLst>
                                            <p:cond delay="0"/>
                                          </p:stCondLst>
                                        </p:cTn>
                                        <p:tgtEl>
                                          <p:spTgt spid="19493"/>
                                        </p:tgtEl>
                                        <p:attrNameLst>
                                          <p:attrName>style.visibility</p:attrName>
                                        </p:attrNameLst>
                                      </p:cBhvr>
                                      <p:to>
                                        <p:strVal val="visible"/>
                                      </p:to>
                                    </p:set>
                                    <p:animEffect transition="in" filter="wedge">
                                      <p:cBhvr>
                                        <p:cTn id="25" dur="500"/>
                                        <p:tgtEl>
                                          <p:spTgt spid="19493"/>
                                        </p:tgtEl>
                                      </p:cBhvr>
                                    </p:animEffect>
                                  </p:childTnLst>
                                </p:cTn>
                              </p:par>
                              <p:par>
                                <p:cTn id="26" presetID="20" presetClass="entr" presetSubtype="0" fill="hold" nodeType="withEffect">
                                  <p:stCondLst>
                                    <p:cond delay="0"/>
                                  </p:stCondLst>
                                  <p:childTnLst>
                                    <p:set>
                                      <p:cBhvr>
                                        <p:cTn id="27" dur="1" fill="hold">
                                          <p:stCondLst>
                                            <p:cond delay="0"/>
                                          </p:stCondLst>
                                        </p:cTn>
                                        <p:tgtEl>
                                          <p:spTgt spid="19496"/>
                                        </p:tgtEl>
                                        <p:attrNameLst>
                                          <p:attrName>style.visibility</p:attrName>
                                        </p:attrNameLst>
                                      </p:cBhvr>
                                      <p:to>
                                        <p:strVal val="visible"/>
                                      </p:to>
                                    </p:set>
                                    <p:animEffect transition="in" filter="wedge">
                                      <p:cBhvr>
                                        <p:cTn id="28" dur="500"/>
                                        <p:tgtEl>
                                          <p:spTgt spid="19496"/>
                                        </p:tgtEl>
                                      </p:cBhvr>
                                    </p:animEffect>
                                  </p:childTnLst>
                                </p:cTn>
                              </p:par>
                              <p:par>
                                <p:cTn id="29" presetID="2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edge">
                                      <p:cBhvr>
                                        <p:cTn id="31" dur="500"/>
                                        <p:tgtEl>
                                          <p:spTgt spid="4"/>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9471"/>
                                        </p:tgtEl>
                                        <p:attrNameLst>
                                          <p:attrName>style.visibility</p:attrName>
                                        </p:attrNameLst>
                                      </p:cBhvr>
                                      <p:to>
                                        <p:strVal val="visible"/>
                                      </p:to>
                                    </p:set>
                                    <p:animEffect transition="in" filter="wedge">
                                      <p:cBhvr>
                                        <p:cTn id="34" dur="500"/>
                                        <p:tgtEl>
                                          <p:spTgt spid="19471"/>
                                        </p:tgtEl>
                                      </p:cBhvr>
                                    </p:animEffect>
                                  </p:childTnLst>
                                </p:cTn>
                              </p:par>
                              <p:par>
                                <p:cTn id="35" presetID="20" presetClass="entr" presetSubtype="0" fill="hold" nodeType="withEffect">
                                  <p:stCondLst>
                                    <p:cond delay="0"/>
                                  </p:stCondLst>
                                  <p:childTnLst>
                                    <p:set>
                                      <p:cBhvr>
                                        <p:cTn id="36" dur="1" fill="hold">
                                          <p:stCondLst>
                                            <p:cond delay="0"/>
                                          </p:stCondLst>
                                        </p:cTn>
                                        <p:tgtEl>
                                          <p:spTgt spid="19473"/>
                                        </p:tgtEl>
                                        <p:attrNameLst>
                                          <p:attrName>style.visibility</p:attrName>
                                        </p:attrNameLst>
                                      </p:cBhvr>
                                      <p:to>
                                        <p:strVal val="visible"/>
                                      </p:to>
                                    </p:set>
                                    <p:animEffect transition="in" filter="wedge">
                                      <p:cBhvr>
                                        <p:cTn id="37" dur="500"/>
                                        <p:tgtEl>
                                          <p:spTgt spid="19473"/>
                                        </p:tgtEl>
                                      </p:cBhvr>
                                    </p:animEffect>
                                  </p:childTnLst>
                                </p:cTn>
                              </p:par>
                              <p:par>
                                <p:cTn id="38" presetID="20" presetClass="entr" presetSubtype="0" fill="hold" nodeType="withEffect">
                                  <p:stCondLst>
                                    <p:cond delay="0"/>
                                  </p:stCondLst>
                                  <p:childTnLst>
                                    <p:set>
                                      <p:cBhvr>
                                        <p:cTn id="39" dur="1" fill="hold">
                                          <p:stCondLst>
                                            <p:cond delay="0"/>
                                          </p:stCondLst>
                                        </p:cTn>
                                        <p:tgtEl>
                                          <p:spTgt spid="19489"/>
                                        </p:tgtEl>
                                        <p:attrNameLst>
                                          <p:attrName>style.visibility</p:attrName>
                                        </p:attrNameLst>
                                      </p:cBhvr>
                                      <p:to>
                                        <p:strVal val="visible"/>
                                      </p:to>
                                    </p:set>
                                    <p:animEffect transition="in" filter="wedge">
                                      <p:cBhvr>
                                        <p:cTn id="40" dur="500"/>
                                        <p:tgtEl>
                                          <p:spTgt spid="19489"/>
                                        </p:tgtEl>
                                      </p:cBhvr>
                                    </p:animEffect>
                                  </p:childTnLst>
                                </p:cTn>
                              </p:par>
                              <p:par>
                                <p:cTn id="41" presetID="20" presetClass="entr" presetSubtype="0" fill="hold" nodeType="withEffect">
                                  <p:stCondLst>
                                    <p:cond delay="0"/>
                                  </p:stCondLst>
                                  <p:childTnLst>
                                    <p:set>
                                      <p:cBhvr>
                                        <p:cTn id="42" dur="1" fill="hold">
                                          <p:stCondLst>
                                            <p:cond delay="0"/>
                                          </p:stCondLst>
                                        </p:cTn>
                                        <p:tgtEl>
                                          <p:spTgt spid="19487"/>
                                        </p:tgtEl>
                                        <p:attrNameLst>
                                          <p:attrName>style.visibility</p:attrName>
                                        </p:attrNameLst>
                                      </p:cBhvr>
                                      <p:to>
                                        <p:strVal val="visible"/>
                                      </p:to>
                                    </p:set>
                                    <p:animEffect transition="in" filter="wedge">
                                      <p:cBhvr>
                                        <p:cTn id="43" dur="500"/>
                                        <p:tgtEl>
                                          <p:spTgt spid="19487"/>
                                        </p:tgtEl>
                                      </p:cBhvr>
                                    </p:animEffect>
                                  </p:childTnLst>
                                </p:cTn>
                              </p:par>
                              <p:par>
                                <p:cTn id="44" presetID="20" presetClass="entr" presetSubtype="0" fill="hold" nodeType="withEffect">
                                  <p:stCondLst>
                                    <p:cond delay="0"/>
                                  </p:stCondLst>
                                  <p:childTnLst>
                                    <p:set>
                                      <p:cBhvr>
                                        <p:cTn id="45" dur="1" fill="hold">
                                          <p:stCondLst>
                                            <p:cond delay="0"/>
                                          </p:stCondLst>
                                        </p:cTn>
                                        <p:tgtEl>
                                          <p:spTgt spid="19491"/>
                                        </p:tgtEl>
                                        <p:attrNameLst>
                                          <p:attrName>style.visibility</p:attrName>
                                        </p:attrNameLst>
                                      </p:cBhvr>
                                      <p:to>
                                        <p:strVal val="visible"/>
                                      </p:to>
                                    </p:set>
                                    <p:animEffect transition="in" filter="wedge">
                                      <p:cBhvr>
                                        <p:cTn id="46" dur="500"/>
                                        <p:tgtEl>
                                          <p:spTgt spid="19491"/>
                                        </p:tgtEl>
                                      </p:cBhvr>
                                    </p:animEffect>
                                  </p:childTnLst>
                                </p:cTn>
                              </p:par>
                              <p:par>
                                <p:cTn id="47" presetID="20" presetClass="entr" presetSubtype="0" fill="hold" nodeType="withEffect">
                                  <p:stCondLst>
                                    <p:cond delay="0"/>
                                  </p:stCondLst>
                                  <p:childTnLst>
                                    <p:set>
                                      <p:cBhvr>
                                        <p:cTn id="48" dur="1" fill="hold">
                                          <p:stCondLst>
                                            <p:cond delay="0"/>
                                          </p:stCondLst>
                                        </p:cTn>
                                        <p:tgtEl>
                                          <p:spTgt spid="19488"/>
                                        </p:tgtEl>
                                        <p:attrNameLst>
                                          <p:attrName>style.visibility</p:attrName>
                                        </p:attrNameLst>
                                      </p:cBhvr>
                                      <p:to>
                                        <p:strVal val="visible"/>
                                      </p:to>
                                    </p:set>
                                    <p:animEffect transition="in" filter="wedge">
                                      <p:cBhvr>
                                        <p:cTn id="49" dur="500"/>
                                        <p:tgtEl>
                                          <p:spTgt spid="19488"/>
                                        </p:tgtEl>
                                      </p:cBhvr>
                                    </p:animEffect>
                                  </p:childTnLst>
                                </p:cTn>
                              </p:par>
                              <p:par>
                                <p:cTn id="50" presetID="20" presetClass="entr" presetSubtype="0" fill="hold" nodeType="withEffect">
                                  <p:stCondLst>
                                    <p:cond delay="0"/>
                                  </p:stCondLst>
                                  <p:childTnLst>
                                    <p:set>
                                      <p:cBhvr>
                                        <p:cTn id="51" dur="1" fill="hold">
                                          <p:stCondLst>
                                            <p:cond delay="0"/>
                                          </p:stCondLst>
                                        </p:cTn>
                                        <p:tgtEl>
                                          <p:spTgt spid="19490"/>
                                        </p:tgtEl>
                                        <p:attrNameLst>
                                          <p:attrName>style.visibility</p:attrName>
                                        </p:attrNameLst>
                                      </p:cBhvr>
                                      <p:to>
                                        <p:strVal val="visible"/>
                                      </p:to>
                                    </p:set>
                                    <p:animEffect transition="in" filter="wedge">
                                      <p:cBhvr>
                                        <p:cTn id="52" dur="500"/>
                                        <p:tgtEl>
                                          <p:spTgt spid="19490"/>
                                        </p:tgtEl>
                                      </p:cBhvr>
                                    </p:animEffect>
                                  </p:childTnLst>
                                </p:cTn>
                              </p:par>
                              <p:par>
                                <p:cTn id="53" presetID="20" presetClass="entr" presetSubtype="0" fill="hold" nodeType="withEffect">
                                  <p:stCondLst>
                                    <p:cond delay="0"/>
                                  </p:stCondLst>
                                  <p:childTnLst>
                                    <p:set>
                                      <p:cBhvr>
                                        <p:cTn id="54" dur="1" fill="hold">
                                          <p:stCondLst>
                                            <p:cond delay="0"/>
                                          </p:stCondLst>
                                        </p:cTn>
                                        <p:tgtEl>
                                          <p:spTgt spid="19494"/>
                                        </p:tgtEl>
                                        <p:attrNameLst>
                                          <p:attrName>style.visibility</p:attrName>
                                        </p:attrNameLst>
                                      </p:cBhvr>
                                      <p:to>
                                        <p:strVal val="visible"/>
                                      </p:to>
                                    </p:set>
                                    <p:animEffect transition="in" filter="wedge">
                                      <p:cBhvr>
                                        <p:cTn id="55" dur="500"/>
                                        <p:tgtEl>
                                          <p:spTgt spid="19494"/>
                                        </p:tgtEl>
                                      </p:cBhvr>
                                    </p:animEffect>
                                  </p:childTnLst>
                                </p:cTn>
                              </p:par>
                              <p:par>
                                <p:cTn id="56" presetID="20" presetClass="entr" presetSubtype="0" fill="hold" nodeType="withEffect">
                                  <p:stCondLst>
                                    <p:cond delay="0"/>
                                  </p:stCondLst>
                                  <p:childTnLst>
                                    <p:set>
                                      <p:cBhvr>
                                        <p:cTn id="57" dur="1" fill="hold">
                                          <p:stCondLst>
                                            <p:cond delay="0"/>
                                          </p:stCondLst>
                                        </p:cTn>
                                        <p:tgtEl>
                                          <p:spTgt spid="19492"/>
                                        </p:tgtEl>
                                        <p:attrNameLst>
                                          <p:attrName>style.visibility</p:attrName>
                                        </p:attrNameLst>
                                      </p:cBhvr>
                                      <p:to>
                                        <p:strVal val="visible"/>
                                      </p:to>
                                    </p:set>
                                    <p:animEffect transition="in" filter="wedge">
                                      <p:cBhvr>
                                        <p:cTn id="58" dur="500"/>
                                        <p:tgtEl>
                                          <p:spTgt spid="19492"/>
                                        </p:tgtEl>
                                      </p:cBhvr>
                                    </p:animEffect>
                                  </p:childTnLst>
                                </p:cTn>
                              </p:par>
                              <p:par>
                                <p:cTn id="59" presetID="20"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edge">
                                      <p:cBhvr>
                                        <p:cTn id="61" dur="500"/>
                                        <p:tgtEl>
                                          <p:spTgt spid="3"/>
                                        </p:tgtEl>
                                      </p:cBhvr>
                                    </p:animEffect>
                                  </p:childTnLst>
                                </p:cTn>
                              </p:par>
                              <p:par>
                                <p:cTn id="62" presetID="2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edge">
                                      <p:cBhvr>
                                        <p:cTn id="64" dur="500"/>
                                        <p:tgtEl>
                                          <p:spTgt spid="5"/>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19461"/>
                                        </p:tgtEl>
                                        <p:attrNameLst>
                                          <p:attrName>style.visibility</p:attrName>
                                        </p:attrNameLst>
                                      </p:cBhvr>
                                      <p:to>
                                        <p:strVal val="visible"/>
                                      </p:to>
                                    </p:set>
                                    <p:animEffect transition="in" filter="wedge">
                                      <p:cBhvr>
                                        <p:cTn id="67" dur="500"/>
                                        <p:tgtEl>
                                          <p:spTgt spid="19461"/>
                                        </p:tgtEl>
                                      </p:cBhvr>
                                    </p:animEffect>
                                  </p:childTnLst>
                                </p:cTn>
                              </p:par>
                              <p:par>
                                <p:cTn id="68" presetID="20" presetClass="entr" presetSubtype="0" fill="hold" nodeType="withEffect">
                                  <p:stCondLst>
                                    <p:cond delay="0"/>
                                  </p:stCondLst>
                                  <p:childTnLst>
                                    <p:set>
                                      <p:cBhvr>
                                        <p:cTn id="69" dur="1" fill="hold">
                                          <p:stCondLst>
                                            <p:cond delay="0"/>
                                          </p:stCondLst>
                                        </p:cTn>
                                        <p:tgtEl>
                                          <p:spTgt spid="19486"/>
                                        </p:tgtEl>
                                        <p:attrNameLst>
                                          <p:attrName>style.visibility</p:attrName>
                                        </p:attrNameLst>
                                      </p:cBhvr>
                                      <p:to>
                                        <p:strVal val="visible"/>
                                      </p:to>
                                    </p:set>
                                    <p:animEffect transition="in" filter="wedge">
                                      <p:cBhvr>
                                        <p:cTn id="70" dur="500"/>
                                        <p:tgtEl>
                                          <p:spTgt spid="19486"/>
                                        </p:tgtEl>
                                      </p:cBhvr>
                                    </p:animEffect>
                                  </p:childTnLst>
                                </p:cTn>
                              </p:par>
                              <p:par>
                                <p:cTn id="71" presetID="20" presetClass="entr" presetSubtype="0" fill="hold" nodeType="withEffect">
                                  <p:stCondLst>
                                    <p:cond delay="0"/>
                                  </p:stCondLst>
                                  <p:childTnLst>
                                    <p:set>
                                      <p:cBhvr>
                                        <p:cTn id="72" dur="1" fill="hold">
                                          <p:stCondLst>
                                            <p:cond delay="0"/>
                                          </p:stCondLst>
                                        </p:cTn>
                                        <p:tgtEl>
                                          <p:spTgt spid="19497"/>
                                        </p:tgtEl>
                                        <p:attrNameLst>
                                          <p:attrName>style.visibility</p:attrName>
                                        </p:attrNameLst>
                                      </p:cBhvr>
                                      <p:to>
                                        <p:strVal val="visible"/>
                                      </p:to>
                                    </p:set>
                                    <p:animEffect transition="in" filter="wedge">
                                      <p:cBhvr>
                                        <p:cTn id="73" dur="500"/>
                                        <p:tgtEl>
                                          <p:spTgt spid="19497"/>
                                        </p:tgtEl>
                                      </p:cBhvr>
                                    </p:animEffect>
                                  </p:childTnLst>
                                </p:cTn>
                              </p:par>
                              <p:par>
                                <p:cTn id="74" presetID="20" presetClass="entr" presetSubtype="0" fill="hold" nodeType="withEffect">
                                  <p:stCondLst>
                                    <p:cond delay="0"/>
                                  </p:stCondLst>
                                  <p:childTnLst>
                                    <p:set>
                                      <p:cBhvr>
                                        <p:cTn id="75" dur="1" fill="hold">
                                          <p:stCondLst>
                                            <p:cond delay="0"/>
                                          </p:stCondLst>
                                        </p:cTn>
                                        <p:tgtEl>
                                          <p:spTgt spid="19462"/>
                                        </p:tgtEl>
                                        <p:attrNameLst>
                                          <p:attrName>style.visibility</p:attrName>
                                        </p:attrNameLst>
                                      </p:cBhvr>
                                      <p:to>
                                        <p:strVal val="visible"/>
                                      </p:to>
                                    </p:set>
                                    <p:animEffect transition="in" filter="wedge">
                                      <p:cBhvr>
                                        <p:cTn id="76" dur="500"/>
                                        <p:tgtEl>
                                          <p:spTgt spid="19462"/>
                                        </p:tgtEl>
                                      </p:cBhvr>
                                    </p:animEffect>
                                  </p:childTnLst>
                                </p:cTn>
                              </p:par>
                              <p:par>
                                <p:cTn id="77" presetID="20"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edge">
                                      <p:cBhvr>
                                        <p:cTn id="79" dur="500"/>
                                        <p:tgtEl>
                                          <p:spTgt spid="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26" fill="hold" grpId="0" nodeType="clickEffect">
                                  <p:stCondLst>
                                    <p:cond delay="0"/>
                                  </p:stCondLst>
                                  <p:childTnLst>
                                    <p:set>
                                      <p:cBhvr>
                                        <p:cTn id="83" dur="1" fill="hold">
                                          <p:stCondLst>
                                            <p:cond delay="0"/>
                                          </p:stCondLst>
                                        </p:cTn>
                                        <p:tgtEl>
                                          <p:spTgt spid="19498"/>
                                        </p:tgtEl>
                                        <p:attrNameLst>
                                          <p:attrName>style.visibility</p:attrName>
                                        </p:attrNameLst>
                                      </p:cBhvr>
                                      <p:to>
                                        <p:strVal val="visible"/>
                                      </p:to>
                                    </p:set>
                                    <p:animEffect transition="in" filter="barn(inHorizontal)">
                                      <p:cBhvr>
                                        <p:cTn id="84" dur="500"/>
                                        <p:tgtEl>
                                          <p:spTgt spid="19498"/>
                                        </p:tgtEl>
                                      </p:cBhvr>
                                    </p:animEffect>
                                  </p:childTnLst>
                                </p:cTn>
                              </p:par>
                              <p:par>
                                <p:cTn id="85" presetID="16" presetClass="entr" presetSubtype="26" fill="hold" grpId="0" nodeType="withEffect">
                                  <p:stCondLst>
                                    <p:cond delay="0"/>
                                  </p:stCondLst>
                                  <p:childTnLst>
                                    <p:set>
                                      <p:cBhvr>
                                        <p:cTn id="86" dur="1" fill="hold">
                                          <p:stCondLst>
                                            <p:cond delay="0"/>
                                          </p:stCondLst>
                                        </p:cTn>
                                        <p:tgtEl>
                                          <p:spTgt spid="19495"/>
                                        </p:tgtEl>
                                        <p:attrNameLst>
                                          <p:attrName>style.visibility</p:attrName>
                                        </p:attrNameLst>
                                      </p:cBhvr>
                                      <p:to>
                                        <p:strVal val="visible"/>
                                      </p:to>
                                    </p:set>
                                    <p:animEffect transition="in" filter="barn(inHorizontal)">
                                      <p:cBhvr>
                                        <p:cTn id="87" dur="500"/>
                                        <p:tgtEl>
                                          <p:spTgt spid="19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9460" grpId="0" animBg="1"/>
      <p:bldP spid="19461" grpId="0" animBg="1"/>
      <p:bldP spid="19471" grpId="0" animBg="1"/>
      <p:bldP spid="19495" grpId="0"/>
      <p:bldP spid="194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white">
          <a:xfrm>
            <a:off x="1600200" y="76200"/>
            <a:ext cx="8686800" cy="990600"/>
          </a:xfrm>
          <a:noFill/>
        </p:spPr>
        <p:txBody>
          <a:bodyPr>
            <a:noAutofit/>
          </a:bodyPr>
          <a:lstStyle/>
          <a:p>
            <a:pPr algn="l">
              <a:tabLst>
                <a:tab pos="465138" algn="l"/>
              </a:tabLst>
            </a:pPr>
            <a:r>
              <a:rPr lang="en-US" sz="3600" b="1" dirty="0">
                <a:solidFill>
                  <a:srgbClr val="0000FF"/>
                </a:solidFill>
                <a:latin typeface="Times New Roman" pitchFamily="18" charset="0"/>
                <a:cs typeface="Times New Roman" pitchFamily="18" charset="0"/>
                <a:sym typeface="Wingdings" pitchFamily="2" charset="2"/>
              </a:rPr>
              <a:t>3) </a:t>
            </a:r>
            <a:r>
              <a:rPr lang="en-US" sz="3600" b="1" dirty="0">
                <a:solidFill>
                  <a:srgbClr val="0000FF"/>
                </a:solidFill>
                <a:latin typeface="Times New Roman" pitchFamily="18" charset="0"/>
                <a:cs typeface="Times New Roman" pitchFamily="18" charset="0"/>
              </a:rPr>
              <a:t>Tia </a:t>
            </a:r>
            <a:r>
              <a:rPr lang="en-US" sz="3600" b="1" dirty="0" err="1">
                <a:solidFill>
                  <a:srgbClr val="0000FF"/>
                </a:solidFill>
                <a:latin typeface="Times New Roman" pitchFamily="18" charset="0"/>
                <a:cs typeface="Times New Roman" pitchFamily="18" charset="0"/>
              </a:rPr>
              <a:t>nào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sau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tia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khúc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tia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tới</a:t>
            </a:r>
            <a:r>
              <a:rPr lang="en-US" sz="3600" b="1" dirty="0">
                <a:solidFill>
                  <a:srgbClr val="0000FF"/>
                </a:solidFill>
                <a:latin typeface="Times New Roman" pitchFamily="18" charset="0"/>
                <a:cs typeface="Times New Roman" pitchFamily="18" charset="0"/>
              </a:rPr>
              <a:t> SI? </a:t>
            </a:r>
            <a:r>
              <a:rPr lang="en-US" sz="3600" b="1" dirty="0" err="1">
                <a:solidFill>
                  <a:srgbClr val="0000FF"/>
                </a:solidFill>
                <a:latin typeface="Times New Roman" pitchFamily="18" charset="0"/>
                <a:cs typeface="Times New Roman" pitchFamily="18" charset="0"/>
              </a:rPr>
              <a:t>Vì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sao</a:t>
            </a:r>
            <a:r>
              <a:rPr lang="en-US" sz="3600" b="1" dirty="0">
                <a:solidFill>
                  <a:srgbClr val="0000FF"/>
                </a:solidFill>
                <a:latin typeface="Times New Roman" pitchFamily="18" charset="0"/>
                <a:cs typeface="Times New Roman" pitchFamily="18" charset="0"/>
              </a:rPr>
              <a:t>?</a:t>
            </a:r>
          </a:p>
        </p:txBody>
      </p:sp>
      <p:sp>
        <p:nvSpPr>
          <p:cNvPr id="20483" name="Rectangle 3"/>
          <p:cNvSpPr>
            <a:spLocks noChangeArrowheads="1"/>
          </p:cNvSpPr>
          <p:nvPr/>
        </p:nvSpPr>
        <p:spPr bwMode="auto">
          <a:xfrm>
            <a:off x="4800600" y="4168775"/>
            <a:ext cx="5334000" cy="2133600"/>
          </a:xfrm>
          <a:prstGeom prst="rect">
            <a:avLst/>
          </a:prstGeom>
          <a:solidFill>
            <a:srgbClr val="CCFFFF"/>
          </a:solidFill>
          <a:ln w="9525">
            <a:solidFill>
              <a:srgbClr val="CCFFFF"/>
            </a:solidFill>
            <a:miter lim="800000"/>
            <a:headEnd/>
            <a:tailEnd/>
          </a:ln>
        </p:spPr>
        <p:txBody>
          <a:bodyPr wrap="none" anchor="ctr"/>
          <a:lstStyle/>
          <a:p>
            <a:pPr eaLnBrk="1" hangingPunct="1"/>
            <a:endParaRPr lang="en-US" sz="2400"/>
          </a:p>
        </p:txBody>
      </p:sp>
      <p:sp>
        <p:nvSpPr>
          <p:cNvPr id="20484" name="Line 4"/>
          <p:cNvSpPr>
            <a:spLocks noChangeShapeType="1"/>
          </p:cNvSpPr>
          <p:nvPr/>
        </p:nvSpPr>
        <p:spPr bwMode="auto">
          <a:xfrm>
            <a:off x="4800600" y="4168775"/>
            <a:ext cx="5334000" cy="0"/>
          </a:xfrm>
          <a:prstGeom prst="line">
            <a:avLst/>
          </a:prstGeom>
          <a:noFill/>
          <a:ln w="9525">
            <a:solidFill>
              <a:schemeClr val="accent2"/>
            </a:solidFill>
            <a:round/>
            <a:headEnd/>
            <a:tailEnd/>
          </a:ln>
        </p:spPr>
        <p:txBody>
          <a:bodyPr/>
          <a:lstStyle/>
          <a:p>
            <a:endParaRPr lang="en-US" sz="1800"/>
          </a:p>
        </p:txBody>
      </p:sp>
      <p:sp>
        <p:nvSpPr>
          <p:cNvPr id="20485" name="Text Box 5"/>
          <p:cNvSpPr txBox="1">
            <a:spLocks noChangeArrowheads="1"/>
          </p:cNvSpPr>
          <p:nvPr/>
        </p:nvSpPr>
        <p:spPr bwMode="auto">
          <a:xfrm>
            <a:off x="4724400" y="3783013"/>
            <a:ext cx="685800" cy="461962"/>
          </a:xfrm>
          <a:prstGeom prst="rect">
            <a:avLst/>
          </a:prstGeom>
          <a:noFill/>
          <a:ln w="9525">
            <a:noFill/>
            <a:miter lim="800000"/>
            <a:headEnd/>
            <a:tailEnd/>
          </a:ln>
        </p:spPr>
        <p:txBody>
          <a:bodyPr wrap="square">
            <a:spAutoFit/>
          </a:bodyPr>
          <a:lstStyle/>
          <a:p>
            <a:pPr eaLnBrk="1" hangingPunct="1">
              <a:spcBef>
                <a:spcPct val="50000"/>
              </a:spcBef>
            </a:pPr>
            <a:r>
              <a:rPr lang="en-US" sz="2400"/>
              <a:t>P</a:t>
            </a:r>
          </a:p>
        </p:txBody>
      </p:sp>
      <p:sp>
        <p:nvSpPr>
          <p:cNvPr id="20486" name="Text Box 6"/>
          <p:cNvSpPr txBox="1">
            <a:spLocks noChangeArrowheads="1"/>
          </p:cNvSpPr>
          <p:nvPr/>
        </p:nvSpPr>
        <p:spPr bwMode="auto">
          <a:xfrm>
            <a:off x="9906000" y="3744913"/>
            <a:ext cx="457200" cy="461962"/>
          </a:xfrm>
          <a:prstGeom prst="rect">
            <a:avLst/>
          </a:prstGeom>
          <a:noFill/>
          <a:ln w="9525">
            <a:noFill/>
            <a:miter lim="800000"/>
            <a:headEnd/>
            <a:tailEnd/>
          </a:ln>
        </p:spPr>
        <p:txBody>
          <a:bodyPr wrap="square">
            <a:spAutoFit/>
          </a:bodyPr>
          <a:lstStyle/>
          <a:p>
            <a:pPr eaLnBrk="1" hangingPunct="1">
              <a:spcBef>
                <a:spcPct val="50000"/>
              </a:spcBef>
            </a:pPr>
            <a:r>
              <a:rPr lang="en-US" sz="2400"/>
              <a:t>Q</a:t>
            </a:r>
          </a:p>
        </p:txBody>
      </p:sp>
      <p:grpSp>
        <p:nvGrpSpPr>
          <p:cNvPr id="2" name="Group 9"/>
          <p:cNvGrpSpPr>
            <a:grpSpLocks/>
          </p:cNvGrpSpPr>
          <p:nvPr/>
        </p:nvGrpSpPr>
        <p:grpSpPr bwMode="auto">
          <a:xfrm>
            <a:off x="5257800" y="1882775"/>
            <a:ext cx="2057400" cy="2286000"/>
            <a:chOff x="2352" y="912"/>
            <a:chExt cx="1296" cy="1440"/>
          </a:xfrm>
        </p:grpSpPr>
        <p:sp>
          <p:nvSpPr>
            <p:cNvPr id="27685" name="Line 10"/>
            <p:cNvSpPr>
              <a:spLocks noChangeShapeType="1"/>
            </p:cNvSpPr>
            <p:nvPr/>
          </p:nvSpPr>
          <p:spPr bwMode="auto">
            <a:xfrm>
              <a:off x="2352" y="912"/>
              <a:ext cx="1296" cy="1440"/>
            </a:xfrm>
            <a:prstGeom prst="line">
              <a:avLst/>
            </a:prstGeom>
            <a:noFill/>
            <a:ln w="28575">
              <a:solidFill>
                <a:srgbClr val="FF3300"/>
              </a:solidFill>
              <a:round/>
              <a:headEnd/>
              <a:tailEnd/>
            </a:ln>
          </p:spPr>
          <p:txBody>
            <a:bodyPr/>
            <a:lstStyle/>
            <a:p>
              <a:endParaRPr lang="en-US" sz="1800"/>
            </a:p>
          </p:txBody>
        </p:sp>
        <p:sp>
          <p:nvSpPr>
            <p:cNvPr id="27686" name="Line 11"/>
            <p:cNvSpPr>
              <a:spLocks noChangeShapeType="1"/>
            </p:cNvSpPr>
            <p:nvPr/>
          </p:nvSpPr>
          <p:spPr bwMode="auto">
            <a:xfrm>
              <a:off x="2871" y="1488"/>
              <a:ext cx="96" cy="96"/>
            </a:xfrm>
            <a:prstGeom prst="line">
              <a:avLst/>
            </a:prstGeom>
            <a:noFill/>
            <a:ln w="38100">
              <a:solidFill>
                <a:srgbClr val="FF3300"/>
              </a:solidFill>
              <a:round/>
              <a:headEnd/>
              <a:tailEnd type="triangle" w="med" len="med"/>
            </a:ln>
          </p:spPr>
          <p:txBody>
            <a:bodyPr/>
            <a:lstStyle/>
            <a:p>
              <a:endParaRPr lang="en-US" sz="1800"/>
            </a:p>
          </p:txBody>
        </p:sp>
      </p:grpSp>
      <p:sp>
        <p:nvSpPr>
          <p:cNvPr id="20492" name="Text Box 12"/>
          <p:cNvSpPr txBox="1">
            <a:spLocks noChangeArrowheads="1"/>
          </p:cNvSpPr>
          <p:nvPr/>
        </p:nvSpPr>
        <p:spPr bwMode="auto">
          <a:xfrm>
            <a:off x="4953000" y="1730376"/>
            <a:ext cx="457200" cy="461963"/>
          </a:xfrm>
          <a:prstGeom prst="rect">
            <a:avLst/>
          </a:prstGeom>
          <a:noFill/>
          <a:ln w="9525">
            <a:noFill/>
            <a:miter lim="800000"/>
            <a:headEnd/>
            <a:tailEnd/>
          </a:ln>
        </p:spPr>
        <p:txBody>
          <a:bodyPr wrap="square">
            <a:spAutoFit/>
          </a:bodyPr>
          <a:lstStyle/>
          <a:p>
            <a:pPr eaLnBrk="1" hangingPunct="1">
              <a:spcBef>
                <a:spcPct val="50000"/>
              </a:spcBef>
            </a:pPr>
            <a:r>
              <a:rPr lang="en-US" sz="2400"/>
              <a:t>S</a:t>
            </a:r>
          </a:p>
        </p:txBody>
      </p:sp>
      <p:sp>
        <p:nvSpPr>
          <p:cNvPr id="20493" name="Line 13"/>
          <p:cNvSpPr>
            <a:spLocks noChangeShapeType="1"/>
          </p:cNvSpPr>
          <p:nvPr/>
        </p:nvSpPr>
        <p:spPr bwMode="auto">
          <a:xfrm>
            <a:off x="7315200" y="1730375"/>
            <a:ext cx="12700" cy="4648200"/>
          </a:xfrm>
          <a:prstGeom prst="line">
            <a:avLst/>
          </a:prstGeom>
          <a:noFill/>
          <a:ln w="12700">
            <a:solidFill>
              <a:schemeClr val="tx1"/>
            </a:solidFill>
            <a:round/>
            <a:headEnd/>
            <a:tailEnd/>
          </a:ln>
        </p:spPr>
        <p:txBody>
          <a:bodyPr/>
          <a:lstStyle/>
          <a:p>
            <a:endParaRPr lang="en-US" sz="1800"/>
          </a:p>
        </p:txBody>
      </p:sp>
      <p:sp>
        <p:nvSpPr>
          <p:cNvPr id="20494" name="Text Box 14"/>
          <p:cNvSpPr txBox="1">
            <a:spLocks noChangeArrowheads="1"/>
          </p:cNvSpPr>
          <p:nvPr/>
        </p:nvSpPr>
        <p:spPr bwMode="auto">
          <a:xfrm>
            <a:off x="7339013" y="6149976"/>
            <a:ext cx="533400" cy="461963"/>
          </a:xfrm>
          <a:prstGeom prst="rect">
            <a:avLst/>
          </a:prstGeom>
          <a:noFill/>
          <a:ln w="9525">
            <a:noFill/>
            <a:miter lim="800000"/>
            <a:headEnd/>
            <a:tailEnd/>
          </a:ln>
        </p:spPr>
        <p:txBody>
          <a:bodyPr wrap="square">
            <a:spAutoFit/>
          </a:bodyPr>
          <a:lstStyle/>
          <a:p>
            <a:pPr eaLnBrk="1" hangingPunct="1">
              <a:spcBef>
                <a:spcPct val="50000"/>
              </a:spcBef>
            </a:pPr>
            <a:r>
              <a:rPr lang="en-US" sz="2400"/>
              <a:t>N’</a:t>
            </a:r>
          </a:p>
        </p:txBody>
      </p:sp>
      <p:sp>
        <p:nvSpPr>
          <p:cNvPr id="20495" name="Text Box 15"/>
          <p:cNvSpPr txBox="1">
            <a:spLocks noChangeArrowheads="1"/>
          </p:cNvSpPr>
          <p:nvPr/>
        </p:nvSpPr>
        <p:spPr bwMode="auto">
          <a:xfrm>
            <a:off x="7315200" y="1577976"/>
            <a:ext cx="381000" cy="461963"/>
          </a:xfrm>
          <a:prstGeom prst="rect">
            <a:avLst/>
          </a:prstGeom>
          <a:noFill/>
          <a:ln w="9525">
            <a:noFill/>
            <a:miter lim="800000"/>
            <a:headEnd/>
            <a:tailEnd/>
          </a:ln>
        </p:spPr>
        <p:txBody>
          <a:bodyPr wrap="square">
            <a:spAutoFit/>
          </a:bodyPr>
          <a:lstStyle/>
          <a:p>
            <a:pPr eaLnBrk="1" hangingPunct="1">
              <a:spcBef>
                <a:spcPct val="50000"/>
              </a:spcBef>
            </a:pPr>
            <a:r>
              <a:rPr lang="en-US" sz="2400"/>
              <a:t>N</a:t>
            </a:r>
          </a:p>
        </p:txBody>
      </p:sp>
      <p:grpSp>
        <p:nvGrpSpPr>
          <p:cNvPr id="3" name="Group 16"/>
          <p:cNvGrpSpPr>
            <a:grpSpLocks/>
          </p:cNvGrpSpPr>
          <p:nvPr/>
        </p:nvGrpSpPr>
        <p:grpSpPr bwMode="auto">
          <a:xfrm>
            <a:off x="7315200" y="4168775"/>
            <a:ext cx="1752600" cy="2133600"/>
            <a:chOff x="2352" y="912"/>
            <a:chExt cx="1296" cy="1440"/>
          </a:xfrm>
        </p:grpSpPr>
        <p:sp>
          <p:nvSpPr>
            <p:cNvPr id="27683" name="Line 17"/>
            <p:cNvSpPr>
              <a:spLocks noChangeShapeType="1"/>
            </p:cNvSpPr>
            <p:nvPr/>
          </p:nvSpPr>
          <p:spPr bwMode="auto">
            <a:xfrm>
              <a:off x="2352" y="912"/>
              <a:ext cx="1296" cy="1440"/>
            </a:xfrm>
            <a:prstGeom prst="line">
              <a:avLst/>
            </a:prstGeom>
            <a:noFill/>
            <a:ln w="28575">
              <a:solidFill>
                <a:srgbClr val="FF3300"/>
              </a:solidFill>
              <a:round/>
              <a:headEnd/>
              <a:tailEnd/>
            </a:ln>
          </p:spPr>
          <p:txBody>
            <a:bodyPr/>
            <a:lstStyle/>
            <a:p>
              <a:endParaRPr lang="en-US" sz="1800"/>
            </a:p>
          </p:txBody>
        </p:sp>
        <p:sp>
          <p:nvSpPr>
            <p:cNvPr id="27684" name="Line 18"/>
            <p:cNvSpPr>
              <a:spLocks noChangeShapeType="1"/>
            </p:cNvSpPr>
            <p:nvPr/>
          </p:nvSpPr>
          <p:spPr bwMode="auto">
            <a:xfrm>
              <a:off x="2871" y="1488"/>
              <a:ext cx="96" cy="96"/>
            </a:xfrm>
            <a:prstGeom prst="line">
              <a:avLst/>
            </a:prstGeom>
            <a:noFill/>
            <a:ln w="38100">
              <a:solidFill>
                <a:srgbClr val="FF3300"/>
              </a:solidFill>
              <a:round/>
              <a:headEnd/>
              <a:tailEnd type="triangle" w="med" len="med"/>
            </a:ln>
          </p:spPr>
          <p:txBody>
            <a:bodyPr/>
            <a:lstStyle/>
            <a:p>
              <a:endParaRPr lang="en-US" sz="1800"/>
            </a:p>
          </p:txBody>
        </p:sp>
      </p:grpSp>
      <p:grpSp>
        <p:nvGrpSpPr>
          <p:cNvPr id="4" name="Group 19"/>
          <p:cNvGrpSpPr>
            <a:grpSpLocks/>
          </p:cNvGrpSpPr>
          <p:nvPr/>
        </p:nvGrpSpPr>
        <p:grpSpPr bwMode="auto">
          <a:xfrm>
            <a:off x="7315200" y="4168775"/>
            <a:ext cx="1066800" cy="2133600"/>
            <a:chOff x="2352" y="912"/>
            <a:chExt cx="1296" cy="1440"/>
          </a:xfrm>
        </p:grpSpPr>
        <p:sp>
          <p:nvSpPr>
            <p:cNvPr id="27681" name="Line 20"/>
            <p:cNvSpPr>
              <a:spLocks noChangeShapeType="1"/>
            </p:cNvSpPr>
            <p:nvPr/>
          </p:nvSpPr>
          <p:spPr bwMode="auto">
            <a:xfrm>
              <a:off x="2352" y="912"/>
              <a:ext cx="1296" cy="1440"/>
            </a:xfrm>
            <a:prstGeom prst="line">
              <a:avLst/>
            </a:prstGeom>
            <a:noFill/>
            <a:ln w="28575">
              <a:solidFill>
                <a:srgbClr val="FF3300"/>
              </a:solidFill>
              <a:round/>
              <a:headEnd/>
              <a:tailEnd/>
            </a:ln>
          </p:spPr>
          <p:txBody>
            <a:bodyPr/>
            <a:lstStyle/>
            <a:p>
              <a:endParaRPr lang="en-US" sz="1800"/>
            </a:p>
          </p:txBody>
        </p:sp>
        <p:sp>
          <p:nvSpPr>
            <p:cNvPr id="27682" name="Line 21"/>
            <p:cNvSpPr>
              <a:spLocks noChangeShapeType="1"/>
            </p:cNvSpPr>
            <p:nvPr/>
          </p:nvSpPr>
          <p:spPr bwMode="auto">
            <a:xfrm>
              <a:off x="2871" y="1488"/>
              <a:ext cx="96" cy="96"/>
            </a:xfrm>
            <a:prstGeom prst="line">
              <a:avLst/>
            </a:prstGeom>
            <a:noFill/>
            <a:ln w="38100">
              <a:solidFill>
                <a:srgbClr val="FF3300"/>
              </a:solidFill>
              <a:round/>
              <a:headEnd/>
              <a:tailEnd type="triangle" w="med" len="med"/>
            </a:ln>
          </p:spPr>
          <p:txBody>
            <a:bodyPr/>
            <a:lstStyle/>
            <a:p>
              <a:endParaRPr lang="en-US" sz="1800"/>
            </a:p>
          </p:txBody>
        </p:sp>
      </p:grpSp>
      <p:grpSp>
        <p:nvGrpSpPr>
          <p:cNvPr id="5" name="Group 22"/>
          <p:cNvGrpSpPr>
            <a:grpSpLocks/>
          </p:cNvGrpSpPr>
          <p:nvPr/>
        </p:nvGrpSpPr>
        <p:grpSpPr bwMode="auto">
          <a:xfrm>
            <a:off x="7315200" y="4168775"/>
            <a:ext cx="2514600" cy="1524000"/>
            <a:chOff x="2352" y="912"/>
            <a:chExt cx="1296" cy="1440"/>
          </a:xfrm>
        </p:grpSpPr>
        <p:sp>
          <p:nvSpPr>
            <p:cNvPr id="27679" name="Line 23"/>
            <p:cNvSpPr>
              <a:spLocks noChangeShapeType="1"/>
            </p:cNvSpPr>
            <p:nvPr/>
          </p:nvSpPr>
          <p:spPr bwMode="auto">
            <a:xfrm>
              <a:off x="2352" y="912"/>
              <a:ext cx="1296" cy="1440"/>
            </a:xfrm>
            <a:prstGeom prst="line">
              <a:avLst/>
            </a:prstGeom>
            <a:noFill/>
            <a:ln w="28575">
              <a:solidFill>
                <a:srgbClr val="FF3300"/>
              </a:solidFill>
              <a:round/>
              <a:headEnd/>
              <a:tailEnd/>
            </a:ln>
          </p:spPr>
          <p:txBody>
            <a:bodyPr/>
            <a:lstStyle/>
            <a:p>
              <a:endParaRPr lang="en-US" sz="1800"/>
            </a:p>
          </p:txBody>
        </p:sp>
        <p:sp>
          <p:nvSpPr>
            <p:cNvPr id="27680" name="Line 24"/>
            <p:cNvSpPr>
              <a:spLocks noChangeShapeType="1"/>
            </p:cNvSpPr>
            <p:nvPr/>
          </p:nvSpPr>
          <p:spPr bwMode="auto">
            <a:xfrm>
              <a:off x="2871" y="1488"/>
              <a:ext cx="96" cy="96"/>
            </a:xfrm>
            <a:prstGeom prst="line">
              <a:avLst/>
            </a:prstGeom>
            <a:noFill/>
            <a:ln w="38100">
              <a:solidFill>
                <a:srgbClr val="FF3300"/>
              </a:solidFill>
              <a:round/>
              <a:headEnd/>
              <a:tailEnd type="triangle" w="med" len="med"/>
            </a:ln>
          </p:spPr>
          <p:txBody>
            <a:bodyPr/>
            <a:lstStyle/>
            <a:p>
              <a:endParaRPr lang="en-US" sz="1800"/>
            </a:p>
          </p:txBody>
        </p:sp>
      </p:grpSp>
      <p:grpSp>
        <p:nvGrpSpPr>
          <p:cNvPr id="6" name="Group 25"/>
          <p:cNvGrpSpPr>
            <a:grpSpLocks/>
          </p:cNvGrpSpPr>
          <p:nvPr/>
        </p:nvGrpSpPr>
        <p:grpSpPr bwMode="auto">
          <a:xfrm flipV="1">
            <a:off x="7348538" y="1806575"/>
            <a:ext cx="1643062" cy="2362200"/>
            <a:chOff x="2352" y="912"/>
            <a:chExt cx="1296" cy="1440"/>
          </a:xfrm>
        </p:grpSpPr>
        <p:sp>
          <p:nvSpPr>
            <p:cNvPr id="27677" name="Line 26"/>
            <p:cNvSpPr>
              <a:spLocks noChangeShapeType="1"/>
            </p:cNvSpPr>
            <p:nvPr/>
          </p:nvSpPr>
          <p:spPr bwMode="auto">
            <a:xfrm>
              <a:off x="2352" y="912"/>
              <a:ext cx="1296" cy="1440"/>
            </a:xfrm>
            <a:prstGeom prst="line">
              <a:avLst/>
            </a:prstGeom>
            <a:noFill/>
            <a:ln w="28575">
              <a:solidFill>
                <a:srgbClr val="FF3300"/>
              </a:solidFill>
              <a:round/>
              <a:headEnd/>
              <a:tailEnd/>
            </a:ln>
          </p:spPr>
          <p:txBody>
            <a:bodyPr/>
            <a:lstStyle/>
            <a:p>
              <a:endParaRPr lang="en-US" sz="1800"/>
            </a:p>
          </p:txBody>
        </p:sp>
        <p:sp>
          <p:nvSpPr>
            <p:cNvPr id="27678" name="Line 27"/>
            <p:cNvSpPr>
              <a:spLocks noChangeShapeType="1"/>
            </p:cNvSpPr>
            <p:nvPr/>
          </p:nvSpPr>
          <p:spPr bwMode="auto">
            <a:xfrm>
              <a:off x="2871" y="1488"/>
              <a:ext cx="96" cy="96"/>
            </a:xfrm>
            <a:prstGeom prst="line">
              <a:avLst/>
            </a:prstGeom>
            <a:noFill/>
            <a:ln w="38100">
              <a:solidFill>
                <a:srgbClr val="FF3300"/>
              </a:solidFill>
              <a:round/>
              <a:headEnd/>
              <a:tailEnd type="triangle" w="med" len="med"/>
            </a:ln>
          </p:spPr>
          <p:txBody>
            <a:bodyPr/>
            <a:lstStyle/>
            <a:p>
              <a:endParaRPr lang="en-US" sz="1800"/>
            </a:p>
          </p:txBody>
        </p:sp>
      </p:grpSp>
      <p:sp>
        <p:nvSpPr>
          <p:cNvPr id="20508" name="Text Box 28"/>
          <p:cNvSpPr txBox="1">
            <a:spLocks noChangeArrowheads="1"/>
          </p:cNvSpPr>
          <p:nvPr/>
        </p:nvSpPr>
        <p:spPr bwMode="auto">
          <a:xfrm>
            <a:off x="6858000" y="3787776"/>
            <a:ext cx="457200" cy="461963"/>
          </a:xfrm>
          <a:prstGeom prst="rect">
            <a:avLst/>
          </a:prstGeom>
          <a:noFill/>
          <a:ln w="9525">
            <a:noFill/>
            <a:miter lim="800000"/>
            <a:headEnd/>
            <a:tailEnd/>
          </a:ln>
        </p:spPr>
        <p:txBody>
          <a:bodyPr wrap="square">
            <a:spAutoFit/>
          </a:bodyPr>
          <a:lstStyle/>
          <a:p>
            <a:pPr eaLnBrk="1" hangingPunct="1">
              <a:spcBef>
                <a:spcPct val="50000"/>
              </a:spcBef>
            </a:pPr>
            <a:r>
              <a:rPr lang="en-US" sz="2400"/>
              <a:t>I</a:t>
            </a:r>
          </a:p>
        </p:txBody>
      </p:sp>
      <p:sp>
        <p:nvSpPr>
          <p:cNvPr id="20509" name="Text Box 29"/>
          <p:cNvSpPr txBox="1">
            <a:spLocks noChangeArrowheads="1"/>
          </p:cNvSpPr>
          <p:nvPr/>
        </p:nvSpPr>
        <p:spPr bwMode="auto">
          <a:xfrm>
            <a:off x="8991600" y="6073776"/>
            <a:ext cx="381000" cy="461963"/>
          </a:xfrm>
          <a:prstGeom prst="rect">
            <a:avLst/>
          </a:prstGeom>
          <a:noFill/>
          <a:ln w="9525">
            <a:noFill/>
            <a:miter lim="800000"/>
            <a:headEnd/>
            <a:tailEnd/>
          </a:ln>
        </p:spPr>
        <p:txBody>
          <a:bodyPr wrap="square">
            <a:spAutoFit/>
          </a:bodyPr>
          <a:lstStyle/>
          <a:p>
            <a:pPr eaLnBrk="1" hangingPunct="1">
              <a:spcBef>
                <a:spcPct val="50000"/>
              </a:spcBef>
            </a:pPr>
            <a:r>
              <a:rPr lang="en-US" sz="2400"/>
              <a:t>A</a:t>
            </a:r>
          </a:p>
        </p:txBody>
      </p:sp>
      <p:sp>
        <p:nvSpPr>
          <p:cNvPr id="20510" name="Text Box 30"/>
          <p:cNvSpPr txBox="1">
            <a:spLocks noChangeArrowheads="1"/>
          </p:cNvSpPr>
          <p:nvPr/>
        </p:nvSpPr>
        <p:spPr bwMode="auto">
          <a:xfrm>
            <a:off x="1752600" y="1295401"/>
            <a:ext cx="1981200" cy="461963"/>
          </a:xfrm>
          <a:prstGeom prst="rect">
            <a:avLst/>
          </a:prstGeom>
          <a:noFill/>
          <a:ln w="9525">
            <a:noFill/>
            <a:miter lim="800000"/>
            <a:headEnd/>
            <a:tailEnd/>
          </a:ln>
        </p:spPr>
        <p:txBody>
          <a:bodyPr wrap="square">
            <a:spAutoFit/>
          </a:bodyPr>
          <a:lstStyle/>
          <a:p>
            <a:pPr eaLnBrk="1" hangingPunct="1">
              <a:spcBef>
                <a:spcPct val="50000"/>
              </a:spcBef>
            </a:pPr>
            <a:r>
              <a:rPr lang="en-US" sz="2400" dirty="0">
                <a:latin typeface="Times New Roman" pitchFamily="18" charset="0"/>
                <a:cs typeface="Times New Roman" pitchFamily="18" charset="0"/>
              </a:rPr>
              <a:t>a)   Tia IA?</a:t>
            </a:r>
          </a:p>
        </p:txBody>
      </p:sp>
      <p:sp>
        <p:nvSpPr>
          <p:cNvPr id="20511" name="Text Box 31"/>
          <p:cNvSpPr txBox="1">
            <a:spLocks noChangeArrowheads="1"/>
          </p:cNvSpPr>
          <p:nvPr/>
        </p:nvSpPr>
        <p:spPr bwMode="auto">
          <a:xfrm>
            <a:off x="8305800" y="6149976"/>
            <a:ext cx="381000" cy="461963"/>
          </a:xfrm>
          <a:prstGeom prst="rect">
            <a:avLst/>
          </a:prstGeom>
          <a:noFill/>
          <a:ln w="9525">
            <a:noFill/>
            <a:miter lim="800000"/>
            <a:headEnd/>
            <a:tailEnd/>
          </a:ln>
        </p:spPr>
        <p:txBody>
          <a:bodyPr wrap="square">
            <a:spAutoFit/>
          </a:bodyPr>
          <a:lstStyle/>
          <a:p>
            <a:pPr eaLnBrk="1" hangingPunct="1">
              <a:spcBef>
                <a:spcPct val="50000"/>
              </a:spcBef>
            </a:pPr>
            <a:r>
              <a:rPr lang="en-US" sz="2400"/>
              <a:t>B</a:t>
            </a:r>
          </a:p>
        </p:txBody>
      </p:sp>
      <p:sp>
        <p:nvSpPr>
          <p:cNvPr id="20512" name="Text Box 32"/>
          <p:cNvSpPr txBox="1">
            <a:spLocks noChangeArrowheads="1"/>
          </p:cNvSpPr>
          <p:nvPr/>
        </p:nvSpPr>
        <p:spPr bwMode="auto">
          <a:xfrm>
            <a:off x="1828800" y="1752601"/>
            <a:ext cx="1752600" cy="461963"/>
          </a:xfrm>
          <a:prstGeom prst="rect">
            <a:avLst/>
          </a:prstGeom>
          <a:noFill/>
          <a:ln w="9525">
            <a:noFill/>
            <a:miter lim="800000"/>
            <a:headEnd/>
            <a:tailEnd/>
          </a:ln>
        </p:spPr>
        <p:txBody>
          <a:bodyPr wrap="square">
            <a:spAutoFit/>
          </a:bodyPr>
          <a:lstStyle/>
          <a:p>
            <a:pPr eaLnBrk="1" hangingPunct="1">
              <a:spcBef>
                <a:spcPct val="50000"/>
              </a:spcBef>
            </a:pPr>
            <a:r>
              <a:rPr lang="en-US" sz="2400" dirty="0">
                <a:latin typeface="Times New Roman" pitchFamily="18" charset="0"/>
                <a:cs typeface="Times New Roman" pitchFamily="18" charset="0"/>
              </a:rPr>
              <a:t>b)  Tia IB?</a:t>
            </a:r>
          </a:p>
        </p:txBody>
      </p:sp>
      <p:sp>
        <p:nvSpPr>
          <p:cNvPr id="20513" name="Text Box 33"/>
          <p:cNvSpPr txBox="1">
            <a:spLocks noChangeArrowheads="1"/>
          </p:cNvSpPr>
          <p:nvPr/>
        </p:nvSpPr>
        <p:spPr bwMode="auto">
          <a:xfrm>
            <a:off x="9753600" y="5540376"/>
            <a:ext cx="457200" cy="461963"/>
          </a:xfrm>
          <a:prstGeom prst="rect">
            <a:avLst/>
          </a:prstGeom>
          <a:noFill/>
          <a:ln w="9525">
            <a:noFill/>
            <a:miter lim="800000"/>
            <a:headEnd/>
            <a:tailEnd/>
          </a:ln>
        </p:spPr>
        <p:txBody>
          <a:bodyPr wrap="square">
            <a:spAutoFit/>
          </a:bodyPr>
          <a:lstStyle/>
          <a:p>
            <a:pPr eaLnBrk="1" hangingPunct="1">
              <a:spcBef>
                <a:spcPct val="50000"/>
              </a:spcBef>
            </a:pPr>
            <a:r>
              <a:rPr lang="en-US" sz="2400"/>
              <a:t>C</a:t>
            </a:r>
          </a:p>
        </p:txBody>
      </p:sp>
      <p:sp>
        <p:nvSpPr>
          <p:cNvPr id="20514" name="Text Box 34"/>
          <p:cNvSpPr txBox="1">
            <a:spLocks noChangeArrowheads="1"/>
          </p:cNvSpPr>
          <p:nvPr/>
        </p:nvSpPr>
        <p:spPr bwMode="auto">
          <a:xfrm>
            <a:off x="1828800" y="2209801"/>
            <a:ext cx="1752600" cy="461963"/>
          </a:xfrm>
          <a:prstGeom prst="rect">
            <a:avLst/>
          </a:prstGeom>
          <a:noFill/>
          <a:ln w="9525">
            <a:noFill/>
            <a:miter lim="800000"/>
            <a:headEnd/>
            <a:tailEnd/>
          </a:ln>
        </p:spPr>
        <p:txBody>
          <a:bodyPr wrap="square">
            <a:spAutoFit/>
          </a:bodyPr>
          <a:lstStyle/>
          <a:p>
            <a:pPr eaLnBrk="1" hangingPunct="1">
              <a:spcBef>
                <a:spcPct val="50000"/>
              </a:spcBef>
            </a:pPr>
            <a:r>
              <a:rPr lang="en-US" sz="2400" dirty="0">
                <a:latin typeface="Times New Roman" pitchFamily="18" charset="0"/>
                <a:cs typeface="Times New Roman" pitchFamily="18" charset="0"/>
              </a:rPr>
              <a:t>c)  Tia IC?</a:t>
            </a:r>
          </a:p>
        </p:txBody>
      </p:sp>
      <p:sp>
        <p:nvSpPr>
          <p:cNvPr id="20515" name="Text Box 35"/>
          <p:cNvSpPr txBox="1">
            <a:spLocks noChangeArrowheads="1"/>
          </p:cNvSpPr>
          <p:nvPr/>
        </p:nvSpPr>
        <p:spPr bwMode="auto">
          <a:xfrm>
            <a:off x="8915400" y="1730376"/>
            <a:ext cx="457200" cy="461963"/>
          </a:xfrm>
          <a:prstGeom prst="rect">
            <a:avLst/>
          </a:prstGeom>
          <a:noFill/>
          <a:ln w="9525">
            <a:noFill/>
            <a:miter lim="800000"/>
            <a:headEnd/>
            <a:tailEnd/>
          </a:ln>
        </p:spPr>
        <p:txBody>
          <a:bodyPr wrap="square">
            <a:spAutoFit/>
          </a:bodyPr>
          <a:lstStyle/>
          <a:p>
            <a:pPr eaLnBrk="1" hangingPunct="1">
              <a:spcBef>
                <a:spcPct val="50000"/>
              </a:spcBef>
            </a:pPr>
            <a:r>
              <a:rPr lang="en-US" sz="2400"/>
              <a:t>D</a:t>
            </a:r>
          </a:p>
        </p:txBody>
      </p:sp>
      <p:sp>
        <p:nvSpPr>
          <p:cNvPr id="20516" name="Text Box 36"/>
          <p:cNvSpPr txBox="1">
            <a:spLocks noChangeArrowheads="1"/>
          </p:cNvSpPr>
          <p:nvPr/>
        </p:nvSpPr>
        <p:spPr bwMode="auto">
          <a:xfrm>
            <a:off x="1828800" y="2590801"/>
            <a:ext cx="1752600" cy="461963"/>
          </a:xfrm>
          <a:prstGeom prst="rect">
            <a:avLst/>
          </a:prstGeom>
          <a:noFill/>
          <a:ln w="9525">
            <a:noFill/>
            <a:miter lim="800000"/>
            <a:headEnd/>
            <a:tailEnd/>
          </a:ln>
        </p:spPr>
        <p:txBody>
          <a:bodyPr wrap="square">
            <a:spAutoFit/>
          </a:bodyPr>
          <a:lstStyle/>
          <a:p>
            <a:pPr eaLnBrk="1" hangingPunct="1">
              <a:spcBef>
                <a:spcPct val="50000"/>
              </a:spcBef>
            </a:pPr>
            <a:r>
              <a:rPr lang="en-US" sz="2400" dirty="0">
                <a:latin typeface="Times New Roman" pitchFamily="18" charset="0"/>
                <a:cs typeface="Times New Roman" pitchFamily="18" charset="0"/>
              </a:rPr>
              <a:t>d)  Tia ID?</a:t>
            </a:r>
          </a:p>
        </p:txBody>
      </p:sp>
      <p:sp>
        <p:nvSpPr>
          <p:cNvPr id="20517" name="Text Box 37"/>
          <p:cNvSpPr txBox="1">
            <a:spLocks noChangeArrowheads="1"/>
          </p:cNvSpPr>
          <p:nvPr/>
        </p:nvSpPr>
        <p:spPr bwMode="auto">
          <a:xfrm>
            <a:off x="1524000" y="3200400"/>
            <a:ext cx="2819400" cy="3231654"/>
          </a:xfrm>
          <a:prstGeom prst="rect">
            <a:avLst/>
          </a:prstGeom>
          <a:noFill/>
          <a:ln w="9525">
            <a:noFill/>
            <a:miter lim="800000"/>
            <a:headEnd/>
            <a:tailEnd/>
          </a:ln>
        </p:spPr>
        <p:txBody>
          <a:bodyPr wrap="square">
            <a:spAutoFit/>
          </a:bodyPr>
          <a:lstStyle/>
          <a:p>
            <a:pPr algn="just" eaLnBrk="1" hangingPunct="1">
              <a:spcBef>
                <a:spcPct val="50000"/>
              </a:spcBef>
            </a:pPr>
            <a:r>
              <a:rPr lang="en-US" sz="2800" dirty="0">
                <a:solidFill>
                  <a:srgbClr val="0000CC"/>
                </a:solidFill>
                <a:latin typeface="Times New Roman" pitchFamily="18" charset="0"/>
                <a:cs typeface="Times New Roman" pitchFamily="18" charset="0"/>
                <a:sym typeface="WP IconicSymbolsA" pitchFamily="2" charset="2"/>
              </a:rPr>
              <a:t>Tia </a:t>
            </a:r>
            <a:r>
              <a:rPr lang="en-US" sz="2800" dirty="0" err="1">
                <a:solidFill>
                  <a:srgbClr val="0000CC"/>
                </a:solidFill>
                <a:latin typeface="Times New Roman" pitchFamily="18" charset="0"/>
                <a:cs typeface="Times New Roman" pitchFamily="18" charset="0"/>
                <a:sym typeface="WP IconicSymbolsA" pitchFamily="2" charset="2"/>
              </a:rPr>
              <a:t>chọn</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là</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tia</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a:solidFill>
                  <a:srgbClr val="FF3300"/>
                </a:solidFill>
                <a:latin typeface="Times New Roman" pitchFamily="18" charset="0"/>
                <a:cs typeface="Times New Roman" pitchFamily="18" charset="0"/>
                <a:sym typeface="WP IconicSymbolsA" pitchFamily="2" charset="2"/>
              </a:rPr>
              <a:t>IB</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vì</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khi</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ánh</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sáng</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truyền</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từ</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không</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khí</a:t>
            </a:r>
            <a:r>
              <a:rPr lang="en-US" sz="2800" dirty="0">
                <a:solidFill>
                  <a:srgbClr val="0000CC"/>
                </a:solidFill>
                <a:latin typeface="Times New Roman" pitchFamily="18" charset="0"/>
                <a:cs typeface="Times New Roman" pitchFamily="18" charset="0"/>
                <a:sym typeface="WP IconicSymbolsA" pitchFamily="2" charset="2"/>
              </a:rPr>
              <a:t> sang</a:t>
            </a:r>
            <a:r>
              <a:rPr lang="en-US" sz="2800" dirty="0">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nước</a:t>
            </a:r>
            <a:r>
              <a:rPr lang="en-US" sz="2800" dirty="0">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thì</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góc</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khúc</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xạ</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nhỏ</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hơn</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góc</a:t>
            </a:r>
            <a:r>
              <a:rPr lang="en-US" sz="2800" dirty="0">
                <a:solidFill>
                  <a:srgbClr val="0000CC"/>
                </a:solidFill>
                <a:latin typeface="Times New Roman" pitchFamily="18" charset="0"/>
                <a:cs typeface="Times New Roman" pitchFamily="18" charset="0"/>
                <a:sym typeface="WP IconicSymbolsA" pitchFamily="2" charset="2"/>
              </a:rPr>
              <a:t> </a:t>
            </a:r>
            <a:r>
              <a:rPr lang="en-US" sz="2800" dirty="0" err="1">
                <a:solidFill>
                  <a:srgbClr val="0000CC"/>
                </a:solidFill>
                <a:latin typeface="Times New Roman" pitchFamily="18" charset="0"/>
                <a:cs typeface="Times New Roman" pitchFamily="18" charset="0"/>
                <a:sym typeface="WP IconicSymbolsA" pitchFamily="2" charset="2"/>
              </a:rPr>
              <a:t>tới</a:t>
            </a:r>
            <a:endParaRPr lang="en-US" sz="2800" dirty="0">
              <a:solidFill>
                <a:srgbClr val="0000CC"/>
              </a:solidFill>
              <a:latin typeface="Times New Roman" pitchFamily="18" charset="0"/>
              <a:cs typeface="Times New Roman" pitchFamily="18" charset="0"/>
              <a:sym typeface="WP IconicSymbolsA" pitchFamily="2" charset="2"/>
            </a:endParaRPr>
          </a:p>
          <a:p>
            <a:pPr algn="just" eaLnBrk="1" hangingPunct="1">
              <a:spcBef>
                <a:spcPct val="50000"/>
              </a:spcBef>
            </a:pPr>
            <a:endParaRPr lang="en-US" sz="2400" dirty="0">
              <a:solidFill>
                <a:schemeClr val="accent2"/>
              </a:solidFill>
              <a:latin typeface="VNtimes new roman" pitchFamily="34" charset="0"/>
            </a:endParaRPr>
          </a:p>
        </p:txBody>
      </p:sp>
      <p:sp>
        <p:nvSpPr>
          <p:cNvPr id="20518" name="Text Box 38"/>
          <p:cNvSpPr txBox="1">
            <a:spLocks noChangeArrowheads="1"/>
          </p:cNvSpPr>
          <p:nvPr/>
        </p:nvSpPr>
        <p:spPr bwMode="auto">
          <a:xfrm>
            <a:off x="5029200" y="4168776"/>
            <a:ext cx="1143000" cy="461963"/>
          </a:xfrm>
          <a:prstGeom prst="rect">
            <a:avLst/>
          </a:prstGeom>
          <a:noFill/>
          <a:ln w="9525">
            <a:noFill/>
            <a:miter lim="800000"/>
            <a:headEnd/>
            <a:tailEnd/>
          </a:ln>
        </p:spPr>
        <p:txBody>
          <a:bodyPr wrap="square">
            <a:spAutoFit/>
          </a:bodyPr>
          <a:lstStyle/>
          <a:p>
            <a:pPr eaLnBrk="1" hangingPunct="1">
              <a:spcBef>
                <a:spcPct val="50000"/>
              </a:spcBef>
            </a:pPr>
            <a:r>
              <a:rPr lang="en-US" sz="2400" dirty="0" err="1">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p:txBody>
      </p:sp>
      <p:sp>
        <p:nvSpPr>
          <p:cNvPr id="20519" name="Text Box 39"/>
          <p:cNvSpPr txBox="1">
            <a:spLocks noChangeArrowheads="1"/>
          </p:cNvSpPr>
          <p:nvPr/>
        </p:nvSpPr>
        <p:spPr bwMode="auto">
          <a:xfrm>
            <a:off x="5029200" y="3711576"/>
            <a:ext cx="1600200" cy="461963"/>
          </a:xfrm>
          <a:prstGeom prst="rect">
            <a:avLst/>
          </a:prstGeom>
          <a:noFill/>
          <a:ln w="9525">
            <a:noFill/>
            <a:miter lim="800000"/>
            <a:headEnd/>
            <a:tailEnd/>
          </a:ln>
        </p:spPr>
        <p:txBody>
          <a:bodyPr wrap="square">
            <a:spAutoFit/>
          </a:bodyPr>
          <a:lstStyle/>
          <a:p>
            <a:pPr eaLnBrk="1" hangingPunct="1">
              <a:spcBef>
                <a:spcPct val="50000"/>
              </a:spcBef>
            </a:pP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endParaRPr lang="en-US" sz="2400" dirty="0">
              <a:latin typeface="Times New Roman" pitchFamily="18" charset="0"/>
              <a:cs typeface="Times New Roman" pitchFamily="18" charset="0"/>
            </a:endParaRPr>
          </a:p>
        </p:txBody>
      </p:sp>
      <p:sp>
        <p:nvSpPr>
          <p:cNvPr id="20520" name="Oval 40"/>
          <p:cNvSpPr>
            <a:spLocks noChangeArrowheads="1"/>
          </p:cNvSpPr>
          <p:nvPr/>
        </p:nvSpPr>
        <p:spPr bwMode="auto">
          <a:xfrm>
            <a:off x="1828800" y="1828800"/>
            <a:ext cx="381000" cy="381000"/>
          </a:xfrm>
          <a:prstGeom prst="ellipse">
            <a:avLst/>
          </a:prstGeom>
          <a:noFill/>
          <a:ln w="38100">
            <a:solidFill>
              <a:srgbClr val="FF3300"/>
            </a:solidFill>
            <a:round/>
            <a:headEnd/>
            <a:tailEnd/>
          </a:ln>
        </p:spPr>
        <p:txBody>
          <a:bodyPr wrap="none" anchor="ctr"/>
          <a:lstStyle/>
          <a:p>
            <a:pPr eaLnBrk="1" hangingPunct="1"/>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16"/>
                                        </p:tgtEl>
                                        <p:attrNameLst>
                                          <p:attrName>style.visibility</p:attrName>
                                        </p:attrNameLst>
                                      </p:cBhvr>
                                      <p:to>
                                        <p:strVal val="visible"/>
                                      </p:to>
                                    </p:set>
                                    <p:animEffect transition="in" filter="wedge">
                                      <p:cBhvr>
                                        <p:cTn id="7" dur="500"/>
                                        <p:tgtEl>
                                          <p:spTgt spid="2051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514"/>
                                        </p:tgtEl>
                                        <p:attrNameLst>
                                          <p:attrName>style.visibility</p:attrName>
                                        </p:attrNameLst>
                                      </p:cBhvr>
                                      <p:to>
                                        <p:strVal val="visible"/>
                                      </p:to>
                                    </p:set>
                                    <p:animEffect transition="in" filter="wedge">
                                      <p:cBhvr>
                                        <p:cTn id="10" dur="500"/>
                                        <p:tgtEl>
                                          <p:spTgt spid="2051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0512"/>
                                        </p:tgtEl>
                                        <p:attrNameLst>
                                          <p:attrName>style.visibility</p:attrName>
                                        </p:attrNameLst>
                                      </p:cBhvr>
                                      <p:to>
                                        <p:strVal val="visible"/>
                                      </p:to>
                                    </p:set>
                                    <p:animEffect transition="in" filter="wedge">
                                      <p:cBhvr>
                                        <p:cTn id="13" dur="500"/>
                                        <p:tgtEl>
                                          <p:spTgt spid="205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0510"/>
                                        </p:tgtEl>
                                        <p:attrNameLst>
                                          <p:attrName>style.visibility</p:attrName>
                                        </p:attrNameLst>
                                      </p:cBhvr>
                                      <p:to>
                                        <p:strVal val="visible"/>
                                      </p:to>
                                    </p:set>
                                    <p:animEffect transition="in" filter="wedge">
                                      <p:cBhvr>
                                        <p:cTn id="16" dur="500"/>
                                        <p:tgtEl>
                                          <p:spTgt spid="20510"/>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0518"/>
                                        </p:tgtEl>
                                        <p:attrNameLst>
                                          <p:attrName>style.visibility</p:attrName>
                                        </p:attrNameLst>
                                      </p:cBhvr>
                                      <p:to>
                                        <p:strVal val="visible"/>
                                      </p:to>
                                    </p:set>
                                    <p:animEffect transition="in" filter="wedge">
                                      <p:cBhvr>
                                        <p:cTn id="19" dur="500"/>
                                        <p:tgtEl>
                                          <p:spTgt spid="20518"/>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0519"/>
                                        </p:tgtEl>
                                        <p:attrNameLst>
                                          <p:attrName>style.visibility</p:attrName>
                                        </p:attrNameLst>
                                      </p:cBhvr>
                                      <p:to>
                                        <p:strVal val="visible"/>
                                      </p:to>
                                    </p:set>
                                    <p:animEffect transition="in" filter="wedge">
                                      <p:cBhvr>
                                        <p:cTn id="22" dur="500"/>
                                        <p:tgtEl>
                                          <p:spTgt spid="20519"/>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0484"/>
                                        </p:tgtEl>
                                        <p:attrNameLst>
                                          <p:attrName>style.visibility</p:attrName>
                                        </p:attrNameLst>
                                      </p:cBhvr>
                                      <p:to>
                                        <p:strVal val="visible"/>
                                      </p:to>
                                    </p:set>
                                    <p:animEffect transition="in" filter="wedge">
                                      <p:cBhvr>
                                        <p:cTn id="25" dur="500"/>
                                        <p:tgtEl>
                                          <p:spTgt spid="2048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0492"/>
                                        </p:tgtEl>
                                        <p:attrNameLst>
                                          <p:attrName>style.visibility</p:attrName>
                                        </p:attrNameLst>
                                      </p:cBhvr>
                                      <p:to>
                                        <p:strVal val="visible"/>
                                      </p:to>
                                    </p:set>
                                    <p:animEffect transition="in" filter="wedge">
                                      <p:cBhvr>
                                        <p:cTn id="28" dur="500"/>
                                        <p:tgtEl>
                                          <p:spTgt spid="20492"/>
                                        </p:tgtEl>
                                      </p:cBhvr>
                                    </p:animEffect>
                                  </p:childTnLst>
                                </p:cTn>
                              </p:par>
                              <p:par>
                                <p:cTn id="29" presetID="2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edge">
                                      <p:cBhvr>
                                        <p:cTn id="31" dur="500"/>
                                        <p:tgtEl>
                                          <p:spTgt spid="2"/>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0495"/>
                                        </p:tgtEl>
                                        <p:attrNameLst>
                                          <p:attrName>style.visibility</p:attrName>
                                        </p:attrNameLst>
                                      </p:cBhvr>
                                      <p:to>
                                        <p:strVal val="visible"/>
                                      </p:to>
                                    </p:set>
                                    <p:animEffect transition="in" filter="wedge">
                                      <p:cBhvr>
                                        <p:cTn id="34" dur="500"/>
                                        <p:tgtEl>
                                          <p:spTgt spid="20495"/>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20515"/>
                                        </p:tgtEl>
                                        <p:attrNameLst>
                                          <p:attrName>style.visibility</p:attrName>
                                        </p:attrNameLst>
                                      </p:cBhvr>
                                      <p:to>
                                        <p:strVal val="visible"/>
                                      </p:to>
                                    </p:set>
                                    <p:animEffect transition="in" filter="wedge">
                                      <p:cBhvr>
                                        <p:cTn id="37" dur="500"/>
                                        <p:tgtEl>
                                          <p:spTgt spid="20515"/>
                                        </p:tgtEl>
                                      </p:cBhvr>
                                    </p:animEffect>
                                  </p:childTnLst>
                                </p:cTn>
                              </p:par>
                              <p:par>
                                <p:cTn id="38" presetID="2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edge">
                                      <p:cBhvr>
                                        <p:cTn id="40" dur="500"/>
                                        <p:tgtEl>
                                          <p:spTgt spid="6"/>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20486"/>
                                        </p:tgtEl>
                                        <p:attrNameLst>
                                          <p:attrName>style.visibility</p:attrName>
                                        </p:attrNameLst>
                                      </p:cBhvr>
                                      <p:to>
                                        <p:strVal val="visible"/>
                                      </p:to>
                                    </p:set>
                                    <p:animEffect transition="in" filter="wedge">
                                      <p:cBhvr>
                                        <p:cTn id="43" dur="500"/>
                                        <p:tgtEl>
                                          <p:spTgt spid="20486"/>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20508"/>
                                        </p:tgtEl>
                                        <p:attrNameLst>
                                          <p:attrName>style.visibility</p:attrName>
                                        </p:attrNameLst>
                                      </p:cBhvr>
                                      <p:to>
                                        <p:strVal val="visible"/>
                                      </p:to>
                                    </p:set>
                                    <p:animEffect transition="in" filter="wedge">
                                      <p:cBhvr>
                                        <p:cTn id="46" dur="500"/>
                                        <p:tgtEl>
                                          <p:spTgt spid="20508"/>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20494"/>
                                        </p:tgtEl>
                                        <p:attrNameLst>
                                          <p:attrName>style.visibility</p:attrName>
                                        </p:attrNameLst>
                                      </p:cBhvr>
                                      <p:to>
                                        <p:strVal val="visible"/>
                                      </p:to>
                                    </p:set>
                                    <p:animEffect transition="in" filter="wedge">
                                      <p:cBhvr>
                                        <p:cTn id="49" dur="500"/>
                                        <p:tgtEl>
                                          <p:spTgt spid="20494"/>
                                        </p:tgtEl>
                                      </p:cBhvr>
                                    </p:animEffect>
                                  </p:childTnLst>
                                </p:cTn>
                              </p:par>
                              <p:par>
                                <p:cTn id="50" presetID="20"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edge">
                                      <p:cBhvr>
                                        <p:cTn id="52" dur="500"/>
                                        <p:tgtEl>
                                          <p:spTgt spid="4"/>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20511"/>
                                        </p:tgtEl>
                                        <p:attrNameLst>
                                          <p:attrName>style.visibility</p:attrName>
                                        </p:attrNameLst>
                                      </p:cBhvr>
                                      <p:to>
                                        <p:strVal val="visible"/>
                                      </p:to>
                                    </p:set>
                                    <p:animEffect transition="in" filter="wedge">
                                      <p:cBhvr>
                                        <p:cTn id="55" dur="500"/>
                                        <p:tgtEl>
                                          <p:spTgt spid="20511"/>
                                        </p:tgtEl>
                                      </p:cBhvr>
                                    </p:animEffect>
                                  </p:childTnLst>
                                </p:cTn>
                              </p:par>
                              <p:par>
                                <p:cTn id="56" presetID="20" presetClass="entr" presetSubtype="0"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edge">
                                      <p:cBhvr>
                                        <p:cTn id="58" dur="500"/>
                                        <p:tgtEl>
                                          <p:spTgt spid="3"/>
                                        </p:tgtEl>
                                      </p:cBhvr>
                                    </p:animEffect>
                                  </p:childTnLst>
                                </p:cTn>
                              </p:par>
                              <p:par>
                                <p:cTn id="59" presetID="20" presetClass="entr" presetSubtype="0" fill="hold" grpId="0" nodeType="withEffect">
                                  <p:stCondLst>
                                    <p:cond delay="0"/>
                                  </p:stCondLst>
                                  <p:childTnLst>
                                    <p:set>
                                      <p:cBhvr>
                                        <p:cTn id="60" dur="1" fill="hold">
                                          <p:stCondLst>
                                            <p:cond delay="0"/>
                                          </p:stCondLst>
                                        </p:cTn>
                                        <p:tgtEl>
                                          <p:spTgt spid="20509"/>
                                        </p:tgtEl>
                                        <p:attrNameLst>
                                          <p:attrName>style.visibility</p:attrName>
                                        </p:attrNameLst>
                                      </p:cBhvr>
                                      <p:to>
                                        <p:strVal val="visible"/>
                                      </p:to>
                                    </p:set>
                                    <p:animEffect transition="in" filter="wedge">
                                      <p:cBhvr>
                                        <p:cTn id="61" dur="500"/>
                                        <p:tgtEl>
                                          <p:spTgt spid="20509"/>
                                        </p:tgtEl>
                                      </p:cBhvr>
                                    </p:animEffect>
                                  </p:childTnLst>
                                </p:cTn>
                              </p:par>
                              <p:par>
                                <p:cTn id="62" presetID="2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edge">
                                      <p:cBhvr>
                                        <p:cTn id="64" dur="500"/>
                                        <p:tgtEl>
                                          <p:spTgt spid="5"/>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20513"/>
                                        </p:tgtEl>
                                        <p:attrNameLst>
                                          <p:attrName>style.visibility</p:attrName>
                                        </p:attrNameLst>
                                      </p:cBhvr>
                                      <p:to>
                                        <p:strVal val="visible"/>
                                      </p:to>
                                    </p:set>
                                    <p:animEffect transition="in" filter="wedge">
                                      <p:cBhvr>
                                        <p:cTn id="67" dur="500"/>
                                        <p:tgtEl>
                                          <p:spTgt spid="20513"/>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20483"/>
                                        </p:tgtEl>
                                        <p:attrNameLst>
                                          <p:attrName>style.visibility</p:attrName>
                                        </p:attrNameLst>
                                      </p:cBhvr>
                                      <p:to>
                                        <p:strVal val="visible"/>
                                      </p:to>
                                    </p:set>
                                    <p:animEffect transition="in" filter="wedge">
                                      <p:cBhvr>
                                        <p:cTn id="70" dur="500"/>
                                        <p:tgtEl>
                                          <p:spTgt spid="20483"/>
                                        </p:tgtEl>
                                      </p:cBhvr>
                                    </p:animEffect>
                                  </p:childTnLst>
                                </p:cTn>
                              </p:par>
                              <p:par>
                                <p:cTn id="71" presetID="20" presetClass="entr" presetSubtype="0" fill="hold" grpId="0" nodeType="withEffect">
                                  <p:stCondLst>
                                    <p:cond delay="0"/>
                                  </p:stCondLst>
                                  <p:childTnLst>
                                    <p:set>
                                      <p:cBhvr>
                                        <p:cTn id="72" dur="1" fill="hold">
                                          <p:stCondLst>
                                            <p:cond delay="0"/>
                                          </p:stCondLst>
                                        </p:cTn>
                                        <p:tgtEl>
                                          <p:spTgt spid="20493"/>
                                        </p:tgtEl>
                                        <p:attrNameLst>
                                          <p:attrName>style.visibility</p:attrName>
                                        </p:attrNameLst>
                                      </p:cBhvr>
                                      <p:to>
                                        <p:strVal val="visible"/>
                                      </p:to>
                                    </p:set>
                                    <p:animEffect transition="in" filter="wedge">
                                      <p:cBhvr>
                                        <p:cTn id="73" dur="500"/>
                                        <p:tgtEl>
                                          <p:spTgt spid="20493"/>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20485"/>
                                        </p:tgtEl>
                                        <p:attrNameLst>
                                          <p:attrName>style.visibility</p:attrName>
                                        </p:attrNameLst>
                                      </p:cBhvr>
                                      <p:to>
                                        <p:strVal val="visible"/>
                                      </p:to>
                                    </p:set>
                                    <p:animEffect transition="in" filter="wedge">
                                      <p:cBhvr>
                                        <p:cTn id="76" dur="500"/>
                                        <p:tgtEl>
                                          <p:spTgt spid="2048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26" fill="hold" grpId="0" nodeType="clickEffect">
                                  <p:stCondLst>
                                    <p:cond delay="0"/>
                                  </p:stCondLst>
                                  <p:childTnLst>
                                    <p:set>
                                      <p:cBhvr>
                                        <p:cTn id="80" dur="1" fill="hold">
                                          <p:stCondLst>
                                            <p:cond delay="0"/>
                                          </p:stCondLst>
                                        </p:cTn>
                                        <p:tgtEl>
                                          <p:spTgt spid="20520"/>
                                        </p:tgtEl>
                                        <p:attrNameLst>
                                          <p:attrName>style.visibility</p:attrName>
                                        </p:attrNameLst>
                                      </p:cBhvr>
                                      <p:to>
                                        <p:strVal val="visible"/>
                                      </p:to>
                                    </p:set>
                                    <p:animEffect transition="in" filter="barn(inHorizontal)">
                                      <p:cBhvr>
                                        <p:cTn id="81" dur="500"/>
                                        <p:tgtEl>
                                          <p:spTgt spid="20520"/>
                                        </p:tgtEl>
                                      </p:cBhvr>
                                    </p:animEffect>
                                  </p:childTnLst>
                                </p:cTn>
                              </p:par>
                              <p:par>
                                <p:cTn id="82" presetID="16" presetClass="entr" presetSubtype="26" fill="hold" grpId="0" nodeType="withEffect">
                                  <p:stCondLst>
                                    <p:cond delay="0"/>
                                  </p:stCondLst>
                                  <p:childTnLst>
                                    <p:set>
                                      <p:cBhvr>
                                        <p:cTn id="83" dur="1" fill="hold">
                                          <p:stCondLst>
                                            <p:cond delay="0"/>
                                          </p:stCondLst>
                                        </p:cTn>
                                        <p:tgtEl>
                                          <p:spTgt spid="20517"/>
                                        </p:tgtEl>
                                        <p:attrNameLst>
                                          <p:attrName>style.visibility</p:attrName>
                                        </p:attrNameLst>
                                      </p:cBhvr>
                                      <p:to>
                                        <p:strVal val="visible"/>
                                      </p:to>
                                    </p:set>
                                    <p:animEffect transition="in" filter="barn(inHorizontal)">
                                      <p:cBhvr>
                                        <p:cTn id="84" dur="500"/>
                                        <p:tgtEl>
                                          <p:spTgt spid="2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5" grpId="0"/>
      <p:bldP spid="20486" grpId="0"/>
      <p:bldP spid="20492" grpId="0"/>
      <p:bldP spid="20493" grpId="0" animBg="1"/>
      <p:bldP spid="20494" grpId="0"/>
      <p:bldP spid="20495" grpId="0"/>
      <p:bldP spid="20508" grpId="0"/>
      <p:bldP spid="20509" grpId="0"/>
      <p:bldP spid="20510" grpId="0"/>
      <p:bldP spid="20511" grpId="0"/>
      <p:bldP spid="20512" grpId="0"/>
      <p:bldP spid="20513" grpId="0"/>
      <p:bldP spid="20514" grpId="0"/>
      <p:bldP spid="20515" grpId="0"/>
      <p:bldP spid="20516" grpId="0"/>
      <p:bldP spid="20517" grpId="0"/>
      <p:bldP spid="20518" grpId="0"/>
      <p:bldP spid="20519" grpId="0"/>
      <p:bldP spid="205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khi thai"/>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8675" name="TextBox 2"/>
          <p:cNvSpPr txBox="1">
            <a:spLocks noChangeArrowheads="1"/>
          </p:cNvSpPr>
          <p:nvPr/>
        </p:nvSpPr>
        <p:spPr bwMode="auto">
          <a:xfrm>
            <a:off x="381000" y="0"/>
            <a:ext cx="11674078" cy="2062103"/>
          </a:xfrm>
          <a:prstGeom prst="rect">
            <a:avLst/>
          </a:prstGeom>
          <a:noFill/>
          <a:ln w="9525">
            <a:noFill/>
            <a:miter lim="800000"/>
            <a:headEnd/>
            <a:tailEnd/>
          </a:ln>
        </p:spPr>
        <p:txBody>
          <a:bodyPr wrap="square">
            <a:spAutoFit/>
          </a:bodyPr>
          <a:lstStyle/>
          <a:p>
            <a:pPr eaLnBrk="1" hangingPunct="1"/>
            <a:r>
              <a:rPr lang="en-US" sz="3200" b="1" dirty="0">
                <a:latin typeface="Times New Roman" pitchFamily="18" charset="0"/>
                <a:cs typeface="Times New Roman" pitchFamily="18" charset="0"/>
              </a:rPr>
              <a:t>Do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khí</a:t>
            </a:r>
            <a:r>
              <a:rPr lang="en-US" sz="3200" b="1" dirty="0">
                <a:latin typeface="Times New Roman" pitchFamily="18" charset="0"/>
                <a:cs typeface="Times New Roman" pitchFamily="18" charset="0"/>
              </a:rPr>
              <a:t> NO,NO</a:t>
            </a:r>
            <a:r>
              <a:rPr lang="en-US" sz="3200" b="1" baseline="-25000" dirty="0">
                <a:latin typeface="Times New Roman" pitchFamily="18" charset="0"/>
                <a:cs typeface="Times New Roman" pitchFamily="18" charset="0"/>
              </a:rPr>
              <a:t>2</a:t>
            </a:r>
            <a:r>
              <a:rPr lang="en-US" sz="3200" b="1" baseline="30000" dirty="0">
                <a:latin typeface="Times New Roman" pitchFamily="18" charset="0"/>
                <a:cs typeface="Times New Roman" pitchFamily="18" charset="0"/>
              </a:rPr>
              <a:t>,</a:t>
            </a:r>
            <a:r>
              <a:rPr lang="en-US" sz="3200" b="1" dirty="0">
                <a:latin typeface="Times New Roman" pitchFamily="18" charset="0"/>
                <a:cs typeface="Times New Roman" pitchFamily="18" charset="0"/>
              </a:rPr>
              <a:t>CO, CO</a:t>
            </a:r>
            <a:r>
              <a:rPr lang="en-US" sz="3200" b="1" baseline="-25000" dirty="0">
                <a:latin typeface="Times New Roman" pitchFamily="18" charset="0"/>
                <a:cs typeface="Times New Roman" pitchFamily="18" charset="0"/>
              </a:rPr>
              <a:t>2 </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khúc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lên</a:t>
            </a:r>
            <a:endParaRPr lang="en-US" sz="3200"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o nhiem anh san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9699" name="TextBox 2"/>
          <p:cNvSpPr txBox="1">
            <a:spLocks noChangeArrowheads="1"/>
          </p:cNvSpPr>
          <p:nvPr/>
        </p:nvSpPr>
        <p:spPr bwMode="auto">
          <a:xfrm>
            <a:off x="-1" y="4643438"/>
            <a:ext cx="11697891" cy="1569660"/>
          </a:xfrm>
          <a:prstGeom prst="rect">
            <a:avLst/>
          </a:prstGeom>
          <a:solidFill>
            <a:schemeClr val="bg1"/>
          </a:solidFill>
          <a:ln w="9525">
            <a:noFill/>
            <a:miter lim="800000"/>
            <a:headEnd/>
            <a:tailEnd/>
          </a:ln>
        </p:spPr>
        <p:txBody>
          <a:bodyPr wrap="square">
            <a:spAutoFit/>
          </a:bodyPr>
          <a:lstStyle/>
          <a:p>
            <a:pPr algn="just" eaLnBrk="1" hangingPunct="1"/>
            <a:r>
              <a:rPr lang="en-US" sz="3200" b="1" dirty="0" err="1">
                <a:solidFill>
                  <a:srgbClr val="FF0000"/>
                </a:solidFill>
                <a:latin typeface="Times New Roman" pitchFamily="18" charset="0"/>
                <a:cs typeface="Times New Roman" pitchFamily="18" charset="0"/>
              </a:rPr>
              <a:t>Tại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đô</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lớn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dựng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chiếu</a:t>
            </a:r>
            <a:r>
              <a:rPr lang="en-US" sz="3200" b="1" dirty="0">
                <a:solidFill>
                  <a:srgbClr val="FF0000"/>
                </a:solidFill>
                <a:latin typeface="Times New Roman" pitchFamily="18" charset="0"/>
                <a:cs typeface="Times New Roman" pitchFamily="18" charset="0"/>
              </a:rPr>
              <a:t> qua </a:t>
            </a:r>
            <a:r>
              <a:rPr lang="en-US" sz="3200" b="1" dirty="0" err="1">
                <a:solidFill>
                  <a:srgbClr val="FF0000"/>
                </a:solidFill>
                <a:latin typeface="Times New Roman" pitchFamily="18" charset="0"/>
                <a:cs typeface="Times New Roman" pitchFamily="18" charset="0"/>
              </a:rPr>
              <a:t>kính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thẳng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mỏi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người</a:t>
            </a:r>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7000" y="3352800"/>
            <a:ext cx="914400" cy="914400"/>
          </a:xfrm>
          <a:prstGeom prst="rect">
            <a:avLst/>
          </a:prstGeom>
          <a:noFill/>
          <a:effectLst>
            <a:glow rad="127000">
              <a:srgbClr val="0000FF"/>
            </a:glow>
          </a:effectLst>
        </p:spPr>
        <p:txBody>
          <a:bodyPr spcFirstLastPara="1" wrap="none" fromWordArt="1" anchor="ctr">
            <a:prstTxWarp prst="textArchUp">
              <a:avLst>
                <a:gd name="adj" fmla="val 10800004"/>
              </a:avLst>
            </a:prstTxWarp>
            <a:scene3d>
              <a:camera prst="legacyPerspectiveBottom"/>
              <a:lightRig rig="legacyFlat3" dir="t"/>
            </a:scene3d>
            <a:sp3d extrusionH="887400" prstMaterial="legacyMatte">
              <a:extrusionClr>
                <a:srgbClr val="CCCCFF"/>
              </a:extrusionClr>
            </a:sp3d>
          </a:bodyPr>
          <a:lstStyle/>
          <a:p>
            <a:pPr algn="ctr" eaLnBrk="1" hangingPunct="1">
              <a:defRPr/>
            </a:pPr>
            <a:endParaRPr lang="en-US" sz="3600" kern="10" err="1">
              <a:ln w="9525">
                <a:round/>
                <a:headEnd/>
                <a:tailEnd/>
              </a:ln>
              <a:gradFill rotWithShape="1">
                <a:gsLst>
                  <a:gs pos="0">
                    <a:srgbClr val="CCCCFF"/>
                  </a:gs>
                  <a:gs pos="100000">
                    <a:srgbClr val="0000FF"/>
                  </a:gs>
                </a:gsLst>
                <a:path path="rect">
                  <a:fillToRect l="50000" t="50000" r="50000" b="50000"/>
                </a:path>
              </a:gradFill>
              <a:latin typeface="Times New Roman"/>
              <a:cs typeface="Times New Roman"/>
            </a:endParaRPr>
          </a:p>
        </p:txBody>
      </p:sp>
      <p:pic>
        <p:nvPicPr>
          <p:cNvPr id="6146" name="Picture 2" descr="50+ hình nền powerpoint cho trẻ mầm mon đẹp, dễ thương"/>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4" name="Rectangle 9"/>
          <p:cNvSpPr>
            <a:spLocks noChangeArrowheads="1"/>
          </p:cNvSpPr>
          <p:nvPr/>
        </p:nvSpPr>
        <p:spPr bwMode="auto">
          <a:xfrm>
            <a:off x="4495800" y="1600200"/>
            <a:ext cx="4343400" cy="457200"/>
          </a:xfrm>
          <a:prstGeom prst="rect">
            <a:avLst/>
          </a:prstGeom>
          <a:noFill/>
          <a:ln>
            <a:noFill/>
          </a:ln>
          <a:effectLst/>
        </p:spPr>
        <p:txBody>
          <a:bodyPr wrap="none" anchor="ctr"/>
          <a:lstStyle/>
          <a:p>
            <a:pPr eaLnBrk="1" hangingPunct="1">
              <a:defRPr/>
            </a:pPr>
            <a:r>
              <a:rPr lang="vi-VN" sz="4000" b="1" i="1" dirty="0">
                <a:latin typeface="+mj-lt"/>
              </a:rPr>
              <a:t>Hướng dẫn về nh</a:t>
            </a:r>
            <a:r>
              <a:rPr lang="en-US" sz="4000" b="1" i="1" dirty="0">
                <a:latin typeface="+mj-lt"/>
              </a:rPr>
              <a:t>à</a:t>
            </a:r>
            <a:endParaRPr lang="vi-VN" sz="4000" b="1" i="1" dirty="0">
              <a:latin typeface="+mj-lt"/>
            </a:endParaRPr>
          </a:p>
        </p:txBody>
      </p:sp>
      <p:sp>
        <p:nvSpPr>
          <p:cNvPr id="5" name="Rectangle 4"/>
          <p:cNvSpPr/>
          <p:nvPr/>
        </p:nvSpPr>
        <p:spPr>
          <a:xfrm>
            <a:off x="3276600" y="2209801"/>
            <a:ext cx="5943600" cy="2246769"/>
          </a:xfrm>
          <a:prstGeom prst="rect">
            <a:avLst/>
          </a:prstGeom>
        </p:spPr>
        <p:txBody>
          <a:bodyPr wrap="square">
            <a:spAutoFit/>
          </a:bodyPr>
          <a:lstStyle/>
          <a:p>
            <a:pPr>
              <a:spcBef>
                <a:spcPct val="50000"/>
              </a:spcBef>
            </a:pP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bài</a:t>
            </a:r>
            <a:r>
              <a:rPr lang="vi-VN" sz="2800" i="1"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Đọc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phần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chưa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biết</a:t>
            </a:r>
            <a:r>
              <a:rPr lang="en-US" sz="2800" i="1" dirty="0">
                <a:latin typeface="Times New Roman" pitchFamily="18" charset="0"/>
                <a:cs typeface="Times New Roman" pitchFamily="18" charset="0"/>
              </a:rPr>
              <a:t>”</a:t>
            </a:r>
            <a:r>
              <a:rPr lang="vi-VN" sz="2800" i="1"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tập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SBT</a:t>
            </a:r>
            <a:r>
              <a:rPr lang="vi-VN" sz="2800" i="1" dirty="0">
                <a:latin typeface="Times New Roman" pitchFamily="18" charset="0"/>
                <a:cs typeface="Times New Roman" pitchFamily="18" charset="0"/>
              </a:rPr>
              <a:t>                                                                   </a:t>
            </a:r>
            <a:r>
              <a:rPr lang="en-US" sz="2800" i="1" dirty="0">
                <a:latin typeface="Times New Roman" pitchFamily="18" charset="0"/>
                <a:cs typeface="Times New Roman" pitchFamily="18" charset="0"/>
              </a:rPr>
              <a:t> - </a:t>
            </a:r>
            <a:r>
              <a:rPr lang="en-US" sz="2800" i="1" dirty="0" err="1">
                <a:latin typeface="Times New Roman" pitchFamily="18" charset="0"/>
                <a:cs typeface="Times New Roman" pitchFamily="18" charset="0"/>
              </a:rPr>
              <a:t>Chuẩn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bị</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Bài</a:t>
            </a:r>
            <a:r>
              <a:rPr lang="en-US" sz="2800" i="1" dirty="0">
                <a:latin typeface="Times New Roman" pitchFamily="18" charset="0"/>
                <a:cs typeface="Times New Roman" pitchFamily="18" charset="0"/>
              </a:rPr>
              <a:t> 42: THẤU KÍNH HỘI TỤ”.</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95600" y="-63500"/>
            <a:ext cx="6172200" cy="1143000"/>
          </a:xfrm>
        </p:spPr>
        <p:txBody>
          <a:bodyPr>
            <a:normAutofit/>
          </a:bodyPr>
          <a:lstStyle/>
          <a:p>
            <a:pPr algn="l"/>
            <a:r>
              <a:rPr lang="en-US" altLang="en-US" sz="3600" b="1" u="sng" dirty="0">
                <a:solidFill>
                  <a:srgbClr val="FF0066"/>
                </a:solidFill>
                <a:latin typeface="Times New Roman" pitchFamily="18" charset="0"/>
                <a:cs typeface="Times New Roman" pitchFamily="18" charset="0"/>
              </a:rPr>
              <a:t>ÔN TẬP KIẾN THỨC LỚP 7</a:t>
            </a:r>
          </a:p>
        </p:txBody>
      </p:sp>
      <p:sp>
        <p:nvSpPr>
          <p:cNvPr id="3075" name="Rectangle 3"/>
          <p:cNvSpPr>
            <a:spLocks noGrp="1" noChangeArrowheads="1"/>
          </p:cNvSpPr>
          <p:nvPr>
            <p:ph type="body" idx="1"/>
          </p:nvPr>
        </p:nvSpPr>
        <p:spPr>
          <a:xfrm>
            <a:off x="304800" y="1025922"/>
            <a:ext cx="11887200" cy="5592763"/>
          </a:xfrm>
        </p:spPr>
        <p:txBody>
          <a:bodyPr>
            <a:noAutofit/>
          </a:bodyPr>
          <a:lstStyle/>
          <a:p>
            <a:pPr marL="0" indent="0">
              <a:lnSpc>
                <a:spcPct val="120000"/>
              </a:lnSpc>
              <a:buFontTx/>
              <a:buNone/>
              <a:defRPr/>
            </a:pPr>
            <a:r>
              <a:rPr lang="en-US" altLang="en-US" sz="2800" b="1" dirty="0">
                <a:latin typeface="Times New Roman" pitchFamily="18" charset="0"/>
                <a:cs typeface="Times New Roman" pitchFamily="18" charset="0"/>
              </a:rPr>
              <a:t>1. Ta </a:t>
            </a:r>
            <a:r>
              <a:rPr lang="en-US" altLang="en-US" sz="2800" b="1" dirty="0" err="1">
                <a:latin typeface="Times New Roman" pitchFamily="18" charset="0"/>
                <a:cs typeface="Times New Roman" pitchFamily="18" charset="0"/>
              </a:rPr>
              <a:t>nhận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biết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được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ánh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sáng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nào</a:t>
            </a:r>
            <a:r>
              <a:rPr lang="en-US" altLang="en-US" sz="2800" b="1" dirty="0">
                <a:latin typeface="Times New Roman" pitchFamily="18" charset="0"/>
                <a:cs typeface="Times New Roman" pitchFamily="18" charset="0"/>
              </a:rPr>
              <a:t> </a:t>
            </a:r>
            <a:r>
              <a:rPr lang="vi-VN" altLang="en-US" sz="2800" b="1" dirty="0">
                <a:latin typeface="Times New Roman" pitchFamily="18" charset="0"/>
                <a:cs typeface="Times New Roman" pitchFamily="18" charset="0"/>
              </a:rPr>
              <a:t>?</a:t>
            </a:r>
          </a:p>
          <a:p>
            <a:pPr>
              <a:lnSpc>
                <a:spcPct val="120000"/>
              </a:lnSpc>
              <a:buNone/>
              <a:defRPr/>
            </a:pPr>
            <a:r>
              <a:rPr lang="en-US" altLang="en-US" sz="2800" b="1" dirty="0">
                <a:solidFill>
                  <a:srgbClr val="FF0000"/>
                </a:solidFill>
                <a:latin typeface="Times New Roman" pitchFamily="18" charset="0"/>
                <a:cs typeface="Times New Roman" pitchFamily="18" charset="0"/>
              </a:rPr>
              <a:t>Ta </a:t>
            </a:r>
            <a:r>
              <a:rPr lang="en-US" altLang="en-US" sz="2800" b="1" dirty="0" err="1">
                <a:solidFill>
                  <a:srgbClr val="FF0000"/>
                </a:solidFill>
                <a:latin typeface="Times New Roman" pitchFamily="18" charset="0"/>
                <a:cs typeface="Times New Roman" pitchFamily="18" charset="0"/>
              </a:rPr>
              <a:t>nhận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biết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được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ánh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sáng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khi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có</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ánh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sáng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truyền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vào</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mắt</a:t>
            </a:r>
            <a:r>
              <a:rPr lang="en-US" altLang="en-US" sz="2800" b="1" dirty="0">
                <a:solidFill>
                  <a:srgbClr val="FF0000"/>
                </a:solidFill>
                <a:latin typeface="Times New Roman" pitchFamily="18" charset="0"/>
                <a:cs typeface="Times New Roman" pitchFamily="18" charset="0"/>
              </a:rPr>
              <a:t> ta.</a:t>
            </a:r>
          </a:p>
          <a:p>
            <a:pPr marL="0" indent="0">
              <a:lnSpc>
                <a:spcPct val="120000"/>
              </a:lnSpc>
              <a:buFontTx/>
              <a:buNone/>
              <a:defRPr/>
            </a:pPr>
            <a:r>
              <a:rPr lang="en-US" altLang="en-US" sz="2800" b="1" dirty="0">
                <a:latin typeface="Times New Roman" pitchFamily="18" charset="0"/>
                <a:cs typeface="Times New Roman" pitchFamily="18" charset="0"/>
              </a:rPr>
              <a:t>2. Ta </a:t>
            </a:r>
            <a:r>
              <a:rPr lang="en-US" altLang="en-US" sz="2800" b="1" dirty="0" err="1">
                <a:latin typeface="Times New Roman" pitchFamily="18" charset="0"/>
                <a:cs typeface="Times New Roman" pitchFamily="18" charset="0"/>
              </a:rPr>
              <a:t>nhìn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thấy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một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nào</a:t>
            </a:r>
            <a:r>
              <a:rPr lang="en-US" altLang="en-US" sz="2800" b="1" dirty="0">
                <a:latin typeface="Times New Roman" pitchFamily="18" charset="0"/>
                <a:cs typeface="Times New Roman" pitchFamily="18" charset="0"/>
              </a:rPr>
              <a:t> ?</a:t>
            </a:r>
          </a:p>
          <a:p>
            <a:pPr>
              <a:lnSpc>
                <a:spcPct val="120000"/>
              </a:lnSpc>
              <a:buNone/>
              <a:defRPr/>
            </a:pPr>
            <a:r>
              <a:rPr lang="en-US" altLang="en-US" sz="2800" b="1" dirty="0">
                <a:solidFill>
                  <a:srgbClr val="FF0000"/>
                </a:solidFill>
                <a:latin typeface="Times New Roman" pitchFamily="18" charset="0"/>
                <a:cs typeface="Times New Roman" pitchFamily="18" charset="0"/>
              </a:rPr>
              <a:t>Ta </a:t>
            </a:r>
            <a:r>
              <a:rPr lang="en-US" altLang="en-US" sz="2800" b="1" dirty="0" err="1">
                <a:solidFill>
                  <a:srgbClr val="FF0000"/>
                </a:solidFill>
                <a:latin typeface="Times New Roman" pitchFamily="18" charset="0"/>
                <a:cs typeface="Times New Roman" pitchFamily="18" charset="0"/>
              </a:rPr>
              <a:t>nhìn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thấy</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một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vật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khi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có</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ánh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sáng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từ</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vật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đó</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truyền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vào</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mắt</a:t>
            </a:r>
            <a:r>
              <a:rPr lang="en-US" altLang="en-US" sz="2800" b="1" dirty="0">
                <a:solidFill>
                  <a:srgbClr val="FF0000"/>
                </a:solidFill>
                <a:latin typeface="Times New Roman" pitchFamily="18" charset="0"/>
                <a:cs typeface="Times New Roman" pitchFamily="18" charset="0"/>
              </a:rPr>
              <a:t> ta.</a:t>
            </a:r>
            <a:endParaRPr lang="vi-VN" altLang="en-US" sz="2800" b="1" dirty="0">
              <a:solidFill>
                <a:srgbClr val="FF0000"/>
              </a:solidFill>
              <a:latin typeface="Times New Roman" pitchFamily="18" charset="0"/>
              <a:cs typeface="Times New Roman" pitchFamily="18" charset="0"/>
            </a:endParaRPr>
          </a:p>
          <a:p>
            <a:pPr marL="0" indent="0">
              <a:lnSpc>
                <a:spcPct val="120000"/>
              </a:lnSpc>
              <a:buFontTx/>
              <a:buNone/>
              <a:defRPr/>
            </a:pPr>
            <a:r>
              <a:rPr lang="en-US" altLang="en-US" sz="2800" b="1" dirty="0">
                <a:latin typeface="Times New Roman" pitchFamily="18" charset="0"/>
                <a:cs typeface="Times New Roman" pitchFamily="18" charset="0"/>
              </a:rPr>
              <a:t>3. </a:t>
            </a:r>
            <a:r>
              <a:rPr lang="en-US" altLang="en-US" sz="2800" b="1" dirty="0" err="1">
                <a:latin typeface="Times New Roman" pitchFamily="18" charset="0"/>
                <a:cs typeface="Times New Roman" pitchFamily="18" charset="0"/>
              </a:rPr>
              <a:t>Đường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truyền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ánh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sáng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được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biểu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diễn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nào</a:t>
            </a:r>
            <a:r>
              <a:rPr lang="en-US" altLang="en-US" sz="2800" b="1" dirty="0">
                <a:latin typeface="Times New Roman" pitchFamily="18" charset="0"/>
                <a:cs typeface="Times New Roman" pitchFamily="18" charset="0"/>
              </a:rPr>
              <a:t> </a:t>
            </a:r>
            <a:r>
              <a:rPr lang="vi-VN" altLang="en-US" sz="2800" b="1" dirty="0">
                <a:latin typeface="Times New Roman" pitchFamily="18" charset="0"/>
                <a:cs typeface="Times New Roman" pitchFamily="18" charset="0"/>
              </a:rPr>
              <a:t>?</a:t>
            </a:r>
          </a:p>
          <a:p>
            <a:pPr>
              <a:lnSpc>
                <a:spcPct val="120000"/>
              </a:lnSpc>
              <a:buNone/>
              <a:defRPr/>
            </a:pPr>
            <a:r>
              <a:rPr lang="en-US" altLang="en-US" sz="2800" b="1" dirty="0" err="1">
                <a:solidFill>
                  <a:srgbClr val="FF0000"/>
                </a:solidFill>
                <a:latin typeface="Times New Roman" pitchFamily="18" charset="0"/>
                <a:cs typeface="Times New Roman" pitchFamily="18" charset="0"/>
              </a:rPr>
              <a:t>Đường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truyền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của</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ánh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sáng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được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biểu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diễn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bằng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một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đường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thẳng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có</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mũi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tên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chỉ</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hướng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gọi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là</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tia</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sáng</a:t>
            </a:r>
            <a:r>
              <a:rPr lang="en-US" altLang="en-US" sz="2800" b="1" dirty="0">
                <a:solidFill>
                  <a:srgbClr val="FF0000"/>
                </a:solidFill>
                <a:latin typeface="Times New Roman" pitchFamily="18" charset="0"/>
                <a:cs typeface="Times New Roman" pitchFamily="18" charset="0"/>
              </a:rPr>
              <a:t>.</a:t>
            </a:r>
            <a:endParaRPr lang="vi-VN" altLang="en-US" sz="2800" b="1" dirty="0">
              <a:solidFill>
                <a:srgbClr val="FF0000"/>
              </a:solidFill>
              <a:latin typeface="Times New Roman" pitchFamily="18" charset="0"/>
              <a:cs typeface="Times New Roman" pitchFamily="18" charset="0"/>
            </a:endParaRPr>
          </a:p>
          <a:p>
            <a:pPr marL="0" indent="0">
              <a:lnSpc>
                <a:spcPct val="120000"/>
              </a:lnSpc>
              <a:buFontTx/>
              <a:buNone/>
              <a:defRPr/>
            </a:pPr>
            <a:r>
              <a:rPr lang="en-US" altLang="en-US" sz="2800" b="1" dirty="0">
                <a:latin typeface="Times New Roman" pitchFamily="18" charset="0"/>
                <a:cs typeface="Times New Roman" pitchFamily="18" charset="0"/>
              </a:rPr>
              <a:t>4. </a:t>
            </a:r>
            <a:r>
              <a:rPr lang="en-US" altLang="en-US" sz="2800" b="1" dirty="0" err="1">
                <a:latin typeface="Times New Roman" pitchFamily="18" charset="0"/>
                <a:cs typeface="Times New Roman" pitchFamily="18" charset="0"/>
              </a:rPr>
              <a:t>Định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luật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truyền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thẳng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ánh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sáng</a:t>
            </a:r>
            <a:r>
              <a:rPr lang="en-US" altLang="en-US" sz="2800" b="1" dirty="0">
                <a:latin typeface="Times New Roman" pitchFamily="18" charset="0"/>
                <a:cs typeface="Times New Roman" pitchFamily="18" charset="0"/>
              </a:rPr>
              <a:t> ?</a:t>
            </a:r>
          </a:p>
          <a:p>
            <a:pPr>
              <a:lnSpc>
                <a:spcPct val="120000"/>
              </a:lnSpc>
              <a:buNone/>
              <a:defRPr/>
            </a:pPr>
            <a:r>
              <a:rPr lang="en-US" altLang="en-US" sz="2800" b="1" dirty="0" err="1">
                <a:solidFill>
                  <a:srgbClr val="FF0000"/>
                </a:solidFill>
                <a:latin typeface="Times New Roman" pitchFamily="18" charset="0"/>
                <a:cs typeface="Times New Roman" pitchFamily="18" charset="0"/>
              </a:rPr>
              <a:t>Định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luật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truyền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thẳng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của</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ánh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sáng</a:t>
            </a:r>
            <a:r>
              <a:rPr lang="en-US" altLang="en-US" sz="2800" b="1" dirty="0">
                <a:solidFill>
                  <a:srgbClr val="FF0000"/>
                </a:solidFill>
                <a:latin typeface="Times New Roman" pitchFamily="18" charset="0"/>
                <a:cs typeface="Times New Roman" pitchFamily="18" charset="0"/>
              </a:rPr>
              <a:t> : </a:t>
            </a:r>
            <a:r>
              <a:rPr lang="en-US" altLang="en-US" sz="2800" b="1" dirty="0" err="1">
                <a:solidFill>
                  <a:srgbClr val="FF0000"/>
                </a:solidFill>
                <a:latin typeface="Times New Roman" pitchFamily="18" charset="0"/>
                <a:cs typeface="Times New Roman" pitchFamily="18" charset="0"/>
              </a:rPr>
              <a:t>Trong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môi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trường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trong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suốt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và</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đồng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tính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ánh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sáng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truyền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theo</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đường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thẳng</a:t>
            </a:r>
            <a:r>
              <a:rPr lang="en-US" altLang="en-US" sz="2800" b="1" dirty="0">
                <a:solidFill>
                  <a:srgbClr val="FF0000"/>
                </a:solidFill>
                <a:latin typeface="Times New Roman" pitchFamily="18" charset="0"/>
                <a:cs typeface="Times New Roman" pitchFamily="18" charset="0"/>
              </a:rPr>
              <a:t>.</a:t>
            </a:r>
          </a:p>
          <a:p>
            <a:pPr>
              <a:lnSpc>
                <a:spcPct val="80000"/>
              </a:lnSpc>
              <a:defRPr/>
            </a:pPr>
            <a:endParaRPr lang="en-US" altLang="en-US" sz="2800" dirty="0">
              <a:solidFill>
                <a:srgbClr val="0066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fade">
                                      <p:cBhvr>
                                        <p:cTn id="32" dur="500"/>
                                        <p:tgtEl>
                                          <p:spTgt spid="3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fade">
                                      <p:cBhvr>
                                        <p:cTn id="37" dur="500"/>
                                        <p:tgtEl>
                                          <p:spTgt spid="30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fade">
                                      <p:cBhvr>
                                        <p:cTn id="42"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30+ Hình nền Powerpoint Tết 2023 - Background đẹp ngày tết"/>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4" name="WordArt 29"/>
          <p:cNvSpPr>
            <a:spLocks noChangeArrowheads="1" noChangeShapeType="1" noTextEdit="1"/>
          </p:cNvSpPr>
          <p:nvPr/>
        </p:nvSpPr>
        <p:spPr bwMode="auto">
          <a:xfrm>
            <a:off x="4038600" y="381000"/>
            <a:ext cx="4572000" cy="1481138"/>
          </a:xfrm>
          <a:prstGeom prst="rect">
            <a:avLst/>
          </a:prstGeom>
        </p:spPr>
        <p:txBody>
          <a:bodyPr wrap="none" fromWordArt="1">
            <a:prstTxWarp prst="textSlantUp">
              <a:avLst>
                <a:gd name="adj" fmla="val 32056"/>
              </a:avLst>
            </a:prstTxWarp>
          </a:bodyPr>
          <a:lstStyle/>
          <a:p>
            <a:pPr algn="ctr"/>
            <a:r>
              <a:rPr lang="en-US"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a:t>
            </a:r>
            <a:r>
              <a:rPr lang="en-US"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mj-lt"/>
                <a:ea typeface="+mj-lt"/>
                <a:cs typeface="+mj-lt"/>
              </a:rPr>
              <a:t> </a:t>
            </a:r>
          </a:p>
        </p:txBody>
      </p:sp>
      <p:sp>
        <p:nvSpPr>
          <p:cNvPr id="5" name="WordArt 18"/>
          <p:cNvSpPr>
            <a:spLocks noChangeArrowheads="1" noChangeShapeType="1" noTextEdit="1"/>
          </p:cNvSpPr>
          <p:nvPr/>
        </p:nvSpPr>
        <p:spPr bwMode="auto">
          <a:xfrm>
            <a:off x="1828800" y="2438401"/>
            <a:ext cx="8610600" cy="2486025"/>
          </a:xfrm>
          <a:prstGeom prst="rect">
            <a:avLst/>
          </a:prstGeom>
        </p:spPr>
        <p:txBody>
          <a:bodyPr wrap="none" fromWordArt="1">
            <a:prstTxWarp prst="textPlain">
              <a:avLst>
                <a:gd name="adj" fmla="val 50000"/>
              </a:avLst>
            </a:prstTxWarp>
          </a:bodyPr>
          <a:lstStyle/>
          <a:p>
            <a:pPr algn="ctr"/>
            <a:r>
              <a:rPr lang="en-US" sz="36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36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pic>
        <p:nvPicPr>
          <p:cNvPr id="7" name="Picture 9" descr="SH-chichi-1657463676776f45786"/>
          <p:cNvPicPr>
            <a:picLocks noChangeAspect="1" noChangeArrowheads="1" noCrop="1"/>
          </p:cNvPicPr>
          <p:nvPr/>
        </p:nvPicPr>
        <p:blipFill>
          <a:blip r:embed="rId3"/>
          <a:srcRect/>
          <a:stretch>
            <a:fillRect/>
          </a:stretch>
        </p:blipFill>
        <p:spPr bwMode="auto">
          <a:xfrm>
            <a:off x="1828800" y="304800"/>
            <a:ext cx="1066800" cy="2076450"/>
          </a:xfrm>
          <a:prstGeom prst="rect">
            <a:avLst/>
          </a:prstGeom>
          <a:noFill/>
          <a:ln w="9525">
            <a:noFill/>
            <a:miter lim="800000"/>
            <a:headEnd/>
            <a:tailEnd/>
          </a:ln>
        </p:spPr>
      </p:pic>
      <p:pic>
        <p:nvPicPr>
          <p:cNvPr id="8" name="Picture 10" descr="th061116_funi_deco"/>
          <p:cNvPicPr>
            <a:picLocks noChangeAspect="1" noChangeArrowheads="1" noCrop="1"/>
          </p:cNvPicPr>
          <p:nvPr/>
        </p:nvPicPr>
        <p:blipFill>
          <a:blip r:embed="rId4"/>
          <a:srcRect/>
          <a:stretch>
            <a:fillRect/>
          </a:stretch>
        </p:blipFill>
        <p:spPr bwMode="auto">
          <a:xfrm>
            <a:off x="5943600" y="1371600"/>
            <a:ext cx="628650" cy="1524000"/>
          </a:xfrm>
          <a:prstGeom prst="rect">
            <a:avLst/>
          </a:prstGeom>
          <a:noFill/>
          <a:ln w="9525">
            <a:noFill/>
            <a:miter lim="800000"/>
            <a:headEnd/>
            <a:tailEnd/>
          </a:ln>
        </p:spPr>
      </p:pic>
      <p:pic>
        <p:nvPicPr>
          <p:cNvPr id="9" name="Picture 12" descr="pictoworld_decoration_9_11814"/>
          <p:cNvPicPr>
            <a:picLocks noChangeAspect="1" noChangeArrowheads="1" noCrop="1"/>
          </p:cNvPicPr>
          <p:nvPr/>
        </p:nvPicPr>
        <p:blipFill>
          <a:blip r:embed="rId5"/>
          <a:srcRect/>
          <a:stretch>
            <a:fillRect/>
          </a:stretch>
        </p:blipFill>
        <p:spPr bwMode="auto">
          <a:xfrm>
            <a:off x="3048000" y="4724400"/>
            <a:ext cx="1066800" cy="2133600"/>
          </a:xfrm>
          <a:prstGeom prst="rect">
            <a:avLst/>
          </a:prstGeom>
          <a:noFill/>
          <a:ln w="9525">
            <a:noFill/>
            <a:miter lim="800000"/>
            <a:headEnd/>
            <a:tailEnd/>
          </a:ln>
        </p:spPr>
      </p:pic>
      <p:pic>
        <p:nvPicPr>
          <p:cNvPr id="10" name="Picture 12" descr="pictoworld_decoration_9_11814"/>
          <p:cNvPicPr>
            <a:picLocks noChangeAspect="1" noChangeArrowheads="1" noCrop="1"/>
          </p:cNvPicPr>
          <p:nvPr/>
        </p:nvPicPr>
        <p:blipFill>
          <a:blip r:embed="rId5"/>
          <a:srcRect/>
          <a:stretch>
            <a:fillRect/>
          </a:stretch>
        </p:blipFill>
        <p:spPr bwMode="auto">
          <a:xfrm>
            <a:off x="9601200" y="0"/>
            <a:ext cx="1066800" cy="2133600"/>
          </a:xfrm>
          <a:prstGeom prst="rect">
            <a:avLst/>
          </a:prstGeom>
          <a:noFill/>
          <a:ln w="9525">
            <a:noFill/>
            <a:miter lim="800000"/>
            <a:headEnd/>
            <a:tailEnd/>
          </a:ln>
        </p:spPr>
      </p:pic>
      <p:pic>
        <p:nvPicPr>
          <p:cNvPr id="11" name="Picture 12" descr="pictoworld_decoration_9_11814"/>
          <p:cNvPicPr>
            <a:picLocks noChangeAspect="1" noChangeArrowheads="1" noCrop="1"/>
          </p:cNvPicPr>
          <p:nvPr/>
        </p:nvPicPr>
        <p:blipFill>
          <a:blip r:embed="rId5"/>
          <a:srcRect/>
          <a:stretch>
            <a:fillRect/>
          </a:stretch>
        </p:blipFill>
        <p:spPr bwMode="auto">
          <a:xfrm>
            <a:off x="8458200" y="4495800"/>
            <a:ext cx="10668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4344" y="1"/>
            <a:ext cx="11727656" cy="5592763"/>
          </a:xfrm>
        </p:spPr>
        <p:txBody>
          <a:bodyPr/>
          <a:lstStyle/>
          <a:p>
            <a:pPr marL="0" indent="0">
              <a:buFontTx/>
              <a:buNone/>
              <a:defRPr/>
            </a:pPr>
            <a:r>
              <a:rPr lang="en-US" altLang="en-US" b="1" dirty="0">
                <a:latin typeface="Times New Roman" pitchFamily="18" charset="0"/>
                <a:cs typeface="Times New Roman" pitchFamily="18" charset="0"/>
              </a:rPr>
              <a:t>5. </a:t>
            </a:r>
            <a:r>
              <a:rPr lang="en-US" altLang="en-US" b="1" dirty="0" err="1">
                <a:latin typeface="Times New Roman" pitchFamily="18" charset="0"/>
                <a:cs typeface="Times New Roman" pitchFamily="18" charset="0"/>
              </a:rPr>
              <a:t>Định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luật</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phản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xạ</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ánh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sáng</a:t>
            </a:r>
            <a:r>
              <a:rPr lang="vi-VN" altLang="en-US" b="1" dirty="0">
                <a:latin typeface="Times New Roman" pitchFamily="18" charset="0"/>
                <a:cs typeface="Times New Roman" pitchFamily="18" charset="0"/>
              </a:rPr>
              <a:t>?</a:t>
            </a:r>
          </a:p>
          <a:p>
            <a:pPr algn="just" eaLnBrk="1" hangingPunct="1">
              <a:defRPr/>
            </a:pPr>
            <a:r>
              <a:rPr lang="en-US" dirty="0">
                <a:solidFill>
                  <a:schemeClr val="accent2"/>
                </a:solidFill>
                <a:latin typeface="Times New Roman" pitchFamily="18" charset="0"/>
                <a:cs typeface="Times New Roman" pitchFamily="18" charset="0"/>
              </a:rPr>
              <a:t>Tia </a:t>
            </a:r>
            <a:r>
              <a:rPr lang="en-US" dirty="0" err="1">
                <a:solidFill>
                  <a:schemeClr val="accent2"/>
                </a:solidFill>
                <a:latin typeface="Times New Roman" pitchFamily="18" charset="0"/>
                <a:cs typeface="Times New Roman" pitchFamily="18" charset="0"/>
              </a:rPr>
              <a:t>phản</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xạ</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nằm</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trong</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cùng</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mặt</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phẳng</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với</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tia</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tới</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và</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đường</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pháp</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tuyến</a:t>
            </a:r>
            <a:r>
              <a:rPr lang="en-US" dirty="0">
                <a:solidFill>
                  <a:schemeClr val="accent2"/>
                </a:solidFill>
                <a:latin typeface="Times New Roman" pitchFamily="18" charset="0"/>
                <a:cs typeface="Times New Roman" pitchFamily="18" charset="0"/>
              </a:rPr>
              <a:t>.</a:t>
            </a:r>
          </a:p>
          <a:p>
            <a:pPr algn="just" eaLnBrk="1" hangingPunct="1">
              <a:defRPr/>
            </a:pPr>
            <a:r>
              <a:rPr lang="en-US" dirty="0" err="1">
                <a:solidFill>
                  <a:schemeClr val="accent2"/>
                </a:solidFill>
                <a:latin typeface="Times New Roman" pitchFamily="18" charset="0"/>
                <a:cs typeface="Times New Roman" pitchFamily="18" charset="0"/>
              </a:rPr>
              <a:t>Góc</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phản</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xạ</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bằng</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góc</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tới</a:t>
            </a:r>
            <a:r>
              <a:rPr lang="en-US" dirty="0">
                <a:solidFill>
                  <a:schemeClr val="accent2"/>
                </a:solidFill>
                <a:latin typeface="Times New Roman" pitchFamily="18" charset="0"/>
                <a:cs typeface="Times New Roman" pitchFamily="18" charset="0"/>
              </a:rPr>
              <a:t> (</a:t>
            </a:r>
            <a:r>
              <a:rPr lang="en-US" dirty="0" err="1">
                <a:solidFill>
                  <a:schemeClr val="accent2"/>
                </a:solidFill>
                <a:latin typeface="Times New Roman" pitchFamily="18" charset="0"/>
                <a:cs typeface="Times New Roman" pitchFamily="18" charset="0"/>
              </a:rPr>
              <a:t>i</a:t>
            </a:r>
            <a:r>
              <a:rPr lang="en-US" dirty="0">
                <a:solidFill>
                  <a:schemeClr val="accent2"/>
                </a:solidFill>
                <a:latin typeface="Times New Roman" pitchFamily="18" charset="0"/>
                <a:cs typeface="Times New Roman" pitchFamily="18" charset="0"/>
              </a:rPr>
              <a:t>’ = </a:t>
            </a:r>
            <a:r>
              <a:rPr lang="en-US" dirty="0" err="1">
                <a:solidFill>
                  <a:schemeClr val="accent2"/>
                </a:solidFill>
                <a:latin typeface="Times New Roman" pitchFamily="18" charset="0"/>
                <a:cs typeface="Times New Roman" pitchFamily="18" charset="0"/>
              </a:rPr>
              <a:t>i</a:t>
            </a:r>
            <a:r>
              <a:rPr lang="en-US" dirty="0">
                <a:solidFill>
                  <a:schemeClr val="accent2"/>
                </a:solidFill>
                <a:latin typeface="Times New Roman" pitchFamily="18" charset="0"/>
                <a:cs typeface="Times New Roman" pitchFamily="18" charset="0"/>
              </a:rPr>
              <a:t>)</a:t>
            </a:r>
          </a:p>
          <a:p>
            <a:pPr marL="0" indent="0">
              <a:buFontTx/>
              <a:buNone/>
              <a:defRPr/>
            </a:pPr>
            <a:endParaRPr lang="en-US" altLang="en-US" dirty="0">
              <a:solidFill>
                <a:srgbClr val="0066FF"/>
              </a:solidFill>
            </a:endParaRPr>
          </a:p>
        </p:txBody>
      </p:sp>
      <p:sp>
        <p:nvSpPr>
          <p:cNvPr id="4100" name="AutoShape 252"/>
          <p:cNvSpPr>
            <a:spLocks noChangeAspect="1" noChangeArrowheads="1" noTextEdit="1"/>
          </p:cNvSpPr>
          <p:nvPr/>
        </p:nvSpPr>
        <p:spPr bwMode="auto">
          <a:xfrm rot="-10862">
            <a:off x="2520951" y="4132264"/>
            <a:ext cx="2276475" cy="1563687"/>
          </a:xfrm>
          <a:prstGeom prst="rect">
            <a:avLst/>
          </a:prstGeom>
          <a:noFill/>
          <a:ln w="9525">
            <a:noFill/>
            <a:miter lim="800000"/>
            <a:headEnd/>
            <a:tailEnd/>
          </a:ln>
        </p:spPr>
        <p:txBody>
          <a:bodyPr/>
          <a:lstStyle/>
          <a:p>
            <a:endParaRPr lang="en-US" sz="1800"/>
          </a:p>
        </p:txBody>
      </p:sp>
      <p:sp>
        <p:nvSpPr>
          <p:cNvPr id="140" name="Line 246"/>
          <p:cNvSpPr>
            <a:spLocks noChangeShapeType="1"/>
          </p:cNvSpPr>
          <p:nvPr/>
        </p:nvSpPr>
        <p:spPr bwMode="auto">
          <a:xfrm flipH="1">
            <a:off x="3657601" y="4392613"/>
            <a:ext cx="842963" cy="1295400"/>
          </a:xfrm>
          <a:prstGeom prst="line">
            <a:avLst/>
          </a:prstGeom>
          <a:noFill/>
          <a:ln w="25400">
            <a:solidFill>
              <a:srgbClr val="FF6600"/>
            </a:solidFill>
            <a:round/>
            <a:headEnd/>
            <a:tailEnd/>
          </a:ln>
        </p:spPr>
        <p:txBody>
          <a:bodyPr/>
          <a:lstStyle/>
          <a:p>
            <a:endParaRPr lang="en-US" sz="1800"/>
          </a:p>
        </p:txBody>
      </p:sp>
      <p:sp>
        <p:nvSpPr>
          <p:cNvPr id="141" name="Text Box 294"/>
          <p:cNvSpPr txBox="1">
            <a:spLocks noChangeArrowheads="1"/>
          </p:cNvSpPr>
          <p:nvPr/>
        </p:nvSpPr>
        <p:spPr bwMode="auto">
          <a:xfrm>
            <a:off x="4343401" y="3932239"/>
            <a:ext cx="390525" cy="460375"/>
          </a:xfrm>
          <a:prstGeom prst="rect">
            <a:avLst/>
          </a:prstGeom>
          <a:noFill/>
          <a:ln w="9525">
            <a:noFill/>
            <a:miter lim="800000"/>
            <a:headEnd/>
            <a:tailEnd/>
          </a:ln>
        </p:spPr>
        <p:txBody>
          <a:bodyPr wrap="square">
            <a:spAutoFit/>
          </a:bodyPr>
          <a:lstStyle/>
          <a:p>
            <a:r>
              <a:rPr lang="en-US" sz="2400"/>
              <a:t>R</a:t>
            </a:r>
          </a:p>
        </p:txBody>
      </p:sp>
      <p:sp>
        <p:nvSpPr>
          <p:cNvPr id="4103" name="Freeform 295"/>
          <p:cNvSpPr>
            <a:spLocks/>
          </p:cNvSpPr>
          <p:nvPr/>
        </p:nvSpPr>
        <p:spPr bwMode="auto">
          <a:xfrm rot="-1942841">
            <a:off x="3490913" y="5334001"/>
            <a:ext cx="158750" cy="92075"/>
          </a:xfrm>
          <a:custGeom>
            <a:avLst/>
            <a:gdLst>
              <a:gd name="T0" fmla="*/ 0 w 144"/>
              <a:gd name="T1" fmla="*/ 2147483647 h 104"/>
              <a:gd name="T2" fmla="*/ 2147483647 w 144"/>
              <a:gd name="T3" fmla="*/ 2147483647 h 104"/>
              <a:gd name="T4" fmla="*/ 2147483647 w 144"/>
              <a:gd name="T5" fmla="*/ 2147483647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p:spPr>
        <p:txBody>
          <a:bodyPr/>
          <a:lstStyle/>
          <a:p>
            <a:endParaRPr lang="en-US" sz="1800">
              <a:latin typeface="Arial" charset="0"/>
            </a:endParaRPr>
          </a:p>
        </p:txBody>
      </p:sp>
      <p:sp>
        <p:nvSpPr>
          <p:cNvPr id="4104" name="Freeform 296"/>
          <p:cNvSpPr>
            <a:spLocks/>
          </p:cNvSpPr>
          <p:nvPr/>
        </p:nvSpPr>
        <p:spPr bwMode="auto">
          <a:xfrm rot="2146068" flipH="1">
            <a:off x="3665538" y="5354639"/>
            <a:ext cx="158750" cy="92075"/>
          </a:xfrm>
          <a:custGeom>
            <a:avLst/>
            <a:gdLst>
              <a:gd name="T0" fmla="*/ 0 w 144"/>
              <a:gd name="T1" fmla="*/ 2147483647 h 104"/>
              <a:gd name="T2" fmla="*/ 2147483647 w 144"/>
              <a:gd name="T3" fmla="*/ 2147483647 h 104"/>
              <a:gd name="T4" fmla="*/ 2147483647 w 144"/>
              <a:gd name="T5" fmla="*/ 2147483647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p:spPr>
        <p:txBody>
          <a:bodyPr/>
          <a:lstStyle/>
          <a:p>
            <a:endParaRPr lang="en-US" sz="1800">
              <a:latin typeface="Arial" charset="0"/>
            </a:endParaRPr>
          </a:p>
        </p:txBody>
      </p:sp>
      <p:sp>
        <p:nvSpPr>
          <p:cNvPr id="4105" name="Text Box 297"/>
          <p:cNvSpPr txBox="1">
            <a:spLocks noChangeArrowheads="1"/>
          </p:cNvSpPr>
          <p:nvPr/>
        </p:nvSpPr>
        <p:spPr bwMode="auto">
          <a:xfrm>
            <a:off x="3446464" y="4846638"/>
            <a:ext cx="263525" cy="457200"/>
          </a:xfrm>
          <a:prstGeom prst="rect">
            <a:avLst/>
          </a:prstGeom>
          <a:noFill/>
          <a:ln w="9525">
            <a:noFill/>
            <a:miter lim="800000"/>
            <a:headEnd/>
            <a:tailEnd/>
          </a:ln>
        </p:spPr>
        <p:txBody>
          <a:bodyPr wrap="square">
            <a:spAutoFit/>
          </a:bodyPr>
          <a:lstStyle/>
          <a:p>
            <a:pPr>
              <a:spcBef>
                <a:spcPct val="50000"/>
              </a:spcBef>
            </a:pPr>
            <a:r>
              <a:rPr lang="en-US" sz="2400"/>
              <a:t>i</a:t>
            </a:r>
          </a:p>
        </p:txBody>
      </p:sp>
      <p:sp>
        <p:nvSpPr>
          <p:cNvPr id="4106" name="Text Box 298"/>
          <p:cNvSpPr txBox="1">
            <a:spLocks noChangeArrowheads="1"/>
          </p:cNvSpPr>
          <p:nvPr/>
        </p:nvSpPr>
        <p:spPr bwMode="auto">
          <a:xfrm>
            <a:off x="3670301" y="4884738"/>
            <a:ext cx="315913" cy="830262"/>
          </a:xfrm>
          <a:prstGeom prst="rect">
            <a:avLst/>
          </a:prstGeom>
          <a:noFill/>
          <a:ln w="9525">
            <a:noFill/>
            <a:miter lim="800000"/>
            <a:headEnd/>
            <a:tailEnd/>
          </a:ln>
        </p:spPr>
        <p:txBody>
          <a:bodyPr wrap="square">
            <a:spAutoFit/>
          </a:bodyPr>
          <a:lstStyle/>
          <a:p>
            <a:pPr>
              <a:spcBef>
                <a:spcPct val="50000"/>
              </a:spcBef>
            </a:pPr>
            <a:r>
              <a:rPr lang="en-US" sz="2400"/>
              <a:t>i’</a:t>
            </a:r>
          </a:p>
        </p:txBody>
      </p:sp>
      <p:sp>
        <p:nvSpPr>
          <p:cNvPr id="4107" name="Line 299"/>
          <p:cNvSpPr>
            <a:spLocks noChangeShapeType="1"/>
          </p:cNvSpPr>
          <p:nvPr/>
        </p:nvSpPr>
        <p:spPr bwMode="auto">
          <a:xfrm flipV="1">
            <a:off x="3908426" y="5075238"/>
            <a:ext cx="157163" cy="228600"/>
          </a:xfrm>
          <a:prstGeom prst="line">
            <a:avLst/>
          </a:prstGeom>
          <a:noFill/>
          <a:ln w="6350">
            <a:solidFill>
              <a:srgbClr val="FF6600"/>
            </a:solidFill>
            <a:round/>
            <a:headEnd/>
            <a:tailEnd type="triangle" w="med" len="med"/>
          </a:ln>
        </p:spPr>
        <p:txBody>
          <a:bodyPr/>
          <a:lstStyle/>
          <a:p>
            <a:endParaRPr lang="en-US" sz="1800"/>
          </a:p>
        </p:txBody>
      </p:sp>
      <p:sp>
        <p:nvSpPr>
          <p:cNvPr id="193" name="Text Box 301"/>
          <p:cNvSpPr txBox="1">
            <a:spLocks noChangeArrowheads="1"/>
          </p:cNvSpPr>
          <p:nvPr/>
        </p:nvSpPr>
        <p:spPr bwMode="auto">
          <a:xfrm>
            <a:off x="2811464" y="3922713"/>
            <a:ext cx="357187" cy="461962"/>
          </a:xfrm>
          <a:prstGeom prst="rect">
            <a:avLst/>
          </a:prstGeom>
          <a:noFill/>
          <a:ln w="9525">
            <a:noFill/>
            <a:miter lim="800000"/>
            <a:headEnd/>
            <a:tailEnd/>
          </a:ln>
        </p:spPr>
        <p:txBody>
          <a:bodyPr wrap="square">
            <a:spAutoFit/>
          </a:bodyPr>
          <a:lstStyle/>
          <a:p>
            <a:r>
              <a:rPr lang="en-US" sz="2400"/>
              <a:t>S</a:t>
            </a:r>
          </a:p>
        </p:txBody>
      </p:sp>
      <p:sp>
        <p:nvSpPr>
          <p:cNvPr id="194" name="Text Box 302"/>
          <p:cNvSpPr txBox="1">
            <a:spLocks noChangeArrowheads="1"/>
          </p:cNvSpPr>
          <p:nvPr/>
        </p:nvSpPr>
        <p:spPr bwMode="auto">
          <a:xfrm>
            <a:off x="3560764" y="5659438"/>
            <a:ext cx="287337" cy="461962"/>
          </a:xfrm>
          <a:prstGeom prst="rect">
            <a:avLst/>
          </a:prstGeom>
          <a:noFill/>
          <a:ln w="9525">
            <a:noFill/>
            <a:miter lim="800000"/>
            <a:headEnd/>
            <a:tailEnd/>
          </a:ln>
        </p:spPr>
        <p:txBody>
          <a:bodyPr wrap="square">
            <a:spAutoFit/>
          </a:bodyPr>
          <a:lstStyle/>
          <a:p>
            <a:r>
              <a:rPr lang="en-US" sz="2400"/>
              <a:t>I</a:t>
            </a:r>
          </a:p>
        </p:txBody>
      </p:sp>
      <p:sp>
        <p:nvSpPr>
          <p:cNvPr id="195" name="Text Box 303"/>
          <p:cNvSpPr txBox="1">
            <a:spLocks noChangeArrowheads="1"/>
          </p:cNvSpPr>
          <p:nvPr/>
        </p:nvSpPr>
        <p:spPr bwMode="auto">
          <a:xfrm>
            <a:off x="3549650" y="3694113"/>
            <a:ext cx="407988" cy="461962"/>
          </a:xfrm>
          <a:prstGeom prst="rect">
            <a:avLst/>
          </a:prstGeom>
          <a:noFill/>
          <a:ln w="9525">
            <a:noFill/>
            <a:miter lim="800000"/>
            <a:headEnd/>
            <a:tailEnd/>
          </a:ln>
        </p:spPr>
        <p:txBody>
          <a:bodyPr wrap="square">
            <a:spAutoFit/>
          </a:bodyPr>
          <a:lstStyle/>
          <a:p>
            <a:r>
              <a:rPr lang="en-US" sz="2400"/>
              <a:t>N</a:t>
            </a:r>
          </a:p>
        </p:txBody>
      </p:sp>
      <p:sp>
        <p:nvSpPr>
          <p:cNvPr id="196" name="Line 304"/>
          <p:cNvSpPr>
            <a:spLocks noChangeShapeType="1"/>
          </p:cNvSpPr>
          <p:nvPr/>
        </p:nvSpPr>
        <p:spPr bwMode="auto">
          <a:xfrm flipV="1">
            <a:off x="3656013" y="4151313"/>
            <a:ext cx="0" cy="1524000"/>
          </a:xfrm>
          <a:prstGeom prst="line">
            <a:avLst/>
          </a:prstGeom>
          <a:noFill/>
          <a:ln w="9525">
            <a:solidFill>
              <a:schemeClr val="tx1"/>
            </a:solidFill>
            <a:round/>
            <a:headEnd/>
            <a:tailEnd/>
          </a:ln>
        </p:spPr>
        <p:txBody>
          <a:bodyPr/>
          <a:lstStyle/>
          <a:p>
            <a:endParaRPr lang="en-US" sz="1800"/>
          </a:p>
        </p:txBody>
      </p:sp>
      <p:sp>
        <p:nvSpPr>
          <p:cNvPr id="197" name="Line 305"/>
          <p:cNvSpPr>
            <a:spLocks noChangeShapeType="1"/>
          </p:cNvSpPr>
          <p:nvPr/>
        </p:nvSpPr>
        <p:spPr bwMode="auto">
          <a:xfrm>
            <a:off x="2811463" y="4306888"/>
            <a:ext cx="844550" cy="1371600"/>
          </a:xfrm>
          <a:prstGeom prst="line">
            <a:avLst/>
          </a:prstGeom>
          <a:noFill/>
          <a:ln w="28575">
            <a:solidFill>
              <a:srgbClr val="FF6600"/>
            </a:solidFill>
            <a:round/>
            <a:headEnd/>
            <a:tailEnd/>
          </a:ln>
        </p:spPr>
        <p:txBody>
          <a:bodyPr/>
          <a:lstStyle/>
          <a:p>
            <a:endParaRPr lang="en-US" sz="1800"/>
          </a:p>
        </p:txBody>
      </p:sp>
      <p:sp>
        <p:nvSpPr>
          <p:cNvPr id="4113" name="Line 306"/>
          <p:cNvSpPr>
            <a:spLocks noChangeShapeType="1"/>
          </p:cNvSpPr>
          <p:nvPr/>
        </p:nvSpPr>
        <p:spPr bwMode="auto">
          <a:xfrm>
            <a:off x="3074988" y="4741863"/>
            <a:ext cx="158750" cy="228600"/>
          </a:xfrm>
          <a:prstGeom prst="line">
            <a:avLst/>
          </a:prstGeom>
          <a:noFill/>
          <a:ln w="6350">
            <a:solidFill>
              <a:srgbClr val="FF6600"/>
            </a:solidFill>
            <a:round/>
            <a:headEnd/>
            <a:tailEnd type="triangle" w="med" len="med"/>
          </a:ln>
        </p:spPr>
        <p:txBody>
          <a:bodyPr/>
          <a:lstStyle/>
          <a:p>
            <a:endParaRPr lang="en-US" sz="1800"/>
          </a:p>
        </p:txBody>
      </p:sp>
      <p:grpSp>
        <p:nvGrpSpPr>
          <p:cNvPr id="3" name="Group 198"/>
          <p:cNvGrpSpPr>
            <a:grpSpLocks/>
          </p:cNvGrpSpPr>
          <p:nvPr/>
        </p:nvGrpSpPr>
        <p:grpSpPr bwMode="auto">
          <a:xfrm>
            <a:off x="2495551" y="5675313"/>
            <a:ext cx="2320925" cy="76200"/>
            <a:chOff x="384" y="3072"/>
            <a:chExt cx="2112" cy="48"/>
          </a:xfrm>
        </p:grpSpPr>
        <p:sp>
          <p:nvSpPr>
            <p:cNvPr id="4125" name="Line 308"/>
            <p:cNvSpPr>
              <a:spLocks noChangeShapeType="1"/>
            </p:cNvSpPr>
            <p:nvPr/>
          </p:nvSpPr>
          <p:spPr bwMode="auto">
            <a:xfrm>
              <a:off x="384" y="3072"/>
              <a:ext cx="2112" cy="0"/>
            </a:xfrm>
            <a:prstGeom prst="line">
              <a:avLst/>
            </a:prstGeom>
            <a:noFill/>
            <a:ln w="31750">
              <a:solidFill>
                <a:schemeClr val="tx1"/>
              </a:solidFill>
              <a:round/>
              <a:headEnd/>
              <a:tailEnd/>
            </a:ln>
          </p:spPr>
          <p:txBody>
            <a:bodyPr/>
            <a:lstStyle/>
            <a:p>
              <a:endParaRPr lang="en-US" sz="1800"/>
            </a:p>
          </p:txBody>
        </p:sp>
        <p:sp>
          <p:nvSpPr>
            <p:cNvPr id="4126" name="Rectangle 200" descr="Light upward diagonal"/>
            <p:cNvSpPr>
              <a:spLocks noChangeArrowheads="1"/>
            </p:cNvSpPr>
            <p:nvPr/>
          </p:nvSpPr>
          <p:spPr bwMode="auto">
            <a:xfrm>
              <a:off x="384" y="3072"/>
              <a:ext cx="2112" cy="48"/>
            </a:xfrm>
            <a:prstGeom prst="rect">
              <a:avLst/>
            </a:prstGeom>
            <a:pattFill prst="ltUpDiag">
              <a:fgClr>
                <a:schemeClr val="tx1"/>
              </a:fgClr>
              <a:bgClr>
                <a:schemeClr val="bg1"/>
              </a:bgClr>
            </a:pattFill>
            <a:ln w="9525">
              <a:noFill/>
              <a:miter lim="800000"/>
              <a:headEnd/>
              <a:tailEnd/>
            </a:ln>
          </p:spPr>
          <p:txBody>
            <a:bodyPr wrap="none" anchor="ctr"/>
            <a:lstStyle/>
            <a:p>
              <a:endParaRPr lang="en-US" sz="1800">
                <a:latin typeface="Arial" charset="0"/>
              </a:endParaRPr>
            </a:p>
          </p:txBody>
        </p:sp>
      </p:grpSp>
      <p:sp>
        <p:nvSpPr>
          <p:cNvPr id="2" name="TextBox 1"/>
          <p:cNvSpPr txBox="1">
            <a:spLocks noChangeArrowheads="1"/>
          </p:cNvSpPr>
          <p:nvPr/>
        </p:nvSpPr>
        <p:spPr bwMode="auto">
          <a:xfrm>
            <a:off x="4724400" y="2209801"/>
            <a:ext cx="5943600" cy="2246769"/>
          </a:xfrm>
          <a:prstGeom prst="rect">
            <a:avLst/>
          </a:prstGeom>
          <a:noFill/>
          <a:ln w="9525">
            <a:noFill/>
            <a:miter lim="800000"/>
            <a:headEnd/>
            <a:tailEnd/>
          </a:ln>
        </p:spPr>
        <p:txBody>
          <a:bodyPr wrap="square">
            <a:spAutoFit/>
          </a:bodyPr>
          <a:lstStyle/>
          <a:p>
            <a:r>
              <a:rPr lang="en-US" sz="2800" dirty="0">
                <a:latin typeface="Times New Roman" pitchFamily="18" charset="0"/>
                <a:cs typeface="Times New Roman" pitchFamily="18" charset="0"/>
              </a:rPr>
              <a:t>I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 </a:t>
            </a:r>
          </a:p>
          <a:p>
            <a:r>
              <a:rPr lang="en-US" sz="2800" dirty="0">
                <a:latin typeface="Times New Roman" pitchFamily="18" charset="0"/>
                <a:cs typeface="Times New Roman" pitchFamily="18" charset="0"/>
              </a:rPr>
              <a:t>IN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SI :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IR :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xạ</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grpSp>
        <p:nvGrpSpPr>
          <p:cNvPr id="4" name="Group 67"/>
          <p:cNvGrpSpPr>
            <a:grpSpLocks/>
          </p:cNvGrpSpPr>
          <p:nvPr/>
        </p:nvGrpSpPr>
        <p:grpSpPr bwMode="auto">
          <a:xfrm>
            <a:off x="5029201" y="4038597"/>
            <a:ext cx="3227511" cy="536574"/>
            <a:chOff x="1069" y="2607"/>
            <a:chExt cx="2710" cy="338"/>
          </a:xfrm>
        </p:grpSpPr>
        <p:sp>
          <p:nvSpPr>
            <p:cNvPr id="4122" name="Text Box 110"/>
            <p:cNvSpPr txBox="1">
              <a:spLocks noChangeArrowheads="1"/>
            </p:cNvSpPr>
            <p:nvPr/>
          </p:nvSpPr>
          <p:spPr bwMode="auto">
            <a:xfrm>
              <a:off x="1069" y="2615"/>
              <a:ext cx="2710" cy="330"/>
            </a:xfrm>
            <a:prstGeom prst="rect">
              <a:avLst/>
            </a:prstGeom>
            <a:noFill/>
            <a:ln w="9525">
              <a:noFill/>
              <a:miter lim="800000"/>
              <a:headEnd/>
              <a:tailEnd/>
            </a:ln>
          </p:spPr>
          <p:txBody>
            <a:bodyPr wrap="none">
              <a:spAutoFit/>
            </a:bodyPr>
            <a:lstStyle/>
            <a:p>
              <a:pPr eaLnBrk="1" hangingPunct="1"/>
              <a:r>
                <a:rPr lang="en-US" sz="2800" dirty="0">
                  <a:latin typeface="Times New Roman" pitchFamily="18" charset="0"/>
                  <a:cs typeface="Times New Roman" pitchFamily="18" charset="0"/>
                </a:rPr>
                <a:t>SIN =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endParaRPr lang="en-US" sz="2800" dirty="0">
                <a:latin typeface="Times New Roman" pitchFamily="18" charset="0"/>
                <a:cs typeface="Times New Roman" pitchFamily="18" charset="0"/>
              </a:endParaRPr>
            </a:p>
          </p:txBody>
        </p:sp>
        <p:sp>
          <p:nvSpPr>
            <p:cNvPr id="4123" name="Line 111"/>
            <p:cNvSpPr>
              <a:spLocks noChangeShapeType="1"/>
            </p:cNvSpPr>
            <p:nvPr/>
          </p:nvSpPr>
          <p:spPr bwMode="auto">
            <a:xfrm flipV="1">
              <a:off x="1168" y="2607"/>
              <a:ext cx="92" cy="58"/>
            </a:xfrm>
            <a:prstGeom prst="line">
              <a:avLst/>
            </a:prstGeom>
            <a:noFill/>
            <a:ln w="9525">
              <a:solidFill>
                <a:schemeClr val="tx1"/>
              </a:solidFill>
              <a:round/>
              <a:headEnd/>
              <a:tailEnd/>
            </a:ln>
          </p:spPr>
          <p:txBody>
            <a:bodyPr/>
            <a:lstStyle/>
            <a:p>
              <a:endParaRPr lang="en-US" sz="1800"/>
            </a:p>
          </p:txBody>
        </p:sp>
        <p:sp>
          <p:nvSpPr>
            <p:cNvPr id="4124" name="Line 112"/>
            <p:cNvSpPr>
              <a:spLocks noChangeShapeType="1"/>
            </p:cNvSpPr>
            <p:nvPr/>
          </p:nvSpPr>
          <p:spPr bwMode="auto">
            <a:xfrm>
              <a:off x="1262" y="2607"/>
              <a:ext cx="76" cy="59"/>
            </a:xfrm>
            <a:prstGeom prst="line">
              <a:avLst/>
            </a:prstGeom>
            <a:noFill/>
            <a:ln w="9525">
              <a:solidFill>
                <a:schemeClr val="tx1"/>
              </a:solidFill>
              <a:round/>
              <a:headEnd/>
              <a:tailEnd/>
            </a:ln>
          </p:spPr>
          <p:txBody>
            <a:bodyPr/>
            <a:lstStyle/>
            <a:p>
              <a:endParaRPr lang="en-US" sz="1800"/>
            </a:p>
          </p:txBody>
        </p:sp>
      </p:grpSp>
      <p:grpSp>
        <p:nvGrpSpPr>
          <p:cNvPr id="5" name="Group 72"/>
          <p:cNvGrpSpPr>
            <a:grpSpLocks/>
          </p:cNvGrpSpPr>
          <p:nvPr/>
        </p:nvGrpSpPr>
        <p:grpSpPr bwMode="auto">
          <a:xfrm>
            <a:off x="5105461" y="4495803"/>
            <a:ext cx="4096481" cy="523876"/>
            <a:chOff x="625" y="2487"/>
            <a:chExt cx="3441" cy="330"/>
          </a:xfrm>
        </p:grpSpPr>
        <p:sp>
          <p:nvSpPr>
            <p:cNvPr id="4119" name="Text Box 110"/>
            <p:cNvSpPr txBox="1">
              <a:spLocks noChangeArrowheads="1"/>
            </p:cNvSpPr>
            <p:nvPr/>
          </p:nvSpPr>
          <p:spPr bwMode="auto">
            <a:xfrm>
              <a:off x="625" y="2487"/>
              <a:ext cx="3441" cy="330"/>
            </a:xfrm>
            <a:prstGeom prst="rect">
              <a:avLst/>
            </a:prstGeom>
            <a:noFill/>
            <a:ln w="9525">
              <a:noFill/>
              <a:miter lim="800000"/>
              <a:headEnd/>
              <a:tailEnd/>
            </a:ln>
          </p:spPr>
          <p:txBody>
            <a:bodyPr wrap="none">
              <a:spAutoFit/>
            </a:bodyPr>
            <a:lstStyle/>
            <a:p>
              <a:pPr eaLnBrk="1" hangingPunct="1"/>
              <a:r>
                <a:rPr lang="en-US" sz="2800" dirty="0">
                  <a:latin typeface="Times New Roman" pitchFamily="18" charset="0"/>
                  <a:cs typeface="Times New Roman" pitchFamily="18" charset="0"/>
                </a:rPr>
                <a:t>NIR =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xạ</a:t>
              </a:r>
              <a:endParaRPr lang="en-US" sz="2800" dirty="0">
                <a:latin typeface="Times New Roman" pitchFamily="18" charset="0"/>
                <a:cs typeface="Times New Roman" pitchFamily="18" charset="0"/>
              </a:endParaRPr>
            </a:p>
          </p:txBody>
        </p:sp>
        <p:sp>
          <p:nvSpPr>
            <p:cNvPr id="4120" name="Line 111"/>
            <p:cNvSpPr>
              <a:spLocks noChangeShapeType="1"/>
            </p:cNvSpPr>
            <p:nvPr/>
          </p:nvSpPr>
          <p:spPr bwMode="auto">
            <a:xfrm flipV="1">
              <a:off x="1168" y="2607"/>
              <a:ext cx="92" cy="58"/>
            </a:xfrm>
            <a:prstGeom prst="line">
              <a:avLst/>
            </a:prstGeom>
            <a:noFill/>
            <a:ln w="9525">
              <a:solidFill>
                <a:schemeClr val="tx1"/>
              </a:solidFill>
              <a:round/>
              <a:headEnd/>
              <a:tailEnd/>
            </a:ln>
          </p:spPr>
          <p:txBody>
            <a:bodyPr/>
            <a:lstStyle/>
            <a:p>
              <a:endParaRPr lang="en-US" sz="1800"/>
            </a:p>
          </p:txBody>
        </p:sp>
        <p:sp>
          <p:nvSpPr>
            <p:cNvPr id="4121" name="Line 112"/>
            <p:cNvSpPr>
              <a:spLocks noChangeShapeType="1"/>
            </p:cNvSpPr>
            <p:nvPr/>
          </p:nvSpPr>
          <p:spPr bwMode="auto">
            <a:xfrm>
              <a:off x="1262" y="2607"/>
              <a:ext cx="76" cy="59"/>
            </a:xfrm>
            <a:prstGeom prst="line">
              <a:avLst/>
            </a:prstGeom>
            <a:noFill/>
            <a:ln w="9525">
              <a:solidFill>
                <a:schemeClr val="tx1"/>
              </a:solidFill>
              <a:round/>
              <a:headEnd/>
              <a:tailEnd/>
            </a:ln>
          </p:spPr>
          <p:txBody>
            <a:bodyPr/>
            <a:lstStyle/>
            <a:p>
              <a:endParaRPr lang="en-US" sz="1800"/>
            </a:p>
          </p:txBody>
        </p:sp>
      </p:grpSp>
      <p:sp>
        <p:nvSpPr>
          <p:cNvPr id="79" name="Text Box 110"/>
          <p:cNvSpPr txBox="1">
            <a:spLocks noChangeArrowheads="1"/>
          </p:cNvSpPr>
          <p:nvPr/>
        </p:nvSpPr>
        <p:spPr bwMode="auto">
          <a:xfrm>
            <a:off x="4953000" y="4953001"/>
            <a:ext cx="5715000" cy="954107"/>
          </a:xfrm>
          <a:prstGeom prst="rect">
            <a:avLst/>
          </a:prstGeom>
          <a:noFill/>
          <a:ln w="9525">
            <a:noFill/>
            <a:miter lim="800000"/>
            <a:headEnd/>
            <a:tailEnd/>
          </a:ln>
        </p:spPr>
        <p:txBody>
          <a:bodyPr wrap="square">
            <a:spAutoFit/>
          </a:bodyPr>
          <a:lstStyle/>
          <a:p>
            <a:pPr eaLnBrk="1" hangingPunct="1"/>
            <a:r>
              <a:rPr lang="en-US" sz="2400" dirty="0"/>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SI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IN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endParaRPr lang="en-US" sz="28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fade">
                                      <p:cBhvr>
                                        <p:cTn id="27" dur="500"/>
                                        <p:tgtEl>
                                          <p:spTgt spid="1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
                                        </p:tgtEl>
                                        <p:attrNameLst>
                                          <p:attrName>style.visibility</p:attrName>
                                        </p:attrNameLst>
                                      </p:cBhvr>
                                      <p:to>
                                        <p:strVal val="visible"/>
                                      </p:to>
                                    </p:set>
                                    <p:animEffect transition="in" filter="fade">
                                      <p:cBhvr>
                                        <p:cTn id="32" dur="500"/>
                                        <p:tgtEl>
                                          <p:spTgt spid="19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6"/>
                                        </p:tgtEl>
                                        <p:attrNameLst>
                                          <p:attrName>style.visibility</p:attrName>
                                        </p:attrNameLst>
                                      </p:cBhvr>
                                      <p:to>
                                        <p:strVal val="visible"/>
                                      </p:to>
                                    </p:set>
                                    <p:animEffect transition="in" filter="fade">
                                      <p:cBhvr>
                                        <p:cTn id="35" dur="500"/>
                                        <p:tgtEl>
                                          <p:spTgt spid="19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5"/>
                                        </p:tgtEl>
                                        <p:attrNameLst>
                                          <p:attrName>style.visibility</p:attrName>
                                        </p:attrNameLst>
                                      </p:cBhvr>
                                      <p:to>
                                        <p:strVal val="visible"/>
                                      </p:to>
                                    </p:set>
                                    <p:animEffect transition="in" filter="fade">
                                      <p:cBhvr>
                                        <p:cTn id="38" dur="500"/>
                                        <p:tgtEl>
                                          <p:spTgt spid="1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500"/>
                                        <p:tgtEl>
                                          <p:spTgt spid="1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fade">
                                      <p:cBhvr>
                                        <p:cTn id="46" dur="500"/>
                                        <p:tgtEl>
                                          <p:spTgt spid="1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fade">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fade">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fade">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fade">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9">
                                            <p:txEl>
                                              <p:pRg st="0" end="0"/>
                                            </p:txEl>
                                          </p:spTgt>
                                        </p:tgtEl>
                                        <p:attrNameLst>
                                          <p:attrName>style.visibility</p:attrName>
                                        </p:attrNameLst>
                                      </p:cBhvr>
                                      <p:to>
                                        <p:strVal val="visible"/>
                                      </p:to>
                                    </p:set>
                                    <p:animEffect transition="in" filter="fade">
                                      <p:cBhvr>
                                        <p:cTn id="81" dur="500"/>
                                        <p:tgtEl>
                                          <p:spTgt spid="79">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075">
                                            <p:txEl>
                                              <p:pRg st="1" end="1"/>
                                            </p:txEl>
                                          </p:spTgt>
                                        </p:tgtEl>
                                        <p:attrNameLst>
                                          <p:attrName>style.visibility</p:attrName>
                                        </p:attrNameLst>
                                      </p:cBhvr>
                                      <p:to>
                                        <p:strVal val="visible"/>
                                      </p:to>
                                    </p:set>
                                    <p:animEffect transition="in" filter="fade">
                                      <p:cBhvr>
                                        <p:cTn id="86" dur="500"/>
                                        <p:tgtEl>
                                          <p:spTgt spid="3075">
                                            <p:txEl>
                                              <p:pRg st="1" end="1"/>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3075">
                                            <p:txEl>
                                              <p:pRg st="2" end="2"/>
                                            </p:txEl>
                                          </p:spTgt>
                                        </p:tgtEl>
                                        <p:attrNameLst>
                                          <p:attrName>style.visibility</p:attrName>
                                        </p:attrNameLst>
                                      </p:cBhvr>
                                      <p:to>
                                        <p:strVal val="visible"/>
                                      </p:to>
                                    </p:set>
                                    <p:animEffect transition="in" filter="fade">
                                      <p:cBhvr>
                                        <p:cTn id="89"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140" grpId="0" animBg="1"/>
      <p:bldP spid="141" grpId="0"/>
      <p:bldP spid="193" grpId="0"/>
      <p:bldP spid="194" grpId="0"/>
      <p:bldP spid="195" grpId="0"/>
      <p:bldP spid="196"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Trọn Bộ 11 Chủ Đề Hình Nền Powerpoint 2010 Đẹp, 100+ Hình Nền Slide Đẹp  2021 - luxury-inside.vn"/>
          <p:cNvPicPr>
            <a:picLocks noChangeAspect="1" noChangeArrowheads="1"/>
          </p:cNvPicPr>
          <p:nvPr/>
        </p:nvPicPr>
        <p:blipFill>
          <a:blip r:embed="rId2"/>
          <a:srcRect/>
          <a:stretch>
            <a:fillRect/>
          </a:stretch>
        </p:blipFill>
        <p:spPr bwMode="auto">
          <a:xfrm>
            <a:off x="0" y="0"/>
            <a:ext cx="12192000" cy="6858000"/>
          </a:xfrm>
          <a:prstGeom prst="rect">
            <a:avLst/>
          </a:prstGeom>
          <a:noFill/>
        </p:spPr>
      </p:pic>
      <p:pic>
        <p:nvPicPr>
          <p:cNvPr id="6" name="Content Placeholder 5" descr="A picture containing cage&#10;&#10;Description automatically generated"/>
          <p:cNvPicPr>
            <a:picLocks noGrp="1" noChangeAspect="1"/>
          </p:cNvPicPr>
          <p:nvPr>
            <p:ph idx="1"/>
          </p:nvPr>
        </p:nvPicPr>
        <p:blipFill>
          <a:blip r:embed="rId3"/>
          <a:srcRect l="4651" t="7668" r="8527" b="3380"/>
          <a:stretch>
            <a:fillRect/>
          </a:stretch>
        </p:blipFill>
        <p:spPr>
          <a:xfrm>
            <a:off x="6781800" y="533400"/>
            <a:ext cx="3886200" cy="5562600"/>
          </a:xfrm>
        </p:spPr>
      </p:pic>
      <p:sp>
        <p:nvSpPr>
          <p:cNvPr id="7" name="Title 1"/>
          <p:cNvSpPr>
            <a:spLocks noGrp="1"/>
          </p:cNvSpPr>
          <p:nvPr>
            <p:ph type="title"/>
          </p:nvPr>
        </p:nvSpPr>
        <p:spPr>
          <a:xfrm>
            <a:off x="1750219" y="1295400"/>
            <a:ext cx="5031581" cy="4038600"/>
          </a:xfrm>
        </p:spPr>
        <p:txBody>
          <a:bodyPr>
            <a:noAutofit/>
          </a:bodyPr>
          <a:lstStyle/>
          <a:p>
            <a:pPr algn="l"/>
            <a:r>
              <a:rPr lang="en-US" sz="3600" dirty="0" err="1">
                <a:latin typeface="Times New Roman" pitchFamily="18" charset="0"/>
                <a:cs typeface="Times New Roman" pitchFamily="18" charset="0"/>
              </a:rPr>
              <a:t>Đặt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mắt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nhìn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40.1a </a:t>
            </a:r>
            <a:r>
              <a:rPr lang="en-US" sz="3600" dirty="0" err="1">
                <a:latin typeface="Times New Roman" pitchFamily="18" charset="0"/>
                <a:cs typeface="Times New Roman" pitchFamily="18" charset="0"/>
              </a:rPr>
              <a:t>sgk</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nhìn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d</a:t>
            </a:r>
            <a:r>
              <a:rPr lang="vi-VN" sz="3600" dirty="0">
                <a:latin typeface="Times New Roman" pitchFamily="18" charset="0"/>
                <a:cs typeface="Times New Roman" pitchFamily="18" charset="0"/>
              </a:rPr>
              <a:t>ư</a:t>
            </a:r>
            <a:r>
              <a:rPr lang="en-US" sz="3600" dirty="0" err="1">
                <a:latin typeface="Times New Roman" pitchFamily="18" charset="0"/>
                <a:cs typeface="Times New Roman" pitchFamily="18" charset="0"/>
              </a:rPr>
              <a:t>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đặt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mắt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a:t>
            </a:r>
            <a:r>
              <a:rPr lang="en-US" sz="3600" dirty="0">
                <a:latin typeface="Times New Roman" pitchFamily="18" charset="0"/>
                <a:cs typeface="Times New Roman" pitchFamily="18" charset="0"/>
              </a:rPr>
              <a:t> n</a:t>
            </a:r>
            <a:r>
              <a:rPr lang="vi-VN" sz="3600" dirty="0">
                <a:latin typeface="Times New Roman" pitchFamily="18" charset="0"/>
                <a:cs typeface="Times New Roman" pitchFamily="18" charset="0"/>
              </a:rPr>
              <a:t>ư</a:t>
            </a:r>
            <a:r>
              <a:rPr lang="en-US" sz="3600" dirty="0" err="1">
                <a:latin typeface="Times New Roman" pitchFamily="18" charset="0"/>
                <a:cs typeface="Times New Roman" pitchFamily="18" charset="0"/>
              </a:rPr>
              <a:t>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nhìn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d</a:t>
            </a:r>
            <a:r>
              <a:rPr lang="vi-VN" sz="3600" dirty="0">
                <a:latin typeface="Times New Roman" pitchFamily="18" charset="0"/>
                <a:cs typeface="Times New Roman" pitchFamily="18" charset="0"/>
              </a:rPr>
              <a:t>ư</a:t>
            </a:r>
            <a:r>
              <a:rPr lang="en-US" sz="3600" dirty="0" err="1">
                <a:latin typeface="Times New Roman" pitchFamily="18" charset="0"/>
                <a:cs typeface="Times New Roman" pitchFamily="18" charset="0"/>
              </a:rPr>
              <a:t>ới</a:t>
            </a:r>
            <a:r>
              <a:rPr lang="vi-VN"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đũa</a:t>
            </a:r>
            <a:r>
              <a:rPr lang="en-US" sz="3600" dirty="0">
                <a:latin typeface="Times New Roman" pitchFamily="18" charset="0"/>
                <a:cs typeface="Times New Roman" pitchFamily="18" charset="0"/>
              </a:rPr>
              <a:t> hay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DSCF5434.JPG"/>
          <p:cNvPicPr>
            <a:picLocks noChangeAspect="1"/>
          </p:cNvPicPr>
          <p:nvPr/>
        </p:nvPicPr>
        <p:blipFill>
          <a:blip r:embed="rId2"/>
          <a:srcRect/>
          <a:stretch>
            <a:fillRect/>
          </a:stretch>
        </p:blipFill>
        <p:spPr bwMode="auto">
          <a:xfrm>
            <a:off x="2286000" y="990600"/>
            <a:ext cx="7239000" cy="4495800"/>
          </a:xfrm>
          <a:prstGeom prst="rect">
            <a:avLst/>
          </a:prstGeom>
          <a:noFill/>
          <a:ln w="9525">
            <a:noFill/>
            <a:miter lim="800000"/>
            <a:headEnd/>
            <a:tailEnd/>
          </a:ln>
        </p:spPr>
      </p:pic>
      <p:sp>
        <p:nvSpPr>
          <p:cNvPr id="7171" name="WordArt 19"/>
          <p:cNvSpPr>
            <a:spLocks noChangeArrowheads="1" noChangeShapeType="1" noTextEdit="1"/>
          </p:cNvSpPr>
          <p:nvPr/>
        </p:nvSpPr>
        <p:spPr bwMode="auto">
          <a:xfrm>
            <a:off x="1760538" y="174625"/>
            <a:ext cx="8763000" cy="6096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TÌNH HUỐNG ĐẦU BÀI</a:t>
            </a:r>
          </a:p>
        </p:txBody>
      </p:sp>
      <p:sp>
        <p:nvSpPr>
          <p:cNvPr id="5" name="Text Box 29"/>
          <p:cNvSpPr txBox="1">
            <a:spLocks noChangeArrowheads="1"/>
          </p:cNvSpPr>
          <p:nvPr/>
        </p:nvSpPr>
        <p:spPr bwMode="auto">
          <a:xfrm>
            <a:off x="0" y="5692775"/>
            <a:ext cx="12192000" cy="584775"/>
          </a:xfrm>
          <a:prstGeom prst="rect">
            <a:avLst/>
          </a:prstGeom>
          <a:solidFill>
            <a:srgbClr val="990000"/>
          </a:solidFill>
          <a:ln w="25400" algn="ctr">
            <a:noFill/>
            <a:miter lim="800000"/>
            <a:headEnd/>
            <a:tailEnd/>
          </a:ln>
        </p:spPr>
        <p:txBody>
          <a:bodyPr wrap="square">
            <a:spAutoFit/>
          </a:bodyPr>
          <a:lstStyle/>
          <a:p>
            <a:pPr algn="just" eaLnBrk="1" hangingPunct="1">
              <a:spcBef>
                <a:spcPct val="50000"/>
              </a:spcBef>
            </a:pPr>
            <a:r>
              <a:rPr lang="en-US" sz="3200" b="1" dirty="0" err="1">
                <a:solidFill>
                  <a:schemeClr val="bg1"/>
                </a:solidFill>
                <a:latin typeface="Times New Roman" pitchFamily="18" charset="0"/>
                <a:cs typeface="Times New Roman" pitchFamily="18" charset="0"/>
              </a:rPr>
              <a:t>Tại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sao</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khi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nhúng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trong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nước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thấy</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chiếc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đũa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bị</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gãy</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khúc</a:t>
            </a:r>
            <a:r>
              <a:rPr lang="en-US" sz="3200" b="1" dirty="0">
                <a:solidFill>
                  <a:schemeClr val="bg1"/>
                </a:solidFill>
                <a:latin typeface="Times New Roman" pitchFamily="18" charset="0"/>
                <a:cs typeface="Times New Roman"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par>
                                <p:cTn id="8" presetID="5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92" decel="100000"/>
                                        <p:tgtEl>
                                          <p:spTgt spid="5"/>
                                        </p:tgtEl>
                                      </p:cBhvr>
                                    </p:animEffect>
                                    <p:animScale>
                                      <p:cBhvr>
                                        <p:cTn id="11" dur="192" decel="100000"/>
                                        <p:tgtEl>
                                          <p:spTgt spid="5"/>
                                        </p:tgtEl>
                                      </p:cBhvr>
                                      <p:from x="10000" y="10000"/>
                                      <p:to x="200000" y="450000"/>
                                    </p:animScale>
                                    <p:animScale>
                                      <p:cBhvr>
                                        <p:cTn id="12" dur="308" accel="100000" fill="hold">
                                          <p:stCondLst>
                                            <p:cond delay="192"/>
                                          </p:stCondLst>
                                        </p:cTn>
                                        <p:tgtEl>
                                          <p:spTgt spid="5"/>
                                        </p:tgtEl>
                                      </p:cBhvr>
                                      <p:from x="200000" y="450000"/>
                                      <p:to x="100000" y="100000"/>
                                    </p:animScale>
                                    <p:set>
                                      <p:cBhvr>
                                        <p:cTn id="13" dur="192" fill="hold"/>
                                        <p:tgtEl>
                                          <p:spTgt spid="5"/>
                                        </p:tgtEl>
                                        <p:attrNameLst>
                                          <p:attrName>ppt_x</p:attrName>
                                        </p:attrNameLst>
                                      </p:cBhvr>
                                      <p:to>
                                        <p:strVal val="(0.5)"/>
                                      </p:to>
                                    </p:set>
                                    <p:anim from="(0.5)" to="(#ppt_x)" calcmode="lin" valueType="num">
                                      <p:cBhvr>
                                        <p:cTn id="14" dur="308" accel="100000" fill="hold">
                                          <p:stCondLst>
                                            <p:cond delay="192"/>
                                          </p:stCondLst>
                                        </p:cTn>
                                        <p:tgtEl>
                                          <p:spTgt spid="5"/>
                                        </p:tgtEl>
                                        <p:attrNameLst>
                                          <p:attrName>ppt_x</p:attrName>
                                        </p:attrNameLst>
                                      </p:cBhvr>
                                    </p:anim>
                                    <p:set>
                                      <p:cBhvr>
                                        <p:cTn id="15" dur="192" fill="hold"/>
                                        <p:tgtEl>
                                          <p:spTgt spid="5"/>
                                        </p:tgtEl>
                                        <p:attrNameLst>
                                          <p:attrName>ppt_y</p:attrName>
                                        </p:attrNameLst>
                                      </p:cBhvr>
                                      <p:to>
                                        <p:strVal val="(#ppt_y+0.4)"/>
                                      </p:to>
                                    </p:set>
                                    <p:anim from="(#ppt_y+0.4)" to="(#ppt_y)" calcmode="lin" valueType="num">
                                      <p:cBhvr>
                                        <p:cTn id="16" dur="308" accel="100000" fill="hold">
                                          <p:stCondLst>
                                            <p:cond delay="192"/>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ọn Bộ 11 Chủ Đề Hình Nền Powerpoint 2010 Đẹp, 100+ Hình Nền Slide Đẹp  2021 - luxury-inside.vn"/>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Text Box 3"/>
          <p:cNvSpPr txBox="1">
            <a:spLocks noChangeArrowheads="1"/>
          </p:cNvSpPr>
          <p:nvPr/>
        </p:nvSpPr>
        <p:spPr bwMode="auto">
          <a:xfrm>
            <a:off x="3200401" y="1905001"/>
            <a:ext cx="6081713" cy="1015663"/>
          </a:xfrm>
          <a:prstGeom prst="rect">
            <a:avLst/>
          </a:prstGeom>
          <a:noFill/>
          <a:ln>
            <a:noFill/>
          </a:ln>
          <a:effectLst/>
        </p:spPr>
        <p:txBody>
          <a:bodyPr wrap="square">
            <a:spAutoFit/>
          </a:bodyPr>
          <a:lstStyle/>
          <a:p>
            <a:pPr algn="ctr" eaLnBrk="1" hangingPunct="1">
              <a:spcBef>
                <a:spcPct val="50000"/>
              </a:spcBef>
              <a:defRPr/>
            </a:pPr>
            <a:r>
              <a:rPr lang="vi-VN" sz="6000" b="1" dirty="0">
                <a:solidFill>
                  <a:srgbClr val="0000FF"/>
                </a:solidFill>
                <a:latin typeface="Times New Roman" pitchFamily="18" charset="0"/>
                <a:cs typeface="Times New Roman" pitchFamily="18" charset="0"/>
              </a:rPr>
              <a:t>Tiết 4</a:t>
            </a:r>
            <a:r>
              <a:rPr lang="en-US" sz="6000" b="1" dirty="0">
                <a:solidFill>
                  <a:srgbClr val="0000FF"/>
                </a:solidFill>
                <a:latin typeface="Times New Roman" pitchFamily="18" charset="0"/>
                <a:cs typeface="Times New Roman" pitchFamily="18" charset="0"/>
              </a:rPr>
              <a:t>4</a:t>
            </a:r>
            <a:r>
              <a:rPr lang="vi-VN" sz="6000" b="1" dirty="0">
                <a:solidFill>
                  <a:srgbClr val="0000FF"/>
                </a:solidFill>
                <a:latin typeface="Times New Roman" pitchFamily="18" charset="0"/>
                <a:cs typeface="Times New Roman" pitchFamily="18" charset="0"/>
              </a:rPr>
              <a:t>- </a:t>
            </a:r>
            <a:r>
              <a:rPr lang="en-US" sz="6000" b="1" dirty="0" err="1">
                <a:solidFill>
                  <a:srgbClr val="0000FF"/>
                </a:solidFill>
                <a:latin typeface="Times New Roman" pitchFamily="18" charset="0"/>
                <a:cs typeface="Times New Roman" pitchFamily="18" charset="0"/>
              </a:rPr>
              <a:t>Bài</a:t>
            </a:r>
            <a:r>
              <a:rPr lang="en-US" sz="6000" b="1" dirty="0">
                <a:solidFill>
                  <a:srgbClr val="0000FF"/>
                </a:solidFill>
                <a:latin typeface="Times New Roman" pitchFamily="18" charset="0"/>
                <a:cs typeface="Times New Roman" pitchFamily="18" charset="0"/>
              </a:rPr>
              <a:t> 40</a:t>
            </a:r>
          </a:p>
        </p:txBody>
      </p:sp>
      <p:sp>
        <p:nvSpPr>
          <p:cNvPr id="4" name="Rectangle 3"/>
          <p:cNvSpPr/>
          <p:nvPr/>
        </p:nvSpPr>
        <p:spPr>
          <a:xfrm>
            <a:off x="2743200" y="2743201"/>
            <a:ext cx="6705600" cy="3139321"/>
          </a:xfrm>
          <a:prstGeom prst="rect">
            <a:avLst/>
          </a:prstGeom>
          <a:noFill/>
          <a:ln>
            <a:noFill/>
          </a:ln>
          <a:effectLst>
            <a:outerShdw blurRad="50800" dist="50800" dir="5400000" algn="ctr" rotWithShape="0">
              <a:schemeClr val="bg1"/>
            </a:out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6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HIỆN TƯỢNG KHÚC XẠ ÁNH SÁNG</a:t>
            </a:r>
          </a:p>
        </p:txBody>
      </p:sp>
      <p:pic>
        <p:nvPicPr>
          <p:cNvPr id="5" name="Picture 23" descr="feuerwerk_137"/>
          <p:cNvPicPr>
            <a:picLocks noChangeAspect="1" noChangeArrowheads="1" noCrop="1"/>
          </p:cNvPicPr>
          <p:nvPr/>
        </p:nvPicPr>
        <p:blipFill>
          <a:blip r:embed="rId3"/>
          <a:srcRect/>
          <a:stretch>
            <a:fillRect/>
          </a:stretch>
        </p:blipFill>
        <p:spPr bwMode="auto">
          <a:xfrm rot="10800000">
            <a:off x="1450975" y="0"/>
            <a:ext cx="2179638" cy="1676400"/>
          </a:xfrm>
          <a:prstGeom prst="rect">
            <a:avLst/>
          </a:prstGeom>
          <a:noFill/>
          <a:ln w="9525">
            <a:noFill/>
            <a:miter lim="800000"/>
            <a:headEnd/>
            <a:tailEnd/>
          </a:ln>
        </p:spPr>
      </p:pic>
      <p:pic>
        <p:nvPicPr>
          <p:cNvPr id="6" name="Picture 23" descr="feuerwerk_137"/>
          <p:cNvPicPr>
            <a:picLocks noChangeAspect="1" noChangeArrowheads="1" noCrop="1"/>
          </p:cNvPicPr>
          <p:nvPr/>
        </p:nvPicPr>
        <p:blipFill>
          <a:blip r:embed="rId3"/>
          <a:srcRect/>
          <a:stretch>
            <a:fillRect/>
          </a:stretch>
        </p:blipFill>
        <p:spPr bwMode="auto">
          <a:xfrm rot="10800000">
            <a:off x="8839199" y="58738"/>
            <a:ext cx="1784350" cy="1676400"/>
          </a:xfrm>
          <a:prstGeom prst="rect">
            <a:avLst/>
          </a:prstGeom>
          <a:noFill/>
          <a:ln w="9525">
            <a:noFill/>
            <a:miter lim="800000"/>
            <a:headEnd/>
            <a:tailEnd/>
          </a:ln>
        </p:spPr>
      </p:pic>
      <p:pic>
        <p:nvPicPr>
          <p:cNvPr id="7" name="Picture 23" descr="feuerwerk_137"/>
          <p:cNvPicPr>
            <a:picLocks noChangeAspect="1" noChangeArrowheads="1" noCrop="1"/>
          </p:cNvPicPr>
          <p:nvPr/>
        </p:nvPicPr>
        <p:blipFill>
          <a:blip r:embed="rId3"/>
          <a:srcRect/>
          <a:stretch>
            <a:fillRect/>
          </a:stretch>
        </p:blipFill>
        <p:spPr bwMode="auto">
          <a:xfrm>
            <a:off x="8637589" y="5116513"/>
            <a:ext cx="2179637" cy="1676400"/>
          </a:xfrm>
          <a:prstGeom prst="rect">
            <a:avLst/>
          </a:prstGeom>
          <a:noFill/>
          <a:ln w="9525">
            <a:noFill/>
            <a:miter lim="800000"/>
            <a:headEnd/>
            <a:tailEnd/>
          </a:ln>
        </p:spPr>
      </p:pic>
      <p:pic>
        <p:nvPicPr>
          <p:cNvPr id="8" name="Picture 23" descr="feuerwerk_137"/>
          <p:cNvPicPr>
            <a:picLocks noChangeAspect="1" noChangeArrowheads="1" noCrop="1"/>
          </p:cNvPicPr>
          <p:nvPr/>
        </p:nvPicPr>
        <p:blipFill>
          <a:blip r:embed="rId3"/>
          <a:srcRect/>
          <a:stretch>
            <a:fillRect/>
          </a:stretch>
        </p:blipFill>
        <p:spPr bwMode="auto">
          <a:xfrm>
            <a:off x="1576389" y="5181600"/>
            <a:ext cx="2181225"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6"/>
          <p:cNvSpPr txBox="1">
            <a:spLocks noChangeArrowheads="1"/>
          </p:cNvSpPr>
          <p:nvPr/>
        </p:nvSpPr>
        <p:spPr bwMode="auto">
          <a:xfrm>
            <a:off x="134940" y="5953126"/>
            <a:ext cx="7488236" cy="584775"/>
          </a:xfrm>
          <a:prstGeom prst="rect">
            <a:avLst/>
          </a:prstGeom>
          <a:noFill/>
          <a:ln w="25400" algn="ctr">
            <a:noFill/>
            <a:miter lim="800000"/>
            <a:headEnd/>
            <a:tailEnd/>
          </a:ln>
        </p:spPr>
        <p:txBody>
          <a:bodyPr wrap="square">
            <a:spAutoFit/>
          </a:bodyPr>
          <a:lstStyle/>
          <a:p>
            <a:pPr algn="ctr" eaLnBrk="1" hangingPunct="1">
              <a:spcBef>
                <a:spcPct val="50000"/>
              </a:spcBef>
            </a:pPr>
            <a:r>
              <a:rPr lang="en-US" sz="3200" b="1" dirty="0">
                <a:solidFill>
                  <a:srgbClr val="660066"/>
                </a:solidFill>
                <a:latin typeface="Times New Roman" pitchFamily="18" charset="0"/>
                <a:cs typeface="Times New Roman" pitchFamily="18" charset="0"/>
                <a:sym typeface="Wingdings" pitchFamily="2" charset="2"/>
              </a:rPr>
              <a:t> </a:t>
            </a:r>
            <a:r>
              <a:rPr lang="en-US" sz="3200" b="1" dirty="0" err="1">
                <a:solidFill>
                  <a:srgbClr val="660066"/>
                </a:solidFill>
                <a:latin typeface="Times New Roman" pitchFamily="18" charset="0"/>
                <a:cs typeface="Times New Roman" pitchFamily="18" charset="0"/>
              </a:rPr>
              <a:t>đường</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gãy</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khúc</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gãy</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khúc</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tại</a:t>
            </a:r>
            <a:r>
              <a:rPr lang="en-US" sz="3200" b="1" dirty="0">
                <a:solidFill>
                  <a:srgbClr val="660066"/>
                </a:solidFill>
                <a:latin typeface="Times New Roman" pitchFamily="18" charset="0"/>
                <a:cs typeface="Times New Roman" pitchFamily="18" charset="0"/>
              </a:rPr>
              <a:t> I)</a:t>
            </a:r>
          </a:p>
        </p:txBody>
      </p:sp>
      <p:sp>
        <p:nvSpPr>
          <p:cNvPr id="8" name="Text Box 6"/>
          <p:cNvSpPr txBox="1">
            <a:spLocks noChangeArrowheads="1"/>
          </p:cNvSpPr>
          <p:nvPr/>
        </p:nvSpPr>
        <p:spPr bwMode="auto">
          <a:xfrm>
            <a:off x="141687" y="1158408"/>
            <a:ext cx="7391400" cy="4770537"/>
          </a:xfrm>
          <a:prstGeom prst="rect">
            <a:avLst/>
          </a:prstGeom>
          <a:noFill/>
          <a:ln w="9525">
            <a:noFill/>
            <a:miter lim="800000"/>
            <a:headEnd/>
            <a:tailEnd/>
          </a:ln>
        </p:spPr>
        <p:txBody>
          <a:bodyPr wrap="square">
            <a:spAutoFit/>
          </a:bodyPr>
          <a:lstStyle/>
          <a:p>
            <a:pPr algn="just" eaLnBrk="1" hangingPunct="1">
              <a:spcBef>
                <a:spcPct val="50000"/>
              </a:spcBef>
              <a:defRPr/>
            </a:pPr>
            <a:r>
              <a:rPr lang="en-US" sz="3200" b="1" dirty="0" err="1">
                <a:solidFill>
                  <a:srgbClr val="0000FF"/>
                </a:solidFill>
                <a:latin typeface="Times New Roman" pitchFamily="18" charset="0"/>
                <a:cs typeface="Times New Roman" pitchFamily="18" charset="0"/>
              </a:rPr>
              <a:t>Quan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nhận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xét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đường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truyền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sáng</a:t>
            </a:r>
            <a:r>
              <a:rPr lang="en-US" sz="3200" b="1" dirty="0">
                <a:solidFill>
                  <a:srgbClr val="0000FF"/>
                </a:solidFill>
                <a:latin typeface="Times New Roman" pitchFamily="18" charset="0"/>
                <a:cs typeface="Times New Roman" pitchFamily="18" charset="0"/>
              </a:rPr>
              <a:t>:</a:t>
            </a:r>
          </a:p>
          <a:p>
            <a:pPr marL="342900" indent="-342900" eaLnBrk="1" hangingPunct="1">
              <a:spcBef>
                <a:spcPct val="50000"/>
              </a:spcBef>
              <a:defRPr/>
            </a:pPr>
            <a:r>
              <a:rPr lang="en-US" sz="3200" b="1" dirty="0">
                <a:latin typeface="Times New Roman" pitchFamily="18" charset="0"/>
                <a:cs typeface="Times New Roman" pitchFamily="18" charset="0"/>
              </a:rPr>
              <a:t>a)</a:t>
            </a:r>
            <a:r>
              <a:rPr lang="en-US" sz="3200" b="1" dirty="0" err="1">
                <a:solidFill>
                  <a:srgbClr val="003300"/>
                </a:solidFill>
                <a:latin typeface="Times New Roman" pitchFamily="18" charset="0"/>
                <a:cs typeface="Times New Roman" pitchFamily="18" charset="0"/>
              </a:rPr>
              <a:t>Từ</a:t>
            </a:r>
            <a:r>
              <a:rPr lang="en-US" sz="3200" b="1" dirty="0">
                <a:solidFill>
                  <a:srgbClr val="003300"/>
                </a:solidFill>
                <a:latin typeface="Times New Roman" pitchFamily="18" charset="0"/>
                <a:cs typeface="Times New Roman" pitchFamily="18" charset="0"/>
              </a:rPr>
              <a:t> S </a:t>
            </a:r>
            <a:r>
              <a:rPr lang="en-US" sz="3200" b="1" dirty="0" err="1">
                <a:solidFill>
                  <a:srgbClr val="003300"/>
                </a:solidFill>
                <a:latin typeface="Times New Roman" pitchFamily="18" charset="0"/>
                <a:cs typeface="Times New Roman" pitchFamily="18" charset="0"/>
              </a:rPr>
              <a:t>đến</a:t>
            </a:r>
            <a:r>
              <a:rPr lang="en-US" sz="3200" b="1" dirty="0">
                <a:solidFill>
                  <a:srgbClr val="003300"/>
                </a:solidFill>
                <a:latin typeface="Times New Roman" pitchFamily="18" charset="0"/>
                <a:cs typeface="Times New Roman" pitchFamily="18" charset="0"/>
              </a:rPr>
              <a:t> I</a:t>
            </a:r>
            <a:r>
              <a:rPr lang="en-US" sz="3200" b="1" dirty="0">
                <a:solidFill>
                  <a:srgbClr val="FF0000"/>
                </a:solidFill>
                <a:latin typeface="Times New Roman" pitchFamily="18" charset="0"/>
                <a:cs typeface="Times New Roman" pitchFamily="18" charset="0"/>
              </a:rPr>
              <a:t> </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trong</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không</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khí</a:t>
            </a:r>
            <a:r>
              <a:rPr lang="en-US" sz="3200" b="1" dirty="0">
                <a:solidFill>
                  <a:srgbClr val="003300"/>
                </a:solidFill>
                <a:latin typeface="Times New Roman" pitchFamily="18" charset="0"/>
                <a:cs typeface="Times New Roman" pitchFamily="18" charset="0"/>
              </a:rPr>
              <a:t> ).</a:t>
            </a:r>
          </a:p>
          <a:p>
            <a:pPr marL="342900" indent="-342900" eaLnBrk="1" hangingPunct="1">
              <a:spcBef>
                <a:spcPct val="50000"/>
              </a:spcBef>
              <a:defRPr/>
            </a:pPr>
            <a:endParaRPr lang="en-US" sz="3200" b="1" dirty="0">
              <a:solidFill>
                <a:srgbClr val="990000"/>
              </a:solidFill>
              <a:latin typeface="Times New Roman" pitchFamily="18" charset="0"/>
              <a:cs typeface="Times New Roman" pitchFamily="18" charset="0"/>
            </a:endParaRPr>
          </a:p>
          <a:p>
            <a:pPr marL="342900" indent="-342900" eaLnBrk="1" hangingPunct="1">
              <a:spcBef>
                <a:spcPct val="50000"/>
              </a:spcBef>
              <a:defRPr/>
            </a:pPr>
            <a:r>
              <a:rPr lang="en-US" sz="3200" b="1" dirty="0">
                <a:solidFill>
                  <a:srgbClr val="990000"/>
                </a:solidFill>
                <a:latin typeface="Times New Roman" pitchFamily="18" charset="0"/>
                <a:cs typeface="Times New Roman" pitchFamily="18" charset="0"/>
              </a:rPr>
              <a:t>b)</a:t>
            </a:r>
            <a:r>
              <a:rPr lang="en-US" sz="3200" b="1" dirty="0" err="1">
                <a:solidFill>
                  <a:srgbClr val="990000"/>
                </a:solidFill>
                <a:latin typeface="Times New Roman" pitchFamily="18" charset="0"/>
                <a:cs typeface="Times New Roman" pitchFamily="18" charset="0"/>
              </a:rPr>
              <a:t>Từ</a:t>
            </a:r>
            <a:r>
              <a:rPr lang="en-US" sz="3200" b="1" dirty="0">
                <a:solidFill>
                  <a:srgbClr val="990000"/>
                </a:solidFill>
                <a:latin typeface="Times New Roman" pitchFamily="18" charset="0"/>
                <a:cs typeface="Times New Roman" pitchFamily="18" charset="0"/>
              </a:rPr>
              <a:t> I </a:t>
            </a:r>
            <a:r>
              <a:rPr lang="en-US" sz="3200" b="1" dirty="0" err="1">
                <a:solidFill>
                  <a:srgbClr val="990000"/>
                </a:solidFill>
                <a:latin typeface="Times New Roman" pitchFamily="18" charset="0"/>
                <a:cs typeface="Times New Roman" pitchFamily="18" charset="0"/>
              </a:rPr>
              <a:t>đến</a:t>
            </a:r>
            <a:r>
              <a:rPr lang="en-US" sz="3200" b="1" dirty="0">
                <a:solidFill>
                  <a:srgbClr val="990000"/>
                </a:solidFill>
                <a:latin typeface="Times New Roman" pitchFamily="18" charset="0"/>
                <a:cs typeface="Times New Roman" pitchFamily="18" charset="0"/>
              </a:rPr>
              <a:t> K ( </a:t>
            </a:r>
            <a:r>
              <a:rPr lang="en-US" sz="3200" b="1" dirty="0" err="1">
                <a:solidFill>
                  <a:srgbClr val="990000"/>
                </a:solidFill>
                <a:latin typeface="Times New Roman" pitchFamily="18" charset="0"/>
                <a:cs typeface="Times New Roman" pitchFamily="18" charset="0"/>
              </a:rPr>
              <a:t>trong</a:t>
            </a:r>
            <a:r>
              <a:rPr lang="en-US" sz="3200" b="1" dirty="0">
                <a:solidFill>
                  <a:srgbClr val="990000"/>
                </a:solidFill>
                <a:latin typeface="Times New Roman" pitchFamily="18" charset="0"/>
                <a:cs typeface="Times New Roman" pitchFamily="18" charset="0"/>
              </a:rPr>
              <a:t> </a:t>
            </a:r>
            <a:r>
              <a:rPr lang="en-US" sz="3200" b="1" dirty="0" err="1">
                <a:solidFill>
                  <a:srgbClr val="990000"/>
                </a:solidFill>
                <a:latin typeface="Times New Roman" pitchFamily="18" charset="0"/>
                <a:cs typeface="Times New Roman" pitchFamily="18" charset="0"/>
              </a:rPr>
              <a:t>nước</a:t>
            </a:r>
            <a:r>
              <a:rPr lang="en-US" sz="3200" b="1" dirty="0">
                <a:solidFill>
                  <a:srgbClr val="990000"/>
                </a:solidFill>
                <a:latin typeface="Times New Roman" pitchFamily="18" charset="0"/>
                <a:cs typeface="Times New Roman" pitchFamily="18" charset="0"/>
              </a:rPr>
              <a:t> ).</a:t>
            </a:r>
          </a:p>
          <a:p>
            <a:pPr marL="342900" indent="-342900" eaLnBrk="1" hangingPunct="1">
              <a:spcBef>
                <a:spcPct val="50000"/>
              </a:spcBef>
              <a:defRPr/>
            </a:pPr>
            <a:endParaRPr lang="en-US" sz="3200" b="1" dirty="0">
              <a:solidFill>
                <a:srgbClr val="660066"/>
              </a:solidFill>
              <a:latin typeface="Times New Roman" pitchFamily="18" charset="0"/>
              <a:cs typeface="Times New Roman" pitchFamily="18" charset="0"/>
            </a:endParaRPr>
          </a:p>
          <a:p>
            <a:pPr marL="342900" indent="-342900" eaLnBrk="1" hangingPunct="1">
              <a:spcBef>
                <a:spcPct val="50000"/>
              </a:spcBef>
              <a:defRPr/>
            </a:pPr>
            <a:r>
              <a:rPr lang="en-US" sz="3200" b="1" dirty="0">
                <a:solidFill>
                  <a:srgbClr val="660066"/>
                </a:solidFill>
                <a:latin typeface="Times New Roman" pitchFamily="18" charset="0"/>
                <a:cs typeface="Times New Roman" pitchFamily="18" charset="0"/>
              </a:rPr>
              <a:t>c)</a:t>
            </a:r>
            <a:r>
              <a:rPr lang="en-US" sz="3200" b="1" dirty="0" err="1">
                <a:solidFill>
                  <a:srgbClr val="660066"/>
                </a:solidFill>
                <a:latin typeface="Times New Roman" pitchFamily="18" charset="0"/>
                <a:cs typeface="Times New Roman" pitchFamily="18" charset="0"/>
              </a:rPr>
              <a:t>Từ</a:t>
            </a:r>
            <a:r>
              <a:rPr lang="en-US" sz="3200" b="1" dirty="0">
                <a:solidFill>
                  <a:srgbClr val="660066"/>
                </a:solidFill>
                <a:latin typeface="Times New Roman" pitchFamily="18" charset="0"/>
                <a:cs typeface="Times New Roman" pitchFamily="18" charset="0"/>
              </a:rPr>
              <a:t> S </a:t>
            </a:r>
            <a:r>
              <a:rPr lang="en-US" sz="3200" b="1" dirty="0" err="1">
                <a:solidFill>
                  <a:srgbClr val="660066"/>
                </a:solidFill>
                <a:latin typeface="Times New Roman" pitchFamily="18" charset="0"/>
                <a:cs typeface="Times New Roman" pitchFamily="18" charset="0"/>
              </a:rPr>
              <a:t>đến</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mặt</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phân</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cách</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rồi</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đến</a:t>
            </a:r>
            <a:r>
              <a:rPr lang="en-US" sz="3200" b="1" dirty="0">
                <a:solidFill>
                  <a:srgbClr val="660066"/>
                </a:solidFill>
                <a:latin typeface="Times New Roman" pitchFamily="18" charset="0"/>
                <a:cs typeface="Times New Roman" pitchFamily="18" charset="0"/>
              </a:rPr>
              <a:t> K.</a:t>
            </a:r>
          </a:p>
        </p:txBody>
      </p:sp>
      <p:sp>
        <p:nvSpPr>
          <p:cNvPr id="9" name="Text Box 34"/>
          <p:cNvSpPr txBox="1">
            <a:spLocks noChangeArrowheads="1"/>
          </p:cNvSpPr>
          <p:nvPr/>
        </p:nvSpPr>
        <p:spPr bwMode="auto">
          <a:xfrm>
            <a:off x="133350" y="3096419"/>
            <a:ext cx="3505200" cy="646331"/>
          </a:xfrm>
          <a:prstGeom prst="rect">
            <a:avLst/>
          </a:prstGeom>
          <a:solidFill>
            <a:schemeClr val="bg1"/>
          </a:solidFill>
          <a:ln w="25400" algn="ctr">
            <a:noFill/>
            <a:miter lim="800000"/>
            <a:headEnd/>
            <a:tailEnd/>
          </a:ln>
        </p:spPr>
        <p:txBody>
          <a:bodyPr wrap="square">
            <a:spAutoFit/>
          </a:bodyPr>
          <a:lstStyle/>
          <a:p>
            <a:pPr algn="ctr" eaLnBrk="1" hangingPunct="1">
              <a:spcBef>
                <a:spcPct val="50000"/>
              </a:spcBef>
            </a:pPr>
            <a:r>
              <a:rPr lang="en-US" sz="3600" b="1" dirty="0">
                <a:solidFill>
                  <a:srgbClr val="0000FF"/>
                </a:solidFill>
                <a:latin typeface="Times New Roman" pitchFamily="18" charset="0"/>
                <a:cs typeface="Times New Roman" pitchFamily="18" charset="0"/>
                <a:sym typeface="Wingdings" pitchFamily="2" charset="2"/>
              </a:rPr>
              <a:t> </a:t>
            </a:r>
            <a:r>
              <a:rPr lang="en-US" sz="3600" b="1" dirty="0" err="1">
                <a:solidFill>
                  <a:srgbClr val="0000FF"/>
                </a:solidFill>
                <a:latin typeface="Times New Roman" pitchFamily="18" charset="0"/>
                <a:cs typeface="Times New Roman" pitchFamily="18" charset="0"/>
              </a:rPr>
              <a:t>đường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thẳng</a:t>
            </a:r>
            <a:r>
              <a:rPr lang="en-US" sz="3600" b="1" dirty="0">
                <a:solidFill>
                  <a:srgbClr val="0000FF"/>
                </a:solidFill>
                <a:latin typeface="Times New Roman" pitchFamily="18" charset="0"/>
                <a:cs typeface="Times New Roman" pitchFamily="18" charset="0"/>
              </a:rPr>
              <a:t>.</a:t>
            </a:r>
          </a:p>
        </p:txBody>
      </p:sp>
      <p:sp>
        <p:nvSpPr>
          <p:cNvPr id="10" name="Text Box 35"/>
          <p:cNvSpPr txBox="1">
            <a:spLocks noChangeArrowheads="1"/>
          </p:cNvSpPr>
          <p:nvPr/>
        </p:nvSpPr>
        <p:spPr bwMode="auto">
          <a:xfrm>
            <a:off x="96441" y="4543078"/>
            <a:ext cx="3619500" cy="646331"/>
          </a:xfrm>
          <a:prstGeom prst="rect">
            <a:avLst/>
          </a:prstGeom>
          <a:solidFill>
            <a:schemeClr val="bg1"/>
          </a:solidFill>
          <a:ln w="25400" algn="ctr">
            <a:noFill/>
            <a:miter lim="800000"/>
            <a:headEnd/>
            <a:tailEnd/>
          </a:ln>
        </p:spPr>
        <p:txBody>
          <a:bodyPr wrap="square">
            <a:spAutoFit/>
          </a:bodyPr>
          <a:lstStyle/>
          <a:p>
            <a:pPr algn="ctr" eaLnBrk="1" hangingPunct="1">
              <a:spcBef>
                <a:spcPct val="50000"/>
              </a:spcBef>
            </a:pPr>
            <a:r>
              <a:rPr lang="en-US" sz="3600" b="1" dirty="0">
                <a:solidFill>
                  <a:srgbClr val="990000"/>
                </a:solidFill>
                <a:latin typeface="Times New Roman" pitchFamily="18" charset="0"/>
                <a:cs typeface="Times New Roman" pitchFamily="18" charset="0"/>
                <a:sym typeface="Wingdings" pitchFamily="2" charset="2"/>
              </a:rPr>
              <a:t> </a:t>
            </a:r>
            <a:r>
              <a:rPr lang="en-US" sz="3600" b="1" dirty="0" err="1">
                <a:solidFill>
                  <a:srgbClr val="990000"/>
                </a:solidFill>
                <a:latin typeface="Times New Roman" pitchFamily="18" charset="0"/>
                <a:cs typeface="Times New Roman" pitchFamily="18" charset="0"/>
              </a:rPr>
              <a:t>đường</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thẳng</a:t>
            </a:r>
            <a:r>
              <a:rPr lang="en-US" sz="3600" b="1" dirty="0">
                <a:solidFill>
                  <a:srgbClr val="990000"/>
                </a:solidFill>
                <a:latin typeface="Times New Roman" pitchFamily="18" charset="0"/>
                <a:cs typeface="Times New Roman" pitchFamily="18" charset="0"/>
              </a:rPr>
              <a:t>.</a:t>
            </a:r>
          </a:p>
        </p:txBody>
      </p:sp>
      <p:grpSp>
        <p:nvGrpSpPr>
          <p:cNvPr id="2" name="Group 42"/>
          <p:cNvGrpSpPr>
            <a:grpSpLocks/>
          </p:cNvGrpSpPr>
          <p:nvPr/>
        </p:nvGrpSpPr>
        <p:grpSpPr bwMode="auto">
          <a:xfrm>
            <a:off x="7324726" y="1636713"/>
            <a:ext cx="3190875" cy="4343400"/>
            <a:chOff x="3654" y="528"/>
            <a:chExt cx="2010" cy="2736"/>
          </a:xfrm>
        </p:grpSpPr>
        <p:grpSp>
          <p:nvGrpSpPr>
            <p:cNvPr id="3" name="Group 7"/>
            <p:cNvGrpSpPr>
              <a:grpSpLocks/>
            </p:cNvGrpSpPr>
            <p:nvPr/>
          </p:nvGrpSpPr>
          <p:grpSpPr bwMode="auto">
            <a:xfrm>
              <a:off x="3654" y="528"/>
              <a:ext cx="2010" cy="2736"/>
              <a:chOff x="2786" y="912"/>
              <a:chExt cx="2010" cy="2736"/>
            </a:xfrm>
          </p:grpSpPr>
          <p:sp>
            <p:nvSpPr>
              <p:cNvPr id="9235" name="Rectangle 8"/>
              <p:cNvSpPr>
                <a:spLocks noChangeArrowheads="1"/>
              </p:cNvSpPr>
              <p:nvPr/>
            </p:nvSpPr>
            <p:spPr bwMode="auto">
              <a:xfrm>
                <a:off x="3213" y="1968"/>
                <a:ext cx="1575" cy="1680"/>
              </a:xfrm>
              <a:prstGeom prst="rect">
                <a:avLst/>
              </a:prstGeom>
              <a:solidFill>
                <a:schemeClr val="bg1">
                  <a:alpha val="61176"/>
                </a:schemeClr>
              </a:solidFill>
              <a:ln w="9525">
                <a:miter lim="800000"/>
                <a:headEnd/>
                <a:tailEnd/>
              </a:ln>
              <a:scene3d>
                <a:camera prst="legacyObliqueTopLeft"/>
                <a:lightRig rig="legacyFlat2" dir="t"/>
              </a:scene3d>
              <a:sp3d extrusionH="1243000" prstMaterial="legacyMatte">
                <a:bevelT w="13500" h="13500" prst="angle"/>
                <a:bevelB w="13500" h="13500" prst="angle"/>
                <a:extrusionClr>
                  <a:srgbClr val="CCECFF"/>
                </a:extrusionClr>
              </a:sp3d>
            </p:spPr>
            <p:txBody>
              <a:bodyPr wrap="none" anchor="ctr">
                <a:flatTx/>
              </a:bodyPr>
              <a:lstStyle/>
              <a:p>
                <a:pPr eaLnBrk="1" hangingPunct="1"/>
                <a:endParaRPr lang="en-US" sz="3200" b="1">
                  <a:latin typeface="VNI-Top" pitchFamily="2" charset="0"/>
                </a:endParaRPr>
              </a:p>
            </p:txBody>
          </p:sp>
          <p:sp>
            <p:nvSpPr>
              <p:cNvPr id="9236" name="Rectangle 9"/>
              <p:cNvSpPr>
                <a:spLocks noChangeArrowheads="1"/>
              </p:cNvSpPr>
              <p:nvPr/>
            </p:nvSpPr>
            <p:spPr bwMode="auto">
              <a:xfrm>
                <a:off x="3034" y="2352"/>
                <a:ext cx="1575" cy="1104"/>
              </a:xfrm>
              <a:prstGeom prst="rect">
                <a:avLst/>
              </a:prstGeom>
              <a:solidFill>
                <a:srgbClr val="CCFFFF">
                  <a:alpha val="47842"/>
                </a:srgbClr>
              </a:solidFill>
              <a:ln w="9525">
                <a:miter lim="800000"/>
                <a:headEnd/>
                <a:tailEnd/>
              </a:ln>
              <a:scene3d>
                <a:camera prst="legacyObliqueTopLeft"/>
                <a:lightRig rig="legacyFlat4" dir="b"/>
              </a:scene3d>
              <a:sp3d extrusionH="430200" prstMaterial="legacyMatte">
                <a:bevelT w="13500" h="13500" prst="angle"/>
                <a:bevelB w="13500" h="13500" prst="angle"/>
                <a:extrusionClr>
                  <a:srgbClr val="E1FFFF"/>
                </a:extrusionClr>
              </a:sp3d>
            </p:spPr>
            <p:txBody>
              <a:bodyPr wrap="none" anchor="ctr">
                <a:flatTx/>
              </a:bodyPr>
              <a:lstStyle/>
              <a:p>
                <a:pPr eaLnBrk="1" hangingPunct="1"/>
                <a:endParaRPr lang="en-US" sz="3200" b="1">
                  <a:latin typeface="VNI-Top" pitchFamily="2" charset="0"/>
                </a:endParaRPr>
              </a:p>
            </p:txBody>
          </p:sp>
          <p:sp>
            <p:nvSpPr>
              <p:cNvPr id="9237" name="Line 10"/>
              <p:cNvSpPr>
                <a:spLocks noChangeShapeType="1"/>
              </p:cNvSpPr>
              <p:nvPr/>
            </p:nvSpPr>
            <p:spPr bwMode="auto">
              <a:xfrm>
                <a:off x="2927" y="1676"/>
                <a:ext cx="1575" cy="0"/>
              </a:xfrm>
              <a:prstGeom prst="line">
                <a:avLst/>
              </a:prstGeom>
              <a:noFill/>
              <a:ln w="12700">
                <a:solidFill>
                  <a:schemeClr val="tx1"/>
                </a:solidFill>
                <a:round/>
                <a:headEnd/>
                <a:tailEnd/>
              </a:ln>
            </p:spPr>
            <p:txBody>
              <a:bodyPr/>
              <a:lstStyle/>
              <a:p>
                <a:endParaRPr lang="en-US" sz="1800"/>
              </a:p>
            </p:txBody>
          </p:sp>
          <p:sp>
            <p:nvSpPr>
              <p:cNvPr id="9238" name="Line 11"/>
              <p:cNvSpPr>
                <a:spLocks noChangeShapeType="1"/>
              </p:cNvSpPr>
              <p:nvPr/>
            </p:nvSpPr>
            <p:spPr bwMode="auto">
              <a:xfrm>
                <a:off x="4510" y="1672"/>
                <a:ext cx="286" cy="288"/>
              </a:xfrm>
              <a:prstGeom prst="line">
                <a:avLst/>
              </a:prstGeom>
              <a:noFill/>
              <a:ln w="28575">
                <a:solidFill>
                  <a:schemeClr val="tx1"/>
                </a:solidFill>
                <a:round/>
                <a:headEnd/>
                <a:tailEnd/>
              </a:ln>
            </p:spPr>
            <p:txBody>
              <a:bodyPr/>
              <a:lstStyle/>
              <a:p>
                <a:endParaRPr lang="en-US" sz="1800"/>
              </a:p>
            </p:txBody>
          </p:sp>
          <p:sp>
            <p:nvSpPr>
              <p:cNvPr id="9239" name="Rectangle 12"/>
              <p:cNvSpPr>
                <a:spLocks noChangeArrowheads="1"/>
              </p:cNvSpPr>
              <p:nvPr/>
            </p:nvSpPr>
            <p:spPr bwMode="auto">
              <a:xfrm>
                <a:off x="3022" y="1152"/>
                <a:ext cx="1569" cy="2256"/>
              </a:xfrm>
              <a:prstGeom prst="rect">
                <a:avLst/>
              </a:prstGeom>
              <a:gradFill rotWithShape="1">
                <a:gsLst>
                  <a:gs pos="0">
                    <a:srgbClr val="E0E0E0"/>
                  </a:gs>
                  <a:gs pos="100000">
                    <a:srgbClr val="AAAAAA"/>
                  </a:gs>
                </a:gsLst>
                <a:lin ang="5400000" scaled="1"/>
              </a:gradFill>
              <a:ln w="9525">
                <a:noFill/>
                <a:miter lim="800000"/>
                <a:headEnd/>
                <a:tailEnd/>
              </a:ln>
            </p:spPr>
            <p:txBody>
              <a:bodyPr wrap="none" anchor="ctr"/>
              <a:lstStyle/>
              <a:p>
                <a:pPr eaLnBrk="1" hangingPunct="1"/>
                <a:endParaRPr lang="en-US" sz="3200" b="1">
                  <a:latin typeface="VNI-Top" pitchFamily="2" charset="0"/>
                </a:endParaRPr>
              </a:p>
            </p:txBody>
          </p:sp>
          <p:sp>
            <p:nvSpPr>
              <p:cNvPr id="9240" name="Line 13"/>
              <p:cNvSpPr>
                <a:spLocks noChangeShapeType="1"/>
              </p:cNvSpPr>
              <p:nvPr/>
            </p:nvSpPr>
            <p:spPr bwMode="auto">
              <a:xfrm>
                <a:off x="2931" y="1680"/>
                <a:ext cx="0" cy="1680"/>
              </a:xfrm>
              <a:prstGeom prst="line">
                <a:avLst/>
              </a:prstGeom>
              <a:noFill/>
              <a:ln w="19050">
                <a:solidFill>
                  <a:schemeClr val="tx1"/>
                </a:solidFill>
                <a:round/>
                <a:headEnd/>
                <a:tailEnd/>
              </a:ln>
            </p:spPr>
            <p:txBody>
              <a:bodyPr/>
              <a:lstStyle/>
              <a:p>
                <a:endParaRPr lang="en-US" sz="1800"/>
              </a:p>
            </p:txBody>
          </p:sp>
          <p:sp>
            <p:nvSpPr>
              <p:cNvPr id="9241" name="Line 14"/>
              <p:cNvSpPr>
                <a:spLocks noChangeShapeType="1"/>
              </p:cNvSpPr>
              <p:nvPr/>
            </p:nvSpPr>
            <p:spPr bwMode="auto">
              <a:xfrm>
                <a:off x="2927" y="1680"/>
                <a:ext cx="286" cy="288"/>
              </a:xfrm>
              <a:prstGeom prst="line">
                <a:avLst/>
              </a:prstGeom>
              <a:noFill/>
              <a:ln w="28575">
                <a:solidFill>
                  <a:schemeClr val="tx1"/>
                </a:solidFill>
                <a:round/>
                <a:headEnd/>
                <a:tailEnd/>
              </a:ln>
            </p:spPr>
            <p:txBody>
              <a:bodyPr/>
              <a:lstStyle/>
              <a:p>
                <a:endParaRPr lang="en-US" sz="1800"/>
              </a:p>
            </p:txBody>
          </p:sp>
          <p:sp>
            <p:nvSpPr>
              <p:cNvPr id="9242" name="Line 15"/>
              <p:cNvSpPr>
                <a:spLocks noChangeShapeType="1"/>
              </p:cNvSpPr>
              <p:nvPr/>
            </p:nvSpPr>
            <p:spPr bwMode="auto">
              <a:xfrm>
                <a:off x="2927" y="3360"/>
                <a:ext cx="286" cy="288"/>
              </a:xfrm>
              <a:prstGeom prst="line">
                <a:avLst/>
              </a:prstGeom>
              <a:noFill/>
              <a:ln w="28575">
                <a:solidFill>
                  <a:schemeClr val="tx1"/>
                </a:solidFill>
                <a:round/>
                <a:headEnd/>
                <a:tailEnd/>
              </a:ln>
            </p:spPr>
            <p:txBody>
              <a:bodyPr/>
              <a:lstStyle/>
              <a:p>
                <a:endParaRPr lang="en-US" sz="1800"/>
              </a:p>
            </p:txBody>
          </p:sp>
          <p:sp>
            <p:nvSpPr>
              <p:cNvPr id="9243" name="Rectangle 16"/>
              <p:cNvSpPr>
                <a:spLocks noChangeArrowheads="1"/>
              </p:cNvSpPr>
              <p:nvPr/>
            </p:nvSpPr>
            <p:spPr bwMode="auto">
              <a:xfrm>
                <a:off x="3213" y="2527"/>
                <a:ext cx="1575" cy="1104"/>
              </a:xfrm>
              <a:prstGeom prst="rect">
                <a:avLst/>
              </a:prstGeom>
              <a:solidFill>
                <a:srgbClr val="CCFFFF">
                  <a:alpha val="47842"/>
                </a:srgbClr>
              </a:solidFill>
              <a:ln w="9525">
                <a:miter lim="800000"/>
                <a:headEnd/>
                <a:tailEnd/>
              </a:ln>
              <a:scene3d>
                <a:camera prst="legacyObliqueTopLeft"/>
                <a:lightRig rig="legacyFlat4" dir="b"/>
              </a:scene3d>
              <a:sp3d extrusionH="887400" prstMaterial="legacyMatte">
                <a:bevelT w="13500" h="13500" prst="angle"/>
                <a:bevelB w="13500" h="13500" prst="angle"/>
                <a:extrusionClr>
                  <a:srgbClr val="E1FFFF"/>
                </a:extrusionClr>
              </a:sp3d>
            </p:spPr>
            <p:txBody>
              <a:bodyPr wrap="none" anchor="ctr">
                <a:flatTx/>
              </a:bodyPr>
              <a:lstStyle/>
              <a:p>
                <a:pPr eaLnBrk="1" hangingPunct="1"/>
                <a:endParaRPr lang="en-US" sz="3200" b="1">
                  <a:latin typeface="VNI-Top" pitchFamily="2" charset="0"/>
                </a:endParaRPr>
              </a:p>
            </p:txBody>
          </p:sp>
          <p:sp>
            <p:nvSpPr>
              <p:cNvPr id="9244" name="Line 17"/>
              <p:cNvSpPr>
                <a:spLocks noChangeShapeType="1"/>
              </p:cNvSpPr>
              <p:nvPr/>
            </p:nvSpPr>
            <p:spPr bwMode="auto">
              <a:xfrm>
                <a:off x="3213" y="1968"/>
                <a:ext cx="1575" cy="0"/>
              </a:xfrm>
              <a:prstGeom prst="line">
                <a:avLst/>
              </a:prstGeom>
              <a:noFill/>
              <a:ln w="12700">
                <a:solidFill>
                  <a:schemeClr val="tx1"/>
                </a:solidFill>
                <a:round/>
                <a:headEnd/>
                <a:tailEnd/>
              </a:ln>
            </p:spPr>
            <p:txBody>
              <a:bodyPr/>
              <a:lstStyle/>
              <a:p>
                <a:endParaRPr lang="en-US" sz="1800"/>
              </a:p>
            </p:txBody>
          </p:sp>
          <p:sp>
            <p:nvSpPr>
              <p:cNvPr id="9245" name="Line 18"/>
              <p:cNvSpPr>
                <a:spLocks noChangeShapeType="1"/>
              </p:cNvSpPr>
              <p:nvPr/>
            </p:nvSpPr>
            <p:spPr bwMode="auto">
              <a:xfrm>
                <a:off x="3840" y="1131"/>
                <a:ext cx="5" cy="2279"/>
              </a:xfrm>
              <a:prstGeom prst="line">
                <a:avLst/>
              </a:prstGeom>
              <a:noFill/>
              <a:ln w="38100">
                <a:solidFill>
                  <a:srgbClr val="FF00FF"/>
                </a:solidFill>
                <a:round/>
                <a:headEnd/>
                <a:tailEnd/>
              </a:ln>
            </p:spPr>
            <p:txBody>
              <a:bodyPr/>
              <a:lstStyle/>
              <a:p>
                <a:endParaRPr lang="en-US" sz="1800"/>
              </a:p>
            </p:txBody>
          </p:sp>
          <p:sp>
            <p:nvSpPr>
              <p:cNvPr id="9246" name="Line 19"/>
              <p:cNvSpPr>
                <a:spLocks noChangeShapeType="1"/>
              </p:cNvSpPr>
              <p:nvPr/>
            </p:nvSpPr>
            <p:spPr bwMode="auto">
              <a:xfrm>
                <a:off x="3845" y="2344"/>
                <a:ext cx="382" cy="1056"/>
              </a:xfrm>
              <a:prstGeom prst="line">
                <a:avLst/>
              </a:prstGeom>
              <a:noFill/>
              <a:ln w="44450">
                <a:solidFill>
                  <a:srgbClr val="FFCC00"/>
                </a:solidFill>
                <a:round/>
                <a:headEnd/>
                <a:tailEnd/>
              </a:ln>
            </p:spPr>
            <p:txBody>
              <a:bodyPr/>
              <a:lstStyle/>
              <a:p>
                <a:endParaRPr lang="en-US" sz="1800"/>
              </a:p>
            </p:txBody>
          </p:sp>
          <p:sp>
            <p:nvSpPr>
              <p:cNvPr id="9247" name="Line 20"/>
              <p:cNvSpPr>
                <a:spLocks noChangeShapeType="1"/>
              </p:cNvSpPr>
              <p:nvPr/>
            </p:nvSpPr>
            <p:spPr bwMode="auto">
              <a:xfrm>
                <a:off x="3213" y="3648"/>
                <a:ext cx="1575" cy="0"/>
              </a:xfrm>
              <a:prstGeom prst="line">
                <a:avLst/>
              </a:prstGeom>
              <a:noFill/>
              <a:ln w="38100">
                <a:solidFill>
                  <a:schemeClr val="tx1"/>
                </a:solidFill>
                <a:round/>
                <a:headEnd/>
                <a:tailEnd/>
              </a:ln>
            </p:spPr>
            <p:txBody>
              <a:bodyPr/>
              <a:lstStyle/>
              <a:p>
                <a:endParaRPr lang="en-US" sz="1800"/>
              </a:p>
            </p:txBody>
          </p:sp>
          <p:sp>
            <p:nvSpPr>
              <p:cNvPr id="9248" name="Line 21"/>
              <p:cNvSpPr>
                <a:spLocks noChangeShapeType="1"/>
              </p:cNvSpPr>
              <p:nvPr/>
            </p:nvSpPr>
            <p:spPr bwMode="auto">
              <a:xfrm>
                <a:off x="3213" y="1968"/>
                <a:ext cx="0" cy="1680"/>
              </a:xfrm>
              <a:prstGeom prst="line">
                <a:avLst/>
              </a:prstGeom>
              <a:noFill/>
              <a:ln w="38100">
                <a:solidFill>
                  <a:schemeClr val="tx1"/>
                </a:solidFill>
                <a:round/>
                <a:headEnd/>
                <a:tailEnd/>
              </a:ln>
            </p:spPr>
            <p:txBody>
              <a:bodyPr/>
              <a:lstStyle/>
              <a:p>
                <a:endParaRPr lang="en-US" sz="1800"/>
              </a:p>
            </p:txBody>
          </p:sp>
          <p:sp>
            <p:nvSpPr>
              <p:cNvPr id="9249" name="Line 22"/>
              <p:cNvSpPr>
                <a:spLocks noChangeShapeType="1"/>
              </p:cNvSpPr>
              <p:nvPr/>
            </p:nvSpPr>
            <p:spPr bwMode="auto">
              <a:xfrm>
                <a:off x="4788" y="1968"/>
                <a:ext cx="0" cy="1680"/>
              </a:xfrm>
              <a:prstGeom prst="line">
                <a:avLst/>
              </a:prstGeom>
              <a:noFill/>
              <a:ln w="38100">
                <a:solidFill>
                  <a:schemeClr val="tx1"/>
                </a:solidFill>
                <a:round/>
                <a:headEnd/>
                <a:tailEnd/>
              </a:ln>
            </p:spPr>
            <p:txBody>
              <a:bodyPr/>
              <a:lstStyle/>
              <a:p>
                <a:endParaRPr lang="en-US" sz="1800"/>
              </a:p>
            </p:txBody>
          </p:sp>
          <p:sp>
            <p:nvSpPr>
              <p:cNvPr id="9250" name="Text Box 23"/>
              <p:cNvSpPr txBox="1">
                <a:spLocks noChangeArrowheads="1"/>
              </p:cNvSpPr>
              <p:nvPr/>
            </p:nvSpPr>
            <p:spPr bwMode="auto">
              <a:xfrm>
                <a:off x="3865" y="1048"/>
                <a:ext cx="287"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6600"/>
                    </a:solidFill>
                    <a:latin typeface="VNI-Times" pitchFamily="2" charset="0"/>
                  </a:rPr>
                  <a:t>N</a:t>
                </a:r>
              </a:p>
            </p:txBody>
          </p:sp>
          <p:sp>
            <p:nvSpPr>
              <p:cNvPr id="9251" name="Text Box 24"/>
              <p:cNvSpPr txBox="1">
                <a:spLocks noChangeArrowheads="1"/>
              </p:cNvSpPr>
              <p:nvPr/>
            </p:nvSpPr>
            <p:spPr bwMode="auto">
              <a:xfrm>
                <a:off x="3499" y="3114"/>
                <a:ext cx="382"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6600"/>
                    </a:solidFill>
                    <a:latin typeface="VNI-Times" pitchFamily="2" charset="0"/>
                  </a:rPr>
                  <a:t>N’</a:t>
                </a:r>
              </a:p>
            </p:txBody>
          </p:sp>
          <p:sp>
            <p:nvSpPr>
              <p:cNvPr id="9252" name="Text Box 25"/>
              <p:cNvSpPr txBox="1">
                <a:spLocks noChangeArrowheads="1"/>
              </p:cNvSpPr>
              <p:nvPr/>
            </p:nvSpPr>
            <p:spPr bwMode="auto">
              <a:xfrm>
                <a:off x="2974" y="2035"/>
                <a:ext cx="287"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CC"/>
                    </a:solidFill>
                    <a:latin typeface="VNI-Times" pitchFamily="2" charset="0"/>
                  </a:rPr>
                  <a:t>P</a:t>
                </a:r>
              </a:p>
            </p:txBody>
          </p:sp>
          <p:sp>
            <p:nvSpPr>
              <p:cNvPr id="9253" name="Text Box 26"/>
              <p:cNvSpPr txBox="1">
                <a:spLocks noChangeArrowheads="1"/>
              </p:cNvSpPr>
              <p:nvPr/>
            </p:nvSpPr>
            <p:spPr bwMode="auto">
              <a:xfrm>
                <a:off x="4454" y="2016"/>
                <a:ext cx="286"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CC"/>
                    </a:solidFill>
                    <a:latin typeface="VNI-Times" pitchFamily="2" charset="0"/>
                  </a:rPr>
                  <a:t>Q</a:t>
                </a:r>
              </a:p>
            </p:txBody>
          </p:sp>
          <p:sp>
            <p:nvSpPr>
              <p:cNvPr id="9254" name="Text Box 27"/>
              <p:cNvSpPr txBox="1">
                <a:spLocks noChangeArrowheads="1"/>
              </p:cNvSpPr>
              <p:nvPr/>
            </p:nvSpPr>
            <p:spPr bwMode="auto">
              <a:xfrm>
                <a:off x="3937" y="2008"/>
                <a:ext cx="287"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990000"/>
                    </a:solidFill>
                    <a:latin typeface="VNI-Times" pitchFamily="2" charset="0"/>
                  </a:rPr>
                  <a:t>I</a:t>
                </a:r>
              </a:p>
            </p:txBody>
          </p:sp>
          <p:sp>
            <p:nvSpPr>
              <p:cNvPr id="9255" name="Line 28"/>
              <p:cNvSpPr>
                <a:spLocks noChangeShapeType="1"/>
              </p:cNvSpPr>
              <p:nvPr/>
            </p:nvSpPr>
            <p:spPr bwMode="auto">
              <a:xfrm>
                <a:off x="3024" y="1152"/>
                <a:ext cx="816" cy="1200"/>
              </a:xfrm>
              <a:prstGeom prst="line">
                <a:avLst/>
              </a:prstGeom>
              <a:noFill/>
              <a:ln w="44450">
                <a:solidFill>
                  <a:srgbClr val="FFCC00"/>
                </a:solidFill>
                <a:round/>
                <a:headEnd/>
                <a:tailEnd/>
              </a:ln>
            </p:spPr>
            <p:txBody>
              <a:bodyPr/>
              <a:lstStyle/>
              <a:p>
                <a:endParaRPr lang="en-US" sz="1800"/>
              </a:p>
            </p:txBody>
          </p:sp>
          <p:sp>
            <p:nvSpPr>
              <p:cNvPr id="9256" name="Text Box 29"/>
              <p:cNvSpPr txBox="1">
                <a:spLocks noChangeArrowheads="1"/>
              </p:cNvSpPr>
              <p:nvPr/>
            </p:nvSpPr>
            <p:spPr bwMode="auto">
              <a:xfrm>
                <a:off x="4227" y="3103"/>
                <a:ext cx="382"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VNI-Times" pitchFamily="2" charset="0"/>
                  </a:rPr>
                  <a:t>K</a:t>
                </a:r>
              </a:p>
            </p:txBody>
          </p:sp>
          <p:sp>
            <p:nvSpPr>
              <p:cNvPr id="9257" name="Text Box 30"/>
              <p:cNvSpPr txBox="1">
                <a:spLocks noChangeArrowheads="1"/>
              </p:cNvSpPr>
              <p:nvPr/>
            </p:nvSpPr>
            <p:spPr bwMode="auto">
              <a:xfrm>
                <a:off x="2786" y="912"/>
                <a:ext cx="286"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VNI-Times" pitchFamily="2" charset="0"/>
                  </a:rPr>
                  <a:t>S</a:t>
                </a:r>
              </a:p>
            </p:txBody>
          </p:sp>
          <p:sp>
            <p:nvSpPr>
              <p:cNvPr id="9258" name="AutoShape 31"/>
              <p:cNvSpPr>
                <a:spLocks noChangeArrowheads="1"/>
              </p:cNvSpPr>
              <p:nvPr/>
            </p:nvSpPr>
            <p:spPr bwMode="auto">
              <a:xfrm>
                <a:off x="3824" y="2315"/>
                <a:ext cx="48" cy="48"/>
              </a:xfrm>
              <a:prstGeom prst="flowChartConnector">
                <a:avLst/>
              </a:prstGeom>
              <a:solidFill>
                <a:srgbClr val="FF0000"/>
              </a:solidFill>
              <a:ln w="76200">
                <a:solidFill>
                  <a:srgbClr val="0000FF"/>
                </a:solidFill>
                <a:round/>
                <a:headEnd/>
                <a:tailEnd/>
              </a:ln>
            </p:spPr>
            <p:txBody>
              <a:bodyPr wrap="none" anchor="ctr"/>
              <a:lstStyle/>
              <a:p>
                <a:pPr algn="ctr" eaLnBrk="1" hangingPunct="1"/>
                <a:endParaRPr lang="vi-VN" sz="3200" b="1">
                  <a:solidFill>
                    <a:srgbClr val="CC0099"/>
                  </a:solidFill>
                  <a:latin typeface="VNI-Vari" pitchFamily="2" charset="0"/>
                </a:endParaRPr>
              </a:p>
            </p:txBody>
          </p:sp>
        </p:grpSp>
        <p:sp>
          <p:nvSpPr>
            <p:cNvPr id="9231" name="Line 38"/>
            <p:cNvSpPr>
              <a:spLocks noChangeShapeType="1"/>
            </p:cNvSpPr>
            <p:nvPr/>
          </p:nvSpPr>
          <p:spPr bwMode="auto">
            <a:xfrm>
              <a:off x="4224" y="1273"/>
              <a:ext cx="62" cy="71"/>
            </a:xfrm>
            <a:prstGeom prst="line">
              <a:avLst/>
            </a:prstGeom>
            <a:noFill/>
            <a:ln w="44450">
              <a:solidFill>
                <a:srgbClr val="FFCC00"/>
              </a:solidFill>
              <a:round/>
              <a:headEnd/>
              <a:tailEnd type="stealth" w="lg" len="lg"/>
            </a:ln>
          </p:spPr>
          <p:txBody>
            <a:bodyPr/>
            <a:lstStyle/>
            <a:p>
              <a:endParaRPr lang="en-US" sz="1800"/>
            </a:p>
          </p:txBody>
        </p:sp>
        <p:sp>
          <p:nvSpPr>
            <p:cNvPr id="9232" name="Line 39"/>
            <p:cNvSpPr>
              <a:spLocks noChangeShapeType="1"/>
            </p:cNvSpPr>
            <p:nvPr/>
          </p:nvSpPr>
          <p:spPr bwMode="auto">
            <a:xfrm>
              <a:off x="4935" y="2569"/>
              <a:ext cx="36" cy="119"/>
            </a:xfrm>
            <a:prstGeom prst="line">
              <a:avLst/>
            </a:prstGeom>
            <a:noFill/>
            <a:ln w="44450">
              <a:solidFill>
                <a:srgbClr val="FFCC00"/>
              </a:solidFill>
              <a:round/>
              <a:headEnd/>
              <a:tailEnd type="stealth" w="lg" len="lg"/>
            </a:ln>
          </p:spPr>
          <p:txBody>
            <a:bodyPr/>
            <a:lstStyle/>
            <a:p>
              <a:endParaRPr lang="en-US" sz="1800"/>
            </a:p>
          </p:txBody>
        </p:sp>
        <p:sp>
          <p:nvSpPr>
            <p:cNvPr id="9233" name="Text Box 40"/>
            <p:cNvSpPr txBox="1">
              <a:spLocks noChangeArrowheads="1"/>
            </p:cNvSpPr>
            <p:nvPr/>
          </p:nvSpPr>
          <p:spPr bwMode="auto">
            <a:xfrm>
              <a:off x="3984" y="720"/>
              <a:ext cx="766" cy="523"/>
            </a:xfrm>
            <a:prstGeom prst="rect">
              <a:avLst/>
            </a:prstGeom>
            <a:noFill/>
            <a:ln w="9525">
              <a:noFill/>
              <a:miter lim="800000"/>
              <a:headEnd/>
              <a:tailEnd/>
            </a:ln>
          </p:spPr>
          <p:txBody>
            <a:bodyPr wrap="square">
              <a:spAutoFit/>
            </a:bodyPr>
            <a:lstStyle/>
            <a:p>
              <a:pPr eaLnBrk="1" hangingPunct="1"/>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khí</a:t>
              </a:r>
              <a:endParaRPr lang="en-US" sz="2400" b="1" dirty="0">
                <a:solidFill>
                  <a:srgbClr val="FF0000"/>
                </a:solidFill>
                <a:latin typeface="Times New Roman" pitchFamily="18" charset="0"/>
                <a:cs typeface="Times New Roman" pitchFamily="18" charset="0"/>
              </a:endParaRPr>
            </a:p>
          </p:txBody>
        </p:sp>
        <p:sp>
          <p:nvSpPr>
            <p:cNvPr id="9234" name="Text Box 41"/>
            <p:cNvSpPr txBox="1">
              <a:spLocks noChangeArrowheads="1"/>
            </p:cNvSpPr>
            <p:nvPr/>
          </p:nvSpPr>
          <p:spPr bwMode="auto">
            <a:xfrm>
              <a:off x="4099" y="2142"/>
              <a:ext cx="672" cy="330"/>
            </a:xfrm>
            <a:prstGeom prst="rect">
              <a:avLst/>
            </a:prstGeom>
            <a:noFill/>
            <a:ln w="9525">
              <a:noFill/>
              <a:miter lim="800000"/>
              <a:headEnd/>
              <a:tailEnd/>
            </a:ln>
          </p:spPr>
          <p:txBody>
            <a:bodyPr>
              <a:spAutoFit/>
            </a:bodyPr>
            <a:lstStyle/>
            <a:p>
              <a:pPr eaLnBrk="1" hangingPunct="1"/>
              <a:r>
                <a:rPr lang="vi-VN" sz="2800" b="1" dirty="0">
                  <a:solidFill>
                    <a:srgbClr val="FF0000"/>
                  </a:solidFill>
                  <a:latin typeface="Times New Roman" pitchFamily="18" charset="0"/>
                  <a:cs typeface="Times New Roman" pitchFamily="18" charset="0"/>
                </a:rPr>
                <a:t>Nước</a:t>
              </a:r>
            </a:p>
          </p:txBody>
        </p:sp>
      </p:grpSp>
      <p:grpSp>
        <p:nvGrpSpPr>
          <p:cNvPr id="4" name="Group 52"/>
          <p:cNvGrpSpPr>
            <a:grpSpLocks/>
          </p:cNvGrpSpPr>
          <p:nvPr/>
        </p:nvGrpSpPr>
        <p:grpSpPr bwMode="auto">
          <a:xfrm>
            <a:off x="8077200" y="762000"/>
            <a:ext cx="2362200" cy="3392488"/>
            <a:chOff x="6553200" y="762000"/>
            <a:chExt cx="2362200" cy="3392718"/>
          </a:xfrm>
        </p:grpSpPr>
        <p:grpSp>
          <p:nvGrpSpPr>
            <p:cNvPr id="6" name="Group 50"/>
            <p:cNvGrpSpPr>
              <a:grpSpLocks/>
            </p:cNvGrpSpPr>
            <p:nvPr/>
          </p:nvGrpSpPr>
          <p:grpSpPr bwMode="auto">
            <a:xfrm>
              <a:off x="6553200" y="1295400"/>
              <a:ext cx="1981200" cy="2859318"/>
              <a:chOff x="6553200" y="1295400"/>
              <a:chExt cx="1981200" cy="2859318"/>
            </a:xfrm>
          </p:grpSpPr>
          <p:cxnSp>
            <p:nvCxnSpPr>
              <p:cNvPr id="42" name="Straight Arrow Connector 41"/>
              <p:cNvCxnSpPr/>
              <p:nvPr/>
            </p:nvCxnSpPr>
            <p:spPr>
              <a:xfrm rot="5400000">
                <a:off x="6842028" y="2462346"/>
                <a:ext cx="2859282" cy="52546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53200" y="1295436"/>
                <a:ext cx="1981200"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27" name="TextBox 51"/>
            <p:cNvSpPr txBox="1">
              <a:spLocks noChangeArrowheads="1"/>
            </p:cNvSpPr>
            <p:nvPr/>
          </p:nvSpPr>
          <p:spPr bwMode="auto">
            <a:xfrm>
              <a:off x="6629400" y="762000"/>
              <a:ext cx="2286000" cy="523220"/>
            </a:xfrm>
            <a:prstGeom prst="rect">
              <a:avLst/>
            </a:prstGeom>
            <a:noFill/>
            <a:ln w="9525">
              <a:noFill/>
              <a:miter lim="800000"/>
              <a:headEnd/>
              <a:tailEnd/>
            </a:ln>
          </p:spPr>
          <p:txBody>
            <a:bodyPr>
              <a:spAutoFit/>
            </a:bodyPr>
            <a:lstStyle/>
            <a:p>
              <a:pPr eaLnBrk="1" hangingPunct="1"/>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endParaRPr lang="en-US" sz="2800" dirty="0">
                <a:latin typeface="Times New Roman" pitchFamily="18" charset="0"/>
                <a:cs typeface="Times New Roman" pitchFamily="18" charset="0"/>
              </a:endParaRPr>
            </a:p>
          </p:txBody>
        </p:sp>
      </p:grpSp>
      <p:sp>
        <p:nvSpPr>
          <p:cNvPr id="44" name="Text Box 4"/>
          <p:cNvSpPr txBox="1">
            <a:spLocks noChangeArrowheads="1"/>
          </p:cNvSpPr>
          <p:nvPr/>
        </p:nvSpPr>
        <p:spPr bwMode="auto">
          <a:xfrm>
            <a:off x="0" y="-71437"/>
            <a:ext cx="8861425" cy="646113"/>
          </a:xfrm>
          <a:prstGeom prst="rect">
            <a:avLst/>
          </a:prstGeom>
          <a:noFill/>
          <a:ln w="9525">
            <a:noFill/>
            <a:miter lim="800000"/>
            <a:headEnd/>
            <a:tailEnd/>
          </a:ln>
        </p:spPr>
        <p:txBody>
          <a:bodyPr wrap="square">
            <a:spAutoFit/>
          </a:bodyPr>
          <a:lstStyle/>
          <a:p>
            <a:pPr algn="just" eaLnBrk="1" hangingPunct="1">
              <a:spcBef>
                <a:spcPct val="50000"/>
              </a:spcBef>
            </a:pPr>
            <a:r>
              <a:rPr lang="en-US" sz="3600" b="1" dirty="0">
                <a:solidFill>
                  <a:srgbClr val="FF0000"/>
                </a:solidFill>
                <a:latin typeface="Times New Roman" pitchFamily="18" charset="0"/>
                <a:cs typeface="Times New Roman" pitchFamily="18" charset="0"/>
              </a:rPr>
              <a:t>I.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khúc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sáng</a:t>
            </a:r>
            <a:endParaRPr lang="en-US" sz="3600" b="1" dirty="0">
              <a:solidFill>
                <a:srgbClr val="FF0000"/>
              </a:solidFill>
              <a:latin typeface="Times New Roman" pitchFamily="18" charset="0"/>
              <a:cs typeface="Times New Roman" pitchFamily="18" charset="0"/>
            </a:endParaRPr>
          </a:p>
        </p:txBody>
      </p:sp>
      <p:sp>
        <p:nvSpPr>
          <p:cNvPr id="45" name="Text Box 4"/>
          <p:cNvSpPr txBox="1">
            <a:spLocks noChangeArrowheads="1"/>
          </p:cNvSpPr>
          <p:nvPr/>
        </p:nvSpPr>
        <p:spPr bwMode="auto">
          <a:xfrm>
            <a:off x="0" y="524946"/>
            <a:ext cx="4746625" cy="646331"/>
          </a:xfrm>
          <a:prstGeom prst="rect">
            <a:avLst/>
          </a:prstGeom>
          <a:noFill/>
          <a:ln w="9525">
            <a:noFill/>
            <a:miter lim="800000"/>
            <a:headEnd/>
            <a:tailEnd/>
          </a:ln>
        </p:spPr>
        <p:txBody>
          <a:bodyPr wrap="square">
            <a:spAutoFit/>
          </a:bodyPr>
          <a:lstStyle/>
          <a:p>
            <a:pPr algn="just" eaLnBrk="1" hangingPunct="1">
              <a:spcBef>
                <a:spcPct val="50000"/>
              </a:spcBef>
            </a:pPr>
            <a:r>
              <a:rPr lang="vi-VN" sz="3600" b="1" dirty="0">
                <a:solidFill>
                  <a:srgbClr val="FF0000"/>
                </a:solidFill>
                <a:latin typeface="Times New Roman" pitchFamily="18" charset="0"/>
                <a:cs typeface="Times New Roman" pitchFamily="18" charset="0"/>
              </a:rPr>
              <a:t>1. Quan sát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linds(horizontal)">
                                      <p:cBhvr>
                                        <p:cTn id="19" dur="500"/>
                                        <p:tgtEl>
                                          <p:spTgt spid="8">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linds(horizontal)">
                                      <p:cBhvr>
                                        <p:cTn id="32" dur="500"/>
                                        <p:tgtEl>
                                          <p:spTgt spid="8">
                                            <p:txEl>
                                              <p:pRg st="1" end="1"/>
                                            </p:txEl>
                                          </p:spTgt>
                                        </p:tgtEl>
                                      </p:cBhvr>
                                    </p:animEffect>
                                  </p:childTnLst>
                                </p:cTn>
                              </p:par>
                              <p:par>
                                <p:cTn id="33" presetID="4" presetClass="exit" presetSubtype="16" fill="hold" nodeType="withEffect">
                                  <p:stCondLst>
                                    <p:cond delay="0"/>
                                  </p:stCondLst>
                                  <p:childTnLst>
                                    <p:animEffect transition="out" filter="box(in)">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diamond(in)">
                                      <p:cBhvr>
                                        <p:cTn id="45" dur="500"/>
                                        <p:tgtEl>
                                          <p:spTgt spid="8">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dissolve">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Effect transition="in" filter="diamond(in)">
                                      <p:cBhvr>
                                        <p:cTn id="55" dur="500"/>
                                        <p:tgtEl>
                                          <p:spTgt spid="8">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dissolve">
                                      <p:cBhvr>
                                        <p:cTn id="60" dur="500"/>
                                        <p:tgtEl>
                                          <p:spTgt spid="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linds(horizontal)">
                                      <p:cBhvr>
                                        <p:cTn id="65" dur="500"/>
                                        <p:tgtEl>
                                          <p:spTgt spid="4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blinds(horizontal)">
                                      <p:cBhvr>
                                        <p:cTn id="7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44" grpId="0"/>
      <p:bldP spid="44" grpId="1"/>
      <p:bldP spid="45" grpId="0"/>
      <p:bldP spid="4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1" y="0"/>
            <a:ext cx="12192000" cy="6858000"/>
          </a:xfrm>
          <a:prstGeom prst="rect">
            <a:avLst/>
          </a:prstGeom>
          <a:noFill/>
        </p:spPr>
      </p:pic>
      <p:sp>
        <p:nvSpPr>
          <p:cNvPr id="33" name="Text Box 11"/>
          <p:cNvSpPr txBox="1">
            <a:spLocks noChangeArrowheads="1"/>
          </p:cNvSpPr>
          <p:nvPr/>
        </p:nvSpPr>
        <p:spPr bwMode="auto">
          <a:xfrm>
            <a:off x="1524000" y="1225551"/>
            <a:ext cx="5791200" cy="4524315"/>
          </a:xfrm>
          <a:prstGeom prst="rect">
            <a:avLst/>
          </a:prstGeom>
          <a:noFill/>
          <a:ln w="9525">
            <a:noFill/>
            <a:miter lim="800000"/>
            <a:headEnd/>
            <a:tailEnd/>
          </a:ln>
        </p:spPr>
        <p:txBody>
          <a:bodyPr wrap="square">
            <a:spAutoFit/>
          </a:bodyPr>
          <a:lstStyle/>
          <a:p>
            <a:pPr eaLnBrk="1" hangingPunct="1">
              <a:spcBef>
                <a:spcPct val="50000"/>
              </a:spcBef>
            </a:pPr>
            <a:r>
              <a:rPr lang="en-US" sz="2800" b="1" dirty="0">
                <a:solidFill>
                  <a:srgbClr val="0000FF"/>
                </a:solidFill>
              </a:rPr>
              <a:t> </a:t>
            </a:r>
            <a:r>
              <a:rPr lang="en-US" sz="3600" b="1" dirty="0">
                <a:latin typeface="Times New Roman" pitchFamily="18" charset="0"/>
                <a:cs typeface="Times New Roman" pitchFamily="18" charset="0"/>
              </a:rPr>
              <a:t>Tia </a:t>
            </a:r>
            <a:r>
              <a:rPr lang="en-US" sz="3600" b="1" dirty="0" err="1">
                <a:latin typeface="Times New Roman" pitchFamily="18" charset="0"/>
                <a:cs typeface="Times New Roman" pitchFamily="18" charset="0"/>
              </a:rPr>
              <a:t>sáng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truyền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khí</a:t>
            </a:r>
            <a:r>
              <a:rPr lang="en-US" sz="3600" b="1" dirty="0">
                <a:latin typeface="Times New Roman" pitchFamily="18" charset="0"/>
                <a:cs typeface="Times New Roman" pitchFamily="18" charset="0"/>
              </a:rPr>
              <a:t> sang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a:solidFill>
                  <a:srgbClr val="990000"/>
                </a:solidFill>
                <a:latin typeface="Times New Roman" pitchFamily="18" charset="0"/>
                <a:cs typeface="Times New Roman" pitchFamily="18" charset="0"/>
              </a:rPr>
              <a:t>(</a:t>
            </a:r>
            <a:r>
              <a:rPr lang="en-US" sz="3600" b="1" dirty="0" err="1">
                <a:solidFill>
                  <a:srgbClr val="990000"/>
                </a:solidFill>
                <a:latin typeface="Times New Roman" pitchFamily="18" charset="0"/>
                <a:cs typeface="Times New Roman" pitchFamily="18" charset="0"/>
              </a:rPr>
              <a:t>tức</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là</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truyền</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từ</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môi</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trường</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trong</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suốt</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này</a:t>
            </a:r>
            <a:r>
              <a:rPr lang="en-US" sz="3600" b="1" dirty="0">
                <a:solidFill>
                  <a:srgbClr val="990000"/>
                </a:solidFill>
                <a:latin typeface="Times New Roman" pitchFamily="18" charset="0"/>
                <a:cs typeface="Times New Roman" pitchFamily="18" charset="0"/>
              </a:rPr>
              <a:t> sang </a:t>
            </a:r>
            <a:r>
              <a:rPr lang="en-US" sz="3600" b="1" dirty="0" err="1">
                <a:solidFill>
                  <a:srgbClr val="990000"/>
                </a:solidFill>
                <a:latin typeface="Times New Roman" pitchFamily="18" charset="0"/>
                <a:cs typeface="Times New Roman" pitchFamily="18" charset="0"/>
              </a:rPr>
              <a:t>môi</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trường</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trong</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suốt</a:t>
            </a:r>
            <a:r>
              <a:rPr lang="en-US" sz="3600" b="1" dirty="0">
                <a:solidFill>
                  <a:srgbClr val="990000"/>
                </a:solidFill>
                <a:latin typeface="Times New Roman" pitchFamily="18" charset="0"/>
                <a:cs typeface="Times New Roman" pitchFamily="18" charset="0"/>
              </a:rPr>
              <a:t> </a:t>
            </a:r>
            <a:r>
              <a:rPr lang="en-US" sz="3600" b="1" dirty="0" err="1">
                <a:solidFill>
                  <a:srgbClr val="990000"/>
                </a:solidFill>
                <a:latin typeface="Times New Roman" pitchFamily="18" charset="0"/>
                <a:cs typeface="Times New Roman" pitchFamily="18" charset="0"/>
              </a:rPr>
              <a:t>khác</a:t>
            </a:r>
            <a:r>
              <a:rPr lang="en-US" sz="3600" b="1" dirty="0">
                <a:solidFill>
                  <a:srgbClr val="990000"/>
                </a:solidFill>
                <a:latin typeface="Times New Roman" pitchFamily="18" charset="0"/>
                <a:cs typeface="Times New Roman" pitchFamily="18" charset="0"/>
              </a:rPr>
              <a:t>)</a:t>
            </a:r>
            <a:r>
              <a:rPr lang="en-US" sz="3600" b="1" dirty="0">
                <a:solidFill>
                  <a:srgbClr val="0000FF"/>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giữa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môi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khúc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sáng</a:t>
            </a:r>
            <a:r>
              <a:rPr lang="en-US" sz="3600" b="1" dirty="0">
                <a:solidFill>
                  <a:srgbClr val="FF0000"/>
                </a:solidFill>
                <a:latin typeface="Times New Roman" pitchFamily="18" charset="0"/>
                <a:cs typeface="Times New Roman" pitchFamily="18" charset="0"/>
              </a:rPr>
              <a:t>.</a:t>
            </a:r>
          </a:p>
        </p:txBody>
      </p:sp>
      <p:grpSp>
        <p:nvGrpSpPr>
          <p:cNvPr id="34" name="Group 42"/>
          <p:cNvGrpSpPr>
            <a:grpSpLocks/>
          </p:cNvGrpSpPr>
          <p:nvPr/>
        </p:nvGrpSpPr>
        <p:grpSpPr bwMode="auto">
          <a:xfrm>
            <a:off x="7324726" y="1636713"/>
            <a:ext cx="3190875" cy="4343400"/>
            <a:chOff x="3654" y="528"/>
            <a:chExt cx="2010" cy="2736"/>
          </a:xfrm>
        </p:grpSpPr>
        <p:grpSp>
          <p:nvGrpSpPr>
            <p:cNvPr id="35" name="Group 7"/>
            <p:cNvGrpSpPr>
              <a:grpSpLocks/>
            </p:cNvGrpSpPr>
            <p:nvPr/>
          </p:nvGrpSpPr>
          <p:grpSpPr bwMode="auto">
            <a:xfrm>
              <a:off x="3654" y="528"/>
              <a:ext cx="2010" cy="2736"/>
              <a:chOff x="2786" y="912"/>
              <a:chExt cx="2010" cy="2736"/>
            </a:xfrm>
          </p:grpSpPr>
          <p:sp>
            <p:nvSpPr>
              <p:cNvPr id="40" name="Rectangle 8"/>
              <p:cNvSpPr>
                <a:spLocks noChangeArrowheads="1"/>
              </p:cNvSpPr>
              <p:nvPr/>
            </p:nvSpPr>
            <p:spPr bwMode="auto">
              <a:xfrm>
                <a:off x="3213" y="1968"/>
                <a:ext cx="1575" cy="1680"/>
              </a:xfrm>
              <a:prstGeom prst="rect">
                <a:avLst/>
              </a:prstGeom>
              <a:solidFill>
                <a:schemeClr val="bg1">
                  <a:alpha val="61176"/>
                </a:schemeClr>
              </a:solidFill>
              <a:ln w="9525">
                <a:miter lim="800000"/>
                <a:headEnd/>
                <a:tailEnd/>
              </a:ln>
              <a:scene3d>
                <a:camera prst="legacyObliqueTopLeft"/>
                <a:lightRig rig="legacyFlat2" dir="t"/>
              </a:scene3d>
              <a:sp3d extrusionH="1243000" prstMaterial="legacyMatte">
                <a:bevelT w="13500" h="13500" prst="angle"/>
                <a:bevelB w="13500" h="13500" prst="angle"/>
                <a:extrusionClr>
                  <a:srgbClr val="CCECFF"/>
                </a:extrusionClr>
              </a:sp3d>
            </p:spPr>
            <p:txBody>
              <a:bodyPr wrap="none" anchor="ctr">
                <a:flatTx/>
              </a:bodyPr>
              <a:lstStyle/>
              <a:p>
                <a:pPr eaLnBrk="1" hangingPunct="1"/>
                <a:endParaRPr lang="en-US" sz="3200" b="1">
                  <a:latin typeface="VNI-Top" pitchFamily="2" charset="0"/>
                </a:endParaRPr>
              </a:p>
            </p:txBody>
          </p:sp>
          <p:sp>
            <p:nvSpPr>
              <p:cNvPr id="41" name="Rectangle 9"/>
              <p:cNvSpPr>
                <a:spLocks noChangeArrowheads="1"/>
              </p:cNvSpPr>
              <p:nvPr/>
            </p:nvSpPr>
            <p:spPr bwMode="auto">
              <a:xfrm>
                <a:off x="3034" y="2352"/>
                <a:ext cx="1575" cy="1104"/>
              </a:xfrm>
              <a:prstGeom prst="rect">
                <a:avLst/>
              </a:prstGeom>
              <a:solidFill>
                <a:srgbClr val="CCFFFF">
                  <a:alpha val="47842"/>
                </a:srgbClr>
              </a:solidFill>
              <a:ln w="9525">
                <a:miter lim="800000"/>
                <a:headEnd/>
                <a:tailEnd/>
              </a:ln>
              <a:scene3d>
                <a:camera prst="legacyObliqueTopLeft"/>
                <a:lightRig rig="legacyFlat4" dir="b"/>
              </a:scene3d>
              <a:sp3d extrusionH="430200" prstMaterial="legacyMatte">
                <a:bevelT w="13500" h="13500" prst="angle"/>
                <a:bevelB w="13500" h="13500" prst="angle"/>
                <a:extrusionClr>
                  <a:srgbClr val="E1FFFF"/>
                </a:extrusionClr>
              </a:sp3d>
            </p:spPr>
            <p:txBody>
              <a:bodyPr wrap="none" anchor="ctr">
                <a:flatTx/>
              </a:bodyPr>
              <a:lstStyle/>
              <a:p>
                <a:pPr eaLnBrk="1" hangingPunct="1"/>
                <a:endParaRPr lang="en-US" sz="3200" b="1">
                  <a:latin typeface="VNI-Top" pitchFamily="2" charset="0"/>
                </a:endParaRPr>
              </a:p>
            </p:txBody>
          </p:sp>
          <p:sp>
            <p:nvSpPr>
              <p:cNvPr id="42" name="Line 10"/>
              <p:cNvSpPr>
                <a:spLocks noChangeShapeType="1"/>
              </p:cNvSpPr>
              <p:nvPr/>
            </p:nvSpPr>
            <p:spPr bwMode="auto">
              <a:xfrm>
                <a:off x="2927" y="1676"/>
                <a:ext cx="1575" cy="0"/>
              </a:xfrm>
              <a:prstGeom prst="line">
                <a:avLst/>
              </a:prstGeom>
              <a:noFill/>
              <a:ln w="12700">
                <a:solidFill>
                  <a:schemeClr val="tx1"/>
                </a:solidFill>
                <a:round/>
                <a:headEnd/>
                <a:tailEnd/>
              </a:ln>
            </p:spPr>
            <p:txBody>
              <a:bodyPr/>
              <a:lstStyle/>
              <a:p>
                <a:endParaRPr lang="en-US" sz="1800"/>
              </a:p>
            </p:txBody>
          </p:sp>
          <p:sp>
            <p:nvSpPr>
              <p:cNvPr id="43" name="Line 11"/>
              <p:cNvSpPr>
                <a:spLocks noChangeShapeType="1"/>
              </p:cNvSpPr>
              <p:nvPr/>
            </p:nvSpPr>
            <p:spPr bwMode="auto">
              <a:xfrm>
                <a:off x="4510" y="1672"/>
                <a:ext cx="286" cy="288"/>
              </a:xfrm>
              <a:prstGeom prst="line">
                <a:avLst/>
              </a:prstGeom>
              <a:noFill/>
              <a:ln w="28575">
                <a:solidFill>
                  <a:schemeClr val="tx1"/>
                </a:solidFill>
                <a:round/>
                <a:headEnd/>
                <a:tailEnd/>
              </a:ln>
            </p:spPr>
            <p:txBody>
              <a:bodyPr/>
              <a:lstStyle/>
              <a:p>
                <a:endParaRPr lang="en-US" sz="1800"/>
              </a:p>
            </p:txBody>
          </p:sp>
          <p:sp>
            <p:nvSpPr>
              <p:cNvPr id="44" name="Rectangle 12"/>
              <p:cNvSpPr>
                <a:spLocks noChangeArrowheads="1"/>
              </p:cNvSpPr>
              <p:nvPr/>
            </p:nvSpPr>
            <p:spPr bwMode="auto">
              <a:xfrm>
                <a:off x="3022" y="1152"/>
                <a:ext cx="1569" cy="2256"/>
              </a:xfrm>
              <a:prstGeom prst="rect">
                <a:avLst/>
              </a:prstGeom>
              <a:gradFill rotWithShape="1">
                <a:gsLst>
                  <a:gs pos="0">
                    <a:srgbClr val="E0E0E0"/>
                  </a:gs>
                  <a:gs pos="100000">
                    <a:srgbClr val="AAAAAA"/>
                  </a:gs>
                </a:gsLst>
                <a:lin ang="5400000" scaled="1"/>
              </a:gradFill>
              <a:ln w="9525">
                <a:noFill/>
                <a:miter lim="800000"/>
                <a:headEnd/>
                <a:tailEnd/>
              </a:ln>
            </p:spPr>
            <p:txBody>
              <a:bodyPr wrap="none" anchor="ctr"/>
              <a:lstStyle/>
              <a:p>
                <a:pPr eaLnBrk="1" hangingPunct="1"/>
                <a:endParaRPr lang="en-US" sz="3200" b="1">
                  <a:latin typeface="VNI-Top" pitchFamily="2" charset="0"/>
                </a:endParaRPr>
              </a:p>
            </p:txBody>
          </p:sp>
          <p:sp>
            <p:nvSpPr>
              <p:cNvPr id="45" name="Line 13"/>
              <p:cNvSpPr>
                <a:spLocks noChangeShapeType="1"/>
              </p:cNvSpPr>
              <p:nvPr/>
            </p:nvSpPr>
            <p:spPr bwMode="auto">
              <a:xfrm>
                <a:off x="2931" y="1680"/>
                <a:ext cx="0" cy="1680"/>
              </a:xfrm>
              <a:prstGeom prst="line">
                <a:avLst/>
              </a:prstGeom>
              <a:noFill/>
              <a:ln w="19050">
                <a:solidFill>
                  <a:schemeClr val="tx1"/>
                </a:solidFill>
                <a:round/>
                <a:headEnd/>
                <a:tailEnd/>
              </a:ln>
            </p:spPr>
            <p:txBody>
              <a:bodyPr/>
              <a:lstStyle/>
              <a:p>
                <a:endParaRPr lang="en-US" sz="1800"/>
              </a:p>
            </p:txBody>
          </p:sp>
          <p:sp>
            <p:nvSpPr>
              <p:cNvPr id="46" name="Line 14"/>
              <p:cNvSpPr>
                <a:spLocks noChangeShapeType="1"/>
              </p:cNvSpPr>
              <p:nvPr/>
            </p:nvSpPr>
            <p:spPr bwMode="auto">
              <a:xfrm>
                <a:off x="2927" y="1680"/>
                <a:ext cx="286" cy="288"/>
              </a:xfrm>
              <a:prstGeom prst="line">
                <a:avLst/>
              </a:prstGeom>
              <a:noFill/>
              <a:ln w="28575">
                <a:solidFill>
                  <a:schemeClr val="tx1"/>
                </a:solidFill>
                <a:round/>
                <a:headEnd/>
                <a:tailEnd/>
              </a:ln>
            </p:spPr>
            <p:txBody>
              <a:bodyPr/>
              <a:lstStyle/>
              <a:p>
                <a:endParaRPr lang="en-US" sz="1800"/>
              </a:p>
            </p:txBody>
          </p:sp>
          <p:sp>
            <p:nvSpPr>
              <p:cNvPr id="47" name="Line 15"/>
              <p:cNvSpPr>
                <a:spLocks noChangeShapeType="1"/>
              </p:cNvSpPr>
              <p:nvPr/>
            </p:nvSpPr>
            <p:spPr bwMode="auto">
              <a:xfrm>
                <a:off x="2927" y="3360"/>
                <a:ext cx="286" cy="288"/>
              </a:xfrm>
              <a:prstGeom prst="line">
                <a:avLst/>
              </a:prstGeom>
              <a:noFill/>
              <a:ln w="28575">
                <a:solidFill>
                  <a:schemeClr val="tx1"/>
                </a:solidFill>
                <a:round/>
                <a:headEnd/>
                <a:tailEnd/>
              </a:ln>
            </p:spPr>
            <p:txBody>
              <a:bodyPr/>
              <a:lstStyle/>
              <a:p>
                <a:endParaRPr lang="en-US" sz="1800"/>
              </a:p>
            </p:txBody>
          </p:sp>
          <p:sp>
            <p:nvSpPr>
              <p:cNvPr id="48" name="Rectangle 16"/>
              <p:cNvSpPr>
                <a:spLocks noChangeArrowheads="1"/>
              </p:cNvSpPr>
              <p:nvPr/>
            </p:nvSpPr>
            <p:spPr bwMode="auto">
              <a:xfrm>
                <a:off x="3213" y="2527"/>
                <a:ext cx="1575" cy="1104"/>
              </a:xfrm>
              <a:prstGeom prst="rect">
                <a:avLst/>
              </a:prstGeom>
              <a:solidFill>
                <a:srgbClr val="CCFFFF">
                  <a:alpha val="47842"/>
                </a:srgbClr>
              </a:solidFill>
              <a:ln w="9525">
                <a:miter lim="800000"/>
                <a:headEnd/>
                <a:tailEnd/>
              </a:ln>
              <a:scene3d>
                <a:camera prst="legacyObliqueTopLeft"/>
                <a:lightRig rig="legacyFlat4" dir="b"/>
              </a:scene3d>
              <a:sp3d extrusionH="887400" prstMaterial="legacyMatte">
                <a:bevelT w="13500" h="13500" prst="angle"/>
                <a:bevelB w="13500" h="13500" prst="angle"/>
                <a:extrusionClr>
                  <a:srgbClr val="E1FFFF"/>
                </a:extrusionClr>
              </a:sp3d>
            </p:spPr>
            <p:txBody>
              <a:bodyPr wrap="none" anchor="ctr">
                <a:flatTx/>
              </a:bodyPr>
              <a:lstStyle/>
              <a:p>
                <a:pPr eaLnBrk="1" hangingPunct="1"/>
                <a:endParaRPr lang="en-US" sz="3200" b="1">
                  <a:latin typeface="VNI-Top" pitchFamily="2" charset="0"/>
                </a:endParaRPr>
              </a:p>
            </p:txBody>
          </p:sp>
          <p:sp>
            <p:nvSpPr>
              <p:cNvPr id="49" name="Line 17"/>
              <p:cNvSpPr>
                <a:spLocks noChangeShapeType="1"/>
              </p:cNvSpPr>
              <p:nvPr/>
            </p:nvSpPr>
            <p:spPr bwMode="auto">
              <a:xfrm>
                <a:off x="3213" y="1968"/>
                <a:ext cx="1575" cy="0"/>
              </a:xfrm>
              <a:prstGeom prst="line">
                <a:avLst/>
              </a:prstGeom>
              <a:noFill/>
              <a:ln w="12700">
                <a:solidFill>
                  <a:schemeClr val="tx1"/>
                </a:solidFill>
                <a:round/>
                <a:headEnd/>
                <a:tailEnd/>
              </a:ln>
            </p:spPr>
            <p:txBody>
              <a:bodyPr/>
              <a:lstStyle/>
              <a:p>
                <a:endParaRPr lang="en-US" sz="1800"/>
              </a:p>
            </p:txBody>
          </p:sp>
          <p:sp>
            <p:nvSpPr>
              <p:cNvPr id="50" name="Line 18"/>
              <p:cNvSpPr>
                <a:spLocks noChangeShapeType="1"/>
              </p:cNvSpPr>
              <p:nvPr/>
            </p:nvSpPr>
            <p:spPr bwMode="auto">
              <a:xfrm>
                <a:off x="3840" y="1131"/>
                <a:ext cx="5" cy="2279"/>
              </a:xfrm>
              <a:prstGeom prst="line">
                <a:avLst/>
              </a:prstGeom>
              <a:noFill/>
              <a:ln w="38100">
                <a:solidFill>
                  <a:srgbClr val="FF00FF"/>
                </a:solidFill>
                <a:round/>
                <a:headEnd/>
                <a:tailEnd/>
              </a:ln>
            </p:spPr>
            <p:txBody>
              <a:bodyPr/>
              <a:lstStyle/>
              <a:p>
                <a:endParaRPr lang="en-US" sz="1800"/>
              </a:p>
            </p:txBody>
          </p:sp>
          <p:sp>
            <p:nvSpPr>
              <p:cNvPr id="51" name="Line 19"/>
              <p:cNvSpPr>
                <a:spLocks noChangeShapeType="1"/>
              </p:cNvSpPr>
              <p:nvPr/>
            </p:nvSpPr>
            <p:spPr bwMode="auto">
              <a:xfrm>
                <a:off x="3845" y="2344"/>
                <a:ext cx="382" cy="1056"/>
              </a:xfrm>
              <a:prstGeom prst="line">
                <a:avLst/>
              </a:prstGeom>
              <a:noFill/>
              <a:ln w="44450">
                <a:solidFill>
                  <a:srgbClr val="FFCC00"/>
                </a:solidFill>
                <a:round/>
                <a:headEnd/>
                <a:tailEnd/>
              </a:ln>
            </p:spPr>
            <p:txBody>
              <a:bodyPr/>
              <a:lstStyle/>
              <a:p>
                <a:endParaRPr lang="en-US" sz="1800"/>
              </a:p>
            </p:txBody>
          </p:sp>
          <p:sp>
            <p:nvSpPr>
              <p:cNvPr id="52" name="Line 20"/>
              <p:cNvSpPr>
                <a:spLocks noChangeShapeType="1"/>
              </p:cNvSpPr>
              <p:nvPr/>
            </p:nvSpPr>
            <p:spPr bwMode="auto">
              <a:xfrm>
                <a:off x="3213" y="3648"/>
                <a:ext cx="1575" cy="0"/>
              </a:xfrm>
              <a:prstGeom prst="line">
                <a:avLst/>
              </a:prstGeom>
              <a:noFill/>
              <a:ln w="38100">
                <a:solidFill>
                  <a:schemeClr val="tx1"/>
                </a:solidFill>
                <a:round/>
                <a:headEnd/>
                <a:tailEnd/>
              </a:ln>
            </p:spPr>
            <p:txBody>
              <a:bodyPr/>
              <a:lstStyle/>
              <a:p>
                <a:endParaRPr lang="en-US" sz="1800"/>
              </a:p>
            </p:txBody>
          </p:sp>
          <p:sp>
            <p:nvSpPr>
              <p:cNvPr id="53" name="Line 21"/>
              <p:cNvSpPr>
                <a:spLocks noChangeShapeType="1"/>
              </p:cNvSpPr>
              <p:nvPr/>
            </p:nvSpPr>
            <p:spPr bwMode="auto">
              <a:xfrm>
                <a:off x="3213" y="1968"/>
                <a:ext cx="0" cy="1680"/>
              </a:xfrm>
              <a:prstGeom prst="line">
                <a:avLst/>
              </a:prstGeom>
              <a:noFill/>
              <a:ln w="38100">
                <a:solidFill>
                  <a:schemeClr val="tx1"/>
                </a:solidFill>
                <a:round/>
                <a:headEnd/>
                <a:tailEnd/>
              </a:ln>
            </p:spPr>
            <p:txBody>
              <a:bodyPr/>
              <a:lstStyle/>
              <a:p>
                <a:endParaRPr lang="en-US" sz="1800"/>
              </a:p>
            </p:txBody>
          </p:sp>
          <p:sp>
            <p:nvSpPr>
              <p:cNvPr id="54" name="Line 22"/>
              <p:cNvSpPr>
                <a:spLocks noChangeShapeType="1"/>
              </p:cNvSpPr>
              <p:nvPr/>
            </p:nvSpPr>
            <p:spPr bwMode="auto">
              <a:xfrm>
                <a:off x="4788" y="1968"/>
                <a:ext cx="0" cy="1680"/>
              </a:xfrm>
              <a:prstGeom prst="line">
                <a:avLst/>
              </a:prstGeom>
              <a:noFill/>
              <a:ln w="38100">
                <a:solidFill>
                  <a:schemeClr val="tx1"/>
                </a:solidFill>
                <a:round/>
                <a:headEnd/>
                <a:tailEnd/>
              </a:ln>
            </p:spPr>
            <p:txBody>
              <a:bodyPr/>
              <a:lstStyle/>
              <a:p>
                <a:endParaRPr lang="en-US" sz="1800"/>
              </a:p>
            </p:txBody>
          </p:sp>
          <p:sp>
            <p:nvSpPr>
              <p:cNvPr id="55" name="Text Box 23"/>
              <p:cNvSpPr txBox="1">
                <a:spLocks noChangeArrowheads="1"/>
              </p:cNvSpPr>
              <p:nvPr/>
            </p:nvSpPr>
            <p:spPr bwMode="auto">
              <a:xfrm>
                <a:off x="3865" y="1048"/>
                <a:ext cx="287"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6600"/>
                    </a:solidFill>
                    <a:latin typeface="VNI-Times" pitchFamily="2" charset="0"/>
                  </a:rPr>
                  <a:t>N</a:t>
                </a:r>
              </a:p>
            </p:txBody>
          </p:sp>
          <p:sp>
            <p:nvSpPr>
              <p:cNvPr id="56" name="Text Box 24"/>
              <p:cNvSpPr txBox="1">
                <a:spLocks noChangeArrowheads="1"/>
              </p:cNvSpPr>
              <p:nvPr/>
            </p:nvSpPr>
            <p:spPr bwMode="auto">
              <a:xfrm>
                <a:off x="3499" y="3114"/>
                <a:ext cx="382"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6600"/>
                    </a:solidFill>
                    <a:latin typeface="VNI-Times" pitchFamily="2" charset="0"/>
                  </a:rPr>
                  <a:t>N’</a:t>
                </a:r>
              </a:p>
            </p:txBody>
          </p:sp>
          <p:sp>
            <p:nvSpPr>
              <p:cNvPr id="57" name="Text Box 25"/>
              <p:cNvSpPr txBox="1">
                <a:spLocks noChangeArrowheads="1"/>
              </p:cNvSpPr>
              <p:nvPr/>
            </p:nvSpPr>
            <p:spPr bwMode="auto">
              <a:xfrm>
                <a:off x="2974" y="2035"/>
                <a:ext cx="287"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CC"/>
                    </a:solidFill>
                    <a:latin typeface="VNI-Times" pitchFamily="2" charset="0"/>
                  </a:rPr>
                  <a:t>P</a:t>
                </a:r>
              </a:p>
            </p:txBody>
          </p:sp>
          <p:sp>
            <p:nvSpPr>
              <p:cNvPr id="58" name="Text Box 26"/>
              <p:cNvSpPr txBox="1">
                <a:spLocks noChangeArrowheads="1"/>
              </p:cNvSpPr>
              <p:nvPr/>
            </p:nvSpPr>
            <p:spPr bwMode="auto">
              <a:xfrm>
                <a:off x="4454" y="2016"/>
                <a:ext cx="286"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CC"/>
                    </a:solidFill>
                    <a:latin typeface="VNI-Times" pitchFamily="2" charset="0"/>
                  </a:rPr>
                  <a:t>Q</a:t>
                </a:r>
              </a:p>
            </p:txBody>
          </p:sp>
          <p:sp>
            <p:nvSpPr>
              <p:cNvPr id="59" name="Text Box 27"/>
              <p:cNvSpPr txBox="1">
                <a:spLocks noChangeArrowheads="1"/>
              </p:cNvSpPr>
              <p:nvPr/>
            </p:nvSpPr>
            <p:spPr bwMode="auto">
              <a:xfrm>
                <a:off x="3937" y="2008"/>
                <a:ext cx="287"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990000"/>
                    </a:solidFill>
                    <a:latin typeface="VNI-Times" pitchFamily="2" charset="0"/>
                  </a:rPr>
                  <a:t>I</a:t>
                </a:r>
              </a:p>
            </p:txBody>
          </p:sp>
          <p:sp>
            <p:nvSpPr>
              <p:cNvPr id="60" name="Line 28"/>
              <p:cNvSpPr>
                <a:spLocks noChangeShapeType="1"/>
              </p:cNvSpPr>
              <p:nvPr/>
            </p:nvSpPr>
            <p:spPr bwMode="auto">
              <a:xfrm>
                <a:off x="3024" y="1152"/>
                <a:ext cx="816" cy="1200"/>
              </a:xfrm>
              <a:prstGeom prst="line">
                <a:avLst/>
              </a:prstGeom>
              <a:noFill/>
              <a:ln w="44450">
                <a:solidFill>
                  <a:srgbClr val="FFCC00"/>
                </a:solidFill>
                <a:round/>
                <a:headEnd/>
                <a:tailEnd/>
              </a:ln>
            </p:spPr>
            <p:txBody>
              <a:bodyPr/>
              <a:lstStyle/>
              <a:p>
                <a:endParaRPr lang="en-US" sz="1800"/>
              </a:p>
            </p:txBody>
          </p:sp>
          <p:sp>
            <p:nvSpPr>
              <p:cNvPr id="61" name="Text Box 29"/>
              <p:cNvSpPr txBox="1">
                <a:spLocks noChangeArrowheads="1"/>
              </p:cNvSpPr>
              <p:nvPr/>
            </p:nvSpPr>
            <p:spPr bwMode="auto">
              <a:xfrm>
                <a:off x="4227" y="3103"/>
                <a:ext cx="382"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VNI-Times" pitchFamily="2" charset="0"/>
                  </a:rPr>
                  <a:t>K</a:t>
                </a:r>
              </a:p>
            </p:txBody>
          </p:sp>
          <p:sp>
            <p:nvSpPr>
              <p:cNvPr id="62" name="Text Box 30"/>
              <p:cNvSpPr txBox="1">
                <a:spLocks noChangeArrowheads="1"/>
              </p:cNvSpPr>
              <p:nvPr/>
            </p:nvSpPr>
            <p:spPr bwMode="auto">
              <a:xfrm>
                <a:off x="2786" y="912"/>
                <a:ext cx="286" cy="365"/>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VNI-Times" pitchFamily="2" charset="0"/>
                  </a:rPr>
                  <a:t>S</a:t>
                </a:r>
              </a:p>
            </p:txBody>
          </p:sp>
          <p:sp>
            <p:nvSpPr>
              <p:cNvPr id="63" name="AutoShape 31"/>
              <p:cNvSpPr>
                <a:spLocks noChangeArrowheads="1"/>
              </p:cNvSpPr>
              <p:nvPr/>
            </p:nvSpPr>
            <p:spPr bwMode="auto">
              <a:xfrm>
                <a:off x="3824" y="2315"/>
                <a:ext cx="48" cy="48"/>
              </a:xfrm>
              <a:prstGeom prst="flowChartConnector">
                <a:avLst/>
              </a:prstGeom>
              <a:solidFill>
                <a:srgbClr val="FF0000"/>
              </a:solidFill>
              <a:ln w="76200">
                <a:solidFill>
                  <a:srgbClr val="0000FF"/>
                </a:solidFill>
                <a:round/>
                <a:headEnd/>
                <a:tailEnd/>
              </a:ln>
            </p:spPr>
            <p:txBody>
              <a:bodyPr wrap="none" anchor="ctr"/>
              <a:lstStyle/>
              <a:p>
                <a:pPr algn="ctr" eaLnBrk="1" hangingPunct="1"/>
                <a:endParaRPr lang="vi-VN" sz="3200" b="1">
                  <a:solidFill>
                    <a:srgbClr val="CC0099"/>
                  </a:solidFill>
                  <a:latin typeface="VNI-Vari" pitchFamily="2" charset="0"/>
                </a:endParaRPr>
              </a:p>
            </p:txBody>
          </p:sp>
        </p:grpSp>
        <p:sp>
          <p:nvSpPr>
            <p:cNvPr id="36" name="Line 38"/>
            <p:cNvSpPr>
              <a:spLocks noChangeShapeType="1"/>
            </p:cNvSpPr>
            <p:nvPr/>
          </p:nvSpPr>
          <p:spPr bwMode="auto">
            <a:xfrm>
              <a:off x="4242" y="1273"/>
              <a:ext cx="62" cy="98"/>
            </a:xfrm>
            <a:prstGeom prst="line">
              <a:avLst/>
            </a:prstGeom>
            <a:noFill/>
            <a:ln w="44450">
              <a:solidFill>
                <a:srgbClr val="FFCC00"/>
              </a:solidFill>
              <a:round/>
              <a:headEnd/>
              <a:tailEnd type="stealth" w="lg" len="lg"/>
            </a:ln>
          </p:spPr>
          <p:txBody>
            <a:bodyPr/>
            <a:lstStyle/>
            <a:p>
              <a:endParaRPr lang="en-US" sz="1800"/>
            </a:p>
          </p:txBody>
        </p:sp>
        <p:sp>
          <p:nvSpPr>
            <p:cNvPr id="37" name="Line 39"/>
            <p:cNvSpPr>
              <a:spLocks noChangeShapeType="1"/>
            </p:cNvSpPr>
            <p:nvPr/>
          </p:nvSpPr>
          <p:spPr bwMode="auto">
            <a:xfrm>
              <a:off x="4956" y="2617"/>
              <a:ext cx="29" cy="96"/>
            </a:xfrm>
            <a:prstGeom prst="line">
              <a:avLst/>
            </a:prstGeom>
            <a:noFill/>
            <a:ln w="44450">
              <a:solidFill>
                <a:srgbClr val="FFCC00"/>
              </a:solidFill>
              <a:round/>
              <a:headEnd/>
              <a:tailEnd type="stealth" w="lg" len="lg"/>
            </a:ln>
          </p:spPr>
          <p:txBody>
            <a:bodyPr/>
            <a:lstStyle/>
            <a:p>
              <a:endParaRPr lang="en-US" sz="1800"/>
            </a:p>
          </p:txBody>
        </p:sp>
        <p:sp>
          <p:nvSpPr>
            <p:cNvPr id="38" name="Text Box 40"/>
            <p:cNvSpPr txBox="1">
              <a:spLocks noChangeArrowheads="1"/>
            </p:cNvSpPr>
            <p:nvPr/>
          </p:nvSpPr>
          <p:spPr bwMode="auto">
            <a:xfrm>
              <a:off x="4126" y="720"/>
              <a:ext cx="624" cy="446"/>
            </a:xfrm>
            <a:prstGeom prst="rect">
              <a:avLst/>
            </a:prstGeom>
            <a:noFill/>
            <a:ln w="9525">
              <a:noFill/>
              <a:miter lim="800000"/>
              <a:headEnd/>
              <a:tailEnd/>
            </a:ln>
          </p:spPr>
          <p:txBody>
            <a:bodyPr>
              <a:spAutoFit/>
            </a:bodyPr>
            <a:lstStyle/>
            <a:p>
              <a:pPr eaLnBrk="1" hangingPunct="1"/>
              <a:r>
                <a:rPr lang="en-US" sz="2000" b="1" dirty="0" err="1">
                  <a:solidFill>
                    <a:srgbClr val="FF0000"/>
                  </a:solidFill>
                  <a:latin typeface="Times New Roman" pitchFamily="18" charset="0"/>
                  <a:cs typeface="Times New Roman" pitchFamily="18" charset="0"/>
                </a:rPr>
                <a:t>Không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khí</a:t>
              </a:r>
              <a:endParaRPr lang="en-US" sz="2000" b="1" dirty="0">
                <a:solidFill>
                  <a:srgbClr val="FF0000"/>
                </a:solidFill>
                <a:latin typeface="Times New Roman" pitchFamily="18" charset="0"/>
                <a:cs typeface="Times New Roman" pitchFamily="18" charset="0"/>
              </a:endParaRPr>
            </a:p>
          </p:txBody>
        </p:sp>
        <p:sp>
          <p:nvSpPr>
            <p:cNvPr id="39" name="Text Box 41"/>
            <p:cNvSpPr txBox="1">
              <a:spLocks noChangeArrowheads="1"/>
            </p:cNvSpPr>
            <p:nvPr/>
          </p:nvSpPr>
          <p:spPr bwMode="auto">
            <a:xfrm>
              <a:off x="4099" y="2142"/>
              <a:ext cx="672" cy="252"/>
            </a:xfrm>
            <a:prstGeom prst="rect">
              <a:avLst/>
            </a:prstGeom>
            <a:noFill/>
            <a:ln w="9525">
              <a:noFill/>
              <a:miter lim="800000"/>
              <a:headEnd/>
              <a:tailEnd/>
            </a:ln>
          </p:spPr>
          <p:txBody>
            <a:bodyPr>
              <a:spAutoFit/>
            </a:bodyPr>
            <a:lstStyle/>
            <a:p>
              <a:pPr eaLnBrk="1" hangingPunct="1"/>
              <a:r>
                <a:rPr lang="vi-VN" sz="2000" b="1" dirty="0">
                  <a:solidFill>
                    <a:srgbClr val="FF0000"/>
                  </a:solidFill>
                  <a:latin typeface="Times New Roman" pitchFamily="18" charset="0"/>
                  <a:cs typeface="Times New Roman" pitchFamily="18" charset="0"/>
                </a:rPr>
                <a:t>Nước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1751</Words>
  <Application>Microsoft Office PowerPoint</Application>
  <PresentationFormat>Màn hình rộng</PresentationFormat>
  <Paragraphs>425</Paragraphs>
  <Slides>30</Slides>
  <Notes>9</Notes>
  <HiddenSlides>0</HiddenSlides>
  <MMClips>0</MMClips>
  <ScaleCrop>false</ScaleCrop>
  <HeadingPairs>
    <vt:vector size="4" baseType="variant">
      <vt:variant>
        <vt:lpstr>Chủ đề</vt:lpstr>
      </vt:variant>
      <vt:variant>
        <vt:i4>1</vt:i4>
      </vt:variant>
      <vt:variant>
        <vt:lpstr>Tiêu đề Bản chiếu</vt:lpstr>
      </vt:variant>
      <vt:variant>
        <vt:i4>30</vt:i4>
      </vt:variant>
    </vt:vector>
  </HeadingPairs>
  <TitlesOfParts>
    <vt:vector size="31" baseType="lpstr">
      <vt:lpstr>Office Theme</vt:lpstr>
      <vt:lpstr>Bản trình bày PowerPoint</vt:lpstr>
      <vt:lpstr>Bản trình bày PowerPoint</vt:lpstr>
      <vt:lpstr>ÔN TẬP KIẾN THỨC LỚP 7</vt:lpstr>
      <vt:lpstr>Bản trình bày PowerPoint</vt:lpstr>
      <vt:lpstr>Đặt mắt nhìn dọc theo một chiếc đũa thẳng từ đầu trên (hình 40.1a sgk), ta không nhìn thấy đầu dưới của đũa. Giữ nguyên vị trí đặt mắt, đổ nước vào bát liệu ta có nhìn thấy đầu dưới của đũa hay không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2) Tia nào sau đây là tia khúc xạ của tia tới SI? Vì sao?</vt:lpstr>
      <vt:lpstr>3) Tia nào sau đây là tia khúc xạ của tia tới SI? Vì sao?</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Đức Hồ</cp:lastModifiedBy>
  <cp:revision>36</cp:revision>
  <dcterms:created xsi:type="dcterms:W3CDTF">2023-01-28T12:51:47Z</dcterms:created>
  <dcterms:modified xsi:type="dcterms:W3CDTF">2024-01-31T06:09:44Z</dcterms:modified>
</cp:coreProperties>
</file>