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0" r:id="rId2"/>
    <p:sldId id="291" r:id="rId3"/>
    <p:sldId id="258" r:id="rId4"/>
    <p:sldId id="281" r:id="rId5"/>
    <p:sldId id="284" r:id="rId6"/>
    <p:sldId id="292" r:id="rId7"/>
    <p:sldId id="308" r:id="rId8"/>
    <p:sldId id="310" r:id="rId9"/>
    <p:sldId id="311" r:id="rId10"/>
    <p:sldId id="304" r:id="rId11"/>
    <p:sldId id="305" r:id="rId12"/>
    <p:sldId id="306" r:id="rId13"/>
    <p:sldId id="309" r:id="rId14"/>
    <p:sldId id="307" r:id="rId15"/>
    <p:sldId id="295" r:id="rId16"/>
    <p:sldId id="288" r:id="rId17"/>
    <p:sldId id="300" r:id="rId18"/>
    <p:sldId id="301" r:id="rId19"/>
    <p:sldId id="302" r:id="rId20"/>
    <p:sldId id="303" r:id="rId21"/>
    <p:sldId id="289" r:id="rId22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63" d="100"/>
          <a:sy n="63" d="100"/>
        </p:scale>
        <p:origin x="240" y="3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en-VN" smtClean="0"/>
              <a:t>4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en-VN" smtClean="0"/>
              <a:t>09/10/2024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sv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VTH51J9dO8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vHg82penrzE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VrTslGPf0s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ận Cảnh Kính Hiển Vi">
            <a:extLst>
              <a:ext uri="{FF2B5EF4-FFF2-40B4-BE49-F238E27FC236}">
                <a16:creationId xmlns:a16="http://schemas.microsoft.com/office/drawing/2014/main" id="{E0C4FD44-223E-A74C-81B8-60D5E0F57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33787"/>
            <a:ext cx="12192000" cy="809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E60952-3753-964B-A66D-DC65CCB7FD5E}"/>
              </a:ext>
            </a:extLst>
          </p:cNvPr>
          <p:cNvSpPr txBox="1"/>
          <p:nvPr/>
        </p:nvSpPr>
        <p:spPr>
          <a:xfrm>
            <a:off x="6954034" y="2615607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4300" b="1" dirty="0">
                <a:solidFill>
                  <a:srgbClr val="FFFF00"/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255321-B7B2-C543-BC9B-240DE921CFB4}"/>
              </a:ext>
            </a:extLst>
          </p:cNvPr>
          <p:cNvSpPr txBox="1"/>
          <p:nvPr/>
        </p:nvSpPr>
        <p:spPr>
          <a:xfrm>
            <a:off x="5646322" y="3288323"/>
            <a:ext cx="62280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V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pPr algn="r"/>
            <a:r>
              <a:rPr lang="en-VN" sz="5400" b="1" dirty="0">
                <a:solidFill>
                  <a:srgbClr val="FFFF00"/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ế bào thực vật Hình ảnh - hình ảnh &amp;amp; hình ảnh đẹp - PxHere">
            <a:extLst>
              <a:ext uri="{FF2B5EF4-FFF2-40B4-BE49-F238E27FC236}">
                <a16:creationId xmlns:a16="http://schemas.microsoft.com/office/drawing/2014/main" id="{05E40A41-E564-43ED-A4F8-1FE4ADB33E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14" y="853699"/>
            <a:ext cx="4896166" cy="492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ại sao lá cây có màu xanh?">
            <a:extLst>
              <a:ext uri="{FF2B5EF4-FFF2-40B4-BE49-F238E27FC236}">
                <a16:creationId xmlns:a16="http://schemas.microsoft.com/office/drawing/2014/main" id="{D141BC4C-2263-4169-9FE1-E29C260F3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80" y="1079164"/>
            <a:ext cx="5802402" cy="44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E7A21D-E263-4995-9305-4ACA4A03621C}"/>
              </a:ext>
            </a:extLst>
          </p:cNvPr>
          <p:cNvSpPr txBox="1"/>
          <p:nvPr/>
        </p:nvSpPr>
        <p:spPr>
          <a:xfrm>
            <a:off x="2046514" y="5778836"/>
            <a:ext cx="70974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54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136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Nouvelle page 4">
            <a:extLst>
              <a:ext uri="{FF2B5EF4-FFF2-40B4-BE49-F238E27FC236}">
                <a16:creationId xmlns:a16="http://schemas.microsoft.com/office/drawing/2014/main" id="{C864F759-4A8A-4BFF-A656-D69801AEB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4" r="16120" b="2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oài Morinda citrifolia L. (Cây Nhàu) | Cây Thuốc">
            <a:extLst>
              <a:ext uri="{FF2B5EF4-FFF2-40B4-BE49-F238E27FC236}">
                <a16:creationId xmlns:a16="http://schemas.microsoft.com/office/drawing/2014/main" id="{E1D54D11-39C7-4344-91F7-49D8675A3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58" r="2" b="14603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AB7652-D33C-4F2D-9977-DA2C95B1BB6A}"/>
              </a:ext>
            </a:extLst>
          </p:cNvPr>
          <p:cNvSpPr txBox="1"/>
          <p:nvPr/>
        </p:nvSpPr>
        <p:spPr>
          <a:xfrm>
            <a:off x="986971" y="7286171"/>
            <a:ext cx="9332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677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D99D2C73-08B0-4F6B-A8E9-4651E6BDB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68DB88C-7EF2-487C-85D1-848F61F13E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Động vật nguyên sinh trong hệ thống xử lý nước thải - Flash CT">
            <a:extLst>
              <a:ext uri="{FF2B5EF4-FFF2-40B4-BE49-F238E27FC236}">
                <a16:creationId xmlns:a16="http://schemas.microsoft.com/office/drawing/2014/main" id="{E38C7F13-7E52-4448-8F31-DD3DD2ED7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7464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ỂU VỀ DỊCH CÚM DO VIRUS CORONA | Diễn Đàn Y Tế | Tin Tức">
            <a:extLst>
              <a:ext uri="{FF2B5EF4-FFF2-40B4-BE49-F238E27FC236}">
                <a16:creationId xmlns:a16="http://schemas.microsoft.com/office/drawing/2014/main" id="{4277490C-4385-4B6E-BC07-48D8039A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26769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20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Động vật nguyên sinh trong hệ thống xử lý nước thải - Flash CT">
            <a:extLst>
              <a:ext uri="{FF2B5EF4-FFF2-40B4-BE49-F238E27FC236}">
                <a16:creationId xmlns:a16="http://schemas.microsoft.com/office/drawing/2014/main" id="{E38C7F13-7E52-4448-8F31-DD3DD2ED7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" r="27464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IỂU VỀ DỊCH CÚM DO VIRUS CORONA | Diễn Đàn Y Tế | Tin Tức">
            <a:extLst>
              <a:ext uri="{FF2B5EF4-FFF2-40B4-BE49-F238E27FC236}">
                <a16:creationId xmlns:a16="http://schemas.microsoft.com/office/drawing/2014/main" id="{4277490C-4385-4B6E-BC07-48D8039A26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5" r="26769" b="-1"/>
          <a:stretch/>
        </p:blipFill>
        <p:spPr bwMode="auto">
          <a:xfrm>
            <a:off x="6176432" y="643467"/>
            <a:ext cx="5372100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3385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0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4101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30093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4098" name="Picture 2" descr="Làm tiêu bản và quan sát tế bào thực vật cùng với thầy cô/ anh chị trong  phòng thí nghiệm - khoa học tự nhiên lớp 6 - Tech12h">
            <a:extLst>
              <a:ext uri="{FF2B5EF4-FFF2-40B4-BE49-F238E27FC236}">
                <a16:creationId xmlns:a16="http://schemas.microsoft.com/office/drawing/2014/main" id="{19577B61-EDC9-4DA6-AA1C-E02A90B44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9" r="1" b="1"/>
          <a:stretch/>
        </p:blipFill>
        <p:spPr bwMode="auto">
          <a:xfrm>
            <a:off x="2354578" y="544297"/>
            <a:ext cx="7761924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6127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en-VN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48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en-VN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en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en-VN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en-VN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en-VN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en-VN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0</a:t>
            </a:r>
            <a:endParaRPr lang="en-VN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</a:t>
            </a:r>
            <a:endParaRPr lang="en-VN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2</a:t>
            </a:r>
            <a:endParaRPr lang="en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3</a:t>
            </a:r>
            <a:endParaRPr lang="en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4</a:t>
            </a:r>
            <a:endParaRPr lang="en-VN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5</a:t>
            </a:r>
            <a:endParaRPr lang="en-VN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6</a:t>
            </a:r>
            <a:endParaRPr lang="en-VN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7</a:t>
            </a:r>
            <a:endParaRPr lang="en-VN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8</a:t>
            </a:r>
            <a:endParaRPr lang="en-VN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9</a:t>
            </a:r>
            <a:endParaRPr lang="en-VN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8000" dirty="0"/>
              <a:t>10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en-VN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VN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ính hiển vi 1 mắt có đèn XSP-13A Trung Quốc">
            <a:extLst>
              <a:ext uri="{FF2B5EF4-FFF2-40B4-BE49-F238E27FC236}">
                <a16:creationId xmlns:a16="http://schemas.microsoft.com/office/drawing/2014/main" id="{CAF17C82-97BA-C447-AEB1-B43AF3201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532" y="1777998"/>
            <a:ext cx="5080001" cy="508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B958246-98E4-6044-A256-7407F8197C59}"/>
              </a:ext>
            </a:extLst>
          </p:cNvPr>
          <p:cNvSpPr txBox="1"/>
          <p:nvPr/>
        </p:nvSpPr>
        <p:spPr>
          <a:xfrm>
            <a:off x="2392164" y="1136269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79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khảo SGK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6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trang</a:t>
            </a:r>
            <a:r>
              <a:rPr lang="en-US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17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thảo luận nhóm  trong thời gian 3 phút, hoàn thành </a:t>
            </a:r>
            <a:r>
              <a:rPr lang="en-VN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en-VN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en-VN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en-VN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en-VN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27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en-VN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en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1" name="Online Media 20" title="Cấu tạo Cách sử dụng kính hiển vi">
            <a:hlinkClick r:id="" action="ppaction://media"/>
            <a:extLst>
              <a:ext uri="{FF2B5EF4-FFF2-40B4-BE49-F238E27FC236}">
                <a16:creationId xmlns:a16="http://schemas.microsoft.com/office/drawing/2014/main" id="{A91FC88A-5A35-4B0E-AC96-B47F245E760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93370" y="1761071"/>
            <a:ext cx="7805260" cy="440997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A8C7AA-6920-414D-BC7D-A29DE19B7901}"/>
              </a:ext>
            </a:extLst>
          </p:cNvPr>
          <p:cNvSpPr txBox="1"/>
          <p:nvPr/>
        </p:nvSpPr>
        <p:spPr>
          <a:xfrm>
            <a:off x="3720670" y="6185708"/>
            <a:ext cx="475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Kết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nối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internet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để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xem</a:t>
            </a:r>
            <a:endParaRPr lang="en-VN" sz="3200" b="1" dirty="0">
              <a:solidFill>
                <a:srgbClr val="FFA034"/>
              </a:solidFill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5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A8C7AA-6920-414D-BC7D-A29DE19B7901}"/>
              </a:ext>
            </a:extLst>
          </p:cNvPr>
          <p:cNvSpPr txBox="1"/>
          <p:nvPr/>
        </p:nvSpPr>
        <p:spPr>
          <a:xfrm>
            <a:off x="3720670" y="6185708"/>
            <a:ext cx="475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Kết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nối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internet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để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xem</a:t>
            </a:r>
            <a:endParaRPr lang="en-VN" sz="3200" b="1" dirty="0">
              <a:solidFill>
                <a:srgbClr val="FFA034"/>
              </a:solidFill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pic>
        <p:nvPicPr>
          <p:cNvPr id="15" name="Online Media 14" title="Kính hiển vi | Quan sát vi sinh vật | soi vi khuẩn trùng roi">
            <a:hlinkClick r:id="" action="ppaction://media"/>
            <a:extLst>
              <a:ext uri="{FF2B5EF4-FFF2-40B4-BE49-F238E27FC236}">
                <a16:creationId xmlns:a16="http://schemas.microsoft.com/office/drawing/2014/main" id="{B19E24E3-D672-4D0D-AE16-E16AC4BF5C2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15485" y="1617617"/>
            <a:ext cx="8110018" cy="458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04A8C7AA-6920-414D-BC7D-A29DE19B7901}"/>
              </a:ext>
            </a:extLst>
          </p:cNvPr>
          <p:cNvSpPr txBox="1"/>
          <p:nvPr/>
        </p:nvSpPr>
        <p:spPr>
          <a:xfrm>
            <a:off x="3720670" y="6185708"/>
            <a:ext cx="4750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Kết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nối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internet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để</a:t>
            </a:r>
            <a:r>
              <a:rPr lang="en-US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3200" b="1" dirty="0" err="1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xem</a:t>
            </a:r>
            <a:endParaRPr lang="en-VN" sz="3200" b="1" dirty="0">
              <a:solidFill>
                <a:srgbClr val="FFA034"/>
              </a:solidFill>
              <a:latin typeface="Lucida Grande" panose="020B0600040502020204" pitchFamily="34" charset="0"/>
              <a:ea typeface="Hiragino Kaku Gothic StdN W8" panose="020B0800000000000000" pitchFamily="34" charset="-128"/>
              <a:cs typeface="Lucida Grande" panose="020B0600040502020204" pitchFamily="34" charset="0"/>
            </a:endParaRPr>
          </a:p>
        </p:txBody>
      </p:sp>
      <p:pic>
        <p:nvPicPr>
          <p:cNvPr id="15" name="Online Media 14" title="Quan sát vi khuẩn trùng roi dưới kính hiển vi 6 | Trùng roi xanh">
            <a:hlinkClick r:id="" action="ppaction://media"/>
            <a:extLst>
              <a:ext uri="{FF2B5EF4-FFF2-40B4-BE49-F238E27FC236}">
                <a16:creationId xmlns:a16="http://schemas.microsoft.com/office/drawing/2014/main" id="{88A1D631-3460-47D2-87C9-891DF8BE74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05856" y="1742864"/>
            <a:ext cx="5817728" cy="436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1910</Words>
  <Application>Microsoft Office PowerPoint</Application>
  <PresentationFormat>Widescreen</PresentationFormat>
  <Paragraphs>516</Paragraphs>
  <Slides>21</Slides>
  <Notes>1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Lucida Grande</vt:lpstr>
      <vt:lpstr>Rockwell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Minh</cp:lastModifiedBy>
  <cp:revision>272</cp:revision>
  <dcterms:created xsi:type="dcterms:W3CDTF">2021-04-13T15:15:30Z</dcterms:created>
  <dcterms:modified xsi:type="dcterms:W3CDTF">2024-09-10T09:27:28Z</dcterms:modified>
</cp:coreProperties>
</file>