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90" r:id="rId2"/>
    <p:sldId id="332" r:id="rId3"/>
    <p:sldId id="345" r:id="rId4"/>
    <p:sldId id="346" r:id="rId5"/>
    <p:sldId id="348" r:id="rId6"/>
    <p:sldId id="347" r:id="rId7"/>
    <p:sldId id="334" r:id="rId8"/>
    <p:sldId id="349" r:id="rId9"/>
    <p:sldId id="351" r:id="rId10"/>
    <p:sldId id="350" r:id="rId11"/>
    <p:sldId id="29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DC2CAE"/>
    <a:srgbClr val="FF7707"/>
    <a:srgbClr val="FFFFFF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B2B6-EF5C-4A95-BBCC-848547D0CB1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6114-8A8F-4341-BB72-18F68570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3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97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7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9C48C4-D4C8-4CDF-B610-604A7471652D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0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60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64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49" r:id="rId11"/>
    <p:sldLayoutId id="2147483650" r:id="rId12"/>
    <p:sldLayoutId id="214748365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4120" y="281526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>
                <a:solidFill>
                  <a:srgbClr val="002060"/>
                </a:solidFill>
                <a:latin typeface="UTM Avo" panose="02040603050506020204" pitchFamily="18" charset="0"/>
              </a:rPr>
              <a:t>35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Chủ đề 3: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Sắp xếp thành các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vị trí thẳng hàng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C85500C-FA8A-A233-2EC8-BD9A95004FD9}"/>
              </a:ext>
            </a:extLst>
          </p:cNvPr>
          <p:cNvCxnSpPr>
            <a:cxnSpLocks/>
          </p:cNvCxnSpPr>
          <p:nvPr/>
        </p:nvCxnSpPr>
        <p:spPr>
          <a:xfrm>
            <a:off x="7093404" y="5381658"/>
            <a:ext cx="3718723" cy="740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BBE4C4-8E06-8566-CC3F-357F651C51AA}"/>
              </a:ext>
            </a:extLst>
          </p:cNvPr>
          <p:cNvCxnSpPr/>
          <p:nvPr/>
        </p:nvCxnSpPr>
        <p:spPr>
          <a:xfrm rot="2203115" flipV="1">
            <a:off x="1918742" y="4514900"/>
            <a:ext cx="2261937" cy="168442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964528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641;p42">
            <a:extLst>
              <a:ext uri="{FF2B5EF4-FFF2-40B4-BE49-F238E27FC236}">
                <a16:creationId xmlns:a16="http://schemas.microsoft.com/office/drawing/2014/main" id="{F4EE5DDF-BF7B-42E8-A39A-D2F0B6526312}"/>
              </a:ext>
            </a:extLst>
          </p:cNvPr>
          <p:cNvSpPr txBox="1">
            <a:spLocks/>
          </p:cNvSpPr>
          <p:nvPr/>
        </p:nvSpPr>
        <p:spPr>
          <a:xfrm>
            <a:off x="1233035" y="3951430"/>
            <a:ext cx="4067380" cy="9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2060"/>
                </a:solidFill>
              </a:rPr>
              <a:t>M </a:t>
            </a:r>
            <a:r>
              <a:rPr lang="en-US" dirty="0" err="1">
                <a:solidFill>
                  <a:srgbClr val="002060"/>
                </a:solidFill>
              </a:rPr>
              <a:t>là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nằm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giữa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điểm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B</a:t>
            </a:r>
            <a:endParaRPr lang="en-US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645164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8DB74F-8414-7E05-E4A0-B0C8F93D6397}"/>
              </a:ext>
            </a:extLst>
          </p:cNvPr>
          <p:cNvSpPr txBox="1"/>
          <p:nvPr/>
        </p:nvSpPr>
        <p:spPr>
          <a:xfrm>
            <a:off x="735291" y="2128773"/>
            <a:ext cx="11151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Bài tập 2</a:t>
            </a:r>
            <a:r>
              <a:rPr lang="en-US" sz="2800">
                <a:solidFill>
                  <a:srgbClr val="FF0000"/>
                </a:solidFill>
              </a:rPr>
              <a:t>. </a:t>
            </a:r>
            <a:r>
              <a:rPr lang="en-US" sz="2800">
                <a:solidFill>
                  <a:srgbClr val="DC2CAE"/>
                </a:solidFill>
              </a:rPr>
              <a:t>Vẽ hình theo cách diễn đạt sau: </a:t>
            </a:r>
          </a:p>
          <a:p>
            <a:pPr algn="just"/>
            <a:r>
              <a:rPr lang="en-US" sz="2800">
                <a:solidFill>
                  <a:srgbClr val="002060"/>
                </a:solidFill>
              </a:rPr>
              <a:t>+ M là điểm nằm giữa hai điểm A và B; </a:t>
            </a:r>
          </a:p>
          <a:p>
            <a:pPr algn="just"/>
            <a:r>
              <a:rPr lang="en-US" sz="2800">
                <a:solidFill>
                  <a:srgbClr val="7030A0"/>
                </a:solidFill>
              </a:rPr>
              <a:t>+ Điểm N không nằm giữa hai điểm A, B </a:t>
            </a:r>
            <a:r>
              <a:rPr lang="en-US" sz="2800">
                <a:solidFill>
                  <a:srgbClr val="002060"/>
                </a:solidFill>
              </a:rPr>
              <a:t>và </a:t>
            </a:r>
            <a:r>
              <a:rPr lang="en-US" sz="2800">
                <a:solidFill>
                  <a:srgbClr val="C00000"/>
                </a:solidFill>
              </a:rPr>
              <a:t>A, B, N thẳng hàng</a:t>
            </a:r>
            <a:r>
              <a:rPr lang="en-US" sz="280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0994DB8-54A3-9BD0-B607-EEDF22457C69}"/>
              </a:ext>
            </a:extLst>
          </p:cNvPr>
          <p:cNvSpPr/>
          <p:nvPr/>
        </p:nvSpPr>
        <p:spPr>
          <a:xfrm>
            <a:off x="2095893" y="5291796"/>
            <a:ext cx="104503" cy="104503"/>
          </a:xfrm>
          <a:prstGeom prst="ellipse">
            <a:avLst/>
          </a:prstGeom>
          <a:solidFill>
            <a:srgbClr val="DC2CAE"/>
          </a:solidFill>
          <a:ln>
            <a:solidFill>
              <a:srgbClr val="DC2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2CAE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2F1BEA7-2349-26F5-B4B2-8F19B31DED80}"/>
              </a:ext>
            </a:extLst>
          </p:cNvPr>
          <p:cNvSpPr/>
          <p:nvPr/>
        </p:nvSpPr>
        <p:spPr>
          <a:xfrm>
            <a:off x="3955676" y="5296243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CB9D04D-E904-49FE-AC54-8DD7129F1224}"/>
              </a:ext>
            </a:extLst>
          </p:cNvPr>
          <p:cNvSpPr txBox="1"/>
          <p:nvPr/>
        </p:nvSpPr>
        <p:spPr>
          <a:xfrm>
            <a:off x="1960426" y="4948590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DC2CAE"/>
                </a:solidFill>
              </a:rPr>
              <a:t>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66ACF7-CB14-1678-C43C-811781C5B721}"/>
              </a:ext>
            </a:extLst>
          </p:cNvPr>
          <p:cNvSpPr txBox="1"/>
          <p:nvPr/>
        </p:nvSpPr>
        <p:spPr>
          <a:xfrm>
            <a:off x="3844943" y="4922464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033B8E3-C1F2-D09E-120C-0F51577FB800}"/>
              </a:ext>
            </a:extLst>
          </p:cNvPr>
          <p:cNvSpPr/>
          <p:nvPr/>
        </p:nvSpPr>
        <p:spPr>
          <a:xfrm>
            <a:off x="2960893" y="5292748"/>
            <a:ext cx="104503" cy="1045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FB59B5E-38E6-5A16-AC59-378AB95A196D}"/>
              </a:ext>
            </a:extLst>
          </p:cNvPr>
          <p:cNvSpPr txBox="1"/>
          <p:nvPr/>
        </p:nvSpPr>
        <p:spPr>
          <a:xfrm>
            <a:off x="2825426" y="4949542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69" name="Google Shape;1641;p42">
            <a:extLst>
              <a:ext uri="{FF2B5EF4-FFF2-40B4-BE49-F238E27FC236}">
                <a16:creationId xmlns:a16="http://schemas.microsoft.com/office/drawing/2014/main" id="{CB9297A9-5919-EFB8-BCC5-14E00C625690}"/>
              </a:ext>
            </a:extLst>
          </p:cNvPr>
          <p:cNvSpPr txBox="1">
            <a:spLocks/>
          </p:cNvSpPr>
          <p:nvPr/>
        </p:nvSpPr>
        <p:spPr>
          <a:xfrm>
            <a:off x="6911732" y="3883001"/>
            <a:ext cx="4124443" cy="9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002060"/>
                </a:solidFill>
              </a:rPr>
              <a:t>Điểm</a:t>
            </a:r>
            <a:r>
              <a:rPr lang="en-US" dirty="0">
                <a:solidFill>
                  <a:srgbClr val="002060"/>
                </a:solidFill>
              </a:rPr>
              <a:t> N </a:t>
            </a:r>
            <a:r>
              <a:rPr lang="en-US" dirty="0" err="1">
                <a:solidFill>
                  <a:srgbClr val="002060"/>
                </a:solidFill>
              </a:rPr>
              <a:t>không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nằm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giữa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điểm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B</a:t>
            </a:r>
            <a:endParaRPr lang="en-US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C89784C-D4C7-0E1D-FE39-F966859F1273}"/>
              </a:ext>
            </a:extLst>
          </p:cNvPr>
          <p:cNvSpPr/>
          <p:nvPr/>
        </p:nvSpPr>
        <p:spPr>
          <a:xfrm>
            <a:off x="8427708" y="5316954"/>
            <a:ext cx="104503" cy="104503"/>
          </a:xfrm>
          <a:prstGeom prst="ellipse">
            <a:avLst/>
          </a:prstGeom>
          <a:solidFill>
            <a:srgbClr val="DC2CAE"/>
          </a:solidFill>
          <a:ln>
            <a:solidFill>
              <a:srgbClr val="DC2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2CAE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4898F04-E84F-BCDF-01DE-C26390FBA6E1}"/>
              </a:ext>
            </a:extLst>
          </p:cNvPr>
          <p:cNvSpPr/>
          <p:nvPr/>
        </p:nvSpPr>
        <p:spPr>
          <a:xfrm>
            <a:off x="9396545" y="5322820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569EDB1-48DC-6BB2-A0F8-6D770AA87B7B}"/>
              </a:ext>
            </a:extLst>
          </p:cNvPr>
          <p:cNvSpPr txBox="1"/>
          <p:nvPr/>
        </p:nvSpPr>
        <p:spPr>
          <a:xfrm>
            <a:off x="8292241" y="4964321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DC2CAE"/>
                </a:solidFill>
              </a:rPr>
              <a:t>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0AF6A45-2627-3C90-445B-C639EEF3A27F}"/>
              </a:ext>
            </a:extLst>
          </p:cNvPr>
          <p:cNvSpPr txBox="1"/>
          <p:nvPr/>
        </p:nvSpPr>
        <p:spPr>
          <a:xfrm>
            <a:off x="9288123" y="4954340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707F371-6FD1-9C6D-FF26-183F67121016}"/>
              </a:ext>
            </a:extLst>
          </p:cNvPr>
          <p:cNvSpPr/>
          <p:nvPr/>
        </p:nvSpPr>
        <p:spPr>
          <a:xfrm>
            <a:off x="7704100" y="5316954"/>
            <a:ext cx="104503" cy="1045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F25FAEE-6937-3941-49EB-8EC54FD48955}"/>
              </a:ext>
            </a:extLst>
          </p:cNvPr>
          <p:cNvSpPr txBox="1"/>
          <p:nvPr/>
        </p:nvSpPr>
        <p:spPr>
          <a:xfrm>
            <a:off x="7568633" y="4964321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C3EE7E2-A755-06F1-1A75-2ADEFE7D3B75}"/>
              </a:ext>
            </a:extLst>
          </p:cNvPr>
          <p:cNvSpPr/>
          <p:nvPr/>
        </p:nvSpPr>
        <p:spPr>
          <a:xfrm>
            <a:off x="8495361" y="5141842"/>
            <a:ext cx="2286617" cy="478174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CD1226-65CC-5F0A-73D6-0826501D7F45}"/>
              </a:ext>
            </a:extLst>
          </p:cNvPr>
          <p:cNvSpPr/>
          <p:nvPr/>
        </p:nvSpPr>
        <p:spPr>
          <a:xfrm>
            <a:off x="3068252" y="5169836"/>
            <a:ext cx="2286617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/>
              <a:t>Phải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3AF8FBD-872E-2BB4-EE9B-0AEB2F90BF8E}"/>
              </a:ext>
            </a:extLst>
          </p:cNvPr>
          <p:cNvSpPr/>
          <p:nvPr/>
        </p:nvSpPr>
        <p:spPr>
          <a:xfrm>
            <a:off x="671419" y="5172445"/>
            <a:ext cx="2286617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Trái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3FD79D2-833B-4CAA-8E01-4171AB69D822}"/>
              </a:ext>
            </a:extLst>
          </p:cNvPr>
          <p:cNvCxnSpPr/>
          <p:nvPr/>
        </p:nvCxnSpPr>
        <p:spPr>
          <a:xfrm rot="2203115" flipV="1">
            <a:off x="1928540" y="5219489"/>
            <a:ext cx="2261937" cy="168442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3A0A51A0-8FC4-4FDB-931C-B655F2467F10}"/>
              </a:ext>
            </a:extLst>
          </p:cNvPr>
          <p:cNvSpPr/>
          <p:nvPr/>
        </p:nvSpPr>
        <p:spPr>
          <a:xfrm>
            <a:off x="2064476" y="5996927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0266B0A-F019-4927-ABC9-00CBBD2C2040}"/>
              </a:ext>
            </a:extLst>
          </p:cNvPr>
          <p:cNvSpPr/>
          <p:nvPr/>
        </p:nvSpPr>
        <p:spPr>
          <a:xfrm>
            <a:off x="3924259" y="6001374"/>
            <a:ext cx="104503" cy="104503"/>
          </a:xfrm>
          <a:prstGeom prst="ellipse">
            <a:avLst/>
          </a:prstGeom>
          <a:solidFill>
            <a:srgbClr val="DC2CAE"/>
          </a:solidFill>
          <a:ln>
            <a:solidFill>
              <a:srgbClr val="DC2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6076A5-1170-40F1-84DF-DCB0A61C5428}"/>
              </a:ext>
            </a:extLst>
          </p:cNvPr>
          <p:cNvSpPr txBox="1"/>
          <p:nvPr/>
        </p:nvSpPr>
        <p:spPr>
          <a:xfrm>
            <a:off x="1986159" y="5653721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15297D8-53E1-404D-8504-47C84293D624}"/>
              </a:ext>
            </a:extLst>
          </p:cNvPr>
          <p:cNvSpPr/>
          <p:nvPr/>
        </p:nvSpPr>
        <p:spPr>
          <a:xfrm>
            <a:off x="2929476" y="5997879"/>
            <a:ext cx="104503" cy="1045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11CFA9D-2DC7-4247-90AA-7D0FB4AD372D}"/>
              </a:ext>
            </a:extLst>
          </p:cNvPr>
          <p:cNvSpPr txBox="1"/>
          <p:nvPr/>
        </p:nvSpPr>
        <p:spPr>
          <a:xfrm>
            <a:off x="2794009" y="5654673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32E40B3-9DAB-4B79-80F9-B193C7AB1B77}"/>
              </a:ext>
            </a:extLst>
          </p:cNvPr>
          <p:cNvSpPr/>
          <p:nvPr/>
        </p:nvSpPr>
        <p:spPr>
          <a:xfrm>
            <a:off x="661085" y="5890292"/>
            <a:ext cx="2286617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Trái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6A95319-561A-4AAB-859A-A191C2C9CE23}"/>
              </a:ext>
            </a:extLst>
          </p:cNvPr>
          <p:cNvSpPr txBox="1"/>
          <p:nvPr/>
        </p:nvSpPr>
        <p:spPr>
          <a:xfrm>
            <a:off x="3818153" y="5648010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DC2CAE"/>
                </a:solidFill>
              </a:rPr>
              <a:t>A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1600D17-1951-4422-8203-808265396156}"/>
              </a:ext>
            </a:extLst>
          </p:cNvPr>
          <p:cNvSpPr/>
          <p:nvPr/>
        </p:nvSpPr>
        <p:spPr>
          <a:xfrm>
            <a:off x="3040675" y="5890003"/>
            <a:ext cx="2286617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/>
              <a:t>Phải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0E8736B-FFB1-4201-8753-13B848E521AC}"/>
              </a:ext>
            </a:extLst>
          </p:cNvPr>
          <p:cNvCxnSpPr>
            <a:cxnSpLocks/>
          </p:cNvCxnSpPr>
          <p:nvPr/>
        </p:nvCxnSpPr>
        <p:spPr>
          <a:xfrm>
            <a:off x="7105654" y="6132655"/>
            <a:ext cx="3718723" cy="740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525C7B3C-04F5-4821-87DC-59C15DACA48E}"/>
              </a:ext>
            </a:extLst>
          </p:cNvPr>
          <p:cNvSpPr/>
          <p:nvPr/>
        </p:nvSpPr>
        <p:spPr>
          <a:xfrm>
            <a:off x="8439958" y="6067951"/>
            <a:ext cx="104503" cy="104503"/>
          </a:xfrm>
          <a:prstGeom prst="ellipse">
            <a:avLst/>
          </a:prstGeom>
          <a:solidFill>
            <a:srgbClr val="DC2CAE"/>
          </a:solidFill>
          <a:ln>
            <a:solidFill>
              <a:srgbClr val="DC2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2CAE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5862272-43BE-4F17-AC2A-7DF065F7B257}"/>
              </a:ext>
            </a:extLst>
          </p:cNvPr>
          <p:cNvSpPr/>
          <p:nvPr/>
        </p:nvSpPr>
        <p:spPr>
          <a:xfrm>
            <a:off x="9370695" y="6073817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F49D941-C42B-4E6B-92B3-309E92DC38F3}"/>
              </a:ext>
            </a:extLst>
          </p:cNvPr>
          <p:cNvSpPr txBox="1"/>
          <p:nvPr/>
        </p:nvSpPr>
        <p:spPr>
          <a:xfrm>
            <a:off x="8304491" y="5715318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DC2CAE"/>
                </a:solidFill>
              </a:rPr>
              <a:t>A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E8D7F44-44B7-4BAA-8A94-160DF5E3A4F3}"/>
              </a:ext>
            </a:extLst>
          </p:cNvPr>
          <p:cNvSpPr txBox="1"/>
          <p:nvPr/>
        </p:nvSpPr>
        <p:spPr>
          <a:xfrm>
            <a:off x="9262273" y="5705337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EFE9FD5-3BE6-4E8C-A6FC-8DF198713A04}"/>
              </a:ext>
            </a:extLst>
          </p:cNvPr>
          <p:cNvSpPr/>
          <p:nvPr/>
        </p:nvSpPr>
        <p:spPr>
          <a:xfrm>
            <a:off x="10173800" y="6077476"/>
            <a:ext cx="104503" cy="104503"/>
          </a:xfrm>
          <a:prstGeom prst="ellipse">
            <a:avLst/>
          </a:prstGeom>
          <a:solidFill>
            <a:srgbClr val="385723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636ABD1-95F0-4BA8-AD4B-1F2AAA0BA8B7}"/>
              </a:ext>
            </a:extLst>
          </p:cNvPr>
          <p:cNvSpPr txBox="1"/>
          <p:nvPr/>
        </p:nvSpPr>
        <p:spPr>
          <a:xfrm>
            <a:off x="10047858" y="5724843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85723"/>
                </a:solidFill>
              </a:rPr>
              <a:t>N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4437996-0B60-4857-9C0A-609B1DE5D957}"/>
              </a:ext>
            </a:extLst>
          </p:cNvPr>
          <p:cNvSpPr/>
          <p:nvPr/>
        </p:nvSpPr>
        <p:spPr>
          <a:xfrm>
            <a:off x="7148932" y="5862343"/>
            <a:ext cx="2286617" cy="478174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5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6" grpId="0"/>
      <p:bldP spid="73" grpId="0" animBg="1"/>
      <p:bldP spid="74" grpId="0" animBg="1"/>
      <p:bldP spid="75" grpId="0"/>
      <p:bldP spid="76" grpId="0"/>
      <p:bldP spid="77" grpId="0" animBg="1"/>
      <p:bldP spid="78" grpId="0"/>
      <p:bldP spid="69" grpId="0" animBg="1"/>
      <p:bldP spid="72" grpId="0" animBg="1"/>
      <p:bldP spid="79" grpId="0" animBg="1"/>
      <p:bldP spid="80" grpId="0"/>
      <p:bldP spid="81" grpId="0"/>
      <p:bldP spid="85" grpId="0" animBg="1"/>
      <p:bldP spid="86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/>
      <p:bldP spid="95" grpId="0" animBg="1"/>
      <p:bldP spid="96" grpId="0"/>
      <p:bldP spid="98" grpId="0" animBg="1"/>
      <p:bldP spid="99" grpId="0"/>
      <p:bldP spid="97" grpId="0" animBg="1"/>
      <p:bldP spid="101" grpId="0" animBg="1"/>
      <p:bldP spid="102" grpId="0" animBg="1"/>
      <p:bldP spid="103" grpId="0"/>
      <p:bldP spid="104" grpId="0"/>
      <p:bldP spid="105" grpId="0" animBg="1"/>
      <p:bldP spid="106" grpId="0"/>
      <p:bldP spid="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714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0;p40">
            <a:extLst>
              <a:ext uri="{FF2B5EF4-FFF2-40B4-BE49-F238E27FC236}">
                <a16:creationId xmlns:a16="http://schemas.microsoft.com/office/drawing/2014/main" id="{AC8A4A7B-77FD-4420-9914-ADEE949F2C55}"/>
              </a:ext>
            </a:extLst>
          </p:cNvPr>
          <p:cNvSpPr txBox="1">
            <a:spLocks/>
          </p:cNvSpPr>
          <p:nvPr/>
        </p:nvSpPr>
        <p:spPr>
          <a:xfrm>
            <a:off x="7234646" y="180975"/>
            <a:ext cx="3495267" cy="839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132F1420-7C89-6E4D-FB00-ADE681FA6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1343909"/>
            <a:ext cx="4699704" cy="4699704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F6C6BC8-0D32-275B-7747-34E459E8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45" y="3261188"/>
            <a:ext cx="2829810" cy="2829810"/>
          </a:xfrm>
          <a:prstGeom prst="rect">
            <a:avLst/>
          </a:prstGeom>
        </p:spPr>
      </p:pic>
      <p:pic>
        <p:nvPicPr>
          <p:cNvPr id="4" name="Picture 3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F43F9ED6-F2BC-844D-8161-61FB66B74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90" y="3408587"/>
            <a:ext cx="2850223" cy="2850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109DE3E-6074-AA7F-3962-3AE39DA326AA}"/>
              </a:ext>
            </a:extLst>
          </p:cNvPr>
          <p:cNvSpPr/>
          <p:nvPr/>
        </p:nvSpPr>
        <p:spPr>
          <a:xfrm>
            <a:off x="5712823" y="1343909"/>
            <a:ext cx="2438400" cy="1593669"/>
          </a:xfrm>
          <a:prstGeom prst="wedgeRectCallout">
            <a:avLst>
              <a:gd name="adj1" fmla="val -1828"/>
              <a:gd name="adj2" fmla="val 72883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Bin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1600" dirty="0">
              <a:solidFill>
                <a:srgbClr val="00206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C263531-B1FF-300D-070B-66D9B430EA52}"/>
              </a:ext>
            </a:extLst>
          </p:cNvPr>
          <p:cNvSpPr/>
          <p:nvPr/>
        </p:nvSpPr>
        <p:spPr>
          <a:xfrm>
            <a:off x="8595360" y="1338809"/>
            <a:ext cx="2438400" cy="1593669"/>
          </a:xfrm>
          <a:prstGeom prst="wedgeRectCallout">
            <a:avLst>
              <a:gd name="adj1" fmla="val -18614"/>
              <a:gd name="adj2" fmla="val 78347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60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1600" dirty="0">
              <a:solidFill>
                <a:srgbClr val="00206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6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F13BFC8-8BC8-83FC-6D4F-ACE921C98CFD}"/>
              </a:ext>
            </a:extLst>
          </p:cNvPr>
          <p:cNvCxnSpPr/>
          <p:nvPr/>
        </p:nvCxnSpPr>
        <p:spPr>
          <a:xfrm>
            <a:off x="4179461" y="3627733"/>
            <a:ext cx="348996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CCB780A-F69B-3B71-6FD1-502D16A43DA0}"/>
              </a:ext>
            </a:extLst>
          </p:cNvPr>
          <p:cNvSpPr/>
          <p:nvPr/>
        </p:nvSpPr>
        <p:spPr>
          <a:xfrm>
            <a:off x="4803091" y="3575481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5E9F112-BBFC-D569-2BE6-5903D97E3162}"/>
              </a:ext>
            </a:extLst>
          </p:cNvPr>
          <p:cNvSpPr/>
          <p:nvPr/>
        </p:nvSpPr>
        <p:spPr>
          <a:xfrm>
            <a:off x="5666691" y="3575481"/>
            <a:ext cx="104503" cy="104503"/>
          </a:xfrm>
          <a:prstGeom prst="ellipse">
            <a:avLst/>
          </a:prstGeom>
          <a:solidFill>
            <a:srgbClr val="DC2CAE"/>
          </a:solidFill>
          <a:ln>
            <a:solidFill>
              <a:srgbClr val="DC2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2CAE"/>
              </a:solidFill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52EF115-58C3-0410-1ABE-8FE9C22D71EE}"/>
              </a:ext>
            </a:extLst>
          </p:cNvPr>
          <p:cNvSpPr/>
          <p:nvPr/>
        </p:nvSpPr>
        <p:spPr>
          <a:xfrm>
            <a:off x="6945158" y="3575481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FDDC12F-83A3-4821-2E81-E0FE5D8A5B7B}"/>
              </a:ext>
            </a:extLst>
          </p:cNvPr>
          <p:cNvSpPr txBox="1"/>
          <p:nvPr/>
        </p:nvSpPr>
        <p:spPr>
          <a:xfrm>
            <a:off x="4682864" y="3232275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96315C4-1A29-B9B0-95DA-47A4D3630043}"/>
              </a:ext>
            </a:extLst>
          </p:cNvPr>
          <p:cNvSpPr txBox="1"/>
          <p:nvPr/>
        </p:nvSpPr>
        <p:spPr>
          <a:xfrm>
            <a:off x="5531224" y="3232275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DC2CAE"/>
                </a:solidFill>
              </a:rPr>
              <a:t>B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95B7A5E-0535-D21D-DD9B-4B891E1DE345}"/>
              </a:ext>
            </a:extLst>
          </p:cNvPr>
          <p:cNvSpPr txBox="1"/>
          <p:nvPr/>
        </p:nvSpPr>
        <p:spPr>
          <a:xfrm>
            <a:off x="6815375" y="3201702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06562E-4D02-AACD-535D-20DBB10162B0}"/>
              </a:ext>
            </a:extLst>
          </p:cNvPr>
          <p:cNvSpPr txBox="1"/>
          <p:nvPr/>
        </p:nvSpPr>
        <p:spPr>
          <a:xfrm>
            <a:off x="4128660" y="3284527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E3C0D2A-B2BC-23E7-0844-E56487AF53E0}"/>
              </a:ext>
            </a:extLst>
          </p:cNvPr>
          <p:cNvSpPr/>
          <p:nvPr/>
        </p:nvSpPr>
        <p:spPr>
          <a:xfrm>
            <a:off x="6174328" y="3148539"/>
            <a:ext cx="104503" cy="1045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7664E0-E65D-5231-00C2-3AF1BC9AFD94}"/>
              </a:ext>
            </a:extLst>
          </p:cNvPr>
          <p:cNvSpPr txBox="1"/>
          <p:nvPr/>
        </p:nvSpPr>
        <p:spPr>
          <a:xfrm>
            <a:off x="6038861" y="2805333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81" name="Google Shape;1641;p42">
            <a:extLst>
              <a:ext uri="{FF2B5EF4-FFF2-40B4-BE49-F238E27FC236}">
                <a16:creationId xmlns:a16="http://schemas.microsoft.com/office/drawing/2014/main" id="{EB629AFC-65F0-FC29-147D-8A444F92EDC9}"/>
              </a:ext>
            </a:extLst>
          </p:cNvPr>
          <p:cNvSpPr txBox="1">
            <a:spLocks/>
          </p:cNvSpPr>
          <p:nvPr/>
        </p:nvSpPr>
        <p:spPr>
          <a:xfrm>
            <a:off x="1531480" y="4253917"/>
            <a:ext cx="9878824" cy="1001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A, B, C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d. </a:t>
            </a:r>
            <a:endParaRPr lang="en-US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M, A</a:t>
            </a:r>
            <a:r>
              <a:rPr lang="en-US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C.</a:t>
            </a:r>
            <a:endParaRPr lang="en-US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68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29" grpId="0" animBg="1"/>
      <p:bldP spid="130" grpId="0" animBg="1"/>
      <p:bldP spid="131" grpId="0"/>
      <p:bldP spid="132" grpId="0"/>
      <p:bldP spid="133" grpId="0"/>
      <p:bldP spid="134" grpId="0"/>
      <p:bldP spid="79" grpId="0" animBg="1"/>
      <p:bldP spid="80" grpId="0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641;p42">
            <a:extLst>
              <a:ext uri="{FF2B5EF4-FFF2-40B4-BE49-F238E27FC236}">
                <a16:creationId xmlns:a16="http://schemas.microsoft.com/office/drawing/2014/main" id="{F4EE5DDF-BF7B-42E8-A39A-D2F0B6526312}"/>
              </a:ext>
            </a:extLst>
          </p:cNvPr>
          <p:cNvSpPr txBox="1">
            <a:spLocks/>
          </p:cNvSpPr>
          <p:nvPr/>
        </p:nvSpPr>
        <p:spPr>
          <a:xfrm>
            <a:off x="7385342" y="4155142"/>
            <a:ext cx="4803492" cy="8038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A, B, C </a:t>
            </a:r>
            <a:r>
              <a:rPr lang="en-US" sz="32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hàng</a:t>
            </a:r>
            <a:endParaRPr lang="en-US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8DB74F-8414-7E05-E4A0-B0C8F93D6397}"/>
              </a:ext>
            </a:extLst>
          </p:cNvPr>
          <p:cNvSpPr txBox="1"/>
          <p:nvPr/>
        </p:nvSpPr>
        <p:spPr>
          <a:xfrm>
            <a:off x="244579" y="3910400"/>
            <a:ext cx="5803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3200" dirty="0">
                <a:latin typeface="+mj-lt"/>
              </a:rPr>
              <a:t> </a:t>
            </a:r>
            <a:br>
              <a:rPr lang="en-US" sz="3200" dirty="0">
                <a:latin typeface="+mj-lt"/>
              </a:rPr>
            </a:br>
            <a:r>
              <a:rPr lang="en-US" sz="3200" dirty="0" err="1">
                <a:latin typeface="+mj-lt"/>
              </a:rPr>
              <a:t>cùng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thuộc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đường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thẳng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d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C1D5D8A-5CFE-B59F-AC06-BD0B5A73DEE9}"/>
              </a:ext>
            </a:extLst>
          </p:cNvPr>
          <p:cNvCxnSpPr>
            <a:cxnSpLocks/>
            <a:stCxn id="72" idx="4"/>
          </p:cNvCxnSpPr>
          <p:nvPr/>
        </p:nvCxnSpPr>
        <p:spPr>
          <a:xfrm flipH="1">
            <a:off x="2926080" y="3376789"/>
            <a:ext cx="1857607" cy="656722"/>
          </a:xfrm>
          <a:prstGeom prst="straightConnector1">
            <a:avLst/>
          </a:prstGeom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B0C4C40-8AFC-AA48-FD8E-6716B70A5BD7}"/>
              </a:ext>
            </a:extLst>
          </p:cNvPr>
          <p:cNvCxnSpPr>
            <a:cxnSpLocks/>
            <a:stCxn id="129" idx="4"/>
          </p:cNvCxnSpPr>
          <p:nvPr/>
        </p:nvCxnSpPr>
        <p:spPr>
          <a:xfrm flipH="1">
            <a:off x="3598354" y="3376789"/>
            <a:ext cx="2048933" cy="656722"/>
          </a:xfrm>
          <a:prstGeom prst="straightConnector1">
            <a:avLst/>
          </a:prstGeom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979DD3F-7AB6-C574-095E-E7C3FEB65663}"/>
              </a:ext>
            </a:extLst>
          </p:cNvPr>
          <p:cNvCxnSpPr>
            <a:cxnSpLocks/>
            <a:stCxn id="130" idx="3"/>
          </p:cNvCxnSpPr>
          <p:nvPr/>
        </p:nvCxnSpPr>
        <p:spPr>
          <a:xfrm flipH="1">
            <a:off x="4581625" y="3361485"/>
            <a:ext cx="2307181" cy="719627"/>
          </a:xfrm>
          <a:prstGeom prst="straightConnector1">
            <a:avLst/>
          </a:prstGeom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6" name="Arrow: Right 145">
            <a:extLst>
              <a:ext uri="{FF2B5EF4-FFF2-40B4-BE49-F238E27FC236}">
                <a16:creationId xmlns:a16="http://schemas.microsoft.com/office/drawing/2014/main" id="{8EC501B7-57C6-0901-3831-50D2748AA815}"/>
              </a:ext>
            </a:extLst>
          </p:cNvPr>
          <p:cNvSpPr/>
          <p:nvPr/>
        </p:nvSpPr>
        <p:spPr>
          <a:xfrm>
            <a:off x="6121580" y="4033511"/>
            <a:ext cx="1193620" cy="954107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Ta </a:t>
            </a:r>
            <a:r>
              <a:rPr lang="en-US" dirty="0" err="1">
                <a:solidFill>
                  <a:srgbClr val="7030A0"/>
                </a:solidFill>
              </a:rPr>
              <a:t>nói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F9AA98-D84C-D3D1-54E3-CD205B51C8F3}"/>
              </a:ext>
            </a:extLst>
          </p:cNvPr>
          <p:cNvGrpSpPr/>
          <p:nvPr/>
        </p:nvGrpSpPr>
        <p:grpSpPr>
          <a:xfrm>
            <a:off x="4057004" y="2502138"/>
            <a:ext cx="3540761" cy="874651"/>
            <a:chOff x="1741595" y="2388160"/>
            <a:chExt cx="3540761" cy="87465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F13BFC8-8BC8-83FC-6D4F-ACE921C98CFD}"/>
                </a:ext>
              </a:extLst>
            </p:cNvPr>
            <p:cNvCxnSpPr/>
            <p:nvPr/>
          </p:nvCxnSpPr>
          <p:spPr>
            <a:xfrm>
              <a:off x="1792396" y="3210560"/>
              <a:ext cx="3489960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CCB780A-F69B-3B71-6FD1-502D16A43DA0}"/>
                </a:ext>
              </a:extLst>
            </p:cNvPr>
            <p:cNvSpPr/>
            <p:nvPr/>
          </p:nvSpPr>
          <p:spPr>
            <a:xfrm>
              <a:off x="2416026" y="3158308"/>
              <a:ext cx="104503" cy="1045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5E9F112-BBFC-D569-2BE6-5903D97E3162}"/>
                </a:ext>
              </a:extLst>
            </p:cNvPr>
            <p:cNvSpPr/>
            <p:nvPr/>
          </p:nvSpPr>
          <p:spPr>
            <a:xfrm>
              <a:off x="3279626" y="3158308"/>
              <a:ext cx="104503" cy="1045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52EF115-58C3-0410-1ABE-8FE9C22D71EE}"/>
                </a:ext>
              </a:extLst>
            </p:cNvPr>
            <p:cNvSpPr/>
            <p:nvPr/>
          </p:nvSpPr>
          <p:spPr>
            <a:xfrm>
              <a:off x="4558093" y="3158308"/>
              <a:ext cx="104503" cy="1045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FDDC12F-83A3-4821-2E81-E0FE5D8A5B7B}"/>
                </a:ext>
              </a:extLst>
            </p:cNvPr>
            <p:cNvSpPr txBox="1"/>
            <p:nvPr/>
          </p:nvSpPr>
          <p:spPr>
            <a:xfrm>
              <a:off x="2295799" y="2815102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96315C4-1A29-B9B0-95DA-47A4D3630043}"/>
                </a:ext>
              </a:extLst>
            </p:cNvPr>
            <p:cNvSpPr txBox="1"/>
            <p:nvPr/>
          </p:nvSpPr>
          <p:spPr>
            <a:xfrm>
              <a:off x="3144159" y="2815102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95B7A5E-0535-D21D-DD9B-4B891E1DE345}"/>
                </a:ext>
              </a:extLst>
            </p:cNvPr>
            <p:cNvSpPr txBox="1"/>
            <p:nvPr/>
          </p:nvSpPr>
          <p:spPr>
            <a:xfrm>
              <a:off x="4428310" y="2784529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806562E-4D02-AACD-535D-20DBB10162B0}"/>
                </a:ext>
              </a:extLst>
            </p:cNvPr>
            <p:cNvSpPr txBox="1"/>
            <p:nvPr/>
          </p:nvSpPr>
          <p:spPr>
            <a:xfrm>
              <a:off x="1741595" y="2867354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7030A0"/>
                  </a:solidFill>
                </a:rPr>
                <a:t>d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E3C0D2A-B2BC-23E7-0844-E56487AF53E0}"/>
                </a:ext>
              </a:extLst>
            </p:cNvPr>
            <p:cNvSpPr/>
            <p:nvPr/>
          </p:nvSpPr>
          <p:spPr>
            <a:xfrm>
              <a:off x="3787263" y="2731366"/>
              <a:ext cx="104503" cy="10450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17664E0-E65D-5231-00C2-3AF1BC9AFD94}"/>
                </a:ext>
              </a:extLst>
            </p:cNvPr>
            <p:cNvSpPr txBox="1"/>
            <p:nvPr/>
          </p:nvSpPr>
          <p:spPr>
            <a:xfrm>
              <a:off x="3651796" y="2388160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50000"/>
                    </a:schemeClr>
                  </a:solidFill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731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6" grpId="0"/>
      <p:bldP spid="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CB5AD7BD-D447-79E8-93BA-B26D8DE33852}"/>
              </a:ext>
            </a:extLst>
          </p:cNvPr>
          <p:cNvGrpSpPr/>
          <p:nvPr/>
        </p:nvGrpSpPr>
        <p:grpSpPr>
          <a:xfrm rot="4852708">
            <a:off x="3454601" y="3660482"/>
            <a:ext cx="2888482" cy="2228178"/>
            <a:chOff x="413636" y="4536531"/>
            <a:chExt cx="2261937" cy="1768994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2F62978-24AE-F984-58F1-02BA88BFB653}"/>
                </a:ext>
              </a:extLst>
            </p:cNvPr>
            <p:cNvCxnSpPr/>
            <p:nvPr/>
          </p:nvCxnSpPr>
          <p:spPr>
            <a:xfrm flipV="1">
              <a:off x="413636" y="4621104"/>
              <a:ext cx="2261937" cy="168442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C4929C3-3BB8-C8EB-47BE-AC9A6D078B65}"/>
                </a:ext>
              </a:extLst>
            </p:cNvPr>
            <p:cNvSpPr txBox="1"/>
            <p:nvPr/>
          </p:nvSpPr>
          <p:spPr>
            <a:xfrm rot="19449710">
              <a:off x="2268699" y="4536531"/>
              <a:ext cx="364067" cy="29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DC2CAE"/>
                  </a:solidFill>
                  <a:latin typeface="+mj-lt"/>
                </a:rPr>
                <a:t>m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87EF32-EF47-4D03-D6F7-CB6B0D7621A5}"/>
              </a:ext>
            </a:extLst>
          </p:cNvPr>
          <p:cNvGrpSpPr/>
          <p:nvPr/>
        </p:nvGrpSpPr>
        <p:grpSpPr>
          <a:xfrm>
            <a:off x="1127784" y="4023360"/>
            <a:ext cx="2318060" cy="1684421"/>
            <a:chOff x="1127784" y="4023360"/>
            <a:chExt cx="2318060" cy="1684421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BBE4C4-8E06-8566-CC3F-357F651C51AA}"/>
                </a:ext>
              </a:extLst>
            </p:cNvPr>
            <p:cNvCxnSpPr/>
            <p:nvPr/>
          </p:nvCxnSpPr>
          <p:spPr>
            <a:xfrm flipV="1">
              <a:off x="1183907" y="4023360"/>
              <a:ext cx="2261937" cy="168442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12FF98B-3CEE-A923-E232-8DF8936FBC49}"/>
                </a:ext>
              </a:extLst>
            </p:cNvPr>
            <p:cNvSpPr txBox="1"/>
            <p:nvPr/>
          </p:nvSpPr>
          <p:spPr>
            <a:xfrm rot="19449710">
              <a:off x="1127784" y="5168761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DC2CAE"/>
                  </a:solidFill>
                  <a:latin typeface="+mj-lt"/>
                </a:rPr>
                <a:t>m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D2B4924-7E39-2363-C14D-E2849B0887CA}"/>
              </a:ext>
            </a:extLst>
          </p:cNvPr>
          <p:cNvGrpSpPr/>
          <p:nvPr/>
        </p:nvGrpSpPr>
        <p:grpSpPr>
          <a:xfrm rot="1450143">
            <a:off x="2272218" y="3352234"/>
            <a:ext cx="2888482" cy="2228178"/>
            <a:chOff x="413636" y="4536531"/>
            <a:chExt cx="2261937" cy="1768994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C3103C3-5153-2C30-D908-C8C021DEB908}"/>
                </a:ext>
              </a:extLst>
            </p:cNvPr>
            <p:cNvCxnSpPr/>
            <p:nvPr/>
          </p:nvCxnSpPr>
          <p:spPr>
            <a:xfrm flipV="1">
              <a:off x="413636" y="4621104"/>
              <a:ext cx="2261937" cy="168442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3A88D83-C10A-F496-5243-4E63EB684E3B}"/>
                </a:ext>
              </a:extLst>
            </p:cNvPr>
            <p:cNvSpPr txBox="1"/>
            <p:nvPr/>
          </p:nvSpPr>
          <p:spPr>
            <a:xfrm rot="19449710">
              <a:off x="2268699" y="4536531"/>
              <a:ext cx="364067" cy="29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DC2CAE"/>
                  </a:solidFill>
                  <a:latin typeface="+mj-lt"/>
                </a:rPr>
                <a:t>m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242669D-11CE-6460-5A0F-FE39BA486723}"/>
              </a:ext>
            </a:extLst>
          </p:cNvPr>
          <p:cNvGrpSpPr/>
          <p:nvPr/>
        </p:nvGrpSpPr>
        <p:grpSpPr>
          <a:xfrm rot="2606230">
            <a:off x="2497582" y="3647661"/>
            <a:ext cx="2962778" cy="2452580"/>
            <a:chOff x="413636" y="4358374"/>
            <a:chExt cx="2320117" cy="1947151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884702-DF0E-B407-11D3-7BD8FCE445D7}"/>
                </a:ext>
              </a:extLst>
            </p:cNvPr>
            <p:cNvCxnSpPr/>
            <p:nvPr/>
          </p:nvCxnSpPr>
          <p:spPr>
            <a:xfrm flipV="1">
              <a:off x="413636" y="4621104"/>
              <a:ext cx="2261937" cy="168442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98D6AD9-3E6C-9C6B-A213-EAE4595AD331}"/>
                </a:ext>
              </a:extLst>
            </p:cNvPr>
            <p:cNvSpPr txBox="1"/>
            <p:nvPr/>
          </p:nvSpPr>
          <p:spPr>
            <a:xfrm rot="19449710">
              <a:off x="2369686" y="4358374"/>
              <a:ext cx="364067" cy="29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DC2CAE"/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đề</a:t>
            </a:r>
            <a:endParaRPr lang="en-US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Google Shape;1641;p42">
            <a:extLst>
              <a:ext uri="{FF2B5EF4-FFF2-40B4-BE49-F238E27FC236}">
                <a16:creationId xmlns:a16="http://schemas.microsoft.com/office/drawing/2014/main" id="{F4EE5DDF-BF7B-42E8-A39A-D2F0B6526312}"/>
              </a:ext>
            </a:extLst>
          </p:cNvPr>
          <p:cNvSpPr txBox="1">
            <a:spLocks/>
          </p:cNvSpPr>
          <p:nvPr/>
        </p:nvSpPr>
        <p:spPr>
          <a:xfrm>
            <a:off x="6745375" y="3783310"/>
            <a:ext cx="4943265" cy="9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m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hàng</a:t>
            </a:r>
            <a:endParaRPr lang="vi-VN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8DB74F-8414-7E05-E4A0-B0C8F93D6397}"/>
              </a:ext>
            </a:extLst>
          </p:cNvPr>
          <p:cNvSpPr txBox="1"/>
          <p:nvPr/>
        </p:nvSpPr>
        <p:spPr>
          <a:xfrm>
            <a:off x="945172" y="2345594"/>
            <a:ext cx="9456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1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 Cho 3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thẳng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hàng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Hãy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vẽ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thẳng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m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đi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qua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cả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A, B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C.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0994DB8-54A3-9BD0-B607-EEDF22457C69}"/>
              </a:ext>
            </a:extLst>
          </p:cNvPr>
          <p:cNvSpPr/>
          <p:nvPr/>
        </p:nvSpPr>
        <p:spPr>
          <a:xfrm>
            <a:off x="2348222" y="4744646"/>
            <a:ext cx="104503" cy="104503"/>
          </a:xfrm>
          <a:prstGeom prst="ellipse">
            <a:avLst/>
          </a:prstGeom>
          <a:solidFill>
            <a:srgbClr val="DC2CAE"/>
          </a:solidFill>
          <a:ln>
            <a:solidFill>
              <a:srgbClr val="DC2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2CAE"/>
              </a:solidFill>
              <a:latin typeface="+mj-lt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2F1BEA7-2349-26F5-B4B2-8F19B31DED80}"/>
              </a:ext>
            </a:extLst>
          </p:cNvPr>
          <p:cNvSpPr/>
          <p:nvPr/>
        </p:nvSpPr>
        <p:spPr>
          <a:xfrm>
            <a:off x="5165627" y="5101591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CB9D04D-E904-49FE-AC54-8DD7129F1224}"/>
              </a:ext>
            </a:extLst>
          </p:cNvPr>
          <p:cNvSpPr txBox="1"/>
          <p:nvPr/>
        </p:nvSpPr>
        <p:spPr>
          <a:xfrm>
            <a:off x="2212755" y="4401440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DC2CAE"/>
                </a:solidFill>
                <a:latin typeface="+mj-lt"/>
              </a:rPr>
              <a:t>B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66ACF7-CB14-1678-C43C-811781C5B721}"/>
              </a:ext>
            </a:extLst>
          </p:cNvPr>
          <p:cNvSpPr txBox="1"/>
          <p:nvPr/>
        </p:nvSpPr>
        <p:spPr>
          <a:xfrm>
            <a:off x="5035844" y="4727812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033B8E3-C1F2-D09E-120C-0F51577FB800}"/>
              </a:ext>
            </a:extLst>
          </p:cNvPr>
          <p:cNvSpPr/>
          <p:nvPr/>
        </p:nvSpPr>
        <p:spPr>
          <a:xfrm>
            <a:off x="4336819" y="4296937"/>
            <a:ext cx="104503" cy="10450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FB59B5E-38E6-5A16-AC59-378AB95A196D}"/>
              </a:ext>
            </a:extLst>
          </p:cNvPr>
          <p:cNvSpPr txBox="1"/>
          <p:nvPr/>
        </p:nvSpPr>
        <p:spPr>
          <a:xfrm>
            <a:off x="4201352" y="3953731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94" name="Google Shape;1641;p42">
            <a:extLst>
              <a:ext uri="{FF2B5EF4-FFF2-40B4-BE49-F238E27FC236}">
                <a16:creationId xmlns:a16="http://schemas.microsoft.com/office/drawing/2014/main" id="{9FA4CCA0-959C-484E-A30E-65F078EF4871}"/>
              </a:ext>
            </a:extLst>
          </p:cNvPr>
          <p:cNvSpPr txBox="1">
            <a:spLocks/>
          </p:cNvSpPr>
          <p:nvPr/>
        </p:nvSpPr>
        <p:spPr>
          <a:xfrm>
            <a:off x="6745375" y="4976313"/>
            <a:ext cx="4943265" cy="633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vô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m </a:t>
            </a:r>
            <a:r>
              <a:rPr lang="en-US" sz="2200" err="1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2200">
                <a:latin typeface="+mj-lt"/>
                <a:cs typeface="Times New Roman" panose="02020603050405020304" pitchFamily="18" charset="0"/>
              </a:rPr>
              <a:t> thế.</a:t>
            </a:r>
            <a:endParaRPr lang="en-US" sz="2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06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6" grpId="0"/>
      <p:bldP spid="73" grpId="0" animBg="1"/>
      <p:bldP spid="74" grpId="0" animBg="1"/>
      <p:bldP spid="75" grpId="0"/>
      <p:bldP spid="76" grpId="0"/>
      <p:bldP spid="77" grpId="0" animBg="1"/>
      <p:bldP spid="78" grpId="0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đề</a:t>
            </a:r>
            <a:endParaRPr lang="en-US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hàng</a:t>
            </a:r>
            <a:endParaRPr lang="vi-VN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8DB74F-8414-7E05-E4A0-B0C8F93D6397}"/>
              </a:ext>
            </a:extLst>
          </p:cNvPr>
          <p:cNvSpPr txBox="1"/>
          <p:nvPr/>
        </p:nvSpPr>
        <p:spPr>
          <a:xfrm>
            <a:off x="683394" y="4263872"/>
            <a:ext cx="7493955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</a:rPr>
              <a:t>Điểm</a:t>
            </a:r>
            <a:r>
              <a:rPr lang="en-US" sz="3200">
                <a:latin typeface="+mj-lt"/>
              </a:rPr>
              <a:t> 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M </a:t>
            </a:r>
            <a:r>
              <a:rPr lang="en-US" sz="3200">
                <a:latin typeface="+mj-lt"/>
              </a:rPr>
              <a:t>nằm ngoài </a:t>
            </a:r>
            <a:r>
              <a:rPr lang="en-US" sz="3200" b="1">
                <a:solidFill>
                  <a:srgbClr val="7030A0"/>
                </a:solidFill>
                <a:latin typeface="+mj-lt"/>
              </a:rPr>
              <a:t>đường thẳng d.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8F9AA98-D84C-D3D1-54E3-CD205B51C8F3}"/>
              </a:ext>
            </a:extLst>
          </p:cNvPr>
          <p:cNvGrpSpPr/>
          <p:nvPr/>
        </p:nvGrpSpPr>
        <p:grpSpPr>
          <a:xfrm>
            <a:off x="4057004" y="2502138"/>
            <a:ext cx="3540761" cy="874651"/>
            <a:chOff x="1741595" y="2388160"/>
            <a:chExt cx="3540761" cy="87465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F13BFC8-8BC8-83FC-6D4F-ACE921C98CFD}"/>
                </a:ext>
              </a:extLst>
            </p:cNvPr>
            <p:cNvCxnSpPr/>
            <p:nvPr/>
          </p:nvCxnSpPr>
          <p:spPr>
            <a:xfrm>
              <a:off x="1792396" y="3210560"/>
              <a:ext cx="3489960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CCB780A-F69B-3B71-6FD1-502D16A43DA0}"/>
                </a:ext>
              </a:extLst>
            </p:cNvPr>
            <p:cNvSpPr/>
            <p:nvPr/>
          </p:nvSpPr>
          <p:spPr>
            <a:xfrm>
              <a:off x="2416026" y="3158308"/>
              <a:ext cx="104503" cy="1045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D5E9F112-BBFC-D569-2BE6-5903D97E3162}"/>
                </a:ext>
              </a:extLst>
            </p:cNvPr>
            <p:cNvSpPr/>
            <p:nvPr/>
          </p:nvSpPr>
          <p:spPr>
            <a:xfrm>
              <a:off x="3279626" y="3158308"/>
              <a:ext cx="104503" cy="1045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52EF115-58C3-0410-1ABE-8FE9C22D71EE}"/>
                </a:ext>
              </a:extLst>
            </p:cNvPr>
            <p:cNvSpPr/>
            <p:nvPr/>
          </p:nvSpPr>
          <p:spPr>
            <a:xfrm>
              <a:off x="4558093" y="3158308"/>
              <a:ext cx="104503" cy="1045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FDDC12F-83A3-4821-2E81-E0FE5D8A5B7B}"/>
                </a:ext>
              </a:extLst>
            </p:cNvPr>
            <p:cNvSpPr txBox="1"/>
            <p:nvPr/>
          </p:nvSpPr>
          <p:spPr>
            <a:xfrm>
              <a:off x="2295799" y="2815102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96315C4-1A29-B9B0-95DA-47A4D3630043}"/>
                </a:ext>
              </a:extLst>
            </p:cNvPr>
            <p:cNvSpPr txBox="1"/>
            <p:nvPr/>
          </p:nvSpPr>
          <p:spPr>
            <a:xfrm>
              <a:off x="3144159" y="2815102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+mj-lt"/>
                </a:rPr>
                <a:t>B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95B7A5E-0535-D21D-DD9B-4B891E1DE345}"/>
                </a:ext>
              </a:extLst>
            </p:cNvPr>
            <p:cNvSpPr txBox="1"/>
            <p:nvPr/>
          </p:nvSpPr>
          <p:spPr>
            <a:xfrm>
              <a:off x="4428310" y="2784529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+mj-lt"/>
                </a:rPr>
                <a:t>C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806562E-4D02-AACD-535D-20DBB10162B0}"/>
                </a:ext>
              </a:extLst>
            </p:cNvPr>
            <p:cNvSpPr txBox="1"/>
            <p:nvPr/>
          </p:nvSpPr>
          <p:spPr>
            <a:xfrm>
              <a:off x="1741595" y="2867354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7030A0"/>
                  </a:solidFill>
                  <a:latin typeface="+mj-lt"/>
                </a:rPr>
                <a:t>d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E3C0D2A-B2BC-23E7-0844-E56487AF53E0}"/>
                </a:ext>
              </a:extLst>
            </p:cNvPr>
            <p:cNvSpPr/>
            <p:nvPr/>
          </p:nvSpPr>
          <p:spPr>
            <a:xfrm>
              <a:off x="3787263" y="2731366"/>
              <a:ext cx="104503" cy="10450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17664E0-E65D-5231-00C2-3AF1BC9AFD94}"/>
                </a:ext>
              </a:extLst>
            </p:cNvPr>
            <p:cNvSpPr txBox="1"/>
            <p:nvPr/>
          </p:nvSpPr>
          <p:spPr>
            <a:xfrm>
              <a:off x="3651796" y="2388160"/>
              <a:ext cx="36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878EAB1-C0B6-263B-0512-BCC5B2D8B2EB}"/>
              </a:ext>
            </a:extLst>
          </p:cNvPr>
          <p:cNvSpPr txBox="1"/>
          <p:nvPr/>
        </p:nvSpPr>
        <p:spPr>
          <a:xfrm>
            <a:off x="3640183" y="5075124"/>
            <a:ext cx="7830313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</a:rPr>
              <a:t>Ba điểm</a:t>
            </a:r>
            <a:r>
              <a:rPr lang="en-US" sz="3200">
                <a:latin typeface="+mj-lt"/>
              </a:rPr>
              <a:t> 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M, A, C </a:t>
            </a:r>
            <a:r>
              <a:rPr lang="en-US" sz="3200">
                <a:latin typeface="+mj-lt"/>
              </a:rPr>
              <a:t>không </a:t>
            </a:r>
            <a:r>
              <a:rPr lang="en-US" sz="3200" b="1">
                <a:solidFill>
                  <a:srgbClr val="7030A0"/>
                </a:solidFill>
                <a:latin typeface="+mj-lt"/>
              </a:rPr>
              <a:t>thẳng hàng.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5401B4DA-D138-E003-8C2D-01A43FD3A583}"/>
              </a:ext>
            </a:extLst>
          </p:cNvPr>
          <p:cNvSpPr/>
          <p:nvPr/>
        </p:nvSpPr>
        <p:spPr>
          <a:xfrm>
            <a:off x="2228849" y="4890457"/>
            <a:ext cx="1193620" cy="954107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7030A0"/>
                </a:solidFill>
                <a:latin typeface="+mj-lt"/>
              </a:rPr>
              <a:t>Ta nói</a:t>
            </a:r>
          </a:p>
        </p:txBody>
      </p:sp>
    </p:spTree>
    <p:extLst>
      <p:ext uri="{BB962C8B-B14F-4D97-AF65-F5344CB8AC3E}">
        <p14:creationId xmlns:p14="http://schemas.microsoft.com/office/powerpoint/2010/main" val="2706020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3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F13BFC8-8BC8-83FC-6D4F-ACE921C98CFD}"/>
              </a:ext>
            </a:extLst>
          </p:cNvPr>
          <p:cNvCxnSpPr/>
          <p:nvPr/>
        </p:nvCxnSpPr>
        <p:spPr>
          <a:xfrm>
            <a:off x="1792396" y="3210560"/>
            <a:ext cx="348996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đề</a:t>
            </a:r>
            <a:endParaRPr lang="en-US" sz="4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Google Shape;1641;p42">
            <a:extLst>
              <a:ext uri="{FF2B5EF4-FFF2-40B4-BE49-F238E27FC236}">
                <a16:creationId xmlns:a16="http://schemas.microsoft.com/office/drawing/2014/main" id="{F4EE5DDF-BF7B-42E8-A39A-D2F0B6526312}"/>
              </a:ext>
            </a:extLst>
          </p:cNvPr>
          <p:cNvSpPr txBox="1">
            <a:spLocks/>
          </p:cNvSpPr>
          <p:nvPr/>
        </p:nvSpPr>
        <p:spPr>
          <a:xfrm>
            <a:off x="599089" y="4829614"/>
            <a:ext cx="11114514" cy="136889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còn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?</a:t>
            </a:r>
            <a:b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3F20BE6-56B0-425D-8F1B-0E3F3826F6D1}"/>
              </a:ext>
            </a:extLst>
          </p:cNvPr>
          <p:cNvSpPr txBox="1"/>
          <p:nvPr/>
        </p:nvSpPr>
        <p:spPr>
          <a:xfrm>
            <a:off x="1055525" y="4926878"/>
            <a:ext cx="1020546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DC2CAE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hàng</a:t>
            </a:r>
            <a:endParaRPr lang="vi-VN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CCB780A-F69B-3B71-6FD1-502D16A43DA0}"/>
              </a:ext>
            </a:extLst>
          </p:cNvPr>
          <p:cNvSpPr/>
          <p:nvPr/>
        </p:nvSpPr>
        <p:spPr>
          <a:xfrm>
            <a:off x="2416026" y="3158308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5E9F112-BBFC-D569-2BE6-5903D97E3162}"/>
              </a:ext>
            </a:extLst>
          </p:cNvPr>
          <p:cNvSpPr/>
          <p:nvPr/>
        </p:nvSpPr>
        <p:spPr>
          <a:xfrm>
            <a:off x="3279626" y="3158308"/>
            <a:ext cx="104503" cy="10450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latin typeface="+mj-lt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52EF115-58C3-0410-1ABE-8FE9C22D71EE}"/>
              </a:ext>
            </a:extLst>
          </p:cNvPr>
          <p:cNvSpPr/>
          <p:nvPr/>
        </p:nvSpPr>
        <p:spPr>
          <a:xfrm>
            <a:off x="4558093" y="3158308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FDDC12F-83A3-4821-2E81-E0FE5D8A5B7B}"/>
              </a:ext>
            </a:extLst>
          </p:cNvPr>
          <p:cNvSpPr txBox="1"/>
          <p:nvPr/>
        </p:nvSpPr>
        <p:spPr>
          <a:xfrm>
            <a:off x="2295799" y="2815102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96315C4-1A29-B9B0-95DA-47A4D3630043}"/>
              </a:ext>
            </a:extLst>
          </p:cNvPr>
          <p:cNvSpPr txBox="1"/>
          <p:nvPr/>
        </p:nvSpPr>
        <p:spPr>
          <a:xfrm>
            <a:off x="3158036" y="2854291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+mj-lt"/>
              </a:rPr>
              <a:t>B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95B7A5E-0535-D21D-DD9B-4B891E1DE345}"/>
              </a:ext>
            </a:extLst>
          </p:cNvPr>
          <p:cNvSpPr txBox="1"/>
          <p:nvPr/>
        </p:nvSpPr>
        <p:spPr>
          <a:xfrm>
            <a:off x="4428310" y="2784529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06562E-4D02-AACD-535D-20DBB10162B0}"/>
              </a:ext>
            </a:extLst>
          </p:cNvPr>
          <p:cNvSpPr txBox="1"/>
          <p:nvPr/>
        </p:nvSpPr>
        <p:spPr>
          <a:xfrm>
            <a:off x="1741595" y="2867354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  <a:latin typeface="+mj-lt"/>
              </a:rPr>
              <a:t>d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8DB74F-8414-7E05-E4A0-B0C8F93D6397}"/>
              </a:ext>
            </a:extLst>
          </p:cNvPr>
          <p:cNvSpPr txBox="1"/>
          <p:nvPr/>
        </p:nvSpPr>
        <p:spPr>
          <a:xfrm>
            <a:off x="1143066" y="3523970"/>
            <a:ext cx="448212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9553537-BB8A-FACD-924D-6DC10CDD74C6}"/>
              </a:ext>
            </a:extLst>
          </p:cNvPr>
          <p:cNvCxnSpPr/>
          <p:nvPr/>
        </p:nvCxnSpPr>
        <p:spPr>
          <a:xfrm>
            <a:off x="6785376" y="3236686"/>
            <a:ext cx="348996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3B0707E0-66D9-DCF7-4F4C-BC7FA0B1C930}"/>
              </a:ext>
            </a:extLst>
          </p:cNvPr>
          <p:cNvSpPr/>
          <p:nvPr/>
        </p:nvSpPr>
        <p:spPr>
          <a:xfrm>
            <a:off x="7409006" y="3184434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5E14A75-5E7B-3645-CB43-A15C13D8A2DC}"/>
              </a:ext>
            </a:extLst>
          </p:cNvPr>
          <p:cNvSpPr/>
          <p:nvPr/>
        </p:nvSpPr>
        <p:spPr>
          <a:xfrm>
            <a:off x="9066118" y="3189673"/>
            <a:ext cx="104503" cy="10450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64954D37-7DD9-073B-FBF0-90576D9D5B4F}"/>
              </a:ext>
            </a:extLst>
          </p:cNvPr>
          <p:cNvSpPr/>
          <p:nvPr/>
        </p:nvSpPr>
        <p:spPr>
          <a:xfrm>
            <a:off x="9551073" y="3184434"/>
            <a:ext cx="104503" cy="104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EDE66E-A320-A4CF-B8D4-7BD4A77AC549}"/>
              </a:ext>
            </a:extLst>
          </p:cNvPr>
          <p:cNvSpPr txBox="1"/>
          <p:nvPr/>
        </p:nvSpPr>
        <p:spPr>
          <a:xfrm>
            <a:off x="7288779" y="2841228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A7E3854-B94E-CE32-C6D5-619EBFD4F47E}"/>
              </a:ext>
            </a:extLst>
          </p:cNvPr>
          <p:cNvSpPr txBox="1"/>
          <p:nvPr/>
        </p:nvSpPr>
        <p:spPr>
          <a:xfrm>
            <a:off x="8936335" y="2854291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CA52201-1180-1AA3-130C-27CCAD310B66}"/>
              </a:ext>
            </a:extLst>
          </p:cNvPr>
          <p:cNvSpPr txBox="1"/>
          <p:nvPr/>
        </p:nvSpPr>
        <p:spPr>
          <a:xfrm>
            <a:off x="9413010" y="2815102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7EB6546-9845-C9E5-782A-FD20C7E9FB55}"/>
              </a:ext>
            </a:extLst>
          </p:cNvPr>
          <p:cNvSpPr txBox="1"/>
          <p:nvPr/>
        </p:nvSpPr>
        <p:spPr>
          <a:xfrm>
            <a:off x="6734575" y="2893480"/>
            <a:ext cx="36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  <a:latin typeface="+mj-lt"/>
              </a:rPr>
              <a:t>m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C3EC1EC-3849-A511-9A0B-05818080FB51}"/>
              </a:ext>
            </a:extLst>
          </p:cNvPr>
          <p:cNvSpPr txBox="1"/>
          <p:nvPr/>
        </p:nvSpPr>
        <p:spPr>
          <a:xfrm>
            <a:off x="6442396" y="3553622"/>
            <a:ext cx="448212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542355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0" grpId="0" animBg="1"/>
      <p:bldP spid="136" grpId="0" animBg="1"/>
      <p:bldP spid="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7F6CE0C-D128-6DE3-D467-7ADEFCEB19BD}"/>
              </a:ext>
            </a:extLst>
          </p:cNvPr>
          <p:cNvCxnSpPr>
            <a:cxnSpLocks/>
            <a:stCxn id="68" idx="3"/>
            <a:endCxn id="69" idx="1"/>
          </p:cNvCxnSpPr>
          <p:nvPr/>
        </p:nvCxnSpPr>
        <p:spPr>
          <a:xfrm>
            <a:off x="2307589" y="4712156"/>
            <a:ext cx="518242" cy="7336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BBE4C4-8E06-8566-CC3F-357F651C51AA}"/>
              </a:ext>
            </a:extLst>
          </p:cNvPr>
          <p:cNvCxnSpPr>
            <a:cxnSpLocks/>
            <a:stCxn id="68" idx="3"/>
            <a:endCxn id="3" idx="1"/>
          </p:cNvCxnSpPr>
          <p:nvPr/>
        </p:nvCxnSpPr>
        <p:spPr>
          <a:xfrm flipV="1">
            <a:off x="2307589" y="4297427"/>
            <a:ext cx="518242" cy="4147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641;p42">
            <a:extLst>
              <a:ext uri="{FF2B5EF4-FFF2-40B4-BE49-F238E27FC236}">
                <a16:creationId xmlns:a16="http://schemas.microsoft.com/office/drawing/2014/main" id="{F4EE5DDF-BF7B-42E8-A39A-D2F0B6526312}"/>
              </a:ext>
            </a:extLst>
          </p:cNvPr>
          <p:cNvSpPr txBox="1">
            <a:spLocks/>
          </p:cNvSpPr>
          <p:nvPr/>
        </p:nvSpPr>
        <p:spPr>
          <a:xfrm>
            <a:off x="2825831" y="3816759"/>
            <a:ext cx="4067380" cy="9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</a:rPr>
              <a:t>M </a:t>
            </a:r>
            <a:r>
              <a:rPr lang="en-US" sz="2400" dirty="0" err="1">
                <a:solidFill>
                  <a:srgbClr val="002060"/>
                </a:solidFill>
              </a:rPr>
              <a:t>là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nằm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giữa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A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B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8DB74F-8414-7E05-E4A0-B0C8F93D6397}"/>
              </a:ext>
            </a:extLst>
          </p:cNvPr>
          <p:cNvSpPr txBox="1"/>
          <p:nvPr/>
        </p:nvSpPr>
        <p:spPr>
          <a:xfrm>
            <a:off x="1022174" y="2343761"/>
            <a:ext cx="10768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tập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DC2CAE"/>
                </a:solidFill>
              </a:rPr>
              <a:t>Vẽ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hình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theo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cách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diễn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đạt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sau</a:t>
            </a:r>
            <a:r>
              <a:rPr lang="en-US" sz="2400" dirty="0">
                <a:solidFill>
                  <a:srgbClr val="DC2CAE"/>
                </a:solidFill>
              </a:rPr>
              <a:t>: </a:t>
            </a:r>
          </a:p>
          <a:p>
            <a:pPr algn="just"/>
            <a:r>
              <a:rPr lang="en-US" sz="2400" dirty="0">
                <a:solidFill>
                  <a:srgbClr val="DC2CAE"/>
                </a:solidFill>
              </a:rPr>
              <a:t>+ </a:t>
            </a:r>
            <a:r>
              <a:rPr lang="en-US" sz="2400" dirty="0">
                <a:solidFill>
                  <a:srgbClr val="002060"/>
                </a:solidFill>
              </a:rPr>
              <a:t>M </a:t>
            </a:r>
            <a:r>
              <a:rPr lang="en-US" sz="2400" dirty="0" err="1">
                <a:solidFill>
                  <a:srgbClr val="002060"/>
                </a:solidFill>
              </a:rPr>
              <a:t>là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nằm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giữa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A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B; </a:t>
            </a:r>
          </a:p>
          <a:p>
            <a:pPr algn="just"/>
            <a:r>
              <a:rPr lang="en-US" sz="2400" dirty="0">
                <a:solidFill>
                  <a:srgbClr val="7030A0"/>
                </a:solidFill>
              </a:rPr>
              <a:t>+ </a:t>
            </a:r>
            <a:r>
              <a:rPr lang="en-US" sz="2400" dirty="0" err="1">
                <a:solidFill>
                  <a:srgbClr val="7030A0"/>
                </a:solidFill>
              </a:rPr>
              <a:t>Điểm</a:t>
            </a:r>
            <a:r>
              <a:rPr lang="en-US" sz="2400" dirty="0">
                <a:solidFill>
                  <a:srgbClr val="7030A0"/>
                </a:solidFill>
              </a:rPr>
              <a:t> N </a:t>
            </a:r>
            <a:r>
              <a:rPr lang="en-US" sz="2400" dirty="0" err="1">
                <a:solidFill>
                  <a:srgbClr val="7030A0"/>
                </a:solidFill>
              </a:rPr>
              <a:t>không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nằm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giữa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hai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điểm</a:t>
            </a:r>
            <a:r>
              <a:rPr lang="en-US" sz="2400" dirty="0">
                <a:solidFill>
                  <a:srgbClr val="7030A0"/>
                </a:solidFill>
              </a:rPr>
              <a:t> A, B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A, B, N </a:t>
            </a:r>
            <a:r>
              <a:rPr lang="en-US" sz="2400" dirty="0" err="1">
                <a:solidFill>
                  <a:srgbClr val="C00000"/>
                </a:solidFill>
              </a:rPr>
              <a:t>thẳng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hàng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4" name="Google Shape;1641;p42">
            <a:extLst>
              <a:ext uri="{FF2B5EF4-FFF2-40B4-BE49-F238E27FC236}">
                <a16:creationId xmlns:a16="http://schemas.microsoft.com/office/drawing/2014/main" id="{9FA4CCA0-959C-484E-A30E-65F078EF4871}"/>
              </a:ext>
            </a:extLst>
          </p:cNvPr>
          <p:cNvSpPr txBox="1">
            <a:spLocks/>
          </p:cNvSpPr>
          <p:nvPr/>
        </p:nvSpPr>
        <p:spPr>
          <a:xfrm>
            <a:off x="7295608" y="3812930"/>
            <a:ext cx="4494997" cy="961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M, A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Google Shape;1641;p42">
            <a:extLst>
              <a:ext uri="{FF2B5EF4-FFF2-40B4-BE49-F238E27FC236}">
                <a16:creationId xmlns:a16="http://schemas.microsoft.com/office/drawing/2014/main" id="{4EFD99FE-7BB2-74E9-883C-296EF9AC3AD7}"/>
              </a:ext>
            </a:extLst>
          </p:cNvPr>
          <p:cNvSpPr txBox="1">
            <a:spLocks/>
          </p:cNvSpPr>
          <p:nvPr/>
        </p:nvSpPr>
        <p:spPr>
          <a:xfrm>
            <a:off x="957407" y="4231488"/>
            <a:ext cx="1350182" cy="9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002060"/>
                </a:solidFill>
              </a:rPr>
              <a:t>Phân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err="1">
                <a:solidFill>
                  <a:srgbClr val="002060"/>
                </a:solidFill>
              </a:rPr>
              <a:t>tích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en-US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Google Shape;1641;p42">
            <a:extLst>
              <a:ext uri="{FF2B5EF4-FFF2-40B4-BE49-F238E27FC236}">
                <a16:creationId xmlns:a16="http://schemas.microsoft.com/office/drawing/2014/main" id="{CB9297A9-5919-EFB8-BCC5-14E00C625690}"/>
              </a:ext>
            </a:extLst>
          </p:cNvPr>
          <p:cNvSpPr txBox="1">
            <a:spLocks/>
          </p:cNvSpPr>
          <p:nvPr/>
        </p:nvSpPr>
        <p:spPr>
          <a:xfrm>
            <a:off x="2825831" y="4866097"/>
            <a:ext cx="4067380" cy="1159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N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A,B</a:t>
            </a:r>
          </a:p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A, B, N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Google Shape;1641;p42">
            <a:extLst>
              <a:ext uri="{FF2B5EF4-FFF2-40B4-BE49-F238E27FC236}">
                <a16:creationId xmlns:a16="http://schemas.microsoft.com/office/drawing/2014/main" id="{D8827567-68A8-1499-5C33-90B8F3D8C946}"/>
              </a:ext>
            </a:extLst>
          </p:cNvPr>
          <p:cNvSpPr txBox="1">
            <a:spLocks/>
          </p:cNvSpPr>
          <p:nvPr/>
        </p:nvSpPr>
        <p:spPr>
          <a:xfrm>
            <a:off x="7295608" y="4948399"/>
            <a:ext cx="4494997" cy="9913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N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N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967037A-E11E-7EA8-32E6-9546175CC7AE}"/>
              </a:ext>
            </a:extLst>
          </p:cNvPr>
          <p:cNvCxnSpPr>
            <a:cxnSpLocks/>
            <a:stCxn id="3" idx="3"/>
            <a:endCxn id="94" idx="1"/>
          </p:cNvCxnSpPr>
          <p:nvPr/>
        </p:nvCxnSpPr>
        <p:spPr>
          <a:xfrm flipV="1">
            <a:off x="6893211" y="4293598"/>
            <a:ext cx="402397" cy="3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7738199-91B1-60DD-DEEF-B0AECF0EC235}"/>
              </a:ext>
            </a:extLst>
          </p:cNvPr>
          <p:cNvCxnSpPr>
            <a:cxnSpLocks/>
            <a:stCxn id="69" idx="3"/>
            <a:endCxn id="72" idx="1"/>
          </p:cNvCxnSpPr>
          <p:nvPr/>
        </p:nvCxnSpPr>
        <p:spPr>
          <a:xfrm flipV="1">
            <a:off x="6893211" y="5444052"/>
            <a:ext cx="402397" cy="170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966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4" grpId="0" animBg="1"/>
      <p:bldP spid="68" grpId="0" animBg="1"/>
      <p:bldP spid="69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967037A-E11E-7EA8-32E6-9546175CC7AE}"/>
              </a:ext>
            </a:extLst>
          </p:cNvPr>
          <p:cNvCxnSpPr>
            <a:cxnSpLocks/>
            <a:stCxn id="3" idx="3"/>
            <a:endCxn id="94" idx="1"/>
          </p:cNvCxnSpPr>
          <p:nvPr/>
        </p:nvCxnSpPr>
        <p:spPr>
          <a:xfrm flipV="1">
            <a:off x="6634121" y="4280442"/>
            <a:ext cx="299536" cy="1408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7738199-91B1-60DD-DEEF-B0AECF0EC235}"/>
              </a:ext>
            </a:extLst>
          </p:cNvPr>
          <p:cNvCxnSpPr>
            <a:cxnSpLocks/>
            <a:stCxn id="69" idx="3"/>
            <a:endCxn id="72" idx="1"/>
          </p:cNvCxnSpPr>
          <p:nvPr/>
        </p:nvCxnSpPr>
        <p:spPr>
          <a:xfrm>
            <a:off x="6634121" y="5569581"/>
            <a:ext cx="299536" cy="1151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7BBE4C4-8E06-8566-CC3F-357F651C51AA}"/>
              </a:ext>
            </a:extLst>
          </p:cNvPr>
          <p:cNvCxnSpPr>
            <a:cxnSpLocks/>
            <a:stCxn id="68" idx="3"/>
            <a:endCxn id="3" idx="1"/>
          </p:cNvCxnSpPr>
          <p:nvPr/>
        </p:nvCxnSpPr>
        <p:spPr>
          <a:xfrm flipV="1">
            <a:off x="1979783" y="4421252"/>
            <a:ext cx="484098" cy="4147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7F6CE0C-D128-6DE3-D467-7ADEFCEB19BD}"/>
              </a:ext>
            </a:extLst>
          </p:cNvPr>
          <p:cNvCxnSpPr>
            <a:cxnSpLocks/>
            <a:stCxn id="68" idx="3"/>
            <a:endCxn id="69" idx="1"/>
          </p:cNvCxnSpPr>
          <p:nvPr/>
        </p:nvCxnSpPr>
        <p:spPr>
          <a:xfrm>
            <a:off x="1979783" y="4835981"/>
            <a:ext cx="484098" cy="7336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460;p40">
            <a:extLst>
              <a:ext uri="{FF2B5EF4-FFF2-40B4-BE49-F238E27FC236}">
                <a16:creationId xmlns:a16="http://schemas.microsoft.com/office/drawing/2014/main" id="{0964C765-EBA7-4C79-9953-E01AD1321079}"/>
              </a:ext>
            </a:extLst>
          </p:cNvPr>
          <p:cNvSpPr txBox="1">
            <a:spLocks/>
          </p:cNvSpPr>
          <p:nvPr/>
        </p:nvSpPr>
        <p:spPr>
          <a:xfrm>
            <a:off x="599089" y="1181349"/>
            <a:ext cx="10456593" cy="636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</a:t>
            </a:r>
            <a:endParaRPr lang="en-US" sz="40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641;p42">
            <a:extLst>
              <a:ext uri="{FF2B5EF4-FFF2-40B4-BE49-F238E27FC236}">
                <a16:creationId xmlns:a16="http://schemas.microsoft.com/office/drawing/2014/main" id="{F4EE5DDF-BF7B-42E8-A39A-D2F0B6526312}"/>
              </a:ext>
            </a:extLst>
          </p:cNvPr>
          <p:cNvSpPr txBox="1">
            <a:spLocks/>
          </p:cNvSpPr>
          <p:nvPr/>
        </p:nvSpPr>
        <p:spPr>
          <a:xfrm>
            <a:off x="2463881" y="3940584"/>
            <a:ext cx="4170240" cy="9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</a:rPr>
              <a:t>M </a:t>
            </a:r>
            <a:r>
              <a:rPr lang="en-US" sz="2400" dirty="0" err="1">
                <a:solidFill>
                  <a:srgbClr val="002060"/>
                </a:solidFill>
              </a:rPr>
              <a:t>là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nằm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giữa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A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B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662;p42">
            <a:extLst>
              <a:ext uri="{FF2B5EF4-FFF2-40B4-BE49-F238E27FC236}">
                <a16:creationId xmlns:a16="http://schemas.microsoft.com/office/drawing/2014/main" id="{A5B43D5B-0FE3-4725-BAC0-954ACB270504}"/>
              </a:ext>
            </a:extLst>
          </p:cNvPr>
          <p:cNvGrpSpPr/>
          <p:nvPr/>
        </p:nvGrpSpPr>
        <p:grpSpPr>
          <a:xfrm rot="19397011">
            <a:off x="10082931" y="390006"/>
            <a:ext cx="1403689" cy="1226416"/>
            <a:chOff x="999988" y="3311780"/>
            <a:chExt cx="861654" cy="752835"/>
          </a:xfrm>
        </p:grpSpPr>
        <p:sp>
          <p:nvSpPr>
            <p:cNvPr id="5" name="Google Shape;1663;p42">
              <a:extLst>
                <a:ext uri="{FF2B5EF4-FFF2-40B4-BE49-F238E27FC236}">
                  <a16:creationId xmlns:a16="http://schemas.microsoft.com/office/drawing/2014/main" id="{D8A1EE6D-44A3-4A0A-9B68-2BDB60FC794F}"/>
                </a:ext>
              </a:extLst>
            </p:cNvPr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664;p42">
              <a:extLst>
                <a:ext uri="{FF2B5EF4-FFF2-40B4-BE49-F238E27FC236}">
                  <a16:creationId xmlns:a16="http://schemas.microsoft.com/office/drawing/2014/main" id="{F9F31214-2CE9-443D-A9B7-0F19053C57F7}"/>
                </a:ext>
              </a:extLst>
            </p:cNvPr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665;p42">
              <a:extLst>
                <a:ext uri="{FF2B5EF4-FFF2-40B4-BE49-F238E27FC236}">
                  <a16:creationId xmlns:a16="http://schemas.microsoft.com/office/drawing/2014/main" id="{755BFA49-F693-42F1-81E7-5BDF76DC8674}"/>
                </a:ext>
              </a:extLst>
            </p:cNvPr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666;p42">
              <a:extLst>
                <a:ext uri="{FF2B5EF4-FFF2-40B4-BE49-F238E27FC236}">
                  <a16:creationId xmlns:a16="http://schemas.microsoft.com/office/drawing/2014/main" id="{17A1DBF9-8BD1-4AC6-B0A4-940CA26B5F47}"/>
                </a:ext>
              </a:extLst>
            </p:cNvPr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667;p42">
              <a:extLst>
                <a:ext uri="{FF2B5EF4-FFF2-40B4-BE49-F238E27FC236}">
                  <a16:creationId xmlns:a16="http://schemas.microsoft.com/office/drawing/2014/main" id="{E6A90441-E160-4B09-80BA-40CB8376D6D5}"/>
                </a:ext>
              </a:extLst>
            </p:cNvPr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668;p42">
              <a:extLst>
                <a:ext uri="{FF2B5EF4-FFF2-40B4-BE49-F238E27FC236}">
                  <a16:creationId xmlns:a16="http://schemas.microsoft.com/office/drawing/2014/main" id="{D0C721DA-39CA-47ED-8AED-5356C1CFAD1A}"/>
                </a:ext>
              </a:extLst>
            </p:cNvPr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669;p42">
              <a:extLst>
                <a:ext uri="{FF2B5EF4-FFF2-40B4-BE49-F238E27FC236}">
                  <a16:creationId xmlns:a16="http://schemas.microsoft.com/office/drawing/2014/main" id="{78282EB3-45C9-42CF-9669-D896915C5536}"/>
                </a:ext>
              </a:extLst>
            </p:cNvPr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670;p42">
              <a:extLst>
                <a:ext uri="{FF2B5EF4-FFF2-40B4-BE49-F238E27FC236}">
                  <a16:creationId xmlns:a16="http://schemas.microsoft.com/office/drawing/2014/main" id="{C64F653F-358A-464C-9044-57EB7B412717}"/>
                </a:ext>
              </a:extLst>
            </p:cNvPr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671;p42">
              <a:extLst>
                <a:ext uri="{FF2B5EF4-FFF2-40B4-BE49-F238E27FC236}">
                  <a16:creationId xmlns:a16="http://schemas.microsoft.com/office/drawing/2014/main" id="{CC6F0216-2DB7-4E9C-8044-23FE4CE3E69C}"/>
                </a:ext>
              </a:extLst>
            </p:cNvPr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672;p42">
              <a:extLst>
                <a:ext uri="{FF2B5EF4-FFF2-40B4-BE49-F238E27FC236}">
                  <a16:creationId xmlns:a16="http://schemas.microsoft.com/office/drawing/2014/main" id="{7A37A4EF-7A8E-4C05-B958-1431ED983FBC}"/>
                </a:ext>
              </a:extLst>
            </p:cNvPr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673;p42">
              <a:extLst>
                <a:ext uri="{FF2B5EF4-FFF2-40B4-BE49-F238E27FC236}">
                  <a16:creationId xmlns:a16="http://schemas.microsoft.com/office/drawing/2014/main" id="{407D155B-9C2A-43CB-AC4C-FA45DA23FC19}"/>
                </a:ext>
              </a:extLst>
            </p:cNvPr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674;p42">
              <a:extLst>
                <a:ext uri="{FF2B5EF4-FFF2-40B4-BE49-F238E27FC236}">
                  <a16:creationId xmlns:a16="http://schemas.microsoft.com/office/drawing/2014/main" id="{0943A48C-6896-4138-97E3-466EB3667298}"/>
                </a:ext>
              </a:extLst>
            </p:cNvPr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675;p42">
              <a:extLst>
                <a:ext uri="{FF2B5EF4-FFF2-40B4-BE49-F238E27FC236}">
                  <a16:creationId xmlns:a16="http://schemas.microsoft.com/office/drawing/2014/main" id="{3393D33A-BD66-4F81-8A13-A39778A57D10}"/>
                </a:ext>
              </a:extLst>
            </p:cNvPr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676;p42">
              <a:extLst>
                <a:ext uri="{FF2B5EF4-FFF2-40B4-BE49-F238E27FC236}">
                  <a16:creationId xmlns:a16="http://schemas.microsoft.com/office/drawing/2014/main" id="{08B49956-C659-451A-AAF0-8BEEF67FACE4}"/>
                </a:ext>
              </a:extLst>
            </p:cNvPr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677;p42">
              <a:extLst>
                <a:ext uri="{FF2B5EF4-FFF2-40B4-BE49-F238E27FC236}">
                  <a16:creationId xmlns:a16="http://schemas.microsoft.com/office/drawing/2014/main" id="{63ED3A2E-8E37-4454-A179-B1A0A66796EA}"/>
                </a:ext>
              </a:extLst>
            </p:cNvPr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678;p42">
              <a:extLst>
                <a:ext uri="{FF2B5EF4-FFF2-40B4-BE49-F238E27FC236}">
                  <a16:creationId xmlns:a16="http://schemas.microsoft.com/office/drawing/2014/main" id="{2EB47853-1F9E-421E-80A6-F810B54B559B}"/>
                </a:ext>
              </a:extLst>
            </p:cNvPr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679;p42">
              <a:extLst>
                <a:ext uri="{FF2B5EF4-FFF2-40B4-BE49-F238E27FC236}">
                  <a16:creationId xmlns:a16="http://schemas.microsoft.com/office/drawing/2014/main" id="{0BA79E3E-40CE-4504-80BA-3B8EA606C2F0}"/>
                </a:ext>
              </a:extLst>
            </p:cNvPr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680;p42">
              <a:extLst>
                <a:ext uri="{FF2B5EF4-FFF2-40B4-BE49-F238E27FC236}">
                  <a16:creationId xmlns:a16="http://schemas.microsoft.com/office/drawing/2014/main" id="{32B66788-E6E7-4290-B7A6-6D581FC21644}"/>
                </a:ext>
              </a:extLst>
            </p:cNvPr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681;p42">
              <a:extLst>
                <a:ext uri="{FF2B5EF4-FFF2-40B4-BE49-F238E27FC236}">
                  <a16:creationId xmlns:a16="http://schemas.microsoft.com/office/drawing/2014/main" id="{A8C220F5-1FF2-4423-BB19-5809B85BE0B5}"/>
                </a:ext>
              </a:extLst>
            </p:cNvPr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682;p42">
              <a:extLst>
                <a:ext uri="{FF2B5EF4-FFF2-40B4-BE49-F238E27FC236}">
                  <a16:creationId xmlns:a16="http://schemas.microsoft.com/office/drawing/2014/main" id="{03CD841E-4D29-4765-97F9-3EA7A3557C76}"/>
                </a:ext>
              </a:extLst>
            </p:cNvPr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683;p42">
              <a:extLst>
                <a:ext uri="{FF2B5EF4-FFF2-40B4-BE49-F238E27FC236}">
                  <a16:creationId xmlns:a16="http://schemas.microsoft.com/office/drawing/2014/main" id="{984BC62B-5803-46F1-838D-523F6BE393AA}"/>
                </a:ext>
              </a:extLst>
            </p:cNvPr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684;p42">
              <a:extLst>
                <a:ext uri="{FF2B5EF4-FFF2-40B4-BE49-F238E27FC236}">
                  <a16:creationId xmlns:a16="http://schemas.microsoft.com/office/drawing/2014/main" id="{708F36C0-50DD-4917-814E-62F42B08351D}"/>
                </a:ext>
              </a:extLst>
            </p:cNvPr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685;p42">
              <a:extLst>
                <a:ext uri="{FF2B5EF4-FFF2-40B4-BE49-F238E27FC236}">
                  <a16:creationId xmlns:a16="http://schemas.microsoft.com/office/drawing/2014/main" id="{4F02A0AA-6BEA-42E8-81E4-2DB94F4D202E}"/>
                </a:ext>
              </a:extLst>
            </p:cNvPr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686;p42">
              <a:extLst>
                <a:ext uri="{FF2B5EF4-FFF2-40B4-BE49-F238E27FC236}">
                  <a16:creationId xmlns:a16="http://schemas.microsoft.com/office/drawing/2014/main" id="{9389AD9D-5E21-4675-BB8C-ABD91F3FF3EA}"/>
                </a:ext>
              </a:extLst>
            </p:cNvPr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687;p42">
              <a:extLst>
                <a:ext uri="{FF2B5EF4-FFF2-40B4-BE49-F238E27FC236}">
                  <a16:creationId xmlns:a16="http://schemas.microsoft.com/office/drawing/2014/main" id="{D1075EEE-2D5D-4408-8228-4F74924A11FD}"/>
                </a:ext>
              </a:extLst>
            </p:cNvPr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688;p42">
              <a:extLst>
                <a:ext uri="{FF2B5EF4-FFF2-40B4-BE49-F238E27FC236}">
                  <a16:creationId xmlns:a16="http://schemas.microsoft.com/office/drawing/2014/main" id="{4527E197-E7C8-4B3B-939F-776B5D26A3FF}"/>
                </a:ext>
              </a:extLst>
            </p:cNvPr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689;p42">
              <a:extLst>
                <a:ext uri="{FF2B5EF4-FFF2-40B4-BE49-F238E27FC236}">
                  <a16:creationId xmlns:a16="http://schemas.microsoft.com/office/drawing/2014/main" id="{8A1AEB33-B049-4561-9D74-2D0B9346C31B}"/>
                </a:ext>
              </a:extLst>
            </p:cNvPr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690;p42">
              <a:extLst>
                <a:ext uri="{FF2B5EF4-FFF2-40B4-BE49-F238E27FC236}">
                  <a16:creationId xmlns:a16="http://schemas.microsoft.com/office/drawing/2014/main" id="{41D4A735-082C-42EE-8C48-C3B9DEB0883A}"/>
                </a:ext>
              </a:extLst>
            </p:cNvPr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691;p42">
              <a:extLst>
                <a:ext uri="{FF2B5EF4-FFF2-40B4-BE49-F238E27FC236}">
                  <a16:creationId xmlns:a16="http://schemas.microsoft.com/office/drawing/2014/main" id="{7F1757FD-5720-4768-8638-63312600CD9D}"/>
                </a:ext>
              </a:extLst>
            </p:cNvPr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692;p42">
              <a:extLst>
                <a:ext uri="{FF2B5EF4-FFF2-40B4-BE49-F238E27FC236}">
                  <a16:creationId xmlns:a16="http://schemas.microsoft.com/office/drawing/2014/main" id="{C2AFC4F5-7F93-4148-AE60-93BF2C2561CF}"/>
                </a:ext>
              </a:extLst>
            </p:cNvPr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693;p42">
              <a:extLst>
                <a:ext uri="{FF2B5EF4-FFF2-40B4-BE49-F238E27FC236}">
                  <a16:creationId xmlns:a16="http://schemas.microsoft.com/office/drawing/2014/main" id="{E0459B6C-1DBE-487E-9EB3-03D479839E79}"/>
                </a:ext>
              </a:extLst>
            </p:cNvPr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694;p42">
              <a:extLst>
                <a:ext uri="{FF2B5EF4-FFF2-40B4-BE49-F238E27FC236}">
                  <a16:creationId xmlns:a16="http://schemas.microsoft.com/office/drawing/2014/main" id="{16B93111-C097-4E7A-8CF7-08F1D1C6E4DD}"/>
                </a:ext>
              </a:extLst>
            </p:cNvPr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695;p42">
              <a:extLst>
                <a:ext uri="{FF2B5EF4-FFF2-40B4-BE49-F238E27FC236}">
                  <a16:creationId xmlns:a16="http://schemas.microsoft.com/office/drawing/2014/main" id="{0B61BDBE-85CA-4107-9600-6FD5D5336FFB}"/>
                </a:ext>
              </a:extLst>
            </p:cNvPr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696;p42">
              <a:extLst>
                <a:ext uri="{FF2B5EF4-FFF2-40B4-BE49-F238E27FC236}">
                  <a16:creationId xmlns:a16="http://schemas.microsoft.com/office/drawing/2014/main" id="{390FD5D7-6412-4D5E-AEE2-BA9FE387F5D0}"/>
                </a:ext>
              </a:extLst>
            </p:cNvPr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697;p42">
              <a:extLst>
                <a:ext uri="{FF2B5EF4-FFF2-40B4-BE49-F238E27FC236}">
                  <a16:creationId xmlns:a16="http://schemas.microsoft.com/office/drawing/2014/main" id="{4A552329-5E75-4D67-A64F-B1D29085FA5C}"/>
                </a:ext>
              </a:extLst>
            </p:cNvPr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698;p42">
              <a:extLst>
                <a:ext uri="{FF2B5EF4-FFF2-40B4-BE49-F238E27FC236}">
                  <a16:creationId xmlns:a16="http://schemas.microsoft.com/office/drawing/2014/main" id="{06F86A9D-560C-49EB-BC99-8B0F651AC575}"/>
                </a:ext>
              </a:extLst>
            </p:cNvPr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26782653-36CD-452D-BE83-F2EAA9191857}"/>
                </a:ext>
              </a:extLst>
            </p:cNvPr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C06E02E5-A0B1-4AD3-BA30-E24D1FD18411}"/>
                </a:ext>
              </a:extLst>
            </p:cNvPr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4612EB02-7D37-4869-9394-265146B6412F}"/>
                </a:ext>
              </a:extLst>
            </p:cNvPr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63210BBF-467B-4CCA-A862-146D480836AB}"/>
                </a:ext>
              </a:extLst>
            </p:cNvPr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4A798264-0503-4AAB-98BE-21CFA288408E}"/>
                </a:ext>
              </a:extLst>
            </p:cNvPr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E7F86FD-811C-4014-B0BA-DC84E2A33422}"/>
                </a:ext>
              </a:extLst>
            </p:cNvPr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7FB3A0F0-EE9C-4C75-B43D-A5D964234798}"/>
                </a:ext>
              </a:extLst>
            </p:cNvPr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706;p42">
              <a:extLst>
                <a:ext uri="{FF2B5EF4-FFF2-40B4-BE49-F238E27FC236}">
                  <a16:creationId xmlns:a16="http://schemas.microsoft.com/office/drawing/2014/main" id="{55A3BD3A-ED01-4555-9A60-C9CC3528E9A2}"/>
                </a:ext>
              </a:extLst>
            </p:cNvPr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707;p42">
              <a:extLst>
                <a:ext uri="{FF2B5EF4-FFF2-40B4-BE49-F238E27FC236}">
                  <a16:creationId xmlns:a16="http://schemas.microsoft.com/office/drawing/2014/main" id="{94680BFC-71D5-44BD-86E2-B4297523ABEB}"/>
                </a:ext>
              </a:extLst>
            </p:cNvPr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708;p42">
              <a:extLst>
                <a:ext uri="{FF2B5EF4-FFF2-40B4-BE49-F238E27FC236}">
                  <a16:creationId xmlns:a16="http://schemas.microsoft.com/office/drawing/2014/main" id="{0E31796E-0520-4B3F-A31D-B7929C80F1F4}"/>
                </a:ext>
              </a:extLst>
            </p:cNvPr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709;p42">
              <a:extLst>
                <a:ext uri="{FF2B5EF4-FFF2-40B4-BE49-F238E27FC236}">
                  <a16:creationId xmlns:a16="http://schemas.microsoft.com/office/drawing/2014/main" id="{B20DC54D-B1C4-49A1-BA0A-F4E8642F509B}"/>
                </a:ext>
              </a:extLst>
            </p:cNvPr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710;p42">
              <a:extLst>
                <a:ext uri="{FF2B5EF4-FFF2-40B4-BE49-F238E27FC236}">
                  <a16:creationId xmlns:a16="http://schemas.microsoft.com/office/drawing/2014/main" id="{F287A4C6-9F32-4D28-B03A-3FAFA2C1BFB1}"/>
                </a:ext>
              </a:extLst>
            </p:cNvPr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711;p42">
              <a:extLst>
                <a:ext uri="{FF2B5EF4-FFF2-40B4-BE49-F238E27FC236}">
                  <a16:creationId xmlns:a16="http://schemas.microsoft.com/office/drawing/2014/main" id="{E9C059A0-F004-4086-8099-19E4EFCC575F}"/>
                </a:ext>
              </a:extLst>
            </p:cNvPr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712;p42">
              <a:extLst>
                <a:ext uri="{FF2B5EF4-FFF2-40B4-BE49-F238E27FC236}">
                  <a16:creationId xmlns:a16="http://schemas.microsoft.com/office/drawing/2014/main" id="{7DF8961D-9C4B-4CAE-ADC1-5B392AA510D9}"/>
                </a:ext>
              </a:extLst>
            </p:cNvPr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713;p42">
              <a:extLst>
                <a:ext uri="{FF2B5EF4-FFF2-40B4-BE49-F238E27FC236}">
                  <a16:creationId xmlns:a16="http://schemas.microsoft.com/office/drawing/2014/main" id="{BA9CC296-4C91-4EBF-B3F4-52BF08E8835C}"/>
                </a:ext>
              </a:extLst>
            </p:cNvPr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1714;p42">
              <a:extLst>
                <a:ext uri="{FF2B5EF4-FFF2-40B4-BE49-F238E27FC236}">
                  <a16:creationId xmlns:a16="http://schemas.microsoft.com/office/drawing/2014/main" id="{D51BE71D-D8D8-49E9-AA2C-0036229436C5}"/>
                </a:ext>
              </a:extLst>
            </p:cNvPr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1715;p42">
              <a:extLst>
                <a:ext uri="{FF2B5EF4-FFF2-40B4-BE49-F238E27FC236}">
                  <a16:creationId xmlns:a16="http://schemas.microsoft.com/office/drawing/2014/main" id="{08CB92EA-4C63-4D3E-B7D3-050FCF429A38}"/>
                </a:ext>
              </a:extLst>
            </p:cNvPr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1716;p42">
              <a:extLst>
                <a:ext uri="{FF2B5EF4-FFF2-40B4-BE49-F238E27FC236}">
                  <a16:creationId xmlns:a16="http://schemas.microsoft.com/office/drawing/2014/main" id="{17DE0163-8056-4AA7-8916-A3C8F08CFAB1}"/>
                </a:ext>
              </a:extLst>
            </p:cNvPr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1717;p42">
              <a:extLst>
                <a:ext uri="{FF2B5EF4-FFF2-40B4-BE49-F238E27FC236}">
                  <a16:creationId xmlns:a16="http://schemas.microsoft.com/office/drawing/2014/main" id="{5B63E16A-2697-460D-ACDB-7A89F3E0100A}"/>
                </a:ext>
              </a:extLst>
            </p:cNvPr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1718;p42">
              <a:extLst>
                <a:ext uri="{FF2B5EF4-FFF2-40B4-BE49-F238E27FC236}">
                  <a16:creationId xmlns:a16="http://schemas.microsoft.com/office/drawing/2014/main" id="{EA630DAC-347C-409D-910C-F7E0842EF56C}"/>
                </a:ext>
              </a:extLst>
            </p:cNvPr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719;p42">
              <a:extLst>
                <a:ext uri="{FF2B5EF4-FFF2-40B4-BE49-F238E27FC236}">
                  <a16:creationId xmlns:a16="http://schemas.microsoft.com/office/drawing/2014/main" id="{18B3A242-09D7-44BA-9E6E-D9798874FE47}"/>
                </a:ext>
              </a:extLst>
            </p:cNvPr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720;p42">
              <a:extLst>
                <a:ext uri="{FF2B5EF4-FFF2-40B4-BE49-F238E27FC236}">
                  <a16:creationId xmlns:a16="http://schemas.microsoft.com/office/drawing/2014/main" id="{904B9EB8-F81B-4250-A04E-017588C1C6CE}"/>
                </a:ext>
              </a:extLst>
            </p:cNvPr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721;p42">
              <a:extLst>
                <a:ext uri="{FF2B5EF4-FFF2-40B4-BE49-F238E27FC236}">
                  <a16:creationId xmlns:a16="http://schemas.microsoft.com/office/drawing/2014/main" id="{6B44CF71-BE36-4622-B070-239D84DF673A}"/>
                </a:ext>
              </a:extLst>
            </p:cNvPr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1722;p42">
              <a:extLst>
                <a:ext uri="{FF2B5EF4-FFF2-40B4-BE49-F238E27FC236}">
                  <a16:creationId xmlns:a16="http://schemas.microsoft.com/office/drawing/2014/main" id="{5E83BC66-E2E5-4BFB-A76D-44294935DB97}"/>
                </a:ext>
              </a:extLst>
            </p:cNvPr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1723;p42">
              <a:extLst>
                <a:ext uri="{FF2B5EF4-FFF2-40B4-BE49-F238E27FC236}">
                  <a16:creationId xmlns:a16="http://schemas.microsoft.com/office/drawing/2014/main" id="{FCB7BA0D-8C49-43C6-9C52-B0B7B90D0544}"/>
                </a:ext>
              </a:extLst>
            </p:cNvPr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1724;p42">
              <a:extLst>
                <a:ext uri="{FF2B5EF4-FFF2-40B4-BE49-F238E27FC236}">
                  <a16:creationId xmlns:a16="http://schemas.microsoft.com/office/drawing/2014/main" id="{5F03BF28-229C-4EB4-8F91-F348388772FC}"/>
                </a:ext>
              </a:extLst>
            </p:cNvPr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1725;p42">
              <a:extLst>
                <a:ext uri="{FF2B5EF4-FFF2-40B4-BE49-F238E27FC236}">
                  <a16:creationId xmlns:a16="http://schemas.microsoft.com/office/drawing/2014/main" id="{5042B11E-82E1-44B8-9E7A-74EF326E76DF}"/>
                </a:ext>
              </a:extLst>
            </p:cNvPr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366E301-7638-4BAF-9D73-D8212BAAC4A8}"/>
              </a:ext>
            </a:extLst>
          </p:cNvPr>
          <p:cNvSpPr txBox="1"/>
          <p:nvPr/>
        </p:nvSpPr>
        <p:spPr>
          <a:xfrm>
            <a:off x="599089" y="1861985"/>
            <a:ext cx="11051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8DB74F-8414-7E05-E4A0-B0C8F93D6397}"/>
              </a:ext>
            </a:extLst>
          </p:cNvPr>
          <p:cNvSpPr txBox="1"/>
          <p:nvPr/>
        </p:nvSpPr>
        <p:spPr>
          <a:xfrm>
            <a:off x="1022174" y="2343761"/>
            <a:ext cx="10768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tập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DC2CAE"/>
                </a:solidFill>
              </a:rPr>
              <a:t>Vẽ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hình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theo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cách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diễn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đạt</a:t>
            </a:r>
            <a:r>
              <a:rPr lang="en-US" sz="2400" dirty="0">
                <a:solidFill>
                  <a:srgbClr val="DC2CAE"/>
                </a:solidFill>
              </a:rPr>
              <a:t> </a:t>
            </a:r>
            <a:r>
              <a:rPr lang="en-US" sz="2400" dirty="0" err="1">
                <a:solidFill>
                  <a:srgbClr val="DC2CAE"/>
                </a:solidFill>
              </a:rPr>
              <a:t>sau</a:t>
            </a:r>
            <a:r>
              <a:rPr lang="en-US" sz="2400" dirty="0">
                <a:solidFill>
                  <a:srgbClr val="DC2CAE"/>
                </a:solidFill>
              </a:rPr>
              <a:t>: 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+ M </a:t>
            </a:r>
            <a:r>
              <a:rPr lang="en-US" sz="2400" dirty="0" err="1">
                <a:solidFill>
                  <a:srgbClr val="002060"/>
                </a:solidFill>
              </a:rPr>
              <a:t>là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nằm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giữa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A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B; </a:t>
            </a:r>
          </a:p>
          <a:p>
            <a:pPr algn="just"/>
            <a:r>
              <a:rPr lang="en-US" sz="2400" dirty="0">
                <a:solidFill>
                  <a:srgbClr val="7030A0"/>
                </a:solidFill>
              </a:rPr>
              <a:t>+ </a:t>
            </a:r>
            <a:r>
              <a:rPr lang="en-US" sz="2400" dirty="0" err="1">
                <a:solidFill>
                  <a:srgbClr val="7030A0"/>
                </a:solidFill>
              </a:rPr>
              <a:t>Điểm</a:t>
            </a:r>
            <a:r>
              <a:rPr lang="en-US" sz="2400" dirty="0">
                <a:solidFill>
                  <a:srgbClr val="7030A0"/>
                </a:solidFill>
              </a:rPr>
              <a:t> N </a:t>
            </a:r>
            <a:r>
              <a:rPr lang="en-US" sz="2400" dirty="0" err="1">
                <a:solidFill>
                  <a:srgbClr val="7030A0"/>
                </a:solidFill>
              </a:rPr>
              <a:t>không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nằm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giữa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hai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điểm</a:t>
            </a:r>
            <a:r>
              <a:rPr lang="en-US" sz="2400" dirty="0">
                <a:solidFill>
                  <a:srgbClr val="7030A0"/>
                </a:solidFill>
              </a:rPr>
              <a:t> A, B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A, B, N </a:t>
            </a:r>
            <a:r>
              <a:rPr lang="en-US" sz="2400" dirty="0" err="1">
                <a:solidFill>
                  <a:srgbClr val="C00000"/>
                </a:solidFill>
              </a:rPr>
              <a:t>thẳng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hàng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4" name="Google Shape;1641;p42">
            <a:extLst>
              <a:ext uri="{FF2B5EF4-FFF2-40B4-BE49-F238E27FC236}">
                <a16:creationId xmlns:a16="http://schemas.microsoft.com/office/drawing/2014/main" id="{9FA4CCA0-959C-484E-A30E-65F078EF4871}"/>
              </a:ext>
            </a:extLst>
          </p:cNvPr>
          <p:cNvSpPr txBox="1">
            <a:spLocks/>
          </p:cNvSpPr>
          <p:nvPr/>
        </p:nvSpPr>
        <p:spPr>
          <a:xfrm>
            <a:off x="6933657" y="3620290"/>
            <a:ext cx="5020217" cy="1320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, 3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. Hai điểm A, B nằm cùng phía hay khác phái với điểm M?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1641;p42">
            <a:extLst>
              <a:ext uri="{FF2B5EF4-FFF2-40B4-BE49-F238E27FC236}">
                <a16:creationId xmlns:a16="http://schemas.microsoft.com/office/drawing/2014/main" id="{4EFD99FE-7BB2-74E9-883C-296EF9AC3AD7}"/>
              </a:ext>
            </a:extLst>
          </p:cNvPr>
          <p:cNvSpPr txBox="1">
            <a:spLocks/>
          </p:cNvSpPr>
          <p:nvPr/>
        </p:nvSpPr>
        <p:spPr>
          <a:xfrm>
            <a:off x="595456" y="4355313"/>
            <a:ext cx="1384327" cy="9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002060"/>
                </a:solidFill>
              </a:rPr>
              <a:t>Phân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err="1">
                <a:solidFill>
                  <a:srgbClr val="002060"/>
                </a:solidFill>
              </a:rPr>
              <a:t>tích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en-US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Google Shape;1641;p42">
            <a:extLst>
              <a:ext uri="{FF2B5EF4-FFF2-40B4-BE49-F238E27FC236}">
                <a16:creationId xmlns:a16="http://schemas.microsoft.com/office/drawing/2014/main" id="{CB9297A9-5919-EFB8-BCC5-14E00C625690}"/>
              </a:ext>
            </a:extLst>
          </p:cNvPr>
          <p:cNvSpPr txBox="1">
            <a:spLocks/>
          </p:cNvSpPr>
          <p:nvPr/>
        </p:nvSpPr>
        <p:spPr>
          <a:xfrm>
            <a:off x="2463881" y="4989922"/>
            <a:ext cx="4170240" cy="1159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N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A,B</a:t>
            </a:r>
          </a:p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A, B, N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hàng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Google Shape;1641;p42">
            <a:extLst>
              <a:ext uri="{FF2B5EF4-FFF2-40B4-BE49-F238E27FC236}">
                <a16:creationId xmlns:a16="http://schemas.microsoft.com/office/drawing/2014/main" id="{D8827567-68A8-1499-5C33-90B8F3D8C946}"/>
              </a:ext>
            </a:extLst>
          </p:cNvPr>
          <p:cNvSpPr txBox="1">
            <a:spLocks/>
          </p:cNvSpPr>
          <p:nvPr/>
        </p:nvSpPr>
        <p:spPr>
          <a:xfrm>
            <a:off x="6933657" y="5024599"/>
            <a:ext cx="5020217" cy="1320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hlink"/>
              </a:buClr>
              <a:buSzPts val="1100"/>
              <a:buFont typeface="Arial"/>
              <a:buNone/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Hai điểm A, B nằm cùng phía hay khác phái với điểm N?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6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4" grpId="0" animBg="1"/>
      <p:bldP spid="68" grpId="0" animBg="1"/>
      <p:bldP spid="69" grpId="0" animBg="1"/>
      <p:bldP spid="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750</Words>
  <Application>Microsoft Office PowerPoint</Application>
  <PresentationFormat>Widescreen</PresentationFormat>
  <Paragraphs>109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Cambria Math</vt:lpstr>
      <vt:lpstr>UTM Avo</vt:lpstr>
      <vt:lpstr>Calibri</vt:lpstr>
      <vt:lpstr>Times New Roman</vt:lpstr>
      <vt:lpstr>Arial</vt:lpstr>
      <vt:lpstr>Office Theme</vt:lpstr>
      <vt:lpstr>Tuần 35 Chủ đề 3: Sắp xếp thành các vị trí thẳng hàng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424</cp:revision>
  <dcterms:created xsi:type="dcterms:W3CDTF">2021-11-01T08:16:43Z</dcterms:created>
  <dcterms:modified xsi:type="dcterms:W3CDTF">2022-10-27T03:51:00Z</dcterms:modified>
</cp:coreProperties>
</file>