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681" r:id="rId2"/>
    <p:sldMasterId id="2147483693" r:id="rId3"/>
  </p:sldMasterIdLst>
  <p:notesMasterIdLst>
    <p:notesMasterId r:id="rId56"/>
  </p:notesMasterIdLst>
  <p:sldIdLst>
    <p:sldId id="311" r:id="rId4"/>
    <p:sldId id="259" r:id="rId5"/>
    <p:sldId id="313" r:id="rId6"/>
    <p:sldId id="314" r:id="rId7"/>
    <p:sldId id="315" r:id="rId8"/>
    <p:sldId id="316" r:id="rId9"/>
    <p:sldId id="317" r:id="rId10"/>
    <p:sldId id="312" r:id="rId11"/>
    <p:sldId id="261" r:id="rId12"/>
    <p:sldId id="320" r:id="rId13"/>
    <p:sldId id="318" r:id="rId14"/>
    <p:sldId id="319" r:id="rId15"/>
    <p:sldId id="321" r:id="rId16"/>
    <p:sldId id="322" r:id="rId17"/>
    <p:sldId id="260" r:id="rId18"/>
    <p:sldId id="323" r:id="rId19"/>
    <p:sldId id="324" r:id="rId20"/>
    <p:sldId id="325" r:id="rId21"/>
    <p:sldId id="258" r:id="rId22"/>
    <p:sldId id="326" r:id="rId23"/>
    <p:sldId id="327" r:id="rId24"/>
    <p:sldId id="328" r:id="rId25"/>
    <p:sldId id="329" r:id="rId26"/>
    <p:sldId id="330" r:id="rId27"/>
    <p:sldId id="331" r:id="rId28"/>
    <p:sldId id="332" r:id="rId29"/>
    <p:sldId id="262" r:id="rId30"/>
    <p:sldId id="333" r:id="rId31"/>
    <p:sldId id="270" r:id="rId32"/>
    <p:sldId id="334" r:id="rId33"/>
    <p:sldId id="335" r:id="rId34"/>
    <p:sldId id="289" r:id="rId35"/>
    <p:sldId id="336" r:id="rId36"/>
    <p:sldId id="337" r:id="rId37"/>
    <p:sldId id="338" r:id="rId38"/>
    <p:sldId id="339" r:id="rId39"/>
    <p:sldId id="340" r:id="rId40"/>
    <p:sldId id="341" r:id="rId41"/>
    <p:sldId id="342" r:id="rId42"/>
    <p:sldId id="257" r:id="rId43"/>
    <p:sldId id="256" r:id="rId44"/>
    <p:sldId id="343" r:id="rId45"/>
    <p:sldId id="263" r:id="rId46"/>
    <p:sldId id="264" r:id="rId47"/>
    <p:sldId id="265" r:id="rId48"/>
    <p:sldId id="344" r:id="rId49"/>
    <p:sldId id="345" r:id="rId50"/>
    <p:sldId id="346" r:id="rId51"/>
    <p:sldId id="347" r:id="rId52"/>
    <p:sldId id="348" r:id="rId53"/>
    <p:sldId id="349" r:id="rId54"/>
    <p:sldId id="350" r:id="rId5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FED"/>
    <a:srgbClr val="D8F8D4"/>
    <a:srgbClr val="E6E6E6"/>
    <a:srgbClr val="B1B9B0"/>
    <a:srgbClr val="ECF8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139DE8-1020-4DAD-836B-5EDFF4D24508}">
  <a:tblStyle styleId="{78139DE8-1020-4DAD-836B-5EDFF4D2450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98176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404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2538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5902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728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698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2b1d98250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2b1d98250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2b1d98250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2b1d98250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8332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28e9a30291_0_1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28e9a30291_0_1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https://www.facebook.com/baokefb</a:t>
            </a:r>
            <a:endParaRPr dirty="0"/>
          </a:p>
        </p:txBody>
      </p:sp>
    </p:spTree>
    <p:extLst>
      <p:ext uri="{BB962C8B-B14F-4D97-AF65-F5344CB8AC3E}">
        <p14:creationId xmlns:p14="http://schemas.microsoft.com/office/powerpoint/2010/main" val="1722926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16985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28e9a30291_0_3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28e9a30291_0_3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730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2890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6117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9533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086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569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851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28e9a30291_0_3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28e9a30291_0_3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https://www.facebook.com/baokefb</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9183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128e9a30291_0_4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128e9a30291_0_4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6052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12a11c65f34_0_17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12a11c65f34_0_17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449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28e9a30291_0_3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28e9a30291_0_3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15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12a11c65f34_0_17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12a11c65f34_0_17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007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74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28e9a30291_0_1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28e9a30291_0_1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422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147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https://www.facebook.com/baokefb</a:t>
            </a:r>
            <a:endParaRPr dirty="0"/>
          </a:p>
        </p:txBody>
      </p:sp>
    </p:spTree>
    <p:extLst>
      <p:ext uri="{BB962C8B-B14F-4D97-AF65-F5344CB8AC3E}">
        <p14:creationId xmlns:p14="http://schemas.microsoft.com/office/powerpoint/2010/main" val="1004464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8e9a30291_0_3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8e9a30291_0_3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66072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28e9a30291_0_3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28e9a30291_0_3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75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algn="ctr"/>
            <a:endPar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499892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https://www.facebook.com/baokefb</a:t>
            </a:r>
            <a:endParaRPr lang="en-US" dirty="0"/>
          </a:p>
        </p:txBody>
      </p:sp>
    </p:spTree>
    <p:extLst>
      <p:ext uri="{BB962C8B-B14F-4D97-AF65-F5344CB8AC3E}">
        <p14:creationId xmlns:p14="http://schemas.microsoft.com/office/powerpoint/2010/main" val="4064841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https://www.facebook.com/baokefb</a:t>
            </a:r>
            <a:endParaRPr lang="en-US"/>
          </a:p>
        </p:txBody>
      </p:sp>
    </p:spTree>
    <p:extLst>
      <p:ext uri="{BB962C8B-B14F-4D97-AF65-F5344CB8AC3E}">
        <p14:creationId xmlns:p14="http://schemas.microsoft.com/office/powerpoint/2010/main" val="860538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0823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8585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8e9a30291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8e9a30291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1018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28e9a30291_0_3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28e9a30291_0_3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966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28e9a30291_0_1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28e9a30291_0_1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algn="ctr"/>
            <a:endPar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smtClean="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grpSp>
        <p:nvGrpSpPr>
          <p:cNvPr id="21" name="Google Shape;21;p3"/>
          <p:cNvGrpSpPr/>
          <p:nvPr/>
        </p:nvGrpSpPr>
        <p:grpSpPr>
          <a:xfrm rot="5400000">
            <a:off x="1742658" y="-2208779"/>
            <a:ext cx="5497052" cy="9610132"/>
            <a:chOff x="3750750" y="2350500"/>
            <a:chExt cx="638650" cy="649825"/>
          </a:xfrm>
        </p:grpSpPr>
        <p:sp>
          <p:nvSpPr>
            <p:cNvPr id="22" name="Google Shape;22;p3"/>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3"/>
          <p:cNvSpPr/>
          <p:nvPr/>
        </p:nvSpPr>
        <p:spPr>
          <a:xfrm>
            <a:off x="1487700" y="181050"/>
            <a:ext cx="6168600" cy="4781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1834047" y="449483"/>
            <a:ext cx="5475900" cy="4244400"/>
          </a:xfrm>
          <a:prstGeom prst="ellipse">
            <a:avLst/>
          </a:prstGeom>
          <a:solidFill>
            <a:srgbClr val="FFFFFF">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txBox="1">
            <a:spLocks noGrp="1"/>
          </p:cNvSpPr>
          <p:nvPr>
            <p:ph type="title"/>
          </p:nvPr>
        </p:nvSpPr>
        <p:spPr>
          <a:xfrm>
            <a:off x="720000" y="2487025"/>
            <a:ext cx="77040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700">
                <a:solidFill>
                  <a:schemeClr val="dk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3527850" y="1183594"/>
            <a:ext cx="2088300" cy="1325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7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2205600" y="3439575"/>
            <a:ext cx="4732800" cy="33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16"/>
        <p:cNvGrpSpPr/>
        <p:nvPr/>
      </p:nvGrpSpPr>
      <p:grpSpPr>
        <a:xfrm>
          <a:off x="0" y="0"/>
          <a:ext cx="0" cy="0"/>
          <a:chOff x="0" y="0"/>
          <a:chExt cx="0" cy="0"/>
        </a:xfrm>
      </p:grpSpPr>
      <p:grpSp>
        <p:nvGrpSpPr>
          <p:cNvPr id="417" name="Google Shape;417;p30"/>
          <p:cNvGrpSpPr/>
          <p:nvPr/>
        </p:nvGrpSpPr>
        <p:grpSpPr>
          <a:xfrm rot="5400000">
            <a:off x="1742658" y="-2208779"/>
            <a:ext cx="5497052" cy="9610132"/>
            <a:chOff x="3750750" y="2350500"/>
            <a:chExt cx="638650" cy="649825"/>
          </a:xfrm>
        </p:grpSpPr>
        <p:sp>
          <p:nvSpPr>
            <p:cNvPr id="418" name="Google Shape;418;p30"/>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0"/>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0"/>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30"/>
          <p:cNvSpPr/>
          <p:nvPr/>
        </p:nvSpPr>
        <p:spPr>
          <a:xfrm>
            <a:off x="1917750" y="514500"/>
            <a:ext cx="5308500" cy="411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p:cNvSpPr/>
          <p:nvPr/>
        </p:nvSpPr>
        <p:spPr>
          <a:xfrm>
            <a:off x="2215798" y="745500"/>
            <a:ext cx="4712400" cy="3652500"/>
          </a:xfrm>
          <a:prstGeom prst="ellipse">
            <a:avLst/>
          </a:prstGeom>
          <a:solidFill>
            <a:srgbClr val="FFFFFF">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26"/>
        <p:cNvGrpSpPr/>
        <p:nvPr/>
      </p:nvGrpSpPr>
      <p:grpSpPr>
        <a:xfrm>
          <a:off x="0" y="0"/>
          <a:ext cx="0" cy="0"/>
          <a:chOff x="0" y="0"/>
          <a:chExt cx="0" cy="0"/>
        </a:xfrm>
      </p:grpSpPr>
      <p:grpSp>
        <p:nvGrpSpPr>
          <p:cNvPr id="427" name="Google Shape;427;p31"/>
          <p:cNvGrpSpPr/>
          <p:nvPr/>
        </p:nvGrpSpPr>
        <p:grpSpPr>
          <a:xfrm rot="-5400000">
            <a:off x="1742658" y="-2208779"/>
            <a:ext cx="5497052" cy="9610132"/>
            <a:chOff x="3750750" y="2350500"/>
            <a:chExt cx="638650" cy="649825"/>
          </a:xfrm>
        </p:grpSpPr>
        <p:sp>
          <p:nvSpPr>
            <p:cNvPr id="428" name="Google Shape;428;p31"/>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1"/>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1"/>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1"/>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1"/>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1"/>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EB4B6-BD15-4E68-8BFA-8A2D3AAA4790}"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1425839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1613750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EB4B6-BD15-4E68-8BFA-8A2D3AAA4790}"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3295349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EB4B6-BD15-4E68-8BFA-8A2D3AAA4790}"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1908055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EB4B6-BD15-4E68-8BFA-8A2D3AAA4790}" type="datetimeFigureOut">
              <a:rPr lang="en-US" smtClean="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3311797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EB4B6-BD15-4E68-8BFA-8A2D3AAA4790}" type="datetimeFigureOut">
              <a:rPr lang="en-US" smtClean="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3352517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EB4B6-BD15-4E68-8BFA-8A2D3AAA4790}" type="datetimeFigureOut">
              <a:rPr lang="en-US" smtClean="0"/>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1729639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85640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
        <p:cNvGrpSpPr/>
        <p:nvPr/>
      </p:nvGrpSpPr>
      <p:grpSpPr>
        <a:xfrm>
          <a:off x="0" y="0"/>
          <a:ext cx="0" cy="0"/>
          <a:chOff x="0" y="0"/>
          <a:chExt cx="0" cy="0"/>
        </a:xfrm>
      </p:grpSpPr>
      <p:sp>
        <p:nvSpPr>
          <p:cNvPr id="44" name="Google Shape;44;p5"/>
          <p:cNvSpPr txBox="1">
            <a:spLocks noGrp="1"/>
          </p:cNvSpPr>
          <p:nvPr>
            <p:ph type="subTitle" idx="1"/>
          </p:nvPr>
        </p:nvSpPr>
        <p:spPr>
          <a:xfrm>
            <a:off x="994400" y="2808600"/>
            <a:ext cx="2631000" cy="402300"/>
          </a:xfrm>
          <a:prstGeom prst="rect">
            <a:avLst/>
          </a:prstGeom>
          <a:effectLst>
            <a:outerShdw dist="38100" dir="8220000" algn="bl" rotWithShape="0">
              <a:schemeClr val="accent6"/>
            </a:outerShdw>
          </a:effectLst>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2400"/>
              <a:buFont typeface="Bebas Neue"/>
              <a:buNone/>
              <a:defRPr sz="2000" b="1">
                <a:solidFill>
                  <a:schemeClr val="dk1"/>
                </a:solidFill>
                <a:latin typeface="Permanent Marker"/>
                <a:ea typeface="Permanent Marker"/>
                <a:cs typeface="Permanent Marker"/>
                <a:sym typeface="Permanent Marker"/>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5" name="Google Shape;45;p5"/>
          <p:cNvSpPr txBox="1">
            <a:spLocks noGrp="1"/>
          </p:cNvSpPr>
          <p:nvPr>
            <p:ph type="subTitle" idx="2"/>
          </p:nvPr>
        </p:nvSpPr>
        <p:spPr>
          <a:xfrm>
            <a:off x="5518600" y="1323750"/>
            <a:ext cx="2631000" cy="402300"/>
          </a:xfrm>
          <a:prstGeom prst="rect">
            <a:avLst/>
          </a:prstGeom>
          <a:effectLst>
            <a:outerShdw dist="38100" dir="8220000" algn="bl" rotWithShape="0">
              <a:schemeClr val="accent6"/>
            </a:outerShdw>
          </a:effectLst>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a:solidFill>
                  <a:schemeClr val="dk1"/>
                </a:solidFill>
                <a:latin typeface="Permanent Marker"/>
                <a:ea typeface="Permanent Marker"/>
                <a:cs typeface="Permanent Marker"/>
                <a:sym typeface="Permanent Marker"/>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6" name="Google Shape;46;p5"/>
          <p:cNvSpPr txBox="1">
            <a:spLocks noGrp="1"/>
          </p:cNvSpPr>
          <p:nvPr>
            <p:ph type="subTitle" idx="3"/>
          </p:nvPr>
        </p:nvSpPr>
        <p:spPr>
          <a:xfrm>
            <a:off x="994406" y="3106250"/>
            <a:ext cx="2631000" cy="108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 name="Google Shape;47;p5"/>
          <p:cNvSpPr txBox="1">
            <a:spLocks noGrp="1"/>
          </p:cNvSpPr>
          <p:nvPr>
            <p:ph type="subTitle" idx="4"/>
          </p:nvPr>
        </p:nvSpPr>
        <p:spPr>
          <a:xfrm>
            <a:off x="5518594" y="1621400"/>
            <a:ext cx="2631000" cy="108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9" name="Google Shape;49;p5"/>
          <p:cNvGrpSpPr/>
          <p:nvPr/>
        </p:nvGrpSpPr>
        <p:grpSpPr>
          <a:xfrm rot="5400000">
            <a:off x="1742658" y="-2208779"/>
            <a:ext cx="5497052" cy="9610132"/>
            <a:chOff x="3750750" y="2350500"/>
            <a:chExt cx="638650" cy="649825"/>
          </a:xfrm>
        </p:grpSpPr>
        <p:sp>
          <p:nvSpPr>
            <p:cNvPr id="50" name="Google Shape;50;p5"/>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6" name="Google Shape;56;p5"/>
          <p:cNvPicPr preferRelativeResize="0"/>
          <p:nvPr/>
        </p:nvPicPr>
        <p:blipFill>
          <a:blip r:embed="rId2">
            <a:alphaModFix/>
          </a:blip>
          <a:stretch>
            <a:fillRect/>
          </a:stretch>
        </p:blipFill>
        <p:spPr>
          <a:xfrm>
            <a:off x="8576400" y="3103479"/>
            <a:ext cx="831800" cy="1546745"/>
          </a:xfrm>
          <a:prstGeom prst="rect">
            <a:avLst/>
          </a:prstGeom>
          <a:noFill/>
          <a:ln>
            <a:noFill/>
          </a:ln>
        </p:spPr>
      </p:pic>
      <p:pic>
        <p:nvPicPr>
          <p:cNvPr id="57" name="Google Shape;57;p5"/>
          <p:cNvPicPr preferRelativeResize="0"/>
          <p:nvPr/>
        </p:nvPicPr>
        <p:blipFill>
          <a:blip r:embed="rId3">
            <a:alphaModFix/>
          </a:blip>
          <a:stretch>
            <a:fillRect/>
          </a:stretch>
        </p:blipFill>
        <p:spPr>
          <a:xfrm rot="4326739">
            <a:off x="6869431" y="3414670"/>
            <a:ext cx="2113350" cy="1664600"/>
          </a:xfrm>
          <a:prstGeom prst="rect">
            <a:avLst/>
          </a:prstGeom>
          <a:noFill/>
          <a:ln>
            <a:noFill/>
          </a:ln>
        </p:spPr>
      </p:pic>
      <p:pic>
        <p:nvPicPr>
          <p:cNvPr id="59" name="Google Shape;59;p5"/>
          <p:cNvPicPr preferRelativeResize="0"/>
          <p:nvPr/>
        </p:nvPicPr>
        <p:blipFill>
          <a:blip r:embed="rId4">
            <a:alphaModFix/>
          </a:blip>
          <a:stretch>
            <a:fillRect/>
          </a:stretch>
        </p:blipFill>
        <p:spPr>
          <a:xfrm rot="1629344">
            <a:off x="7719385" y="2535076"/>
            <a:ext cx="1185478" cy="2197396"/>
          </a:xfrm>
          <a:prstGeom prst="rect">
            <a:avLst/>
          </a:prstGeom>
          <a:noFill/>
          <a:ln>
            <a:noFill/>
          </a:ln>
        </p:spPr>
      </p:pic>
      <p:pic>
        <p:nvPicPr>
          <p:cNvPr id="60" name="Google Shape;60;p5"/>
          <p:cNvPicPr preferRelativeResize="0"/>
          <p:nvPr/>
        </p:nvPicPr>
        <p:blipFill>
          <a:blip r:embed="rId5">
            <a:alphaModFix/>
          </a:blip>
          <a:stretch>
            <a:fillRect/>
          </a:stretch>
        </p:blipFill>
        <p:spPr>
          <a:xfrm rot="1439528">
            <a:off x="7777171" y="4339747"/>
            <a:ext cx="1950295" cy="1129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2818717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983387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168517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376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2676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663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8233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8496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7310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1631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grpSp>
        <p:nvGrpSpPr>
          <p:cNvPr id="62" name="Google Shape;62;p6"/>
          <p:cNvGrpSpPr/>
          <p:nvPr/>
        </p:nvGrpSpPr>
        <p:grpSpPr>
          <a:xfrm rot="-5400000">
            <a:off x="1742658" y="-2208779"/>
            <a:ext cx="5497052" cy="9610132"/>
            <a:chOff x="3750750" y="2350500"/>
            <a:chExt cx="638650" cy="649825"/>
          </a:xfrm>
        </p:grpSpPr>
        <p:sp>
          <p:nvSpPr>
            <p:cNvPr id="63" name="Google Shape;63;p6"/>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1545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1578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9351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25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0"/>
        <p:cNvGrpSpPr/>
        <p:nvPr/>
      </p:nvGrpSpPr>
      <p:grpSpPr>
        <a:xfrm>
          <a:off x="0" y="0"/>
          <a:ext cx="0" cy="0"/>
          <a:chOff x="0" y="0"/>
          <a:chExt cx="0" cy="0"/>
        </a:xfrm>
      </p:grpSpPr>
      <p:grpSp>
        <p:nvGrpSpPr>
          <p:cNvPr id="71" name="Google Shape;71;p7"/>
          <p:cNvGrpSpPr/>
          <p:nvPr/>
        </p:nvGrpSpPr>
        <p:grpSpPr>
          <a:xfrm rot="5400000">
            <a:off x="1742658" y="-2208779"/>
            <a:ext cx="5497052" cy="9610132"/>
            <a:chOff x="3750750" y="2350500"/>
            <a:chExt cx="638650" cy="649825"/>
          </a:xfrm>
        </p:grpSpPr>
        <p:sp>
          <p:nvSpPr>
            <p:cNvPr id="72" name="Google Shape;72;p7"/>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7"/>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7"/>
          <p:cNvSpPr txBox="1">
            <a:spLocks noGrp="1"/>
          </p:cNvSpPr>
          <p:nvPr>
            <p:ph type="title"/>
          </p:nvPr>
        </p:nvSpPr>
        <p:spPr>
          <a:xfrm>
            <a:off x="4883575" y="791650"/>
            <a:ext cx="3547200" cy="1104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79" name="Google Shape;79;p7"/>
          <p:cNvSpPr txBox="1">
            <a:spLocks noGrp="1"/>
          </p:cNvSpPr>
          <p:nvPr>
            <p:ph type="body" idx="1"/>
          </p:nvPr>
        </p:nvSpPr>
        <p:spPr>
          <a:xfrm>
            <a:off x="4883575" y="2254550"/>
            <a:ext cx="3547200" cy="2189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Char char="●"/>
              <a:defRPr sz="1400">
                <a:solidFill>
                  <a:srgbClr val="434343"/>
                </a:solidFill>
              </a:defRPr>
            </a:lvl1pPr>
            <a:lvl2pPr marL="914400" lvl="1" indent="-317500" algn="r" rtl="0">
              <a:lnSpc>
                <a:spcPct val="115000"/>
              </a:lnSpc>
              <a:spcBef>
                <a:spcPts val="0"/>
              </a:spcBef>
              <a:spcAft>
                <a:spcPts val="0"/>
              </a:spcAft>
              <a:buClr>
                <a:srgbClr val="434343"/>
              </a:buClr>
              <a:buSzPts val="1400"/>
              <a:buChar char="○"/>
              <a:defRPr>
                <a:solidFill>
                  <a:srgbClr val="434343"/>
                </a:solidFill>
              </a:defRPr>
            </a:lvl2pPr>
            <a:lvl3pPr marL="1371600" lvl="2" indent="-317500" algn="r" rtl="0">
              <a:lnSpc>
                <a:spcPct val="115000"/>
              </a:lnSpc>
              <a:spcBef>
                <a:spcPts val="0"/>
              </a:spcBef>
              <a:spcAft>
                <a:spcPts val="0"/>
              </a:spcAft>
              <a:buClr>
                <a:srgbClr val="434343"/>
              </a:buClr>
              <a:buSzPts val="1400"/>
              <a:buChar char="■"/>
              <a:defRPr>
                <a:solidFill>
                  <a:srgbClr val="434343"/>
                </a:solidFill>
              </a:defRPr>
            </a:lvl3pPr>
            <a:lvl4pPr marL="1828800" lvl="3" indent="-317500" algn="r" rtl="0">
              <a:lnSpc>
                <a:spcPct val="115000"/>
              </a:lnSpc>
              <a:spcBef>
                <a:spcPts val="0"/>
              </a:spcBef>
              <a:spcAft>
                <a:spcPts val="0"/>
              </a:spcAft>
              <a:buClr>
                <a:srgbClr val="434343"/>
              </a:buClr>
              <a:buSzPts val="1400"/>
              <a:buChar char="●"/>
              <a:defRPr>
                <a:solidFill>
                  <a:srgbClr val="434343"/>
                </a:solidFill>
              </a:defRPr>
            </a:lvl4pPr>
            <a:lvl5pPr marL="2286000" lvl="4" indent="-317500" algn="r" rtl="0">
              <a:lnSpc>
                <a:spcPct val="115000"/>
              </a:lnSpc>
              <a:spcBef>
                <a:spcPts val="0"/>
              </a:spcBef>
              <a:spcAft>
                <a:spcPts val="0"/>
              </a:spcAft>
              <a:buClr>
                <a:srgbClr val="434343"/>
              </a:buClr>
              <a:buSzPts val="1400"/>
              <a:buChar char="○"/>
              <a:defRPr>
                <a:solidFill>
                  <a:srgbClr val="434343"/>
                </a:solidFill>
              </a:defRPr>
            </a:lvl5pPr>
            <a:lvl6pPr marL="2743200" lvl="5" indent="-317500" algn="r" rtl="0">
              <a:lnSpc>
                <a:spcPct val="115000"/>
              </a:lnSpc>
              <a:spcBef>
                <a:spcPts val="0"/>
              </a:spcBef>
              <a:spcAft>
                <a:spcPts val="0"/>
              </a:spcAft>
              <a:buClr>
                <a:srgbClr val="434343"/>
              </a:buClr>
              <a:buSzPts val="1400"/>
              <a:buChar char="■"/>
              <a:defRPr>
                <a:solidFill>
                  <a:srgbClr val="434343"/>
                </a:solidFill>
              </a:defRPr>
            </a:lvl6pPr>
            <a:lvl7pPr marL="3200400" lvl="6" indent="-317500" algn="r" rtl="0">
              <a:lnSpc>
                <a:spcPct val="115000"/>
              </a:lnSpc>
              <a:spcBef>
                <a:spcPts val="0"/>
              </a:spcBef>
              <a:spcAft>
                <a:spcPts val="0"/>
              </a:spcAft>
              <a:buClr>
                <a:srgbClr val="434343"/>
              </a:buClr>
              <a:buSzPts val="1400"/>
              <a:buChar char="●"/>
              <a:defRPr>
                <a:solidFill>
                  <a:srgbClr val="434343"/>
                </a:solidFill>
              </a:defRPr>
            </a:lvl7pPr>
            <a:lvl8pPr marL="3657600" lvl="7" indent="-317500" algn="r" rtl="0">
              <a:lnSpc>
                <a:spcPct val="115000"/>
              </a:lnSpc>
              <a:spcBef>
                <a:spcPts val="0"/>
              </a:spcBef>
              <a:spcAft>
                <a:spcPts val="0"/>
              </a:spcAft>
              <a:buClr>
                <a:srgbClr val="434343"/>
              </a:buClr>
              <a:buSzPts val="1400"/>
              <a:buChar char="○"/>
              <a:defRPr>
                <a:solidFill>
                  <a:srgbClr val="434343"/>
                </a:solidFill>
              </a:defRPr>
            </a:lvl8pPr>
            <a:lvl9pPr marL="4114800" lvl="8" indent="-317500" algn="r"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80" name="Google Shape;80;p7"/>
          <p:cNvPicPr preferRelativeResize="0"/>
          <p:nvPr/>
        </p:nvPicPr>
        <p:blipFill>
          <a:blip r:embed="rId2">
            <a:alphaModFix/>
          </a:blip>
          <a:stretch>
            <a:fillRect/>
          </a:stretch>
        </p:blipFill>
        <p:spPr>
          <a:xfrm rot="6300002">
            <a:off x="-323805" y="3948690"/>
            <a:ext cx="1340863" cy="1056146"/>
          </a:xfrm>
          <a:prstGeom prst="rect">
            <a:avLst/>
          </a:prstGeom>
          <a:noFill/>
          <a:ln>
            <a:noFill/>
          </a:ln>
        </p:spPr>
      </p:pic>
      <p:pic>
        <p:nvPicPr>
          <p:cNvPr id="81" name="Google Shape;81;p7"/>
          <p:cNvPicPr preferRelativeResize="0"/>
          <p:nvPr/>
        </p:nvPicPr>
        <p:blipFill rotWithShape="1">
          <a:blip r:embed="rId3">
            <a:alphaModFix/>
          </a:blip>
          <a:srcRect r="65313" b="29908"/>
          <a:stretch/>
        </p:blipFill>
        <p:spPr>
          <a:xfrm>
            <a:off x="8099944" y="2410625"/>
            <a:ext cx="1186225" cy="2821276"/>
          </a:xfrm>
          <a:prstGeom prst="rect">
            <a:avLst/>
          </a:prstGeom>
          <a:noFill/>
          <a:ln>
            <a:noFill/>
          </a:ln>
        </p:spPr>
      </p:pic>
      <p:pic>
        <p:nvPicPr>
          <p:cNvPr id="82" name="Google Shape;82;p7"/>
          <p:cNvPicPr preferRelativeResize="0"/>
          <p:nvPr/>
        </p:nvPicPr>
        <p:blipFill>
          <a:blip r:embed="rId4">
            <a:alphaModFix/>
          </a:blip>
          <a:stretch>
            <a:fillRect/>
          </a:stretch>
        </p:blipFill>
        <p:spPr>
          <a:xfrm rot="-9309929">
            <a:off x="8669688" y="-130577"/>
            <a:ext cx="398479" cy="740959"/>
          </a:xfrm>
          <a:prstGeom prst="rect">
            <a:avLst/>
          </a:prstGeom>
          <a:noFill/>
          <a:ln>
            <a:noFill/>
          </a:ln>
        </p:spPr>
      </p:pic>
      <p:pic>
        <p:nvPicPr>
          <p:cNvPr id="83" name="Google Shape;83;p7"/>
          <p:cNvPicPr preferRelativeResize="0"/>
          <p:nvPr/>
        </p:nvPicPr>
        <p:blipFill>
          <a:blip r:embed="rId5">
            <a:alphaModFix/>
          </a:blip>
          <a:stretch>
            <a:fillRect/>
          </a:stretch>
        </p:blipFill>
        <p:spPr>
          <a:xfrm rot="-9159457">
            <a:off x="8685197" y="-320850"/>
            <a:ext cx="611531" cy="20465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grpSp>
        <p:nvGrpSpPr>
          <p:cNvPr id="102" name="Google Shape;102;p9"/>
          <p:cNvGrpSpPr/>
          <p:nvPr/>
        </p:nvGrpSpPr>
        <p:grpSpPr>
          <a:xfrm rot="5400000">
            <a:off x="1742658" y="-2208779"/>
            <a:ext cx="5497052" cy="9610132"/>
            <a:chOff x="3750750" y="2350500"/>
            <a:chExt cx="638650" cy="649825"/>
          </a:xfrm>
        </p:grpSpPr>
        <p:sp>
          <p:nvSpPr>
            <p:cNvPr id="103" name="Google Shape;103;p9"/>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9"/>
          <p:cNvSpPr/>
          <p:nvPr/>
        </p:nvSpPr>
        <p:spPr>
          <a:xfrm>
            <a:off x="1917750" y="514500"/>
            <a:ext cx="5308500" cy="411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a:off x="2215798" y="745500"/>
            <a:ext cx="4712400" cy="3652500"/>
          </a:xfrm>
          <a:prstGeom prst="ellipse">
            <a:avLst/>
          </a:prstGeom>
          <a:solidFill>
            <a:srgbClr val="FFFFFF">
              <a:alpha val="1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9"/>
          <p:cNvSpPr txBox="1">
            <a:spLocks noGrp="1"/>
          </p:cNvSpPr>
          <p:nvPr>
            <p:ph type="title"/>
          </p:nvPr>
        </p:nvSpPr>
        <p:spPr>
          <a:xfrm>
            <a:off x="1728750" y="1346075"/>
            <a:ext cx="5686500" cy="1552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600"/>
              <a:buNone/>
              <a:defRPr sz="9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2" name="Google Shape;112;p9"/>
          <p:cNvSpPr txBox="1">
            <a:spLocks noGrp="1"/>
          </p:cNvSpPr>
          <p:nvPr>
            <p:ph type="subTitle" idx="1"/>
          </p:nvPr>
        </p:nvSpPr>
        <p:spPr>
          <a:xfrm>
            <a:off x="2257062" y="2898875"/>
            <a:ext cx="4629900" cy="11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3"/>
        <p:cNvGrpSpPr/>
        <p:nvPr/>
      </p:nvGrpSpPr>
      <p:grpSpPr>
        <a:xfrm>
          <a:off x="0" y="0"/>
          <a:ext cx="0" cy="0"/>
          <a:chOff x="0" y="0"/>
          <a:chExt cx="0" cy="0"/>
        </a:xfrm>
      </p:grpSpPr>
      <p:sp>
        <p:nvSpPr>
          <p:cNvPr id="114" name="Google Shape;114;p10"/>
          <p:cNvSpPr txBox="1">
            <a:spLocks noGrp="1"/>
          </p:cNvSpPr>
          <p:nvPr>
            <p:ph type="title"/>
          </p:nvPr>
        </p:nvSpPr>
        <p:spPr>
          <a:xfrm>
            <a:off x="4686300" y="927000"/>
            <a:ext cx="3839700" cy="215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32"/>
        <p:cNvGrpSpPr/>
        <p:nvPr/>
      </p:nvGrpSpPr>
      <p:grpSpPr>
        <a:xfrm>
          <a:off x="0" y="0"/>
          <a:ext cx="0" cy="0"/>
          <a:chOff x="0" y="0"/>
          <a:chExt cx="0" cy="0"/>
        </a:xfrm>
      </p:grpSpPr>
      <p:grpSp>
        <p:nvGrpSpPr>
          <p:cNvPr id="133" name="Google Shape;133;p13"/>
          <p:cNvGrpSpPr/>
          <p:nvPr/>
        </p:nvGrpSpPr>
        <p:grpSpPr>
          <a:xfrm rot="5400000">
            <a:off x="1742658" y="-2208779"/>
            <a:ext cx="5497052" cy="9610132"/>
            <a:chOff x="3750750" y="2350500"/>
            <a:chExt cx="638650" cy="649825"/>
          </a:xfrm>
        </p:grpSpPr>
        <p:sp>
          <p:nvSpPr>
            <p:cNvPr id="134" name="Google Shape;134;p13"/>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3"/>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13"/>
          <p:cNvSpPr txBox="1">
            <a:spLocks noGrp="1"/>
          </p:cNvSpPr>
          <p:nvPr>
            <p:ph type="title" hasCustomPrompt="1"/>
          </p:nvPr>
        </p:nvSpPr>
        <p:spPr>
          <a:xfrm>
            <a:off x="1085200" y="1507072"/>
            <a:ext cx="838200" cy="37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1" name="Google Shape;141;p13"/>
          <p:cNvSpPr txBox="1">
            <a:spLocks noGrp="1"/>
          </p:cNvSpPr>
          <p:nvPr>
            <p:ph type="subTitle" idx="1"/>
          </p:nvPr>
        </p:nvSpPr>
        <p:spPr>
          <a:xfrm>
            <a:off x="2124550" y="1696670"/>
            <a:ext cx="3921900" cy="309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hasCustomPrompt="1"/>
          </p:nvPr>
        </p:nvSpPr>
        <p:spPr>
          <a:xfrm>
            <a:off x="1085200" y="3097022"/>
            <a:ext cx="838200" cy="37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 name="Google Shape;143;p13"/>
          <p:cNvSpPr txBox="1">
            <a:spLocks noGrp="1"/>
          </p:cNvSpPr>
          <p:nvPr>
            <p:ph type="subTitle" idx="3"/>
          </p:nvPr>
        </p:nvSpPr>
        <p:spPr>
          <a:xfrm>
            <a:off x="2124550" y="3286635"/>
            <a:ext cx="3921900" cy="309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4" name="Google Shape;144;p13"/>
          <p:cNvSpPr txBox="1">
            <a:spLocks noGrp="1"/>
          </p:cNvSpPr>
          <p:nvPr>
            <p:ph type="title" idx="4" hasCustomPrompt="1"/>
          </p:nvPr>
        </p:nvSpPr>
        <p:spPr>
          <a:xfrm>
            <a:off x="1085200" y="2302047"/>
            <a:ext cx="838200" cy="37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5" name="Google Shape;145;p13"/>
          <p:cNvSpPr txBox="1">
            <a:spLocks noGrp="1"/>
          </p:cNvSpPr>
          <p:nvPr>
            <p:ph type="subTitle" idx="5"/>
          </p:nvPr>
        </p:nvSpPr>
        <p:spPr>
          <a:xfrm>
            <a:off x="2124550" y="2491646"/>
            <a:ext cx="3921900" cy="309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title" idx="6" hasCustomPrompt="1"/>
          </p:nvPr>
        </p:nvSpPr>
        <p:spPr>
          <a:xfrm>
            <a:off x="1085200" y="3891997"/>
            <a:ext cx="838200" cy="37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7" name="Google Shape;147;p13"/>
          <p:cNvSpPr txBox="1">
            <a:spLocks noGrp="1"/>
          </p:cNvSpPr>
          <p:nvPr>
            <p:ph type="subTitle" idx="7"/>
          </p:nvPr>
        </p:nvSpPr>
        <p:spPr>
          <a:xfrm>
            <a:off x="2124550" y="4081599"/>
            <a:ext cx="3921900" cy="309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8" name="Google Shape;148;p13"/>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13"/>
          <p:cNvSpPr txBox="1">
            <a:spLocks noGrp="1"/>
          </p:cNvSpPr>
          <p:nvPr>
            <p:ph type="subTitle" idx="9"/>
          </p:nvPr>
        </p:nvSpPr>
        <p:spPr>
          <a:xfrm>
            <a:off x="2124550" y="1462975"/>
            <a:ext cx="3921900" cy="309900"/>
          </a:xfrm>
          <a:prstGeom prst="rect">
            <a:avLst/>
          </a:prstGeom>
          <a:ln>
            <a:noFill/>
          </a:ln>
          <a:effectLst>
            <a:outerShdw dist="28575" dir="8460000" algn="bl" rotWithShape="0">
              <a:schemeClr val="accent6"/>
            </a:outerShdw>
          </a:effectLst>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owlby One"/>
              <a:buNone/>
              <a:defRPr sz="2000">
                <a:solidFill>
                  <a:schemeClr val="dk1"/>
                </a:solidFill>
                <a:latin typeface="Permanent Marker"/>
                <a:ea typeface="Permanent Marker"/>
                <a:cs typeface="Permanent Marker"/>
                <a:sym typeface="Permanent Marker"/>
              </a:defRPr>
            </a:lvl1pPr>
            <a:lvl2pPr lvl="1"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2pPr>
            <a:lvl3pPr lvl="2"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3pPr>
            <a:lvl4pPr lvl="3"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4pPr>
            <a:lvl5pPr lvl="4"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5pPr>
            <a:lvl6pPr lvl="5"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6pPr>
            <a:lvl7pPr lvl="6"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7pPr>
            <a:lvl8pPr lvl="7"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8pPr>
            <a:lvl9pPr lvl="8"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9pPr>
          </a:lstStyle>
          <a:p>
            <a:endParaRPr/>
          </a:p>
        </p:txBody>
      </p:sp>
      <p:sp>
        <p:nvSpPr>
          <p:cNvPr id="150" name="Google Shape;150;p13"/>
          <p:cNvSpPr txBox="1">
            <a:spLocks noGrp="1"/>
          </p:cNvSpPr>
          <p:nvPr>
            <p:ph type="subTitle" idx="13"/>
          </p:nvPr>
        </p:nvSpPr>
        <p:spPr>
          <a:xfrm>
            <a:off x="2124550" y="3052908"/>
            <a:ext cx="3921900" cy="309900"/>
          </a:xfrm>
          <a:prstGeom prst="rect">
            <a:avLst/>
          </a:prstGeom>
          <a:ln>
            <a:noFill/>
          </a:ln>
          <a:effectLst>
            <a:outerShdw dist="28575" dir="8460000" algn="bl" rotWithShape="0">
              <a:schemeClr val="accent6"/>
            </a:outerShdw>
          </a:effectLst>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owlby One"/>
              <a:buNone/>
              <a:defRPr sz="2000">
                <a:solidFill>
                  <a:schemeClr val="dk1"/>
                </a:solidFill>
                <a:latin typeface="Permanent Marker"/>
                <a:ea typeface="Permanent Marker"/>
                <a:cs typeface="Permanent Marker"/>
                <a:sym typeface="Permanent Marker"/>
              </a:defRPr>
            </a:lvl1pPr>
            <a:lvl2pPr lvl="1"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2pPr>
            <a:lvl3pPr lvl="2"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3pPr>
            <a:lvl4pPr lvl="3"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4pPr>
            <a:lvl5pPr lvl="4"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5pPr>
            <a:lvl6pPr lvl="5"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6pPr>
            <a:lvl7pPr lvl="6"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7pPr>
            <a:lvl8pPr lvl="7"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8pPr>
            <a:lvl9pPr lvl="8"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9pPr>
          </a:lstStyle>
          <a:p>
            <a:endParaRPr/>
          </a:p>
        </p:txBody>
      </p:sp>
      <p:sp>
        <p:nvSpPr>
          <p:cNvPr id="151" name="Google Shape;151;p13"/>
          <p:cNvSpPr txBox="1">
            <a:spLocks noGrp="1"/>
          </p:cNvSpPr>
          <p:nvPr>
            <p:ph type="subTitle" idx="14"/>
          </p:nvPr>
        </p:nvSpPr>
        <p:spPr>
          <a:xfrm>
            <a:off x="2124550" y="2257941"/>
            <a:ext cx="3921900" cy="309900"/>
          </a:xfrm>
          <a:prstGeom prst="rect">
            <a:avLst/>
          </a:prstGeom>
          <a:ln>
            <a:noFill/>
          </a:ln>
          <a:effectLst>
            <a:outerShdw dist="28575" dir="8460000" algn="bl" rotWithShape="0">
              <a:schemeClr val="accent6"/>
            </a:outerShdw>
          </a:effectLst>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owlby One"/>
              <a:buNone/>
              <a:defRPr sz="2000">
                <a:solidFill>
                  <a:schemeClr val="dk1"/>
                </a:solidFill>
                <a:latin typeface="Permanent Marker"/>
                <a:ea typeface="Permanent Marker"/>
                <a:cs typeface="Permanent Marker"/>
                <a:sym typeface="Permanent Marker"/>
              </a:defRPr>
            </a:lvl1pPr>
            <a:lvl2pPr lvl="1"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2pPr>
            <a:lvl3pPr lvl="2"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3pPr>
            <a:lvl4pPr lvl="3"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4pPr>
            <a:lvl5pPr lvl="4"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5pPr>
            <a:lvl6pPr lvl="5"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6pPr>
            <a:lvl7pPr lvl="6"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7pPr>
            <a:lvl8pPr lvl="7"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8pPr>
            <a:lvl9pPr lvl="8"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9pPr>
          </a:lstStyle>
          <a:p>
            <a:endParaRPr/>
          </a:p>
        </p:txBody>
      </p:sp>
      <p:sp>
        <p:nvSpPr>
          <p:cNvPr id="152" name="Google Shape;152;p13"/>
          <p:cNvSpPr txBox="1">
            <a:spLocks noGrp="1"/>
          </p:cNvSpPr>
          <p:nvPr>
            <p:ph type="subTitle" idx="15"/>
          </p:nvPr>
        </p:nvSpPr>
        <p:spPr>
          <a:xfrm>
            <a:off x="2124550" y="3847874"/>
            <a:ext cx="3921900" cy="309900"/>
          </a:xfrm>
          <a:prstGeom prst="rect">
            <a:avLst/>
          </a:prstGeom>
          <a:ln>
            <a:noFill/>
          </a:ln>
          <a:effectLst>
            <a:outerShdw dist="28575" dir="8460000" algn="bl" rotWithShape="0">
              <a:schemeClr val="accent6"/>
            </a:outerShdw>
          </a:effectLst>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owlby One"/>
              <a:buNone/>
              <a:defRPr sz="2000">
                <a:solidFill>
                  <a:schemeClr val="dk1"/>
                </a:solidFill>
                <a:latin typeface="Permanent Marker"/>
                <a:ea typeface="Permanent Marker"/>
                <a:cs typeface="Permanent Marker"/>
                <a:sym typeface="Permanent Marker"/>
              </a:defRPr>
            </a:lvl1pPr>
            <a:lvl2pPr lvl="1"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2pPr>
            <a:lvl3pPr lvl="2"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3pPr>
            <a:lvl4pPr lvl="3"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4pPr>
            <a:lvl5pPr lvl="4"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5pPr>
            <a:lvl6pPr lvl="5"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6pPr>
            <a:lvl7pPr lvl="6"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7pPr>
            <a:lvl8pPr lvl="7"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8pPr>
            <a:lvl9pPr lvl="8" rtl="0">
              <a:lnSpc>
                <a:spcPct val="100000"/>
              </a:lnSpc>
              <a:spcBef>
                <a:spcPts val="0"/>
              </a:spcBef>
              <a:spcAft>
                <a:spcPts val="0"/>
              </a:spcAft>
              <a:buClr>
                <a:schemeClr val="dk1"/>
              </a:buClr>
              <a:buSzPts val="2000"/>
              <a:buFont typeface="Bowlby One"/>
              <a:buNone/>
              <a:defRPr sz="2000">
                <a:solidFill>
                  <a:schemeClr val="dk1"/>
                </a:solidFill>
                <a:latin typeface="Bowlby One"/>
                <a:ea typeface="Bowlby One"/>
                <a:cs typeface="Bowlby One"/>
                <a:sym typeface="Bowlby One"/>
              </a:defRPr>
            </a:lvl9pPr>
          </a:lstStyle>
          <a:p>
            <a:endParaRPr/>
          </a:p>
        </p:txBody>
      </p:sp>
      <p:pic>
        <p:nvPicPr>
          <p:cNvPr id="153" name="Google Shape;153;p13"/>
          <p:cNvPicPr preferRelativeResize="0"/>
          <p:nvPr/>
        </p:nvPicPr>
        <p:blipFill>
          <a:blip r:embed="rId2">
            <a:alphaModFix/>
          </a:blip>
          <a:stretch>
            <a:fillRect/>
          </a:stretch>
        </p:blipFill>
        <p:spPr>
          <a:xfrm rot="-2944693">
            <a:off x="-1278346" y="1568689"/>
            <a:ext cx="2572372" cy="915551"/>
          </a:xfrm>
          <a:prstGeom prst="rect">
            <a:avLst/>
          </a:prstGeom>
          <a:noFill/>
          <a:ln>
            <a:noFill/>
          </a:ln>
        </p:spPr>
      </p:pic>
      <p:pic>
        <p:nvPicPr>
          <p:cNvPr id="154" name="Google Shape;154;p13"/>
          <p:cNvPicPr preferRelativeResize="0"/>
          <p:nvPr/>
        </p:nvPicPr>
        <p:blipFill rotWithShape="1">
          <a:blip r:embed="rId3">
            <a:alphaModFix/>
          </a:blip>
          <a:srcRect r="51081"/>
          <a:stretch/>
        </p:blipFill>
        <p:spPr>
          <a:xfrm>
            <a:off x="7547197" y="634050"/>
            <a:ext cx="1672999" cy="4025075"/>
          </a:xfrm>
          <a:prstGeom prst="rect">
            <a:avLst/>
          </a:prstGeom>
          <a:noFill/>
          <a:ln>
            <a:noFill/>
          </a:ln>
        </p:spPr>
      </p:pic>
      <p:pic>
        <p:nvPicPr>
          <p:cNvPr id="155" name="Google Shape;155;p13"/>
          <p:cNvPicPr preferRelativeResize="0"/>
          <p:nvPr/>
        </p:nvPicPr>
        <p:blipFill>
          <a:blip r:embed="rId4">
            <a:alphaModFix/>
          </a:blip>
          <a:stretch>
            <a:fillRect/>
          </a:stretch>
        </p:blipFill>
        <p:spPr>
          <a:xfrm rot="-18">
            <a:off x="-203269" y="2685421"/>
            <a:ext cx="844364" cy="2167685"/>
          </a:xfrm>
          <a:prstGeom prst="rect">
            <a:avLst/>
          </a:prstGeom>
          <a:noFill/>
          <a:ln>
            <a:noFill/>
          </a:ln>
        </p:spPr>
      </p:pic>
      <p:pic>
        <p:nvPicPr>
          <p:cNvPr id="156" name="Google Shape;156;p13"/>
          <p:cNvPicPr preferRelativeResize="0"/>
          <p:nvPr/>
        </p:nvPicPr>
        <p:blipFill rotWithShape="1">
          <a:blip r:embed="rId5">
            <a:alphaModFix/>
          </a:blip>
          <a:srcRect b="45711"/>
          <a:stretch/>
        </p:blipFill>
        <p:spPr>
          <a:xfrm rot="4797450">
            <a:off x="-476169" y="3870521"/>
            <a:ext cx="1774381" cy="1186260"/>
          </a:xfrm>
          <a:prstGeom prst="rect">
            <a:avLst/>
          </a:prstGeom>
          <a:noFill/>
          <a:ln>
            <a:noFill/>
          </a:ln>
        </p:spPr>
      </p:pic>
      <p:pic>
        <p:nvPicPr>
          <p:cNvPr id="157" name="Google Shape;157;p13"/>
          <p:cNvPicPr preferRelativeResize="0"/>
          <p:nvPr/>
        </p:nvPicPr>
        <p:blipFill>
          <a:blip r:embed="rId6">
            <a:alphaModFix/>
          </a:blip>
          <a:stretch>
            <a:fillRect/>
          </a:stretch>
        </p:blipFill>
        <p:spPr>
          <a:xfrm rot="9000013">
            <a:off x="278044" y="1513940"/>
            <a:ext cx="247346" cy="4599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08"/>
        <p:cNvGrpSpPr/>
        <p:nvPr/>
      </p:nvGrpSpPr>
      <p:grpSpPr>
        <a:xfrm>
          <a:off x="0" y="0"/>
          <a:ext cx="0" cy="0"/>
          <a:chOff x="0" y="0"/>
          <a:chExt cx="0" cy="0"/>
        </a:xfrm>
      </p:grpSpPr>
      <p:grpSp>
        <p:nvGrpSpPr>
          <p:cNvPr id="209" name="Google Shape;209;p18"/>
          <p:cNvGrpSpPr/>
          <p:nvPr/>
        </p:nvGrpSpPr>
        <p:grpSpPr>
          <a:xfrm rot="5400000">
            <a:off x="1742658" y="-2208779"/>
            <a:ext cx="5497052" cy="9610132"/>
            <a:chOff x="3750750" y="2350500"/>
            <a:chExt cx="638650" cy="649825"/>
          </a:xfrm>
        </p:grpSpPr>
        <p:sp>
          <p:nvSpPr>
            <p:cNvPr id="210" name="Google Shape;210;p18"/>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8"/>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8"/>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subTitle" idx="1"/>
          </p:nvPr>
        </p:nvSpPr>
        <p:spPr>
          <a:xfrm>
            <a:off x="876225" y="3210013"/>
            <a:ext cx="3381600" cy="84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18"/>
          <p:cNvSpPr txBox="1">
            <a:spLocks noGrp="1"/>
          </p:cNvSpPr>
          <p:nvPr>
            <p:ph type="title"/>
          </p:nvPr>
        </p:nvSpPr>
        <p:spPr>
          <a:xfrm>
            <a:off x="876300" y="1325663"/>
            <a:ext cx="3381600" cy="1679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18" name="Google Shape;218;p18"/>
          <p:cNvPicPr preferRelativeResize="0"/>
          <p:nvPr/>
        </p:nvPicPr>
        <p:blipFill rotWithShape="1">
          <a:blip r:embed="rId2">
            <a:alphaModFix/>
          </a:blip>
          <a:srcRect b="51052"/>
          <a:stretch/>
        </p:blipFill>
        <p:spPr>
          <a:xfrm>
            <a:off x="-273300" y="4553880"/>
            <a:ext cx="5704476" cy="636800"/>
          </a:xfrm>
          <a:prstGeom prst="rect">
            <a:avLst/>
          </a:prstGeom>
          <a:noFill/>
          <a:ln>
            <a:noFill/>
          </a:ln>
        </p:spPr>
      </p:pic>
      <p:pic>
        <p:nvPicPr>
          <p:cNvPr id="219" name="Google Shape;219;p18"/>
          <p:cNvPicPr preferRelativeResize="0"/>
          <p:nvPr/>
        </p:nvPicPr>
        <p:blipFill>
          <a:blip r:embed="rId3">
            <a:alphaModFix/>
          </a:blip>
          <a:stretch>
            <a:fillRect/>
          </a:stretch>
        </p:blipFill>
        <p:spPr>
          <a:xfrm>
            <a:off x="3777752" y="185497"/>
            <a:ext cx="584685" cy="435525"/>
          </a:xfrm>
          <a:prstGeom prst="rect">
            <a:avLst/>
          </a:prstGeom>
          <a:noFill/>
          <a:ln>
            <a:noFill/>
          </a:ln>
        </p:spPr>
      </p:pic>
      <p:pic>
        <p:nvPicPr>
          <p:cNvPr id="220" name="Google Shape;220;p18"/>
          <p:cNvPicPr preferRelativeResize="0"/>
          <p:nvPr/>
        </p:nvPicPr>
        <p:blipFill>
          <a:blip r:embed="rId4">
            <a:alphaModFix/>
          </a:blip>
          <a:stretch>
            <a:fillRect/>
          </a:stretch>
        </p:blipFill>
        <p:spPr>
          <a:xfrm rot="-1234355">
            <a:off x="-762307" y="-241704"/>
            <a:ext cx="3979213" cy="1116132"/>
          </a:xfrm>
          <a:prstGeom prst="rect">
            <a:avLst/>
          </a:prstGeom>
          <a:noFill/>
          <a:ln>
            <a:noFill/>
          </a:ln>
        </p:spPr>
      </p:pic>
      <p:pic>
        <p:nvPicPr>
          <p:cNvPr id="221" name="Google Shape;221;p18"/>
          <p:cNvPicPr preferRelativeResize="0"/>
          <p:nvPr/>
        </p:nvPicPr>
        <p:blipFill>
          <a:blip r:embed="rId5">
            <a:alphaModFix/>
          </a:blip>
          <a:stretch>
            <a:fillRect/>
          </a:stretch>
        </p:blipFill>
        <p:spPr>
          <a:xfrm rot="-2986076">
            <a:off x="-112976" y="-190371"/>
            <a:ext cx="643344" cy="1196273"/>
          </a:xfrm>
          <a:prstGeom prst="rect">
            <a:avLst/>
          </a:prstGeom>
          <a:noFill/>
          <a:ln>
            <a:noFill/>
          </a:ln>
        </p:spPr>
      </p:pic>
      <p:pic>
        <p:nvPicPr>
          <p:cNvPr id="222" name="Google Shape;222;p18"/>
          <p:cNvPicPr preferRelativeResize="0"/>
          <p:nvPr/>
        </p:nvPicPr>
        <p:blipFill>
          <a:blip r:embed="rId6">
            <a:alphaModFix/>
          </a:blip>
          <a:stretch>
            <a:fillRect/>
          </a:stretch>
        </p:blipFill>
        <p:spPr>
          <a:xfrm rot="-1949683">
            <a:off x="235046" y="-509701"/>
            <a:ext cx="881531" cy="1363878"/>
          </a:xfrm>
          <a:prstGeom prst="rect">
            <a:avLst/>
          </a:prstGeom>
          <a:noFill/>
          <a:ln>
            <a:noFill/>
          </a:ln>
        </p:spPr>
      </p:pic>
      <p:pic>
        <p:nvPicPr>
          <p:cNvPr id="223" name="Google Shape;223;p18"/>
          <p:cNvPicPr preferRelativeResize="0"/>
          <p:nvPr/>
        </p:nvPicPr>
        <p:blipFill>
          <a:blip r:embed="rId5">
            <a:alphaModFix/>
          </a:blip>
          <a:stretch>
            <a:fillRect/>
          </a:stretch>
        </p:blipFill>
        <p:spPr>
          <a:xfrm rot="-286077">
            <a:off x="647970" y="-631219"/>
            <a:ext cx="643344" cy="1196273"/>
          </a:xfrm>
          <a:prstGeom prst="rect">
            <a:avLst/>
          </a:prstGeom>
          <a:noFill/>
          <a:ln>
            <a:noFill/>
          </a:ln>
        </p:spPr>
      </p:pic>
      <p:pic>
        <p:nvPicPr>
          <p:cNvPr id="224" name="Google Shape;224;p18"/>
          <p:cNvPicPr preferRelativeResize="0"/>
          <p:nvPr/>
        </p:nvPicPr>
        <p:blipFill>
          <a:blip r:embed="rId6">
            <a:alphaModFix/>
          </a:blip>
          <a:stretch>
            <a:fillRect/>
          </a:stretch>
        </p:blipFill>
        <p:spPr>
          <a:xfrm rot="750316">
            <a:off x="1025721" y="-551265"/>
            <a:ext cx="881531" cy="1363878"/>
          </a:xfrm>
          <a:prstGeom prst="rect">
            <a:avLst/>
          </a:prstGeom>
          <a:noFill/>
          <a:ln>
            <a:noFill/>
          </a:ln>
        </p:spPr>
      </p:pic>
      <p:pic>
        <p:nvPicPr>
          <p:cNvPr id="225" name="Google Shape;225;p18"/>
          <p:cNvPicPr preferRelativeResize="0"/>
          <p:nvPr/>
        </p:nvPicPr>
        <p:blipFill rotWithShape="1">
          <a:blip r:embed="rId7">
            <a:alphaModFix/>
          </a:blip>
          <a:srcRect l="64765" b="12747"/>
          <a:stretch/>
        </p:blipFill>
        <p:spPr>
          <a:xfrm>
            <a:off x="-62300" y="1784575"/>
            <a:ext cx="1155924" cy="33689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SECTION_TITLE_AND_DESCRIPTION_1">
    <p:spTree>
      <p:nvGrpSpPr>
        <p:cNvPr id="1" name="Shape 256"/>
        <p:cNvGrpSpPr/>
        <p:nvPr/>
      </p:nvGrpSpPr>
      <p:grpSpPr>
        <a:xfrm>
          <a:off x="0" y="0"/>
          <a:ext cx="0" cy="0"/>
          <a:chOff x="0" y="0"/>
          <a:chExt cx="0" cy="0"/>
        </a:xfrm>
      </p:grpSpPr>
      <p:grpSp>
        <p:nvGrpSpPr>
          <p:cNvPr id="257" name="Google Shape;257;p21"/>
          <p:cNvGrpSpPr/>
          <p:nvPr/>
        </p:nvGrpSpPr>
        <p:grpSpPr>
          <a:xfrm rot="-5400000">
            <a:off x="1742658" y="-2208779"/>
            <a:ext cx="5497052" cy="9610132"/>
            <a:chOff x="3750750" y="2350500"/>
            <a:chExt cx="638650" cy="649825"/>
          </a:xfrm>
        </p:grpSpPr>
        <p:sp>
          <p:nvSpPr>
            <p:cNvPr id="258" name="Google Shape;258;p21"/>
            <p:cNvSpPr/>
            <p:nvPr/>
          </p:nvSpPr>
          <p:spPr>
            <a:xfrm>
              <a:off x="3750750" y="2728525"/>
              <a:ext cx="265975" cy="259575"/>
            </a:xfrm>
            <a:custGeom>
              <a:avLst/>
              <a:gdLst/>
              <a:ahLst/>
              <a:cxnLst/>
              <a:rect l="l" t="t" r="r" b="b"/>
              <a:pathLst>
                <a:path w="10639" h="10383" extrusionOk="0">
                  <a:moveTo>
                    <a:pt x="75" y="1"/>
                  </a:moveTo>
                  <a:cubicBezTo>
                    <a:pt x="50" y="1"/>
                    <a:pt x="26" y="5"/>
                    <a:pt x="0" y="13"/>
                  </a:cubicBezTo>
                  <a:cubicBezTo>
                    <a:pt x="573" y="2965"/>
                    <a:pt x="2370" y="5574"/>
                    <a:pt x="4586" y="7610"/>
                  </a:cubicBezTo>
                  <a:cubicBezTo>
                    <a:pt x="5518" y="8465"/>
                    <a:pt x="6536" y="9235"/>
                    <a:pt x="7665" y="9791"/>
                  </a:cubicBezTo>
                  <a:cubicBezTo>
                    <a:pt x="8153" y="10040"/>
                    <a:pt x="8743" y="10348"/>
                    <a:pt x="9299" y="10382"/>
                  </a:cubicBezTo>
                  <a:cubicBezTo>
                    <a:pt x="9309" y="10382"/>
                    <a:pt x="9319" y="10382"/>
                    <a:pt x="9330" y="10382"/>
                  </a:cubicBezTo>
                  <a:cubicBezTo>
                    <a:pt x="9657" y="10382"/>
                    <a:pt x="10639" y="10253"/>
                    <a:pt x="10266" y="9740"/>
                  </a:cubicBezTo>
                  <a:cubicBezTo>
                    <a:pt x="10198" y="9655"/>
                    <a:pt x="10104" y="9612"/>
                    <a:pt x="10010" y="9569"/>
                  </a:cubicBezTo>
                  <a:cubicBezTo>
                    <a:pt x="9582" y="9398"/>
                    <a:pt x="9154" y="9235"/>
                    <a:pt x="8726" y="9064"/>
                  </a:cubicBezTo>
                  <a:cubicBezTo>
                    <a:pt x="6827" y="8286"/>
                    <a:pt x="5176" y="7003"/>
                    <a:pt x="3807" y="5480"/>
                  </a:cubicBezTo>
                  <a:cubicBezTo>
                    <a:pt x="2438" y="3948"/>
                    <a:pt x="1361" y="2195"/>
                    <a:pt x="454" y="355"/>
                  </a:cubicBezTo>
                  <a:cubicBezTo>
                    <a:pt x="386" y="198"/>
                    <a:pt x="246" y="1"/>
                    <a:pt x="75"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1"/>
            <p:cNvSpPr/>
            <p:nvPr/>
          </p:nvSpPr>
          <p:spPr>
            <a:xfrm>
              <a:off x="3784750" y="2350500"/>
              <a:ext cx="319975" cy="635350"/>
            </a:xfrm>
            <a:custGeom>
              <a:avLst/>
              <a:gdLst/>
              <a:ahLst/>
              <a:cxnLst/>
              <a:rect l="l" t="t" r="r" b="b"/>
              <a:pathLst>
                <a:path w="12799" h="25414" extrusionOk="0">
                  <a:moveTo>
                    <a:pt x="6009" y="0"/>
                  </a:moveTo>
                  <a:cubicBezTo>
                    <a:pt x="5490" y="0"/>
                    <a:pt x="5216" y="627"/>
                    <a:pt x="5074" y="1130"/>
                  </a:cubicBezTo>
                  <a:cubicBezTo>
                    <a:pt x="4877" y="1900"/>
                    <a:pt x="4663" y="2670"/>
                    <a:pt x="4338" y="3397"/>
                  </a:cubicBezTo>
                  <a:cubicBezTo>
                    <a:pt x="3440" y="5407"/>
                    <a:pt x="1720" y="6973"/>
                    <a:pt x="865" y="9018"/>
                  </a:cubicBezTo>
                  <a:cubicBezTo>
                    <a:pt x="1" y="11062"/>
                    <a:pt x="112" y="13500"/>
                    <a:pt x="1173" y="15451"/>
                  </a:cubicBezTo>
                  <a:cubicBezTo>
                    <a:pt x="2550" y="17992"/>
                    <a:pt x="5228" y="19480"/>
                    <a:pt x="7546" y="21208"/>
                  </a:cubicBezTo>
                  <a:cubicBezTo>
                    <a:pt x="8538" y="21952"/>
                    <a:pt x="9471" y="22748"/>
                    <a:pt x="10369" y="23612"/>
                  </a:cubicBezTo>
                  <a:cubicBezTo>
                    <a:pt x="10805" y="24040"/>
                    <a:pt x="11233" y="24485"/>
                    <a:pt x="11652" y="24938"/>
                  </a:cubicBezTo>
                  <a:cubicBezTo>
                    <a:pt x="11815" y="25117"/>
                    <a:pt x="12133" y="25414"/>
                    <a:pt x="12390" y="25414"/>
                  </a:cubicBezTo>
                  <a:cubicBezTo>
                    <a:pt x="12537" y="25414"/>
                    <a:pt x="12665" y="25316"/>
                    <a:pt x="12730" y="25041"/>
                  </a:cubicBezTo>
                  <a:cubicBezTo>
                    <a:pt x="12799" y="24784"/>
                    <a:pt x="12679" y="24510"/>
                    <a:pt x="12559" y="24279"/>
                  </a:cubicBezTo>
                  <a:cubicBezTo>
                    <a:pt x="11430" y="22064"/>
                    <a:pt x="9428" y="20438"/>
                    <a:pt x="7332" y="19112"/>
                  </a:cubicBezTo>
                  <a:cubicBezTo>
                    <a:pt x="5245" y="17795"/>
                    <a:pt x="2875" y="16571"/>
                    <a:pt x="1848" y="14322"/>
                  </a:cubicBezTo>
                  <a:cubicBezTo>
                    <a:pt x="899" y="12226"/>
                    <a:pt x="1395" y="9728"/>
                    <a:pt x="2439" y="7674"/>
                  </a:cubicBezTo>
                  <a:cubicBezTo>
                    <a:pt x="3474" y="5621"/>
                    <a:pt x="5005" y="3850"/>
                    <a:pt x="6254" y="1917"/>
                  </a:cubicBezTo>
                  <a:cubicBezTo>
                    <a:pt x="6459" y="1601"/>
                    <a:pt x="6673" y="1233"/>
                    <a:pt x="6682" y="848"/>
                  </a:cubicBezTo>
                  <a:cubicBezTo>
                    <a:pt x="6690" y="454"/>
                    <a:pt x="6425" y="35"/>
                    <a:pt x="6040" y="1"/>
                  </a:cubicBezTo>
                  <a:cubicBezTo>
                    <a:pt x="6030" y="0"/>
                    <a:pt x="6019" y="0"/>
                    <a:pt x="6009"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1"/>
            <p:cNvSpPr/>
            <p:nvPr/>
          </p:nvSpPr>
          <p:spPr>
            <a:xfrm>
              <a:off x="3907725" y="2390850"/>
              <a:ext cx="350350" cy="606625"/>
            </a:xfrm>
            <a:custGeom>
              <a:avLst/>
              <a:gdLst/>
              <a:ahLst/>
              <a:cxnLst/>
              <a:rect l="l" t="t" r="r" b="b"/>
              <a:pathLst>
                <a:path w="14014" h="24265" extrusionOk="0">
                  <a:moveTo>
                    <a:pt x="8788" y="0"/>
                  </a:moveTo>
                  <a:cubicBezTo>
                    <a:pt x="8702" y="0"/>
                    <a:pt x="8616" y="1"/>
                    <a:pt x="8530" y="4"/>
                  </a:cubicBezTo>
                  <a:cubicBezTo>
                    <a:pt x="7460" y="38"/>
                    <a:pt x="6383" y="217"/>
                    <a:pt x="5399" y="662"/>
                  </a:cubicBezTo>
                  <a:cubicBezTo>
                    <a:pt x="3525" y="1492"/>
                    <a:pt x="2148" y="3195"/>
                    <a:pt x="1284" y="5051"/>
                  </a:cubicBezTo>
                  <a:cubicBezTo>
                    <a:pt x="411" y="6907"/>
                    <a:pt x="1" y="9055"/>
                    <a:pt x="617" y="10988"/>
                  </a:cubicBezTo>
                  <a:cubicBezTo>
                    <a:pt x="1335" y="13221"/>
                    <a:pt x="3260" y="14803"/>
                    <a:pt x="4962" y="16420"/>
                  </a:cubicBezTo>
                  <a:cubicBezTo>
                    <a:pt x="6554" y="17943"/>
                    <a:pt x="8051" y="19637"/>
                    <a:pt x="8863" y="21690"/>
                  </a:cubicBezTo>
                  <a:cubicBezTo>
                    <a:pt x="9129" y="22366"/>
                    <a:pt x="9248" y="23059"/>
                    <a:pt x="9437" y="23743"/>
                  </a:cubicBezTo>
                  <a:cubicBezTo>
                    <a:pt x="9507" y="23983"/>
                    <a:pt x="9676" y="24265"/>
                    <a:pt x="9828" y="24265"/>
                  </a:cubicBezTo>
                  <a:cubicBezTo>
                    <a:pt x="9915" y="24265"/>
                    <a:pt x="9997" y="24174"/>
                    <a:pt x="10053" y="23932"/>
                  </a:cubicBezTo>
                  <a:cubicBezTo>
                    <a:pt x="10181" y="23384"/>
                    <a:pt x="9941" y="22614"/>
                    <a:pt x="9813" y="22075"/>
                  </a:cubicBezTo>
                  <a:cubicBezTo>
                    <a:pt x="9522" y="20877"/>
                    <a:pt x="9026" y="19723"/>
                    <a:pt x="8324" y="18713"/>
                  </a:cubicBezTo>
                  <a:cubicBezTo>
                    <a:pt x="7332" y="17259"/>
                    <a:pt x="5989" y="16087"/>
                    <a:pt x="4731" y="14863"/>
                  </a:cubicBezTo>
                  <a:cubicBezTo>
                    <a:pt x="3482" y="13623"/>
                    <a:pt x="2285" y="12254"/>
                    <a:pt x="1729" y="10586"/>
                  </a:cubicBezTo>
                  <a:cubicBezTo>
                    <a:pt x="1113" y="8730"/>
                    <a:pt x="1378" y="6617"/>
                    <a:pt x="2422" y="4965"/>
                  </a:cubicBezTo>
                  <a:cubicBezTo>
                    <a:pt x="2892" y="4230"/>
                    <a:pt x="3508" y="3597"/>
                    <a:pt x="4133" y="2998"/>
                  </a:cubicBezTo>
                  <a:cubicBezTo>
                    <a:pt x="4689" y="2467"/>
                    <a:pt x="5279" y="1954"/>
                    <a:pt x="5963" y="1586"/>
                  </a:cubicBezTo>
                  <a:cubicBezTo>
                    <a:pt x="6758" y="1162"/>
                    <a:pt x="7635" y="969"/>
                    <a:pt x="8524" y="969"/>
                  </a:cubicBezTo>
                  <a:cubicBezTo>
                    <a:pt x="10201" y="969"/>
                    <a:pt x="11921" y="1654"/>
                    <a:pt x="13218" y="2767"/>
                  </a:cubicBezTo>
                  <a:cubicBezTo>
                    <a:pt x="13342" y="2866"/>
                    <a:pt x="13474" y="2981"/>
                    <a:pt x="13629" y="2981"/>
                  </a:cubicBezTo>
                  <a:cubicBezTo>
                    <a:pt x="13635" y="2981"/>
                    <a:pt x="13640" y="2981"/>
                    <a:pt x="13646" y="2981"/>
                  </a:cubicBezTo>
                  <a:cubicBezTo>
                    <a:pt x="13868" y="2972"/>
                    <a:pt x="14013" y="2733"/>
                    <a:pt x="14005" y="2510"/>
                  </a:cubicBezTo>
                  <a:cubicBezTo>
                    <a:pt x="13996" y="2296"/>
                    <a:pt x="13859" y="2100"/>
                    <a:pt x="13714" y="1928"/>
                  </a:cubicBezTo>
                  <a:cubicBezTo>
                    <a:pt x="12554" y="531"/>
                    <a:pt x="10628" y="0"/>
                    <a:pt x="8788" y="0"/>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1"/>
            <p:cNvSpPr/>
            <p:nvPr/>
          </p:nvSpPr>
          <p:spPr>
            <a:xfrm>
              <a:off x="4173350" y="2485675"/>
              <a:ext cx="151450" cy="514650"/>
            </a:xfrm>
            <a:custGeom>
              <a:avLst/>
              <a:gdLst/>
              <a:ahLst/>
              <a:cxnLst/>
              <a:rect l="l" t="t" r="r" b="b"/>
              <a:pathLst>
                <a:path w="6058" h="20586" extrusionOk="0">
                  <a:moveTo>
                    <a:pt x="847" y="1"/>
                  </a:moveTo>
                  <a:cubicBezTo>
                    <a:pt x="625" y="1"/>
                    <a:pt x="413" y="62"/>
                    <a:pt x="283" y="231"/>
                  </a:cubicBezTo>
                  <a:cubicBezTo>
                    <a:pt x="1" y="599"/>
                    <a:pt x="326" y="1121"/>
                    <a:pt x="668" y="1421"/>
                  </a:cubicBezTo>
                  <a:cubicBezTo>
                    <a:pt x="1891" y="2490"/>
                    <a:pt x="3679" y="2952"/>
                    <a:pt x="4526" y="4338"/>
                  </a:cubicBezTo>
                  <a:cubicBezTo>
                    <a:pt x="5082" y="5262"/>
                    <a:pt x="5099" y="6425"/>
                    <a:pt x="4954" y="7494"/>
                  </a:cubicBezTo>
                  <a:cubicBezTo>
                    <a:pt x="4526" y="10497"/>
                    <a:pt x="2935" y="13201"/>
                    <a:pt x="1874" y="16049"/>
                  </a:cubicBezTo>
                  <a:cubicBezTo>
                    <a:pt x="1592" y="16785"/>
                    <a:pt x="1361" y="17546"/>
                    <a:pt x="1293" y="18325"/>
                  </a:cubicBezTo>
                  <a:cubicBezTo>
                    <a:pt x="1267" y="18736"/>
                    <a:pt x="1250" y="20586"/>
                    <a:pt x="1895" y="20586"/>
                  </a:cubicBezTo>
                  <a:cubicBezTo>
                    <a:pt x="1908" y="20586"/>
                    <a:pt x="1921" y="20585"/>
                    <a:pt x="1934" y="20583"/>
                  </a:cubicBezTo>
                  <a:cubicBezTo>
                    <a:pt x="2336" y="20541"/>
                    <a:pt x="2234" y="19899"/>
                    <a:pt x="2276" y="19617"/>
                  </a:cubicBezTo>
                  <a:cubicBezTo>
                    <a:pt x="2345" y="19129"/>
                    <a:pt x="2507" y="18641"/>
                    <a:pt x="2704" y="18154"/>
                  </a:cubicBezTo>
                  <a:cubicBezTo>
                    <a:pt x="3106" y="17204"/>
                    <a:pt x="3637" y="16314"/>
                    <a:pt x="4073" y="15373"/>
                  </a:cubicBezTo>
                  <a:cubicBezTo>
                    <a:pt x="4971" y="13474"/>
                    <a:pt x="5459" y="11395"/>
                    <a:pt x="5784" y="9325"/>
                  </a:cubicBezTo>
                  <a:cubicBezTo>
                    <a:pt x="5938" y="8393"/>
                    <a:pt x="6058" y="7452"/>
                    <a:pt x="5989" y="6511"/>
                  </a:cubicBezTo>
                  <a:cubicBezTo>
                    <a:pt x="5844" y="4107"/>
                    <a:pt x="4449" y="1814"/>
                    <a:pt x="2396" y="565"/>
                  </a:cubicBezTo>
                  <a:cubicBezTo>
                    <a:pt x="2020" y="343"/>
                    <a:pt x="1618" y="137"/>
                    <a:pt x="1190" y="43"/>
                  </a:cubicBezTo>
                  <a:cubicBezTo>
                    <a:pt x="1079" y="17"/>
                    <a:pt x="962" y="1"/>
                    <a:pt x="847"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1"/>
            <p:cNvSpPr/>
            <p:nvPr/>
          </p:nvSpPr>
          <p:spPr>
            <a:xfrm>
              <a:off x="4280075" y="2782375"/>
              <a:ext cx="109325" cy="215825"/>
            </a:xfrm>
            <a:custGeom>
              <a:avLst/>
              <a:gdLst/>
              <a:ahLst/>
              <a:cxnLst/>
              <a:rect l="l" t="t" r="r" b="b"/>
              <a:pathLst>
                <a:path w="4373" h="8633" extrusionOk="0">
                  <a:moveTo>
                    <a:pt x="4033" y="1"/>
                  </a:moveTo>
                  <a:cubicBezTo>
                    <a:pt x="4007" y="1"/>
                    <a:pt x="3980" y="5"/>
                    <a:pt x="3953" y="15"/>
                  </a:cubicBezTo>
                  <a:cubicBezTo>
                    <a:pt x="3885" y="32"/>
                    <a:pt x="3816" y="109"/>
                    <a:pt x="3773" y="169"/>
                  </a:cubicBezTo>
                  <a:cubicBezTo>
                    <a:pt x="3559" y="468"/>
                    <a:pt x="3440" y="828"/>
                    <a:pt x="3303" y="1153"/>
                  </a:cubicBezTo>
                  <a:cubicBezTo>
                    <a:pt x="2790" y="2368"/>
                    <a:pt x="1977" y="3420"/>
                    <a:pt x="1284" y="4532"/>
                  </a:cubicBezTo>
                  <a:cubicBezTo>
                    <a:pt x="659" y="5533"/>
                    <a:pt x="1" y="6739"/>
                    <a:pt x="35" y="7954"/>
                  </a:cubicBezTo>
                  <a:cubicBezTo>
                    <a:pt x="43" y="8250"/>
                    <a:pt x="93" y="8632"/>
                    <a:pt x="420" y="8632"/>
                  </a:cubicBezTo>
                  <a:cubicBezTo>
                    <a:pt x="451" y="8632"/>
                    <a:pt x="486" y="8629"/>
                    <a:pt x="522" y="8621"/>
                  </a:cubicBezTo>
                  <a:cubicBezTo>
                    <a:pt x="1147" y="8484"/>
                    <a:pt x="942" y="7629"/>
                    <a:pt x="950" y="7201"/>
                  </a:cubicBezTo>
                  <a:cubicBezTo>
                    <a:pt x="976" y="6748"/>
                    <a:pt x="1173" y="6329"/>
                    <a:pt x="1404" y="5944"/>
                  </a:cubicBezTo>
                  <a:cubicBezTo>
                    <a:pt x="2370" y="4216"/>
                    <a:pt x="3628" y="2607"/>
                    <a:pt x="4270" y="725"/>
                  </a:cubicBezTo>
                  <a:cubicBezTo>
                    <a:pt x="4321" y="580"/>
                    <a:pt x="4372" y="409"/>
                    <a:pt x="4329" y="246"/>
                  </a:cubicBezTo>
                  <a:cubicBezTo>
                    <a:pt x="4294" y="117"/>
                    <a:pt x="4168" y="1"/>
                    <a:pt x="4033"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1"/>
            <p:cNvSpPr/>
            <p:nvPr/>
          </p:nvSpPr>
          <p:spPr>
            <a:xfrm>
              <a:off x="4287775" y="2432125"/>
              <a:ext cx="90075" cy="174600"/>
            </a:xfrm>
            <a:custGeom>
              <a:avLst/>
              <a:gdLst/>
              <a:ahLst/>
              <a:cxnLst/>
              <a:rect l="l" t="t" r="r" b="b"/>
              <a:pathLst>
                <a:path w="3603" h="6984" extrusionOk="0">
                  <a:moveTo>
                    <a:pt x="868" y="1"/>
                  </a:moveTo>
                  <a:cubicBezTo>
                    <a:pt x="664" y="1"/>
                    <a:pt x="479" y="168"/>
                    <a:pt x="360" y="354"/>
                  </a:cubicBezTo>
                  <a:cubicBezTo>
                    <a:pt x="1" y="962"/>
                    <a:pt x="86" y="1757"/>
                    <a:pt x="283" y="2442"/>
                  </a:cubicBezTo>
                  <a:cubicBezTo>
                    <a:pt x="557" y="3417"/>
                    <a:pt x="1027" y="4324"/>
                    <a:pt x="1660" y="5111"/>
                  </a:cubicBezTo>
                  <a:cubicBezTo>
                    <a:pt x="2020" y="5564"/>
                    <a:pt x="2439" y="5984"/>
                    <a:pt x="2781" y="6471"/>
                  </a:cubicBezTo>
                  <a:cubicBezTo>
                    <a:pt x="2837" y="6559"/>
                    <a:pt x="3162" y="6983"/>
                    <a:pt x="3377" y="6983"/>
                  </a:cubicBezTo>
                  <a:cubicBezTo>
                    <a:pt x="3457" y="6983"/>
                    <a:pt x="3521" y="6925"/>
                    <a:pt x="3551" y="6771"/>
                  </a:cubicBezTo>
                  <a:cubicBezTo>
                    <a:pt x="3602" y="6471"/>
                    <a:pt x="2789" y="5701"/>
                    <a:pt x="2610" y="5479"/>
                  </a:cubicBezTo>
                  <a:cubicBezTo>
                    <a:pt x="2268" y="5051"/>
                    <a:pt x="1934" y="4606"/>
                    <a:pt x="1729" y="4093"/>
                  </a:cubicBezTo>
                  <a:cubicBezTo>
                    <a:pt x="1292" y="3015"/>
                    <a:pt x="1472" y="1800"/>
                    <a:pt x="1335" y="645"/>
                  </a:cubicBezTo>
                  <a:cubicBezTo>
                    <a:pt x="1301" y="389"/>
                    <a:pt x="1207" y="72"/>
                    <a:pt x="959" y="12"/>
                  </a:cubicBezTo>
                  <a:cubicBezTo>
                    <a:pt x="928" y="5"/>
                    <a:pt x="898" y="1"/>
                    <a:pt x="868" y="1"/>
                  </a:cubicBezTo>
                  <a:close/>
                </a:path>
              </a:pathLst>
            </a:custGeom>
            <a:solidFill>
              <a:srgbClr val="FFFFFF">
                <a:alpha val="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21"/>
          <p:cNvSpPr txBox="1">
            <a:spLocks noGrp="1"/>
          </p:cNvSpPr>
          <p:nvPr>
            <p:ph type="title"/>
          </p:nvPr>
        </p:nvSpPr>
        <p:spPr>
          <a:xfrm>
            <a:off x="715100" y="1824200"/>
            <a:ext cx="3503100" cy="57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5" name="Google Shape;265;p21"/>
          <p:cNvSpPr txBox="1">
            <a:spLocks noGrp="1"/>
          </p:cNvSpPr>
          <p:nvPr>
            <p:ph type="subTitle" idx="1"/>
          </p:nvPr>
        </p:nvSpPr>
        <p:spPr>
          <a:xfrm>
            <a:off x="715100" y="2598763"/>
            <a:ext cx="3503100" cy="11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266" name="Google Shape;266;p21"/>
          <p:cNvPicPr preferRelativeResize="0"/>
          <p:nvPr/>
        </p:nvPicPr>
        <p:blipFill>
          <a:blip r:embed="rId2">
            <a:alphaModFix/>
          </a:blip>
          <a:stretch>
            <a:fillRect/>
          </a:stretch>
        </p:blipFill>
        <p:spPr>
          <a:xfrm rot="1640543">
            <a:off x="-209950" y="3306806"/>
            <a:ext cx="611531" cy="2046554"/>
          </a:xfrm>
          <a:prstGeom prst="rect">
            <a:avLst/>
          </a:prstGeom>
          <a:noFill/>
          <a:ln>
            <a:noFill/>
          </a:ln>
        </p:spPr>
      </p:pic>
      <p:pic>
        <p:nvPicPr>
          <p:cNvPr id="267" name="Google Shape;267;p21"/>
          <p:cNvPicPr preferRelativeResize="0"/>
          <p:nvPr/>
        </p:nvPicPr>
        <p:blipFill rotWithShape="1">
          <a:blip r:embed="rId3">
            <a:alphaModFix/>
          </a:blip>
          <a:srcRect t="21722"/>
          <a:stretch/>
        </p:blipFill>
        <p:spPr>
          <a:xfrm>
            <a:off x="145402" y="-99728"/>
            <a:ext cx="1934274" cy="555600"/>
          </a:xfrm>
          <a:prstGeom prst="rect">
            <a:avLst/>
          </a:prstGeom>
          <a:noFill/>
          <a:ln>
            <a:noFill/>
          </a:ln>
        </p:spPr>
      </p:pic>
      <p:pic>
        <p:nvPicPr>
          <p:cNvPr id="268" name="Google Shape;268;p21"/>
          <p:cNvPicPr preferRelativeResize="0"/>
          <p:nvPr/>
        </p:nvPicPr>
        <p:blipFill rotWithShape="1">
          <a:blip r:embed="rId4">
            <a:alphaModFix/>
          </a:blip>
          <a:srcRect t="15711"/>
          <a:stretch/>
        </p:blipFill>
        <p:spPr>
          <a:xfrm>
            <a:off x="1073627" y="-99728"/>
            <a:ext cx="2995177" cy="827225"/>
          </a:xfrm>
          <a:prstGeom prst="rect">
            <a:avLst/>
          </a:prstGeom>
          <a:noFill/>
          <a:ln>
            <a:noFill/>
          </a:ln>
        </p:spPr>
      </p:pic>
      <p:pic>
        <p:nvPicPr>
          <p:cNvPr id="269" name="Google Shape;269;p21"/>
          <p:cNvPicPr preferRelativeResize="0"/>
          <p:nvPr/>
        </p:nvPicPr>
        <p:blipFill>
          <a:blip r:embed="rId5">
            <a:alphaModFix/>
          </a:blip>
          <a:stretch>
            <a:fillRect/>
          </a:stretch>
        </p:blipFill>
        <p:spPr>
          <a:xfrm rot="-10153307">
            <a:off x="-269037" y="301562"/>
            <a:ext cx="729704" cy="1873344"/>
          </a:xfrm>
          <a:prstGeom prst="rect">
            <a:avLst/>
          </a:prstGeom>
          <a:noFill/>
          <a:ln>
            <a:noFill/>
          </a:ln>
        </p:spPr>
      </p:pic>
      <p:pic>
        <p:nvPicPr>
          <p:cNvPr id="270" name="Google Shape;270;p21"/>
          <p:cNvPicPr preferRelativeResize="0"/>
          <p:nvPr/>
        </p:nvPicPr>
        <p:blipFill>
          <a:blip r:embed="rId6">
            <a:alphaModFix/>
          </a:blip>
          <a:stretch>
            <a:fillRect/>
          </a:stretch>
        </p:blipFill>
        <p:spPr>
          <a:xfrm rot="1497182">
            <a:off x="-662433" y="4394596"/>
            <a:ext cx="2503516" cy="1425717"/>
          </a:xfrm>
          <a:prstGeom prst="rect">
            <a:avLst/>
          </a:prstGeom>
          <a:noFill/>
          <a:ln>
            <a:noFill/>
          </a:ln>
        </p:spPr>
      </p:pic>
      <p:pic>
        <p:nvPicPr>
          <p:cNvPr id="271" name="Google Shape;271;p21"/>
          <p:cNvPicPr preferRelativeResize="0"/>
          <p:nvPr/>
        </p:nvPicPr>
        <p:blipFill>
          <a:blip r:embed="rId7">
            <a:alphaModFix/>
          </a:blip>
          <a:stretch>
            <a:fillRect/>
          </a:stretch>
        </p:blipFill>
        <p:spPr>
          <a:xfrm rot="10550934">
            <a:off x="-60979" y="-24588"/>
            <a:ext cx="1091056" cy="703900"/>
          </a:xfrm>
          <a:prstGeom prst="rect">
            <a:avLst/>
          </a:prstGeom>
          <a:noFill/>
          <a:ln>
            <a:noFill/>
          </a:ln>
        </p:spPr>
      </p:pic>
      <p:pic>
        <p:nvPicPr>
          <p:cNvPr id="272" name="Google Shape;272;p21"/>
          <p:cNvPicPr preferRelativeResize="0"/>
          <p:nvPr/>
        </p:nvPicPr>
        <p:blipFill>
          <a:blip r:embed="rId8">
            <a:alphaModFix/>
          </a:blip>
          <a:stretch>
            <a:fillRect/>
          </a:stretch>
        </p:blipFill>
        <p:spPr>
          <a:xfrm rot="-6369956">
            <a:off x="-670824" y="62678"/>
            <a:ext cx="1428852" cy="827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9.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a:effectLst>
            <a:outerShdw dist="38100" dir="9120000" algn="bl" rotWithShape="0">
              <a:schemeClr val="accent6"/>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Permanent Marker"/>
              <a:buNone/>
              <a:defRPr sz="3000">
                <a:solidFill>
                  <a:schemeClr val="dk1"/>
                </a:solidFill>
                <a:latin typeface="Permanent Marker"/>
                <a:ea typeface="Permanent Marker"/>
                <a:cs typeface="Permanent Marker"/>
                <a:sym typeface="Permanent Marker"/>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160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1600"/>
              </a:spcBef>
              <a:spcAft>
                <a:spcPts val="160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 id="2147483659" r:id="rId7"/>
    <p:sldLayoutId id="2147483664" r:id="rId8"/>
    <p:sldLayoutId id="2147483667"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25EB4B6-BD15-4E68-8BFA-8A2D3AAA4790}" type="datetimeFigureOut">
              <a:rPr lang="en-US" smtClean="0"/>
              <a:t>1/13/2023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A026279-CC7E-44C3-BE74-605769375488}" type="slidenum">
              <a:rPr lang="en-US" smtClean="0"/>
              <a:t>‹#›</a:t>
            </a:fld>
            <a:endParaRPr lang="en-US"/>
          </a:p>
        </p:txBody>
      </p:sp>
    </p:spTree>
    <p:extLst>
      <p:ext uri="{BB962C8B-B14F-4D97-AF65-F5344CB8AC3E}">
        <p14:creationId xmlns:p14="http://schemas.microsoft.com/office/powerpoint/2010/main" val="7206316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1/13/2023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6414227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1.png"/><Relationship Id="rId3" Type="http://schemas.openxmlformats.org/officeDocument/2006/relationships/image" Target="../media/image26.png"/><Relationship Id="rId7" Type="http://schemas.openxmlformats.org/officeDocument/2006/relationships/image" Target="../media/image38.png"/><Relationship Id="rId12"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6.png"/><Relationship Id="rId5" Type="http://schemas.openxmlformats.org/officeDocument/2006/relationships/image" Target="../media/image37.png"/><Relationship Id="rId15" Type="http://schemas.openxmlformats.org/officeDocument/2006/relationships/image" Target="../media/image25.png"/><Relationship Id="rId10" Type="http://schemas.openxmlformats.org/officeDocument/2006/relationships/image" Target="../media/image9.png"/><Relationship Id="rId4" Type="http://schemas.openxmlformats.org/officeDocument/2006/relationships/image" Target="../media/image36.png"/><Relationship Id="rId9" Type="http://schemas.openxmlformats.org/officeDocument/2006/relationships/image" Target="../media/image8.png"/><Relationship Id="rId1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8.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47.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5.png"/><Relationship Id="rId12"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9.png"/><Relationship Id="rId5" Type="http://schemas.openxmlformats.org/officeDocument/2006/relationships/image" Target="../media/image11.png"/><Relationship Id="rId10" Type="http://schemas.openxmlformats.org/officeDocument/2006/relationships/image" Target="../media/image46.png"/><Relationship Id="rId4" Type="http://schemas.openxmlformats.org/officeDocument/2006/relationships/image" Target="../media/image13.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11.pn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1.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5.png"/><Relationship Id="rId10" Type="http://schemas.openxmlformats.org/officeDocument/2006/relationships/image" Target="../media/image53.png"/><Relationship Id="rId4" Type="http://schemas.openxmlformats.org/officeDocument/2006/relationships/image" Target="../media/image24.png"/><Relationship Id="rId9"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2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6.png"/><Relationship Id="rId7"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6.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33.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47.png"/><Relationship Id="rId9"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1.png"/><Relationship Id="rId3" Type="http://schemas.openxmlformats.org/officeDocument/2006/relationships/image" Target="../media/image26.png"/><Relationship Id="rId7" Type="http://schemas.openxmlformats.org/officeDocument/2006/relationships/image" Target="../media/image38.png"/><Relationship Id="rId12"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6.png"/><Relationship Id="rId5" Type="http://schemas.openxmlformats.org/officeDocument/2006/relationships/image" Target="../media/image37.png"/><Relationship Id="rId15" Type="http://schemas.openxmlformats.org/officeDocument/2006/relationships/image" Target="../media/image25.png"/><Relationship Id="rId10" Type="http://schemas.openxmlformats.org/officeDocument/2006/relationships/image" Target="../media/image9.png"/><Relationship Id="rId4" Type="http://schemas.openxmlformats.org/officeDocument/2006/relationships/image" Target="../media/image36.png"/><Relationship Id="rId9" Type="http://schemas.openxmlformats.org/officeDocument/2006/relationships/image" Target="../media/image8.png"/><Relationship Id="rId1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4.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0.png"/><Relationship Id="rId12" Type="http://schemas.microsoft.com/office/2007/relationships/hdphoto" Target="../media/hdphoto7.wdp"/><Relationship Id="rId2" Type="http://schemas.openxmlformats.org/officeDocument/2006/relationships/image" Target="../media/image57.jpg"/><Relationship Id="rId16" Type="http://schemas.openxmlformats.org/officeDocument/2006/relationships/image" Target="../media/image64.png"/><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62.png"/><Relationship Id="rId5" Type="http://schemas.openxmlformats.org/officeDocument/2006/relationships/image" Target="../media/image59.png"/><Relationship Id="rId15" Type="http://schemas.openxmlformats.org/officeDocument/2006/relationships/slide" Target="slide41.xml"/><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61.png"/><Relationship Id="rId14" Type="http://schemas.microsoft.com/office/2007/relationships/hdphoto" Target="../media/hdphoto8.wdp"/></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1.png"/><Relationship Id="rId18" Type="http://schemas.openxmlformats.org/officeDocument/2006/relationships/image" Target="../media/image73.png"/><Relationship Id="rId26" Type="http://schemas.microsoft.com/office/2007/relationships/hdphoto" Target="../media/hdphoto15.wdp"/><Relationship Id="rId3" Type="http://schemas.openxmlformats.org/officeDocument/2006/relationships/image" Target="../media/image66.png"/><Relationship Id="rId21" Type="http://schemas.openxmlformats.org/officeDocument/2006/relationships/image" Target="../media/image75.png"/><Relationship Id="rId7" Type="http://schemas.openxmlformats.org/officeDocument/2006/relationships/image" Target="../media/image68.png"/><Relationship Id="rId12" Type="http://schemas.openxmlformats.org/officeDocument/2006/relationships/slide" Target="slide43.xml"/><Relationship Id="rId17" Type="http://schemas.openxmlformats.org/officeDocument/2006/relationships/slide" Target="slide42.xml"/><Relationship Id="rId25" Type="http://schemas.openxmlformats.org/officeDocument/2006/relationships/image" Target="../media/image78.png"/><Relationship Id="rId2" Type="http://schemas.openxmlformats.org/officeDocument/2006/relationships/image" Target="../media/image65.jpg"/><Relationship Id="rId16" Type="http://schemas.openxmlformats.org/officeDocument/2006/relationships/slide" Target="slide45.xml"/><Relationship Id="rId20" Type="http://schemas.microsoft.com/office/2007/relationships/hdphoto" Target="../media/hdphoto13.wdp"/><Relationship Id="rId29" Type="http://schemas.openxmlformats.org/officeDocument/2006/relationships/slide" Target="slide46.xml"/><Relationship Id="rId1" Type="http://schemas.openxmlformats.org/officeDocument/2006/relationships/slideLayout" Target="../slideLayouts/slideLayout12.xml"/><Relationship Id="rId6" Type="http://schemas.microsoft.com/office/2007/relationships/hdphoto" Target="../media/hdphoto10.wdp"/><Relationship Id="rId11" Type="http://schemas.microsoft.com/office/2007/relationships/hdphoto" Target="../media/hdphoto12.wdp"/><Relationship Id="rId24" Type="http://schemas.openxmlformats.org/officeDocument/2006/relationships/image" Target="../media/image77.png"/><Relationship Id="rId5" Type="http://schemas.openxmlformats.org/officeDocument/2006/relationships/image" Target="../media/image67.png"/><Relationship Id="rId15" Type="http://schemas.openxmlformats.org/officeDocument/2006/relationships/image" Target="../media/image72.png"/><Relationship Id="rId23" Type="http://schemas.openxmlformats.org/officeDocument/2006/relationships/image" Target="../media/image76.png"/><Relationship Id="rId28" Type="http://schemas.microsoft.com/office/2007/relationships/hdphoto" Target="../media/hdphoto16.wdp"/><Relationship Id="rId10" Type="http://schemas.openxmlformats.org/officeDocument/2006/relationships/image" Target="../media/image70.png"/><Relationship Id="rId19" Type="http://schemas.openxmlformats.org/officeDocument/2006/relationships/image" Target="../media/image74.png"/><Relationship Id="rId4" Type="http://schemas.microsoft.com/office/2007/relationships/hdphoto" Target="../media/hdphoto9.wdp"/><Relationship Id="rId9" Type="http://schemas.microsoft.com/office/2007/relationships/hdphoto" Target="../media/hdphoto11.wdp"/><Relationship Id="rId14" Type="http://schemas.openxmlformats.org/officeDocument/2006/relationships/slide" Target="slide44.xml"/><Relationship Id="rId22" Type="http://schemas.microsoft.com/office/2007/relationships/hdphoto" Target="../media/hdphoto14.wdp"/><Relationship Id="rId27" Type="http://schemas.openxmlformats.org/officeDocument/2006/relationships/image" Target="../media/image79.png"/></Relationships>
</file>

<file path=ppt/slides/_rels/slide42.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19.wdp"/><Relationship Id="rId3" Type="http://schemas.openxmlformats.org/officeDocument/2006/relationships/slide" Target="slide41.xml"/><Relationship Id="rId7" Type="http://schemas.microsoft.com/office/2007/relationships/hdphoto" Target="../media/hdphoto4.wdp"/><Relationship Id="rId12" Type="http://schemas.openxmlformats.org/officeDocument/2006/relationships/image" Target="../media/image82.png"/><Relationship Id="rId2" Type="http://schemas.openxmlformats.org/officeDocument/2006/relationships/image" Target="../media/image57.jpg"/><Relationship Id="rId1" Type="http://schemas.openxmlformats.org/officeDocument/2006/relationships/slideLayout" Target="../slideLayouts/slideLayout12.xml"/><Relationship Id="rId6" Type="http://schemas.openxmlformats.org/officeDocument/2006/relationships/image" Target="../media/image59.png"/><Relationship Id="rId11" Type="http://schemas.microsoft.com/office/2007/relationships/hdphoto" Target="../media/hdphoto7.wdp"/><Relationship Id="rId5" Type="http://schemas.microsoft.com/office/2007/relationships/hdphoto" Target="../media/hdphoto17.wdp"/><Relationship Id="rId10" Type="http://schemas.openxmlformats.org/officeDocument/2006/relationships/image" Target="../media/image62.png"/><Relationship Id="rId4" Type="http://schemas.openxmlformats.org/officeDocument/2006/relationships/image" Target="../media/image80.png"/><Relationship Id="rId9" Type="http://schemas.microsoft.com/office/2007/relationships/hdphoto" Target="../media/hdphoto18.wdp"/></Relationships>
</file>

<file path=ppt/slides/_rels/slide43.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19.wdp"/><Relationship Id="rId3" Type="http://schemas.openxmlformats.org/officeDocument/2006/relationships/slide" Target="slide41.xml"/><Relationship Id="rId7" Type="http://schemas.microsoft.com/office/2007/relationships/hdphoto" Target="../media/hdphoto4.wdp"/><Relationship Id="rId12" Type="http://schemas.openxmlformats.org/officeDocument/2006/relationships/image" Target="../media/image82.png"/><Relationship Id="rId2" Type="http://schemas.openxmlformats.org/officeDocument/2006/relationships/image" Target="../media/image57.jpg"/><Relationship Id="rId1" Type="http://schemas.openxmlformats.org/officeDocument/2006/relationships/slideLayout" Target="../slideLayouts/slideLayout12.xml"/><Relationship Id="rId6" Type="http://schemas.openxmlformats.org/officeDocument/2006/relationships/image" Target="../media/image59.png"/><Relationship Id="rId11" Type="http://schemas.microsoft.com/office/2007/relationships/hdphoto" Target="../media/hdphoto7.wdp"/><Relationship Id="rId5" Type="http://schemas.microsoft.com/office/2007/relationships/hdphoto" Target="../media/hdphoto17.wdp"/><Relationship Id="rId10" Type="http://schemas.openxmlformats.org/officeDocument/2006/relationships/image" Target="../media/image62.png"/><Relationship Id="rId4" Type="http://schemas.openxmlformats.org/officeDocument/2006/relationships/image" Target="../media/image80.png"/><Relationship Id="rId9" Type="http://schemas.microsoft.com/office/2007/relationships/hdphoto" Target="../media/hdphoto18.wdp"/></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19.wdp"/><Relationship Id="rId3" Type="http://schemas.openxmlformats.org/officeDocument/2006/relationships/slide" Target="slide41.xml"/><Relationship Id="rId7" Type="http://schemas.microsoft.com/office/2007/relationships/hdphoto" Target="../media/hdphoto4.wdp"/><Relationship Id="rId12" Type="http://schemas.openxmlformats.org/officeDocument/2006/relationships/image" Target="../media/image82.png"/><Relationship Id="rId2" Type="http://schemas.openxmlformats.org/officeDocument/2006/relationships/image" Target="../media/image57.jpg"/><Relationship Id="rId1" Type="http://schemas.openxmlformats.org/officeDocument/2006/relationships/slideLayout" Target="../slideLayouts/slideLayout12.xml"/><Relationship Id="rId6" Type="http://schemas.openxmlformats.org/officeDocument/2006/relationships/image" Target="../media/image59.png"/><Relationship Id="rId11" Type="http://schemas.microsoft.com/office/2007/relationships/hdphoto" Target="../media/hdphoto7.wdp"/><Relationship Id="rId5" Type="http://schemas.microsoft.com/office/2007/relationships/hdphoto" Target="../media/hdphoto17.wdp"/><Relationship Id="rId10" Type="http://schemas.openxmlformats.org/officeDocument/2006/relationships/image" Target="../media/image62.png"/><Relationship Id="rId4" Type="http://schemas.openxmlformats.org/officeDocument/2006/relationships/image" Target="../media/image80.png"/><Relationship Id="rId9" Type="http://schemas.microsoft.com/office/2007/relationships/hdphoto" Target="../media/hdphoto18.wdp"/></Relationships>
</file>

<file path=ppt/slides/_rels/slide4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82.png"/><Relationship Id="rId3" Type="http://schemas.openxmlformats.org/officeDocument/2006/relationships/image" Target="../media/image57.jpg"/><Relationship Id="rId7" Type="http://schemas.openxmlformats.org/officeDocument/2006/relationships/image" Target="../media/image59.png"/><Relationship Id="rId12" Type="http://schemas.microsoft.com/office/2007/relationships/hdphoto" Target="../media/hdphoto7.wdp"/><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microsoft.com/office/2007/relationships/hdphoto" Target="../media/hdphoto17.wdp"/><Relationship Id="rId11" Type="http://schemas.openxmlformats.org/officeDocument/2006/relationships/image" Target="../media/image62.png"/><Relationship Id="rId5" Type="http://schemas.openxmlformats.org/officeDocument/2006/relationships/image" Target="../media/image80.png"/><Relationship Id="rId10" Type="http://schemas.microsoft.com/office/2007/relationships/hdphoto" Target="../media/hdphoto18.wdp"/><Relationship Id="rId4" Type="http://schemas.openxmlformats.org/officeDocument/2006/relationships/slide" Target="slide41.xml"/><Relationship Id="rId9" Type="http://schemas.openxmlformats.org/officeDocument/2006/relationships/image" Target="../media/image81.png"/><Relationship Id="rId14" Type="http://schemas.microsoft.com/office/2007/relationships/hdphoto" Target="../media/hdphoto19.wdp"/></Relationships>
</file>

<file path=ppt/slides/_rels/slide46.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image" Target="../media/image90.png"/><Relationship Id="rId18" Type="http://schemas.openxmlformats.org/officeDocument/2006/relationships/image" Target="../media/image93.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slide" Target="slide50.xml"/><Relationship Id="rId17" Type="http://schemas.openxmlformats.org/officeDocument/2006/relationships/slide" Target="slide47.xml"/><Relationship Id="rId2" Type="http://schemas.openxmlformats.org/officeDocument/2006/relationships/image" Target="../media/image83.png"/><Relationship Id="rId16" Type="http://schemas.openxmlformats.org/officeDocument/2006/relationships/image" Target="../media/image92.png"/><Relationship Id="rId1" Type="http://schemas.openxmlformats.org/officeDocument/2006/relationships/slideLayout" Target="../slideLayouts/slideLayout23.xml"/><Relationship Id="rId6" Type="http://schemas.openxmlformats.org/officeDocument/2006/relationships/image" Target="../media/image87.png"/><Relationship Id="rId11" Type="http://schemas.openxmlformats.org/officeDocument/2006/relationships/slide" Target="slide52.xml"/><Relationship Id="rId5" Type="http://schemas.openxmlformats.org/officeDocument/2006/relationships/image" Target="../media/image86.png"/><Relationship Id="rId15" Type="http://schemas.openxmlformats.org/officeDocument/2006/relationships/image" Target="../media/image91.png"/><Relationship Id="rId10" Type="http://schemas.openxmlformats.org/officeDocument/2006/relationships/slide" Target="slide48.xml"/><Relationship Id="rId4" Type="http://schemas.openxmlformats.org/officeDocument/2006/relationships/image" Target="../media/image85.png"/><Relationship Id="rId9" Type="http://schemas.openxmlformats.org/officeDocument/2006/relationships/image" Target="../media/image89.png"/><Relationship Id="rId14" Type="http://schemas.openxmlformats.org/officeDocument/2006/relationships/slide" Target="slide51.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46.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 Target="slide46.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46.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46.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 Target="slide46.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image" Target="../media/image11.png"/><Relationship Id="rId10" Type="http://schemas.openxmlformats.org/officeDocument/2006/relationships/image" Target="../media/image32.png"/><Relationship Id="rId4" Type="http://schemas.openxmlformats.org/officeDocument/2006/relationships/image" Target="../media/image13.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5.png"/><Relationship Id="rId5" Type="http://schemas.openxmlformats.org/officeDocument/2006/relationships/image" Target="../media/image11.png"/><Relationship Id="rId10" Type="http://schemas.openxmlformats.org/officeDocument/2006/relationships/image" Target="../media/image34.png"/><Relationship Id="rId4" Type="http://schemas.openxmlformats.org/officeDocument/2006/relationships/image" Target="../media/image13.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1.png"/><Relationship Id="rId3" Type="http://schemas.openxmlformats.org/officeDocument/2006/relationships/image" Target="../media/image26.png"/><Relationship Id="rId7" Type="http://schemas.openxmlformats.org/officeDocument/2006/relationships/image" Target="../media/image38.png"/><Relationship Id="rId12"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6.png"/><Relationship Id="rId5" Type="http://schemas.openxmlformats.org/officeDocument/2006/relationships/image" Target="../media/image37.png"/><Relationship Id="rId15" Type="http://schemas.openxmlformats.org/officeDocument/2006/relationships/image" Target="../media/image25.png"/><Relationship Id="rId10" Type="http://schemas.openxmlformats.org/officeDocument/2006/relationships/image" Target="../media/image9.png"/><Relationship Id="rId4" Type="http://schemas.openxmlformats.org/officeDocument/2006/relationships/image" Target="../media/image36.png"/><Relationship Id="rId9" Type="http://schemas.openxmlformats.org/officeDocument/2006/relationships/image" Target="../media/image8.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71FB34-7331-82F6-A6EA-BD0B85F6B62D}"/>
              </a:ext>
            </a:extLst>
          </p:cNvPr>
          <p:cNvPicPr>
            <a:picLocks noChangeAspect="1"/>
          </p:cNvPicPr>
          <p:nvPr/>
        </p:nvPicPr>
        <p:blipFill>
          <a:blip r:embed="rId3"/>
          <a:stretch>
            <a:fillRect/>
          </a:stretch>
        </p:blipFill>
        <p:spPr>
          <a:xfrm>
            <a:off x="0" y="1255"/>
            <a:ext cx="9144000" cy="5140990"/>
          </a:xfrm>
          <a:prstGeom prst="rect">
            <a:avLst/>
          </a:prstGeom>
        </p:spPr>
      </p:pic>
      <p:sp>
        <p:nvSpPr>
          <p:cNvPr id="10" name="Google Shape;450;p35">
            <a:extLst>
              <a:ext uri="{FF2B5EF4-FFF2-40B4-BE49-F238E27FC236}">
                <a16:creationId xmlns:a16="http://schemas.microsoft.com/office/drawing/2014/main" id="{2BDA8481-9771-BF1A-BDB6-5F5AC6123A4D}"/>
              </a:ext>
            </a:extLst>
          </p:cNvPr>
          <p:cNvSpPr txBox="1">
            <a:spLocks/>
          </p:cNvSpPr>
          <p:nvPr/>
        </p:nvSpPr>
        <p:spPr>
          <a:xfrm>
            <a:off x="261052" y="896202"/>
            <a:ext cx="5649951" cy="1997400"/>
          </a:xfrm>
          <a:prstGeom prst="rect">
            <a:avLst/>
          </a:prstGeom>
          <a:noFill/>
          <a:ln>
            <a:noFill/>
          </a:ln>
          <a:effectLst>
            <a:outerShdw dist="38100" dir="9120000" algn="bl" rotWithShape="0">
              <a:schemeClr val="accent6"/>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Permanent Marker"/>
              <a:buNone/>
              <a:defRPr sz="3000" b="0" i="0" u="none" strike="noStrike" cap="none">
                <a:solidFill>
                  <a:schemeClr val="dk1"/>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en-US" sz="9600" b="1" i="1">
                <a:solidFill>
                  <a:schemeClr val="bg1">
                    <a:lumMod val="50000"/>
                  </a:schemeClr>
                </a:solidFill>
                <a:latin typeface="Times New Roman" panose="02020603050405020304" pitchFamily="18" charset="0"/>
                <a:cs typeface="Times New Roman" panose="02020603050405020304" pitchFamily="18" charset="0"/>
              </a:rPr>
              <a:t>Con hổ </a:t>
            </a:r>
          </a:p>
          <a:p>
            <a:pPr algn="ctr"/>
            <a:r>
              <a:rPr lang="en-US" sz="9600" b="1" i="1">
                <a:solidFill>
                  <a:schemeClr val="bg1">
                    <a:lumMod val="50000"/>
                  </a:schemeClr>
                </a:solidFill>
                <a:latin typeface="Times New Roman" panose="02020603050405020304" pitchFamily="18" charset="0"/>
                <a:cs typeface="Times New Roman" panose="02020603050405020304" pitchFamily="18" charset="0"/>
              </a:rPr>
              <a:t>có nghĩa</a:t>
            </a:r>
            <a:endParaRPr lang="en-US" sz="8800" b="1" i="1">
              <a:solidFill>
                <a:schemeClr val="bg1">
                  <a:lumMod val="50000"/>
                </a:schemeClr>
              </a:solidFill>
              <a:latin typeface="Times New Roman" panose="02020603050405020304" pitchFamily="18" charset="0"/>
              <a:cs typeface="Times New Roman" panose="02020603050405020304" pitchFamily="18" charset="0"/>
            </a:endParaRPr>
          </a:p>
        </p:txBody>
      </p:sp>
      <p:sp>
        <p:nvSpPr>
          <p:cNvPr id="2" name="Google Shape;513;p37">
            <a:extLst>
              <a:ext uri="{FF2B5EF4-FFF2-40B4-BE49-F238E27FC236}">
                <a16:creationId xmlns:a16="http://schemas.microsoft.com/office/drawing/2014/main" id="{6C3714A1-892D-3C49-8F05-02AA0D03888B}"/>
              </a:ext>
            </a:extLst>
          </p:cNvPr>
          <p:cNvSpPr/>
          <p:nvPr/>
        </p:nvSpPr>
        <p:spPr>
          <a:xfrm>
            <a:off x="1688028" y="3502199"/>
            <a:ext cx="2406253" cy="572700"/>
          </a:xfrm>
          <a:prstGeom prst="roundRect">
            <a:avLst>
              <a:gd name="adj" fmla="val 16667"/>
            </a:avLst>
          </a:prstGeom>
          <a:solidFill>
            <a:schemeClr val="accent3">
              <a:lumMod val="75000"/>
              <a:alpha val="46980"/>
            </a:schemeClr>
          </a:solidFill>
          <a:ln>
            <a:noFill/>
          </a:ln>
        </p:spPr>
        <p:txBody>
          <a:bodyPr spcFirstLastPara="1" wrap="square" lIns="91425" tIns="91425" rIns="91425" bIns="91425" anchor="ctr" anchorCtr="0">
            <a:noAutofit/>
          </a:bodyPr>
          <a:lstStyle/>
          <a:p>
            <a:pPr lvl="0" algn="ctr"/>
            <a:r>
              <a:rPr lang="en-US" sz="2800" b="1">
                <a:latin typeface="Times New Roman" panose="02020603050405020304" pitchFamily="18" charset="0"/>
                <a:cs typeface="Times New Roman" panose="02020603050405020304" pitchFamily="18" charset="0"/>
              </a:rPr>
              <a:t>Vũ Trinh</a:t>
            </a:r>
            <a:endParaRPr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2153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720000" y="354168"/>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297248"/>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Times New Roman" panose="02020603050405020304" pitchFamily="18" charset="0"/>
                <a:cs typeface="Times New Roman" panose="02020603050405020304" pitchFamily="18" charset="0"/>
              </a:rPr>
              <a:t>I. Đọc và tìm hiểu chung</a:t>
            </a:r>
            <a:endParaRPr sz="40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7930599" y="116052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395448" y="2734896"/>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5891450" y="3847639"/>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5648434" y="4372936"/>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482940" y="1255038"/>
            <a:ext cx="297225" cy="181517"/>
          </a:xfrm>
          <a:prstGeom prst="rect">
            <a:avLst/>
          </a:prstGeom>
          <a:noFill/>
          <a:ln>
            <a:noFill/>
          </a:ln>
        </p:spPr>
      </p:pic>
      <p:sp>
        <p:nvSpPr>
          <p:cNvPr id="4" name="Google Shape;689;p44">
            <a:extLst>
              <a:ext uri="{FF2B5EF4-FFF2-40B4-BE49-F238E27FC236}">
                <a16:creationId xmlns:a16="http://schemas.microsoft.com/office/drawing/2014/main" id="{8237E3E0-B078-C5CA-F222-D8B34DDD19EB}"/>
              </a:ext>
            </a:extLst>
          </p:cNvPr>
          <p:cNvSpPr txBox="1">
            <a:spLocks/>
          </p:cNvSpPr>
          <p:nvPr/>
        </p:nvSpPr>
        <p:spPr>
          <a:xfrm>
            <a:off x="4258541" y="2413523"/>
            <a:ext cx="3672058" cy="484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i="1">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rPr>
              <a:t>Hướng dẫn cách đọc diễn cảm, ngắt nghỉ đúng chỗ</a:t>
            </a:r>
            <a:endParaRPr lang="en-US" sz="2800">
              <a:solidFill>
                <a:schemeClr val="accent6"/>
              </a:solidFill>
              <a:effectLst/>
              <a:latin typeface=".VnTime"/>
              <a:ea typeface="Times New Roman" panose="02020603050405020304" pitchFamily="18" charset="0"/>
              <a:cs typeface="Times New Roman" panose="02020603050405020304" pitchFamily="18" charset="0"/>
            </a:endParaRPr>
          </a:p>
        </p:txBody>
      </p:sp>
      <p:sp>
        <p:nvSpPr>
          <p:cNvPr id="5" name="Google Shape;690;p44">
            <a:extLst>
              <a:ext uri="{FF2B5EF4-FFF2-40B4-BE49-F238E27FC236}">
                <a16:creationId xmlns:a16="http://schemas.microsoft.com/office/drawing/2014/main" id="{F93FD6F3-637A-6F71-03CD-5F6C84DF55A6}"/>
              </a:ext>
            </a:extLst>
          </p:cNvPr>
          <p:cNvSpPr txBox="1">
            <a:spLocks/>
          </p:cNvSpPr>
          <p:nvPr/>
        </p:nvSpPr>
        <p:spPr>
          <a:xfrm>
            <a:off x="4289729" y="3823009"/>
            <a:ext cx="2893102" cy="484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i="1">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rPr>
              <a:t>Báo cáo dự án về tác giả, tác phẩm</a:t>
            </a:r>
            <a:endParaRPr lang="en-US" sz="2800">
              <a:solidFill>
                <a:schemeClr val="accent6"/>
              </a:solidFill>
              <a:effectLst/>
              <a:latin typeface=".VnTime"/>
              <a:ea typeface="Times New Roman" panose="02020603050405020304" pitchFamily="18" charset="0"/>
              <a:cs typeface="Times New Roman" panose="02020603050405020304" pitchFamily="18" charset="0"/>
            </a:endParaRPr>
          </a:p>
        </p:txBody>
      </p:sp>
      <p:pic>
        <p:nvPicPr>
          <p:cNvPr id="6" name="Google Shape;692;p44">
            <a:extLst>
              <a:ext uri="{FF2B5EF4-FFF2-40B4-BE49-F238E27FC236}">
                <a16:creationId xmlns:a16="http://schemas.microsoft.com/office/drawing/2014/main" id="{9D80568A-58AF-9990-12E1-C4E2F9F0F6DF}"/>
              </a:ext>
            </a:extLst>
          </p:cNvPr>
          <p:cNvPicPr preferRelativeResize="0"/>
          <p:nvPr/>
        </p:nvPicPr>
        <p:blipFill>
          <a:blip r:embed="rId6">
            <a:alphaModFix/>
          </a:blip>
          <a:stretch>
            <a:fillRect/>
          </a:stretch>
        </p:blipFill>
        <p:spPr>
          <a:xfrm>
            <a:off x="2829636" y="1506510"/>
            <a:ext cx="1058924" cy="1045334"/>
          </a:xfrm>
          <a:prstGeom prst="rect">
            <a:avLst/>
          </a:prstGeom>
          <a:noFill/>
          <a:ln>
            <a:noFill/>
          </a:ln>
        </p:spPr>
      </p:pic>
      <p:pic>
        <p:nvPicPr>
          <p:cNvPr id="7" name="Google Shape;694;p44">
            <a:extLst>
              <a:ext uri="{FF2B5EF4-FFF2-40B4-BE49-F238E27FC236}">
                <a16:creationId xmlns:a16="http://schemas.microsoft.com/office/drawing/2014/main" id="{119054E2-8275-454F-3CFA-250BF9F99AE4}"/>
              </a:ext>
            </a:extLst>
          </p:cNvPr>
          <p:cNvPicPr preferRelativeResize="0"/>
          <p:nvPr/>
        </p:nvPicPr>
        <p:blipFill>
          <a:blip r:embed="rId7">
            <a:alphaModFix/>
          </a:blip>
          <a:stretch>
            <a:fillRect/>
          </a:stretch>
        </p:blipFill>
        <p:spPr>
          <a:xfrm>
            <a:off x="3177979" y="3390553"/>
            <a:ext cx="1111750" cy="1066850"/>
          </a:xfrm>
          <a:prstGeom prst="rect">
            <a:avLst/>
          </a:prstGeom>
          <a:noFill/>
          <a:ln>
            <a:noFill/>
          </a:ln>
        </p:spPr>
      </p:pic>
      <p:pic>
        <p:nvPicPr>
          <p:cNvPr id="8" name="Picture 7">
            <a:extLst>
              <a:ext uri="{FF2B5EF4-FFF2-40B4-BE49-F238E27FC236}">
                <a16:creationId xmlns:a16="http://schemas.microsoft.com/office/drawing/2014/main" id="{17F8055B-3761-DA5E-97DE-DFA86666FA83}"/>
              </a:ext>
            </a:extLst>
          </p:cNvPr>
          <p:cNvPicPr>
            <a:picLocks noChangeAspect="1"/>
          </p:cNvPicPr>
          <p:nvPr/>
        </p:nvPicPr>
        <p:blipFill>
          <a:blip r:embed="rId8"/>
          <a:stretch>
            <a:fillRect/>
          </a:stretch>
        </p:blipFill>
        <p:spPr>
          <a:xfrm>
            <a:off x="-24999" y="2053969"/>
            <a:ext cx="2727840" cy="3188161"/>
          </a:xfrm>
          <a:prstGeom prst="rect">
            <a:avLst/>
          </a:prstGeom>
        </p:spPr>
      </p:pic>
      <p:pic>
        <p:nvPicPr>
          <p:cNvPr id="9" name="Google Shape;58;p5">
            <a:extLst>
              <a:ext uri="{FF2B5EF4-FFF2-40B4-BE49-F238E27FC236}">
                <a16:creationId xmlns:a16="http://schemas.microsoft.com/office/drawing/2014/main" id="{403AFA31-032A-107D-5F9D-F71CF6548374}"/>
              </a:ext>
            </a:extLst>
          </p:cNvPr>
          <p:cNvPicPr preferRelativeResize="0"/>
          <p:nvPr/>
        </p:nvPicPr>
        <p:blipFill rotWithShape="1">
          <a:blip r:embed="rId9">
            <a:alphaModFix/>
          </a:blip>
          <a:srcRect l="56228" b="12747"/>
          <a:stretch/>
        </p:blipFill>
        <p:spPr>
          <a:xfrm>
            <a:off x="-91864" y="1921226"/>
            <a:ext cx="1436000" cy="3368924"/>
          </a:xfrm>
          <a:prstGeom prst="rect">
            <a:avLst/>
          </a:prstGeom>
          <a:noFill/>
          <a:ln>
            <a:noFill/>
          </a:ln>
        </p:spPr>
      </p:pic>
    </p:spTree>
    <p:extLst>
      <p:ext uri="{BB962C8B-B14F-4D97-AF65-F5344CB8AC3E}">
        <p14:creationId xmlns:p14="http://schemas.microsoft.com/office/powerpoint/2010/main" val="50861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720000" y="354168"/>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297248"/>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Times New Roman" panose="02020603050405020304" pitchFamily="18" charset="0"/>
                <a:cs typeface="Times New Roman" panose="02020603050405020304" pitchFamily="18" charset="0"/>
              </a:rPr>
              <a:t>1. Đọc</a:t>
            </a:r>
            <a:endParaRPr sz="40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200514" y="2353985"/>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5696516" y="3466728"/>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5453500" y="3992025"/>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grpSp>
        <p:nvGrpSpPr>
          <p:cNvPr id="11" name="组合 11">
            <a:extLst>
              <a:ext uri="{FF2B5EF4-FFF2-40B4-BE49-F238E27FC236}">
                <a16:creationId xmlns:a16="http://schemas.microsoft.com/office/drawing/2014/main" id="{CCAA3D1D-4A8C-6EA3-257D-17D1BE834752}"/>
              </a:ext>
            </a:extLst>
          </p:cNvPr>
          <p:cNvGrpSpPr/>
          <p:nvPr/>
        </p:nvGrpSpPr>
        <p:grpSpPr>
          <a:xfrm>
            <a:off x="3431298" y="1429472"/>
            <a:ext cx="4679121" cy="2284550"/>
            <a:chOff x="-677" y="2519"/>
            <a:chExt cx="12360" cy="6137"/>
          </a:xfrm>
          <a:solidFill>
            <a:srgbClr val="5E8381">
              <a:lumMod val="20000"/>
              <a:lumOff val="80000"/>
            </a:srgbClr>
          </a:solidFill>
        </p:grpSpPr>
        <p:sp>
          <p:nvSpPr>
            <p:cNvPr id="12" name="椭圆形标注 12">
              <a:extLst>
                <a:ext uri="{FF2B5EF4-FFF2-40B4-BE49-F238E27FC236}">
                  <a16:creationId xmlns:a16="http://schemas.microsoft.com/office/drawing/2014/main" id="{E5AB6D3F-00CC-E674-2426-C6A4EAABB640}"/>
                </a:ext>
              </a:extLst>
            </p:cNvPr>
            <p:cNvSpPr/>
            <p:nvPr/>
          </p:nvSpPr>
          <p:spPr>
            <a:xfrm flipH="1">
              <a:off x="-677" y="2519"/>
              <a:ext cx="12360" cy="6137"/>
            </a:xfrm>
            <a:prstGeom prst="wedgeEllipseCallout">
              <a:avLst>
                <a:gd name="adj1" fmla="val 52101"/>
                <a:gd name="adj2" fmla="val 48024"/>
              </a:avLst>
            </a:prstGeom>
            <a:grp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C2E5F3"/>
                </a:solidFill>
                <a:effectLst/>
                <a:uLnTx/>
                <a:uFillTx/>
                <a:latin typeface="思源黑体 CN Light" panose="020B0300000000000000" charset="-122"/>
                <a:ea typeface="思源黑体 CN Light" panose="020B0300000000000000" charset="-122"/>
                <a:cs typeface="+mn-cs"/>
              </a:endParaRPr>
            </a:p>
          </p:txBody>
        </p:sp>
        <p:sp>
          <p:nvSpPr>
            <p:cNvPr id="13" name="文本框 13">
              <a:extLst>
                <a:ext uri="{FF2B5EF4-FFF2-40B4-BE49-F238E27FC236}">
                  <a16:creationId xmlns:a16="http://schemas.microsoft.com/office/drawing/2014/main" id="{1E4E2F9C-13B3-7F60-250B-6A8E7B524ED4}"/>
                </a:ext>
              </a:extLst>
            </p:cNvPr>
            <p:cNvSpPr txBox="1"/>
            <p:nvPr/>
          </p:nvSpPr>
          <p:spPr>
            <a:xfrm>
              <a:off x="-132" y="3808"/>
              <a:ext cx="11269" cy="289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chemeClr val="tx1">
                      <a:lumMod val="50000"/>
                    </a:schemeClr>
                  </a:solidFill>
                  <a:effectLst/>
                  <a:latin typeface="Times New Roman" panose="02020603050405020304" pitchFamily="18" charset="0"/>
                  <a:ea typeface="Times New Roman" panose="02020603050405020304" pitchFamily="18" charset="0"/>
                </a:rPr>
                <a:t>HS biết cách đọc văn bản: chậm rãi, rõ ràng</a:t>
              </a:r>
              <a:endParaRPr kumimoji="0" lang="en-US" sz="3200" b="0" i="0" u="none" strike="noStrike" kern="1200" cap="none" spc="0" normalizeH="0" baseline="0" noProof="0">
                <a:ln>
                  <a:noFill/>
                </a:ln>
                <a:solidFill>
                  <a:schemeClr val="tx1">
                    <a:lumMod val="50000"/>
                  </a:schemeClr>
                </a:solidFill>
                <a:effectLst/>
                <a:uLnTx/>
                <a:uFillTx/>
                <a:latin typeface=".VnTime"/>
                <a:ea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E796A421-3729-D982-F8EC-AFE71E092140}"/>
              </a:ext>
            </a:extLst>
          </p:cNvPr>
          <p:cNvPicPr>
            <a:picLocks noChangeAspect="1"/>
          </p:cNvPicPr>
          <p:nvPr/>
        </p:nvPicPr>
        <p:blipFill>
          <a:blip r:embed="rId6"/>
          <a:stretch>
            <a:fillRect/>
          </a:stretch>
        </p:blipFill>
        <p:spPr>
          <a:xfrm>
            <a:off x="-24999" y="2053969"/>
            <a:ext cx="2777529" cy="3188161"/>
          </a:xfrm>
          <a:prstGeom prst="rect">
            <a:avLst/>
          </a:prstGeom>
        </p:spPr>
      </p:pic>
      <p:pic>
        <p:nvPicPr>
          <p:cNvPr id="15" name="Google Shape;58;p5">
            <a:extLst>
              <a:ext uri="{FF2B5EF4-FFF2-40B4-BE49-F238E27FC236}">
                <a16:creationId xmlns:a16="http://schemas.microsoft.com/office/drawing/2014/main" id="{9A4C1389-3EE8-FC0D-0042-392863BA9E5F}"/>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spTree>
    <p:extLst>
      <p:ext uri="{BB962C8B-B14F-4D97-AF65-F5344CB8AC3E}">
        <p14:creationId xmlns:p14="http://schemas.microsoft.com/office/powerpoint/2010/main" val="2354040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2. Tìm hiểu chung</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219343" y="2576245"/>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6287840" y="3886644"/>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236827" y="4418197"/>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sp>
        <p:nvSpPr>
          <p:cNvPr id="2" name="Google Shape;433;p29">
            <a:extLst>
              <a:ext uri="{FF2B5EF4-FFF2-40B4-BE49-F238E27FC236}">
                <a16:creationId xmlns:a16="http://schemas.microsoft.com/office/drawing/2014/main" id="{C69C7DE7-BD07-B762-E2C4-A650B5E14DCE}"/>
              </a:ext>
            </a:extLst>
          </p:cNvPr>
          <p:cNvSpPr txBox="1">
            <a:spLocks/>
          </p:cNvSpPr>
          <p:nvPr/>
        </p:nvSpPr>
        <p:spPr>
          <a:xfrm>
            <a:off x="3661794" y="1841788"/>
            <a:ext cx="3747185" cy="501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100"/>
              <a:buFont typeface="Mukta Medium"/>
              <a:buNone/>
              <a:defRPr sz="2500" b="1" i="0" u="none" strike="noStrike" cap="none">
                <a:solidFill>
                  <a:schemeClr val="dk1"/>
                </a:solidFill>
                <a:latin typeface="Mukta"/>
                <a:ea typeface="Mukta"/>
                <a:cs typeface="Mukta"/>
                <a:sym typeface="Mukta"/>
              </a:defRPr>
            </a:lvl1pPr>
            <a:lvl2pPr marL="914400" marR="0" lvl="1"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2pPr>
            <a:lvl3pPr marL="1371600" marR="0" lvl="2"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3pPr>
            <a:lvl4pPr marL="1828800" marR="0" lvl="3"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4pPr>
            <a:lvl5pPr marL="2286000" marR="0" lvl="4"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5pPr>
            <a:lvl6pPr marL="2743200" marR="0" lvl="5"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6pPr>
            <a:lvl7pPr marL="3200400" marR="0" lvl="6"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7pPr>
            <a:lvl8pPr marL="3657600" marR="0" lvl="7"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8pPr>
            <a:lvl9pPr marL="4114800" marR="0" lvl="8"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9pPr>
          </a:lstStyle>
          <a:p>
            <a:pPr marL="0" marR="0" lvl="0" indent="0" algn="l" defTabSz="914400" rtl="0" eaLnBrk="1" fontAlgn="auto" latinLnBrk="0" hangingPunct="1">
              <a:lnSpc>
                <a:spcPct val="100000"/>
              </a:lnSpc>
              <a:spcBef>
                <a:spcPts val="0"/>
              </a:spcBef>
              <a:spcAft>
                <a:spcPts val="0"/>
              </a:spcAft>
              <a:buClr>
                <a:srgbClr val="522E17"/>
              </a:buClr>
              <a:buSzPts val="2100"/>
              <a:buFont typeface="Mukta Medium"/>
              <a:buNone/>
              <a:tabLst/>
              <a:defRPr/>
            </a:pPr>
            <a:r>
              <a:rPr kumimoji="0" lang="en-US" sz="2800" b="1" i="0" u="none" strike="noStrike" kern="0" cap="none" spc="0" normalizeH="0" baseline="0" noProof="0">
                <a:ln>
                  <a:noFill/>
                </a:ln>
                <a:solidFill>
                  <a:srgbClr val="522E17"/>
                </a:solidFill>
                <a:effectLst/>
                <a:uLnTx/>
                <a:uFillTx/>
                <a:latin typeface="Times New Roman" panose="02020603050405020304" pitchFamily="18" charset="0"/>
                <a:cs typeface="Times New Roman" panose="02020603050405020304" pitchFamily="18" charset="0"/>
                <a:sym typeface="Mukta"/>
              </a:rPr>
              <a:t>Tác giả “Vũ Trinh”</a:t>
            </a:r>
          </a:p>
        </p:txBody>
      </p:sp>
      <p:sp>
        <p:nvSpPr>
          <p:cNvPr id="4" name="Google Shape;439;p29">
            <a:extLst>
              <a:ext uri="{FF2B5EF4-FFF2-40B4-BE49-F238E27FC236}">
                <a16:creationId xmlns:a16="http://schemas.microsoft.com/office/drawing/2014/main" id="{4DBE38CD-0E9B-47C6-658C-B95C1EDF6376}"/>
              </a:ext>
            </a:extLst>
          </p:cNvPr>
          <p:cNvSpPr txBox="1">
            <a:spLocks/>
          </p:cNvSpPr>
          <p:nvPr/>
        </p:nvSpPr>
        <p:spPr>
          <a:xfrm>
            <a:off x="4363234" y="3635994"/>
            <a:ext cx="3747185" cy="501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100"/>
              <a:buFont typeface="Mukta Medium"/>
              <a:buNone/>
              <a:defRPr sz="2500" b="1" i="0" u="none" strike="noStrike" cap="none">
                <a:solidFill>
                  <a:schemeClr val="dk1"/>
                </a:solidFill>
                <a:latin typeface="Mukta"/>
                <a:ea typeface="Mukta"/>
                <a:cs typeface="Mukta"/>
                <a:sym typeface="Mukta"/>
              </a:defRPr>
            </a:lvl1pPr>
            <a:lvl2pPr marL="914400" marR="0" lvl="1"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2pPr>
            <a:lvl3pPr marL="1371600" marR="0" lvl="2"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3pPr>
            <a:lvl4pPr marL="1828800" marR="0" lvl="3"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4pPr>
            <a:lvl5pPr marL="2286000" marR="0" lvl="4"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5pPr>
            <a:lvl6pPr marL="2743200" marR="0" lvl="5"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6pPr>
            <a:lvl7pPr marL="3200400" marR="0" lvl="6"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7pPr>
            <a:lvl8pPr marL="3657600" marR="0" lvl="7"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8pPr>
            <a:lvl9pPr marL="4114800" marR="0" lvl="8" indent="-317500" algn="ctr" rtl="0">
              <a:lnSpc>
                <a:spcPct val="115000"/>
              </a:lnSpc>
              <a:spcBef>
                <a:spcPts val="0"/>
              </a:spcBef>
              <a:spcAft>
                <a:spcPts val="0"/>
              </a:spcAft>
              <a:buClr>
                <a:schemeClr val="dk1"/>
              </a:buClr>
              <a:buSzPts val="2100"/>
              <a:buFont typeface="Mukta Medium"/>
              <a:buNone/>
              <a:defRPr sz="2100" b="0" i="0" u="none" strike="noStrike" cap="none">
                <a:solidFill>
                  <a:schemeClr val="dk1"/>
                </a:solidFill>
                <a:latin typeface="Mukta Medium"/>
                <a:ea typeface="Mukta Medium"/>
                <a:cs typeface="Mukta Medium"/>
                <a:sym typeface="Mukta Medium"/>
              </a:defRPr>
            </a:lvl9pPr>
          </a:lstStyle>
          <a:p>
            <a:pPr marL="0" marR="0" lvl="0" indent="0" algn="l" defTabSz="914400" rtl="0" eaLnBrk="1" fontAlgn="auto" latinLnBrk="0" hangingPunct="1">
              <a:lnSpc>
                <a:spcPct val="100000"/>
              </a:lnSpc>
              <a:spcBef>
                <a:spcPts val="0"/>
              </a:spcBef>
              <a:spcAft>
                <a:spcPts val="0"/>
              </a:spcAft>
              <a:buClr>
                <a:srgbClr val="522E17"/>
              </a:buClr>
              <a:buSzPts val="2100"/>
              <a:buFont typeface="Mukta Medium"/>
              <a:buNone/>
              <a:tabLst/>
              <a:defRPr/>
            </a:pPr>
            <a:r>
              <a:rPr kumimoji="0" lang="en-US" sz="2800" b="1" i="0" u="none" strike="noStrike" kern="0" cap="none" spc="0" normalizeH="0" baseline="0" noProof="0">
                <a:ln>
                  <a:noFill/>
                </a:ln>
                <a:solidFill>
                  <a:srgbClr val="522E17"/>
                </a:solidFill>
                <a:effectLst/>
                <a:uLnTx/>
                <a:uFillTx/>
                <a:latin typeface="Times New Roman" panose="02020603050405020304" pitchFamily="18" charset="0"/>
                <a:cs typeface="Times New Roman" panose="02020603050405020304" pitchFamily="18" charset="0"/>
                <a:sym typeface="Mukta"/>
              </a:rPr>
              <a:t>Tác phẩm</a:t>
            </a:r>
          </a:p>
          <a:p>
            <a:pPr marL="0" marR="0" lvl="0" indent="0" algn="l" defTabSz="914400" rtl="0" eaLnBrk="1" fontAlgn="auto" latinLnBrk="0" hangingPunct="1">
              <a:lnSpc>
                <a:spcPct val="100000"/>
              </a:lnSpc>
              <a:spcBef>
                <a:spcPts val="0"/>
              </a:spcBef>
              <a:spcAft>
                <a:spcPts val="0"/>
              </a:spcAft>
              <a:buClr>
                <a:srgbClr val="522E17"/>
              </a:buClr>
              <a:buSzPts val="2100"/>
              <a:buFont typeface="Mukta Medium"/>
              <a:buNone/>
              <a:tabLst/>
              <a:defRPr/>
            </a:pPr>
            <a:r>
              <a:rPr kumimoji="0" lang="en-US" sz="2800" b="1" i="0" u="none" strike="noStrike" kern="0" cap="none" spc="0" normalizeH="0" baseline="0" noProof="0">
                <a:ln>
                  <a:noFill/>
                </a:ln>
                <a:solidFill>
                  <a:srgbClr val="522E17"/>
                </a:solidFill>
                <a:effectLst/>
                <a:uLnTx/>
                <a:uFillTx/>
                <a:latin typeface="Times New Roman" panose="02020603050405020304" pitchFamily="18" charset="0"/>
                <a:cs typeface="Times New Roman" panose="02020603050405020304" pitchFamily="18" charset="0"/>
                <a:sym typeface="Mukta"/>
              </a:rPr>
              <a:t> “Con hổ có nghĩa”</a:t>
            </a:r>
          </a:p>
        </p:txBody>
      </p:sp>
      <p:sp>
        <p:nvSpPr>
          <p:cNvPr id="6" name="Google Shape;441;p29">
            <a:extLst>
              <a:ext uri="{FF2B5EF4-FFF2-40B4-BE49-F238E27FC236}">
                <a16:creationId xmlns:a16="http://schemas.microsoft.com/office/drawing/2014/main" id="{9AEBC2B4-D803-7DB8-941E-96D08108107C}"/>
              </a:ext>
            </a:extLst>
          </p:cNvPr>
          <p:cNvSpPr txBox="1">
            <a:spLocks/>
          </p:cNvSpPr>
          <p:nvPr/>
        </p:nvSpPr>
        <p:spPr>
          <a:xfrm>
            <a:off x="2773870" y="1835151"/>
            <a:ext cx="852000" cy="618600"/>
          </a:xfrm>
          <a:prstGeom prst="rect">
            <a:avLst/>
          </a:prstGeom>
          <a:solidFill>
            <a:srgbClr val="DD6A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Mukta"/>
              <a:buNone/>
              <a:defRPr sz="4300" b="1" i="0" u="none" strike="noStrike" cap="none">
                <a:solidFill>
                  <a:srgbClr val="FFFFFF"/>
                </a:solidFill>
                <a:latin typeface="Mukta"/>
                <a:ea typeface="Mukta"/>
                <a:cs typeface="Mukta"/>
                <a:sym typeface="Mukta"/>
              </a:defRPr>
            </a:lvl1pPr>
            <a:lvl2pPr marR="0" lvl="1"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9pPr>
          </a:lstStyle>
          <a:p>
            <a:pPr marL="0" marR="0" lvl="0" indent="0" algn="ctr" defTabSz="914400" rtl="0" eaLnBrk="1" fontAlgn="auto" latinLnBrk="0" hangingPunct="1">
              <a:lnSpc>
                <a:spcPct val="100000"/>
              </a:lnSpc>
              <a:spcBef>
                <a:spcPts val="0"/>
              </a:spcBef>
              <a:spcAft>
                <a:spcPts val="0"/>
              </a:spcAft>
              <a:buClr>
                <a:srgbClr val="522E17"/>
              </a:buClr>
              <a:buSzPts val="4000"/>
              <a:buFont typeface="Mukta"/>
              <a:buNone/>
              <a:tabLst/>
              <a:defRPr/>
            </a:pPr>
            <a:r>
              <a:rPr kumimoji="0" lang="en" sz="4300" b="1" i="0" u="none" strike="noStrike" kern="0" cap="none" spc="0" normalizeH="0" baseline="0" noProof="0">
                <a:ln>
                  <a:noFill/>
                </a:ln>
                <a:solidFill>
                  <a:srgbClr val="FFFFFF"/>
                </a:solidFill>
                <a:effectLst/>
                <a:uLnTx/>
                <a:uFillTx/>
                <a:latin typeface="Mukta"/>
                <a:sym typeface="Mukta"/>
              </a:rPr>
              <a:t>a</a:t>
            </a:r>
          </a:p>
        </p:txBody>
      </p:sp>
      <p:sp>
        <p:nvSpPr>
          <p:cNvPr id="7" name="Google Shape;443;p29">
            <a:extLst>
              <a:ext uri="{FF2B5EF4-FFF2-40B4-BE49-F238E27FC236}">
                <a16:creationId xmlns:a16="http://schemas.microsoft.com/office/drawing/2014/main" id="{763DB761-7792-353E-880B-3937CFDD3D2D}"/>
              </a:ext>
            </a:extLst>
          </p:cNvPr>
          <p:cNvSpPr txBox="1">
            <a:spLocks/>
          </p:cNvSpPr>
          <p:nvPr/>
        </p:nvSpPr>
        <p:spPr>
          <a:xfrm>
            <a:off x="3346290" y="3308069"/>
            <a:ext cx="852000" cy="618600"/>
          </a:xfrm>
          <a:prstGeom prst="rect">
            <a:avLst/>
          </a:prstGeom>
          <a:solidFill>
            <a:srgbClr val="DD6A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Mukta"/>
              <a:buNone/>
              <a:defRPr sz="4300" b="1" i="0" u="none" strike="noStrike" cap="none">
                <a:solidFill>
                  <a:srgbClr val="FFFFFF"/>
                </a:solidFill>
                <a:latin typeface="Mukta"/>
                <a:ea typeface="Mukta"/>
                <a:cs typeface="Mukta"/>
                <a:sym typeface="Mukta"/>
              </a:defRPr>
            </a:lvl1pPr>
            <a:lvl2pPr marR="0" lvl="1"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4000"/>
              <a:buFont typeface="Mukta"/>
              <a:buNone/>
              <a:defRPr sz="4000" b="1" i="0" u="none" strike="noStrike" cap="none">
                <a:solidFill>
                  <a:schemeClr val="dk1"/>
                </a:solidFill>
                <a:latin typeface="Mukta"/>
                <a:ea typeface="Mukta"/>
                <a:cs typeface="Mukta"/>
                <a:sym typeface="Mukta"/>
              </a:defRPr>
            </a:lvl9pPr>
          </a:lstStyle>
          <a:p>
            <a:pPr marL="0" marR="0" lvl="0" indent="0" algn="ctr" defTabSz="914400" rtl="0" eaLnBrk="1" fontAlgn="auto" latinLnBrk="0" hangingPunct="1">
              <a:lnSpc>
                <a:spcPct val="100000"/>
              </a:lnSpc>
              <a:spcBef>
                <a:spcPts val="0"/>
              </a:spcBef>
              <a:spcAft>
                <a:spcPts val="0"/>
              </a:spcAft>
              <a:buClr>
                <a:srgbClr val="522E17"/>
              </a:buClr>
              <a:buSzPts val="4000"/>
              <a:buFont typeface="Mukta"/>
              <a:buNone/>
              <a:tabLst/>
              <a:defRPr/>
            </a:pPr>
            <a:r>
              <a:rPr kumimoji="0" lang="en" sz="4300" b="1" i="0" u="none" strike="noStrike" kern="0" cap="none" spc="0" normalizeH="0" baseline="0" noProof="0">
                <a:ln>
                  <a:noFill/>
                </a:ln>
                <a:solidFill>
                  <a:srgbClr val="FFFFFF"/>
                </a:solidFill>
                <a:effectLst/>
                <a:uLnTx/>
                <a:uFillTx/>
                <a:latin typeface="Mukta"/>
                <a:sym typeface="Mukta"/>
              </a:rPr>
              <a:t>b</a:t>
            </a:r>
          </a:p>
        </p:txBody>
      </p:sp>
      <p:pic>
        <p:nvPicPr>
          <p:cNvPr id="8" name="Picture 7">
            <a:extLst>
              <a:ext uri="{FF2B5EF4-FFF2-40B4-BE49-F238E27FC236}">
                <a16:creationId xmlns:a16="http://schemas.microsoft.com/office/drawing/2014/main" id="{6F769AFE-C757-7554-E384-BFCB599D4A97}"/>
              </a:ext>
            </a:extLst>
          </p:cNvPr>
          <p:cNvPicPr>
            <a:picLocks noChangeAspect="1"/>
          </p:cNvPicPr>
          <p:nvPr/>
        </p:nvPicPr>
        <p:blipFill>
          <a:blip r:embed="rId6"/>
          <a:stretch>
            <a:fillRect/>
          </a:stretch>
        </p:blipFill>
        <p:spPr>
          <a:xfrm>
            <a:off x="-24999" y="2053969"/>
            <a:ext cx="2633925" cy="3188161"/>
          </a:xfrm>
          <a:prstGeom prst="rect">
            <a:avLst/>
          </a:prstGeom>
        </p:spPr>
      </p:pic>
      <p:pic>
        <p:nvPicPr>
          <p:cNvPr id="9" name="Google Shape;58;p5">
            <a:extLst>
              <a:ext uri="{FF2B5EF4-FFF2-40B4-BE49-F238E27FC236}">
                <a16:creationId xmlns:a16="http://schemas.microsoft.com/office/drawing/2014/main" id="{95A4A01B-12B6-2C9B-4BA8-75651B8C977C}"/>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spTree>
    <p:extLst>
      <p:ext uri="{BB962C8B-B14F-4D97-AF65-F5344CB8AC3E}">
        <p14:creationId xmlns:p14="http://schemas.microsoft.com/office/powerpoint/2010/main" val="3312942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37"/>
          <p:cNvPicPr preferRelativeResize="0"/>
          <p:nvPr/>
        </p:nvPicPr>
        <p:blipFill>
          <a:blip r:embed="rId3">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a. </a:t>
            </a:r>
            <a:r>
              <a:rPr lang="en-US" sz="3600" b="1">
                <a:latin typeface="Times New Roman" panose="02020603050405020304" pitchFamily="18" charset="0"/>
                <a:cs typeface="Times New Roman" panose="02020603050405020304" pitchFamily="18" charset="0"/>
              </a:rPr>
              <a:t>T</a:t>
            </a:r>
            <a:r>
              <a:rPr lang="en" sz="3600" b="1">
                <a:latin typeface="Times New Roman" panose="02020603050405020304" pitchFamily="18" charset="0"/>
                <a:cs typeface="Times New Roman" panose="02020603050405020304" pitchFamily="18" charset="0"/>
              </a:rPr>
              <a:t>ác giả “Vũ Trinh"</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37"/>
          <p:cNvPicPr preferRelativeResize="0"/>
          <p:nvPr/>
        </p:nvPicPr>
        <p:blipFill>
          <a:blip r:embed="rId4">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5">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6">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7">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8">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9">
            <a:alphaModFix/>
          </a:blip>
          <a:stretch>
            <a:fillRect/>
          </a:stretch>
        </p:blipFill>
        <p:spPr>
          <a:xfrm rot="-496173">
            <a:off x="8553819" y="2784038"/>
            <a:ext cx="551316" cy="1845026"/>
          </a:xfrm>
          <a:prstGeom prst="rect">
            <a:avLst/>
          </a:prstGeom>
          <a:noFill/>
          <a:ln>
            <a:noFill/>
          </a:ln>
        </p:spPr>
      </p:pic>
      <p:grpSp>
        <p:nvGrpSpPr>
          <p:cNvPr id="33" name="Google Shape;91;p16">
            <a:extLst>
              <a:ext uri="{FF2B5EF4-FFF2-40B4-BE49-F238E27FC236}">
                <a16:creationId xmlns:a16="http://schemas.microsoft.com/office/drawing/2014/main" id="{476F1D9C-A2E9-8561-BE02-DF002A67D6BB}"/>
              </a:ext>
            </a:extLst>
          </p:cNvPr>
          <p:cNvGrpSpPr/>
          <p:nvPr/>
        </p:nvGrpSpPr>
        <p:grpSpPr>
          <a:xfrm>
            <a:off x="617334" y="1612547"/>
            <a:ext cx="2614696" cy="3360754"/>
            <a:chOff x="891486" y="1070976"/>
            <a:chExt cx="2806205" cy="3661043"/>
          </a:xfrm>
        </p:grpSpPr>
        <p:sp>
          <p:nvSpPr>
            <p:cNvPr id="34" name="Google Shape;92;p16">
              <a:extLst>
                <a:ext uri="{FF2B5EF4-FFF2-40B4-BE49-F238E27FC236}">
                  <a16:creationId xmlns:a16="http://schemas.microsoft.com/office/drawing/2014/main" id="{FB61C0F5-C256-64C0-75E0-7ED783577B35}"/>
                </a:ext>
              </a:extLst>
            </p:cNvPr>
            <p:cNvSpPr/>
            <p:nvPr/>
          </p:nvSpPr>
          <p:spPr>
            <a:xfrm>
              <a:off x="2243704" y="1294344"/>
              <a:ext cx="256949" cy="1952636"/>
            </a:xfrm>
            <a:custGeom>
              <a:avLst/>
              <a:gdLst/>
              <a:ahLst/>
              <a:cxnLst/>
              <a:rect l="l" t="t" r="r" b="b"/>
              <a:pathLst>
                <a:path w="3252" h="24713" extrusionOk="0">
                  <a:moveTo>
                    <a:pt x="2542" y="1"/>
                  </a:moveTo>
                  <a:cubicBezTo>
                    <a:pt x="0" y="1"/>
                    <a:pt x="274" y="1902"/>
                    <a:pt x="274" y="1902"/>
                  </a:cubicBezTo>
                  <a:lnTo>
                    <a:pt x="255" y="24713"/>
                  </a:lnTo>
                  <a:lnTo>
                    <a:pt x="3251" y="24087"/>
                  </a:lnTo>
                  <a:lnTo>
                    <a:pt x="3251" y="44"/>
                  </a:lnTo>
                  <a:cubicBezTo>
                    <a:pt x="2993" y="15"/>
                    <a:pt x="2758" y="1"/>
                    <a:pt x="2542" y="1"/>
                  </a:cubicBezTo>
                  <a:close/>
                </a:path>
              </a:pathLst>
            </a:custGeom>
            <a:solidFill>
              <a:srgbClr val="27C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93;p16">
              <a:extLst>
                <a:ext uri="{FF2B5EF4-FFF2-40B4-BE49-F238E27FC236}">
                  <a16:creationId xmlns:a16="http://schemas.microsoft.com/office/drawing/2014/main" id="{7188FEDA-1364-F3BD-EC98-E2371A90ED0E}"/>
                </a:ext>
              </a:extLst>
            </p:cNvPr>
            <p:cNvSpPr/>
            <p:nvPr/>
          </p:nvSpPr>
          <p:spPr>
            <a:xfrm>
              <a:off x="2500573" y="1264872"/>
              <a:ext cx="1197118" cy="2476805"/>
            </a:xfrm>
            <a:custGeom>
              <a:avLst/>
              <a:gdLst/>
              <a:ahLst/>
              <a:cxnLst/>
              <a:rect l="l" t="t" r="r" b="b"/>
              <a:pathLst>
                <a:path w="15151" h="31347" extrusionOk="0">
                  <a:moveTo>
                    <a:pt x="721" y="0"/>
                  </a:moveTo>
                  <a:lnTo>
                    <a:pt x="0" y="417"/>
                  </a:lnTo>
                  <a:lnTo>
                    <a:pt x="0" y="23436"/>
                  </a:lnTo>
                  <a:lnTo>
                    <a:pt x="13558" y="31248"/>
                  </a:lnTo>
                  <a:cubicBezTo>
                    <a:pt x="13655" y="31313"/>
                    <a:pt x="13764" y="31347"/>
                    <a:pt x="13871" y="31347"/>
                  </a:cubicBezTo>
                  <a:cubicBezTo>
                    <a:pt x="13953" y="31347"/>
                    <a:pt x="14034" y="31327"/>
                    <a:pt x="14108" y="31286"/>
                  </a:cubicBezTo>
                  <a:lnTo>
                    <a:pt x="14809" y="30888"/>
                  </a:lnTo>
                  <a:cubicBezTo>
                    <a:pt x="15018" y="30793"/>
                    <a:pt x="15150" y="30547"/>
                    <a:pt x="15150" y="30186"/>
                  </a:cubicBezTo>
                  <a:lnTo>
                    <a:pt x="15150" y="9481"/>
                  </a:lnTo>
                  <a:cubicBezTo>
                    <a:pt x="15150" y="8836"/>
                    <a:pt x="14771" y="8097"/>
                    <a:pt x="14278" y="7831"/>
                  </a:cubicBezTo>
                  <a:lnTo>
                    <a:pt x="721" y="0"/>
                  </a:lnTo>
                  <a:close/>
                </a:path>
              </a:pathLst>
            </a:custGeom>
            <a:solidFill>
              <a:srgbClr val="48CD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94;p16">
              <a:extLst>
                <a:ext uri="{FF2B5EF4-FFF2-40B4-BE49-F238E27FC236}">
                  <a16:creationId xmlns:a16="http://schemas.microsoft.com/office/drawing/2014/main" id="{CF831A17-8AF1-9446-4B49-43269A24F642}"/>
                </a:ext>
              </a:extLst>
            </p:cNvPr>
            <p:cNvSpPr/>
            <p:nvPr/>
          </p:nvSpPr>
          <p:spPr>
            <a:xfrm>
              <a:off x="2500573" y="1297820"/>
              <a:ext cx="1140150" cy="2444568"/>
            </a:xfrm>
            <a:custGeom>
              <a:avLst/>
              <a:gdLst/>
              <a:ahLst/>
              <a:cxnLst/>
              <a:rect l="l" t="t" r="r" b="b"/>
              <a:pathLst>
                <a:path w="14430" h="30939" extrusionOk="0">
                  <a:moveTo>
                    <a:pt x="0" y="0"/>
                  </a:moveTo>
                  <a:lnTo>
                    <a:pt x="0" y="23019"/>
                  </a:lnTo>
                  <a:lnTo>
                    <a:pt x="13558" y="30831"/>
                  </a:lnTo>
                  <a:cubicBezTo>
                    <a:pt x="13679" y="30904"/>
                    <a:pt x="13796" y="30939"/>
                    <a:pt x="13902" y="30939"/>
                  </a:cubicBezTo>
                  <a:cubicBezTo>
                    <a:pt x="14210" y="30939"/>
                    <a:pt x="14430" y="30652"/>
                    <a:pt x="14430" y="30187"/>
                  </a:cubicBezTo>
                  <a:lnTo>
                    <a:pt x="14430" y="9481"/>
                  </a:lnTo>
                  <a:cubicBezTo>
                    <a:pt x="14430" y="8836"/>
                    <a:pt x="14032" y="8097"/>
                    <a:pt x="13558" y="7831"/>
                  </a:cubicBezTo>
                  <a:lnTo>
                    <a:pt x="0" y="0"/>
                  </a:lnTo>
                  <a:close/>
                </a:path>
              </a:pathLst>
            </a:custGeom>
            <a:solidFill>
              <a:srgbClr val="27C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95;p16">
              <a:extLst>
                <a:ext uri="{FF2B5EF4-FFF2-40B4-BE49-F238E27FC236}">
                  <a16:creationId xmlns:a16="http://schemas.microsoft.com/office/drawing/2014/main" id="{60A99662-0341-1EF5-0FB9-C084A0F4C322}"/>
                </a:ext>
              </a:extLst>
            </p:cNvPr>
            <p:cNvSpPr/>
            <p:nvPr/>
          </p:nvSpPr>
          <p:spPr>
            <a:xfrm>
              <a:off x="2277284" y="1375569"/>
              <a:ext cx="1279607" cy="2430266"/>
            </a:xfrm>
            <a:custGeom>
              <a:avLst/>
              <a:gdLst/>
              <a:ahLst/>
              <a:cxnLst/>
              <a:rect l="l" t="t" r="r" b="b"/>
              <a:pathLst>
                <a:path w="16195" h="30758" extrusionOk="0">
                  <a:moveTo>
                    <a:pt x="2730" y="1"/>
                  </a:moveTo>
                  <a:cubicBezTo>
                    <a:pt x="970" y="1"/>
                    <a:pt x="1" y="1519"/>
                    <a:pt x="1" y="1519"/>
                  </a:cubicBezTo>
                  <a:lnTo>
                    <a:pt x="1" y="22945"/>
                  </a:lnTo>
                  <a:lnTo>
                    <a:pt x="13331" y="30757"/>
                  </a:lnTo>
                  <a:cubicBezTo>
                    <a:pt x="13849" y="29402"/>
                    <a:pt x="14830" y="29146"/>
                    <a:pt x="15497" y="29146"/>
                  </a:cubicBezTo>
                  <a:cubicBezTo>
                    <a:pt x="15904" y="29146"/>
                    <a:pt x="16194" y="29241"/>
                    <a:pt x="16194" y="29241"/>
                  </a:cubicBezTo>
                  <a:lnTo>
                    <a:pt x="16194" y="7833"/>
                  </a:lnTo>
                  <a:lnTo>
                    <a:pt x="2826" y="2"/>
                  </a:lnTo>
                  <a:cubicBezTo>
                    <a:pt x="2794" y="1"/>
                    <a:pt x="2762" y="1"/>
                    <a:pt x="2730" y="1"/>
                  </a:cubicBezTo>
                  <a:close/>
                </a:path>
              </a:pathLst>
            </a:custGeom>
            <a:solidFill>
              <a:srgbClr val="E6E6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96;p16">
              <a:extLst>
                <a:ext uri="{FF2B5EF4-FFF2-40B4-BE49-F238E27FC236}">
                  <a16:creationId xmlns:a16="http://schemas.microsoft.com/office/drawing/2014/main" id="{127B2D7C-A41A-65EC-11CE-ACCCCC577BBB}"/>
                </a:ext>
              </a:extLst>
            </p:cNvPr>
            <p:cNvSpPr/>
            <p:nvPr/>
          </p:nvSpPr>
          <p:spPr>
            <a:xfrm>
              <a:off x="2277284" y="1375569"/>
              <a:ext cx="1278106" cy="738846"/>
            </a:xfrm>
            <a:custGeom>
              <a:avLst/>
              <a:gdLst/>
              <a:ahLst/>
              <a:cxnLst/>
              <a:rect l="l" t="t" r="r" b="b"/>
              <a:pathLst>
                <a:path w="16176" h="9351" extrusionOk="0">
                  <a:moveTo>
                    <a:pt x="2730" y="1"/>
                  </a:moveTo>
                  <a:cubicBezTo>
                    <a:pt x="970" y="1"/>
                    <a:pt x="1" y="1519"/>
                    <a:pt x="1" y="1519"/>
                  </a:cubicBezTo>
                  <a:lnTo>
                    <a:pt x="13331" y="9350"/>
                  </a:lnTo>
                  <a:cubicBezTo>
                    <a:pt x="13846" y="7993"/>
                    <a:pt x="14808" y="7733"/>
                    <a:pt x="15470" y="7733"/>
                  </a:cubicBezTo>
                  <a:cubicBezTo>
                    <a:pt x="15880" y="7733"/>
                    <a:pt x="16175" y="7833"/>
                    <a:pt x="16175" y="7833"/>
                  </a:cubicBezTo>
                  <a:lnTo>
                    <a:pt x="2826" y="2"/>
                  </a:lnTo>
                  <a:cubicBezTo>
                    <a:pt x="2794" y="1"/>
                    <a:pt x="2762" y="1"/>
                    <a:pt x="27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97;p16">
              <a:extLst>
                <a:ext uri="{FF2B5EF4-FFF2-40B4-BE49-F238E27FC236}">
                  <a16:creationId xmlns:a16="http://schemas.microsoft.com/office/drawing/2014/main" id="{3FCF21F5-12A1-70F4-EE34-19F9784D83FC}"/>
                </a:ext>
              </a:extLst>
            </p:cNvPr>
            <p:cNvSpPr/>
            <p:nvPr/>
          </p:nvSpPr>
          <p:spPr>
            <a:xfrm>
              <a:off x="2206884" y="1444625"/>
              <a:ext cx="1198620" cy="2476884"/>
            </a:xfrm>
            <a:custGeom>
              <a:avLst/>
              <a:gdLst/>
              <a:ahLst/>
              <a:cxnLst/>
              <a:rect l="l" t="t" r="r" b="b"/>
              <a:pathLst>
                <a:path w="15170" h="31348" extrusionOk="0">
                  <a:moveTo>
                    <a:pt x="740" y="0"/>
                  </a:moveTo>
                  <a:lnTo>
                    <a:pt x="1" y="418"/>
                  </a:lnTo>
                  <a:lnTo>
                    <a:pt x="1" y="23418"/>
                  </a:lnTo>
                  <a:lnTo>
                    <a:pt x="13577" y="31249"/>
                  </a:lnTo>
                  <a:cubicBezTo>
                    <a:pt x="13663" y="31313"/>
                    <a:pt x="13768" y="31347"/>
                    <a:pt x="13877" y="31347"/>
                  </a:cubicBezTo>
                  <a:cubicBezTo>
                    <a:pt x="13960" y="31347"/>
                    <a:pt x="14045" y="31328"/>
                    <a:pt x="14127" y="31287"/>
                  </a:cubicBezTo>
                  <a:lnTo>
                    <a:pt x="14829" y="30888"/>
                  </a:lnTo>
                  <a:cubicBezTo>
                    <a:pt x="15018" y="30794"/>
                    <a:pt x="15170" y="30547"/>
                    <a:pt x="15170" y="30187"/>
                  </a:cubicBezTo>
                  <a:lnTo>
                    <a:pt x="15170" y="9481"/>
                  </a:lnTo>
                  <a:cubicBezTo>
                    <a:pt x="15151" y="8836"/>
                    <a:pt x="14772" y="8097"/>
                    <a:pt x="14298" y="7831"/>
                  </a:cubicBezTo>
                  <a:lnTo>
                    <a:pt x="740" y="0"/>
                  </a:lnTo>
                  <a:close/>
                </a:path>
              </a:pathLst>
            </a:custGeom>
            <a:solidFill>
              <a:srgbClr val="48CD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98;p16">
              <a:extLst>
                <a:ext uri="{FF2B5EF4-FFF2-40B4-BE49-F238E27FC236}">
                  <a16:creationId xmlns:a16="http://schemas.microsoft.com/office/drawing/2014/main" id="{F31E0E89-9B18-435A-B6BA-42F64AB96288}"/>
                </a:ext>
              </a:extLst>
            </p:cNvPr>
            <p:cNvSpPr/>
            <p:nvPr/>
          </p:nvSpPr>
          <p:spPr>
            <a:xfrm>
              <a:off x="2206884" y="1477574"/>
              <a:ext cx="1140229" cy="2443936"/>
            </a:xfrm>
            <a:custGeom>
              <a:avLst/>
              <a:gdLst/>
              <a:ahLst/>
              <a:cxnLst/>
              <a:rect l="l" t="t" r="r" b="b"/>
              <a:pathLst>
                <a:path w="14431" h="30931" extrusionOk="0">
                  <a:moveTo>
                    <a:pt x="1" y="1"/>
                  </a:moveTo>
                  <a:lnTo>
                    <a:pt x="1" y="23001"/>
                  </a:lnTo>
                  <a:lnTo>
                    <a:pt x="13558" y="30832"/>
                  </a:lnTo>
                  <a:cubicBezTo>
                    <a:pt x="13678" y="30899"/>
                    <a:pt x="13794" y="30931"/>
                    <a:pt x="13899" y="30931"/>
                  </a:cubicBezTo>
                  <a:cubicBezTo>
                    <a:pt x="14209" y="30931"/>
                    <a:pt x="14430" y="30654"/>
                    <a:pt x="14430" y="30187"/>
                  </a:cubicBezTo>
                  <a:lnTo>
                    <a:pt x="14430" y="9481"/>
                  </a:lnTo>
                  <a:cubicBezTo>
                    <a:pt x="14430" y="8855"/>
                    <a:pt x="14032" y="8097"/>
                    <a:pt x="13558" y="7832"/>
                  </a:cubicBezTo>
                  <a:lnTo>
                    <a:pt x="1" y="1"/>
                  </a:lnTo>
                  <a:close/>
                </a:path>
              </a:pathLst>
            </a:custGeom>
            <a:solidFill>
              <a:srgbClr val="27C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99;p16">
              <a:extLst>
                <a:ext uri="{FF2B5EF4-FFF2-40B4-BE49-F238E27FC236}">
                  <a16:creationId xmlns:a16="http://schemas.microsoft.com/office/drawing/2014/main" id="{285E0CF3-16DF-AFBF-A87E-F7CC9F5F6900}"/>
                </a:ext>
              </a:extLst>
            </p:cNvPr>
            <p:cNvSpPr/>
            <p:nvPr/>
          </p:nvSpPr>
          <p:spPr>
            <a:xfrm>
              <a:off x="2398647" y="1947539"/>
              <a:ext cx="756703" cy="693414"/>
            </a:xfrm>
            <a:custGeom>
              <a:avLst/>
              <a:gdLst/>
              <a:ahLst/>
              <a:cxnLst/>
              <a:rect l="l" t="t" r="r" b="b"/>
              <a:pathLst>
                <a:path w="9577" h="8776" extrusionOk="0">
                  <a:moveTo>
                    <a:pt x="319" y="0"/>
                  </a:moveTo>
                  <a:cubicBezTo>
                    <a:pt x="128" y="0"/>
                    <a:pt x="1" y="178"/>
                    <a:pt x="1" y="461"/>
                  </a:cubicBezTo>
                  <a:lnTo>
                    <a:pt x="1" y="2794"/>
                  </a:lnTo>
                  <a:cubicBezTo>
                    <a:pt x="1" y="3192"/>
                    <a:pt x="209" y="3571"/>
                    <a:pt x="532" y="3799"/>
                  </a:cubicBezTo>
                  <a:lnTo>
                    <a:pt x="9045" y="8710"/>
                  </a:lnTo>
                  <a:cubicBezTo>
                    <a:pt x="9120" y="8754"/>
                    <a:pt x="9192" y="8776"/>
                    <a:pt x="9257" y="8776"/>
                  </a:cubicBezTo>
                  <a:cubicBezTo>
                    <a:pt x="9442" y="8776"/>
                    <a:pt x="9576" y="8606"/>
                    <a:pt x="9576" y="8311"/>
                  </a:cubicBezTo>
                  <a:lnTo>
                    <a:pt x="9576" y="5998"/>
                  </a:lnTo>
                  <a:cubicBezTo>
                    <a:pt x="9576" y="5581"/>
                    <a:pt x="9368" y="5221"/>
                    <a:pt x="9045" y="4974"/>
                  </a:cubicBezTo>
                  <a:lnTo>
                    <a:pt x="532" y="63"/>
                  </a:lnTo>
                  <a:cubicBezTo>
                    <a:pt x="455" y="20"/>
                    <a:pt x="384" y="0"/>
                    <a:pt x="319" y="0"/>
                  </a:cubicBezTo>
                  <a:close/>
                </a:path>
              </a:pathLst>
            </a:custGeom>
            <a:solidFill>
              <a:srgbClr val="7B63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00;p16">
              <a:extLst>
                <a:ext uri="{FF2B5EF4-FFF2-40B4-BE49-F238E27FC236}">
                  <a16:creationId xmlns:a16="http://schemas.microsoft.com/office/drawing/2014/main" id="{B2354A61-9D7F-38AA-039C-5B2744F17897}"/>
                </a:ext>
              </a:extLst>
            </p:cNvPr>
            <p:cNvSpPr/>
            <p:nvPr/>
          </p:nvSpPr>
          <p:spPr>
            <a:xfrm>
              <a:off x="2500573" y="2433229"/>
              <a:ext cx="552850" cy="348050"/>
            </a:xfrm>
            <a:custGeom>
              <a:avLst/>
              <a:gdLst/>
              <a:ahLst/>
              <a:cxnLst/>
              <a:rect l="l" t="t" r="r" b="b"/>
              <a:pathLst>
                <a:path w="6997" h="4405" extrusionOk="0">
                  <a:moveTo>
                    <a:pt x="128" y="0"/>
                  </a:moveTo>
                  <a:cubicBezTo>
                    <a:pt x="53" y="0"/>
                    <a:pt x="0" y="64"/>
                    <a:pt x="0" y="192"/>
                  </a:cubicBezTo>
                  <a:cubicBezTo>
                    <a:pt x="0" y="344"/>
                    <a:pt x="76" y="496"/>
                    <a:pt x="209" y="591"/>
                  </a:cubicBezTo>
                  <a:lnTo>
                    <a:pt x="6788" y="4383"/>
                  </a:lnTo>
                  <a:cubicBezTo>
                    <a:pt x="6817" y="4397"/>
                    <a:pt x="6844" y="4404"/>
                    <a:pt x="6869" y="4404"/>
                  </a:cubicBezTo>
                  <a:cubicBezTo>
                    <a:pt x="6944" y="4404"/>
                    <a:pt x="6997" y="4340"/>
                    <a:pt x="6997" y="4212"/>
                  </a:cubicBezTo>
                  <a:cubicBezTo>
                    <a:pt x="6997" y="4061"/>
                    <a:pt x="6921" y="3909"/>
                    <a:pt x="6788" y="3814"/>
                  </a:cubicBezTo>
                  <a:lnTo>
                    <a:pt x="209" y="22"/>
                  </a:lnTo>
                  <a:cubicBezTo>
                    <a:pt x="180" y="8"/>
                    <a:pt x="153" y="0"/>
                    <a:pt x="128" y="0"/>
                  </a:cubicBezTo>
                  <a:close/>
                </a:path>
              </a:pathLst>
            </a:custGeom>
            <a:solidFill>
              <a:srgbClr val="7B63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01;p16">
              <a:extLst>
                <a:ext uri="{FF2B5EF4-FFF2-40B4-BE49-F238E27FC236}">
                  <a16:creationId xmlns:a16="http://schemas.microsoft.com/office/drawing/2014/main" id="{D3DD1FB7-DBA9-BFF7-DCFA-68D0415A6B2B}"/>
                </a:ext>
              </a:extLst>
            </p:cNvPr>
            <p:cNvSpPr/>
            <p:nvPr/>
          </p:nvSpPr>
          <p:spPr>
            <a:xfrm>
              <a:off x="2608425" y="2647432"/>
              <a:ext cx="338648" cy="224396"/>
            </a:xfrm>
            <a:custGeom>
              <a:avLst/>
              <a:gdLst/>
              <a:ahLst/>
              <a:cxnLst/>
              <a:rect l="l" t="t" r="r" b="b"/>
              <a:pathLst>
                <a:path w="4286" h="2840" extrusionOk="0">
                  <a:moveTo>
                    <a:pt x="127" y="1"/>
                  </a:moveTo>
                  <a:cubicBezTo>
                    <a:pt x="53" y="1"/>
                    <a:pt x="0" y="61"/>
                    <a:pt x="0" y="174"/>
                  </a:cubicBezTo>
                  <a:cubicBezTo>
                    <a:pt x="0" y="345"/>
                    <a:pt x="76" y="496"/>
                    <a:pt x="209" y="591"/>
                  </a:cubicBezTo>
                  <a:lnTo>
                    <a:pt x="4058" y="2810"/>
                  </a:lnTo>
                  <a:cubicBezTo>
                    <a:pt x="4094" y="2830"/>
                    <a:pt x="4125" y="2839"/>
                    <a:pt x="4153" y="2839"/>
                  </a:cubicBezTo>
                  <a:cubicBezTo>
                    <a:pt x="4227" y="2839"/>
                    <a:pt x="4272" y="2769"/>
                    <a:pt x="4286" y="2658"/>
                  </a:cubicBezTo>
                  <a:cubicBezTo>
                    <a:pt x="4286" y="2506"/>
                    <a:pt x="4210" y="2355"/>
                    <a:pt x="4077" y="2260"/>
                  </a:cubicBezTo>
                  <a:lnTo>
                    <a:pt x="209" y="22"/>
                  </a:lnTo>
                  <a:cubicBezTo>
                    <a:pt x="180" y="8"/>
                    <a:pt x="152" y="1"/>
                    <a:pt x="127" y="1"/>
                  </a:cubicBezTo>
                  <a:close/>
                </a:path>
              </a:pathLst>
            </a:custGeom>
            <a:solidFill>
              <a:srgbClr val="7B63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02;p16">
              <a:extLst>
                <a:ext uri="{FF2B5EF4-FFF2-40B4-BE49-F238E27FC236}">
                  <a16:creationId xmlns:a16="http://schemas.microsoft.com/office/drawing/2014/main" id="{4ED29102-745A-C17B-890B-B7602F329A4B}"/>
                </a:ext>
              </a:extLst>
            </p:cNvPr>
            <p:cNvSpPr/>
            <p:nvPr/>
          </p:nvSpPr>
          <p:spPr>
            <a:xfrm>
              <a:off x="2184444" y="1255233"/>
              <a:ext cx="373097" cy="222420"/>
            </a:xfrm>
            <a:custGeom>
              <a:avLst/>
              <a:gdLst/>
              <a:ahLst/>
              <a:cxnLst/>
              <a:rect l="l" t="t" r="r" b="b"/>
              <a:pathLst>
                <a:path w="4722" h="2815" extrusionOk="0">
                  <a:moveTo>
                    <a:pt x="3695" y="1"/>
                  </a:moveTo>
                  <a:cubicBezTo>
                    <a:pt x="3000" y="1"/>
                    <a:pt x="2310" y="165"/>
                    <a:pt x="1688" y="482"/>
                  </a:cubicBezTo>
                  <a:cubicBezTo>
                    <a:pt x="0" y="1279"/>
                    <a:pt x="285" y="2815"/>
                    <a:pt x="285" y="2815"/>
                  </a:cubicBezTo>
                  <a:lnTo>
                    <a:pt x="1024" y="2397"/>
                  </a:lnTo>
                  <a:cubicBezTo>
                    <a:pt x="1024" y="2397"/>
                    <a:pt x="1517" y="634"/>
                    <a:pt x="4001" y="539"/>
                  </a:cubicBezTo>
                  <a:lnTo>
                    <a:pt x="4722" y="122"/>
                  </a:lnTo>
                  <a:cubicBezTo>
                    <a:pt x="4383" y="41"/>
                    <a:pt x="4039" y="1"/>
                    <a:pt x="3695" y="1"/>
                  </a:cubicBezTo>
                  <a:close/>
                </a:path>
              </a:pathLst>
            </a:custGeom>
            <a:solidFill>
              <a:srgbClr val="48CD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03;p16">
              <a:extLst>
                <a:ext uri="{FF2B5EF4-FFF2-40B4-BE49-F238E27FC236}">
                  <a16:creationId xmlns:a16="http://schemas.microsoft.com/office/drawing/2014/main" id="{EA46CFD9-BF9F-B510-D961-73719B90F975}"/>
                </a:ext>
              </a:extLst>
            </p:cNvPr>
            <p:cNvSpPr/>
            <p:nvPr/>
          </p:nvSpPr>
          <p:spPr>
            <a:xfrm>
              <a:off x="1770894" y="1104082"/>
              <a:ext cx="235299" cy="2436587"/>
            </a:xfrm>
            <a:custGeom>
              <a:avLst/>
              <a:gdLst/>
              <a:ahLst/>
              <a:cxnLst/>
              <a:rect l="l" t="t" r="r" b="b"/>
              <a:pathLst>
                <a:path w="2978" h="30838" extrusionOk="0">
                  <a:moveTo>
                    <a:pt x="2040" y="0"/>
                  </a:moveTo>
                  <a:cubicBezTo>
                    <a:pt x="160" y="0"/>
                    <a:pt x="1" y="1978"/>
                    <a:pt x="1" y="1978"/>
                  </a:cubicBezTo>
                  <a:lnTo>
                    <a:pt x="1" y="30837"/>
                  </a:lnTo>
                  <a:lnTo>
                    <a:pt x="2978" y="29719"/>
                  </a:lnTo>
                  <a:lnTo>
                    <a:pt x="2978" y="139"/>
                  </a:lnTo>
                  <a:cubicBezTo>
                    <a:pt x="2625" y="42"/>
                    <a:pt x="2314" y="0"/>
                    <a:pt x="2040" y="0"/>
                  </a:cubicBezTo>
                  <a:close/>
                </a:path>
              </a:pathLst>
            </a:custGeom>
            <a:solidFill>
              <a:srgbClr val="ED7B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04;p16">
              <a:extLst>
                <a:ext uri="{FF2B5EF4-FFF2-40B4-BE49-F238E27FC236}">
                  <a16:creationId xmlns:a16="http://schemas.microsoft.com/office/drawing/2014/main" id="{6D5E215B-F83C-C714-86F9-6CC23A088882}"/>
                </a:ext>
              </a:extLst>
            </p:cNvPr>
            <p:cNvSpPr/>
            <p:nvPr/>
          </p:nvSpPr>
          <p:spPr>
            <a:xfrm>
              <a:off x="2007615" y="1080536"/>
              <a:ext cx="1197197" cy="2944322"/>
            </a:xfrm>
            <a:custGeom>
              <a:avLst/>
              <a:gdLst/>
              <a:ahLst/>
              <a:cxnLst/>
              <a:rect l="l" t="t" r="r" b="b"/>
              <a:pathLst>
                <a:path w="15152" h="37264" extrusionOk="0">
                  <a:moveTo>
                    <a:pt x="702" y="1"/>
                  </a:moveTo>
                  <a:lnTo>
                    <a:pt x="1" y="418"/>
                  </a:lnTo>
                  <a:lnTo>
                    <a:pt x="1" y="29353"/>
                  </a:lnTo>
                  <a:lnTo>
                    <a:pt x="13558" y="37165"/>
                  </a:lnTo>
                  <a:cubicBezTo>
                    <a:pt x="13644" y="37230"/>
                    <a:pt x="13755" y="37264"/>
                    <a:pt x="13866" y="37264"/>
                  </a:cubicBezTo>
                  <a:cubicBezTo>
                    <a:pt x="13950" y="37264"/>
                    <a:pt x="14034" y="37244"/>
                    <a:pt x="14108" y="37203"/>
                  </a:cubicBezTo>
                  <a:lnTo>
                    <a:pt x="14810" y="36805"/>
                  </a:lnTo>
                  <a:cubicBezTo>
                    <a:pt x="15018" y="36710"/>
                    <a:pt x="15151" y="36463"/>
                    <a:pt x="15151" y="36103"/>
                  </a:cubicBezTo>
                  <a:lnTo>
                    <a:pt x="15151" y="9481"/>
                  </a:lnTo>
                  <a:cubicBezTo>
                    <a:pt x="15132" y="8856"/>
                    <a:pt x="14753" y="8116"/>
                    <a:pt x="14279" y="7832"/>
                  </a:cubicBezTo>
                  <a:lnTo>
                    <a:pt x="702" y="1"/>
                  </a:lnTo>
                  <a:close/>
                </a:path>
              </a:pathLst>
            </a:custGeom>
            <a:solidFill>
              <a:srgbClr val="E364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05;p16">
              <a:extLst>
                <a:ext uri="{FF2B5EF4-FFF2-40B4-BE49-F238E27FC236}">
                  <a16:creationId xmlns:a16="http://schemas.microsoft.com/office/drawing/2014/main" id="{C939FE4E-27C8-E170-7305-45A68318F32C}"/>
                </a:ext>
              </a:extLst>
            </p:cNvPr>
            <p:cNvSpPr/>
            <p:nvPr/>
          </p:nvSpPr>
          <p:spPr>
            <a:xfrm>
              <a:off x="2007615" y="1113484"/>
              <a:ext cx="1138728" cy="2912085"/>
            </a:xfrm>
            <a:custGeom>
              <a:avLst/>
              <a:gdLst/>
              <a:ahLst/>
              <a:cxnLst/>
              <a:rect l="l" t="t" r="r" b="b"/>
              <a:pathLst>
                <a:path w="14412" h="36856" extrusionOk="0">
                  <a:moveTo>
                    <a:pt x="1" y="1"/>
                  </a:moveTo>
                  <a:lnTo>
                    <a:pt x="1" y="28936"/>
                  </a:lnTo>
                  <a:lnTo>
                    <a:pt x="13558" y="36748"/>
                  </a:lnTo>
                  <a:cubicBezTo>
                    <a:pt x="13680" y="36821"/>
                    <a:pt x="13796" y="36855"/>
                    <a:pt x="13900" y="36855"/>
                  </a:cubicBezTo>
                  <a:cubicBezTo>
                    <a:pt x="14202" y="36855"/>
                    <a:pt x="14412" y="36568"/>
                    <a:pt x="14412" y="36103"/>
                  </a:cubicBezTo>
                  <a:lnTo>
                    <a:pt x="14412" y="9482"/>
                  </a:lnTo>
                  <a:cubicBezTo>
                    <a:pt x="14412" y="8856"/>
                    <a:pt x="14013" y="8116"/>
                    <a:pt x="13539" y="7832"/>
                  </a:cubicBezTo>
                  <a:lnTo>
                    <a:pt x="1" y="1"/>
                  </a:lnTo>
                  <a:close/>
                </a:path>
              </a:pathLst>
            </a:custGeom>
            <a:solidFill>
              <a:srgbClr val="ED7B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06;p16">
              <a:extLst>
                <a:ext uri="{FF2B5EF4-FFF2-40B4-BE49-F238E27FC236}">
                  <a16:creationId xmlns:a16="http://schemas.microsoft.com/office/drawing/2014/main" id="{52AC5DF5-FFF0-51D4-90B1-8697C34EDF0E}"/>
                </a:ext>
              </a:extLst>
            </p:cNvPr>
            <p:cNvSpPr/>
            <p:nvPr/>
          </p:nvSpPr>
          <p:spPr>
            <a:xfrm>
              <a:off x="1784405" y="1192813"/>
              <a:ext cx="1278027" cy="2897704"/>
            </a:xfrm>
            <a:custGeom>
              <a:avLst/>
              <a:gdLst/>
              <a:ahLst/>
              <a:cxnLst/>
              <a:rect l="l" t="t" r="r" b="b"/>
              <a:pathLst>
                <a:path w="16175" h="36674" extrusionOk="0">
                  <a:moveTo>
                    <a:pt x="2729" y="0"/>
                  </a:moveTo>
                  <a:cubicBezTo>
                    <a:pt x="952" y="0"/>
                    <a:pt x="1" y="1519"/>
                    <a:pt x="1" y="1519"/>
                  </a:cubicBezTo>
                  <a:lnTo>
                    <a:pt x="1" y="28842"/>
                  </a:lnTo>
                  <a:lnTo>
                    <a:pt x="13330" y="36673"/>
                  </a:lnTo>
                  <a:cubicBezTo>
                    <a:pt x="13845" y="35316"/>
                    <a:pt x="14808" y="35056"/>
                    <a:pt x="15469" y="35056"/>
                  </a:cubicBezTo>
                  <a:cubicBezTo>
                    <a:pt x="15880" y="35056"/>
                    <a:pt x="16175" y="35156"/>
                    <a:pt x="16175" y="35156"/>
                  </a:cubicBezTo>
                  <a:lnTo>
                    <a:pt x="16175" y="7814"/>
                  </a:lnTo>
                  <a:lnTo>
                    <a:pt x="2826" y="2"/>
                  </a:lnTo>
                  <a:cubicBezTo>
                    <a:pt x="2793" y="1"/>
                    <a:pt x="2761" y="0"/>
                    <a:pt x="2729" y="0"/>
                  </a:cubicBezTo>
                  <a:close/>
                </a:path>
              </a:pathLst>
            </a:custGeom>
            <a:solidFill>
              <a:srgbClr val="E6E6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07;p16">
              <a:extLst>
                <a:ext uri="{FF2B5EF4-FFF2-40B4-BE49-F238E27FC236}">
                  <a16:creationId xmlns:a16="http://schemas.microsoft.com/office/drawing/2014/main" id="{4B9C5614-08C6-82BE-0BD2-88E2F4028B63}"/>
                </a:ext>
              </a:extLst>
            </p:cNvPr>
            <p:cNvSpPr/>
            <p:nvPr/>
          </p:nvSpPr>
          <p:spPr>
            <a:xfrm>
              <a:off x="1782904" y="1192813"/>
              <a:ext cx="1279528" cy="737266"/>
            </a:xfrm>
            <a:custGeom>
              <a:avLst/>
              <a:gdLst/>
              <a:ahLst/>
              <a:cxnLst/>
              <a:rect l="l" t="t" r="r" b="b"/>
              <a:pathLst>
                <a:path w="16194" h="9331" extrusionOk="0">
                  <a:moveTo>
                    <a:pt x="2748" y="0"/>
                  </a:moveTo>
                  <a:cubicBezTo>
                    <a:pt x="970" y="0"/>
                    <a:pt x="1" y="1519"/>
                    <a:pt x="1" y="1519"/>
                  </a:cubicBezTo>
                  <a:lnTo>
                    <a:pt x="13331" y="9331"/>
                  </a:lnTo>
                  <a:cubicBezTo>
                    <a:pt x="13861" y="7975"/>
                    <a:pt x="14838" y="7719"/>
                    <a:pt x="15502" y="7719"/>
                  </a:cubicBezTo>
                  <a:cubicBezTo>
                    <a:pt x="15906" y="7719"/>
                    <a:pt x="16194" y="7814"/>
                    <a:pt x="16194" y="7814"/>
                  </a:cubicBezTo>
                  <a:lnTo>
                    <a:pt x="2845" y="2"/>
                  </a:lnTo>
                  <a:cubicBezTo>
                    <a:pt x="2812" y="1"/>
                    <a:pt x="2780" y="0"/>
                    <a:pt x="27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08;p16">
              <a:extLst>
                <a:ext uri="{FF2B5EF4-FFF2-40B4-BE49-F238E27FC236}">
                  <a16:creationId xmlns:a16="http://schemas.microsoft.com/office/drawing/2014/main" id="{79470648-B11D-CD44-AB2B-CC978526BDFA}"/>
                </a:ext>
              </a:extLst>
            </p:cNvPr>
            <p:cNvSpPr/>
            <p:nvPr/>
          </p:nvSpPr>
          <p:spPr>
            <a:xfrm>
              <a:off x="1712504" y="1260368"/>
              <a:ext cx="1197118" cy="2944243"/>
            </a:xfrm>
            <a:custGeom>
              <a:avLst/>
              <a:gdLst/>
              <a:ahLst/>
              <a:cxnLst/>
              <a:rect l="l" t="t" r="r" b="b"/>
              <a:pathLst>
                <a:path w="15151" h="37263" extrusionOk="0">
                  <a:moveTo>
                    <a:pt x="740" y="0"/>
                  </a:moveTo>
                  <a:lnTo>
                    <a:pt x="0" y="436"/>
                  </a:lnTo>
                  <a:lnTo>
                    <a:pt x="0" y="29352"/>
                  </a:lnTo>
                  <a:lnTo>
                    <a:pt x="13558" y="37164"/>
                  </a:lnTo>
                  <a:cubicBezTo>
                    <a:pt x="13655" y="37229"/>
                    <a:pt x="13764" y="37263"/>
                    <a:pt x="13875" y="37263"/>
                  </a:cubicBezTo>
                  <a:cubicBezTo>
                    <a:pt x="13959" y="37263"/>
                    <a:pt x="14045" y="37243"/>
                    <a:pt x="14127" y="37202"/>
                  </a:cubicBezTo>
                  <a:lnTo>
                    <a:pt x="14828" y="36804"/>
                  </a:lnTo>
                  <a:cubicBezTo>
                    <a:pt x="15018" y="36709"/>
                    <a:pt x="15151" y="36463"/>
                    <a:pt x="15151" y="36103"/>
                  </a:cubicBezTo>
                  <a:lnTo>
                    <a:pt x="15151" y="9481"/>
                  </a:lnTo>
                  <a:cubicBezTo>
                    <a:pt x="15151" y="8855"/>
                    <a:pt x="14771" y="8116"/>
                    <a:pt x="14297" y="7831"/>
                  </a:cubicBezTo>
                  <a:lnTo>
                    <a:pt x="740" y="0"/>
                  </a:lnTo>
                  <a:close/>
                </a:path>
              </a:pathLst>
            </a:custGeom>
            <a:solidFill>
              <a:srgbClr val="E364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09;p16">
              <a:extLst>
                <a:ext uri="{FF2B5EF4-FFF2-40B4-BE49-F238E27FC236}">
                  <a16:creationId xmlns:a16="http://schemas.microsoft.com/office/drawing/2014/main" id="{13A3A9A9-97AF-940A-36EA-6168F366F19C}"/>
                </a:ext>
              </a:extLst>
            </p:cNvPr>
            <p:cNvSpPr/>
            <p:nvPr/>
          </p:nvSpPr>
          <p:spPr>
            <a:xfrm>
              <a:off x="1712504" y="1294818"/>
              <a:ext cx="1140229" cy="2910504"/>
            </a:xfrm>
            <a:custGeom>
              <a:avLst/>
              <a:gdLst/>
              <a:ahLst/>
              <a:cxnLst/>
              <a:rect l="l" t="t" r="r" b="b"/>
              <a:pathLst>
                <a:path w="14431" h="36836" extrusionOk="0">
                  <a:moveTo>
                    <a:pt x="0" y="0"/>
                  </a:moveTo>
                  <a:lnTo>
                    <a:pt x="0" y="28916"/>
                  </a:lnTo>
                  <a:lnTo>
                    <a:pt x="13558" y="36728"/>
                  </a:lnTo>
                  <a:cubicBezTo>
                    <a:pt x="13680" y="36801"/>
                    <a:pt x="13796" y="36836"/>
                    <a:pt x="13903" y="36836"/>
                  </a:cubicBezTo>
                  <a:cubicBezTo>
                    <a:pt x="14210" y="36836"/>
                    <a:pt x="14430" y="36549"/>
                    <a:pt x="14430" y="36084"/>
                  </a:cubicBezTo>
                  <a:lnTo>
                    <a:pt x="14430" y="9462"/>
                  </a:lnTo>
                  <a:cubicBezTo>
                    <a:pt x="14430" y="8836"/>
                    <a:pt x="14051" y="8097"/>
                    <a:pt x="13558" y="7812"/>
                  </a:cubicBezTo>
                  <a:lnTo>
                    <a:pt x="0" y="0"/>
                  </a:lnTo>
                  <a:close/>
                </a:path>
              </a:pathLst>
            </a:custGeom>
            <a:solidFill>
              <a:srgbClr val="ED7B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10;p16">
              <a:extLst>
                <a:ext uri="{FF2B5EF4-FFF2-40B4-BE49-F238E27FC236}">
                  <a16:creationId xmlns:a16="http://schemas.microsoft.com/office/drawing/2014/main" id="{EAA8BCBF-869C-10B3-CD3B-BA183B70BA44}"/>
                </a:ext>
              </a:extLst>
            </p:cNvPr>
            <p:cNvSpPr/>
            <p:nvPr/>
          </p:nvSpPr>
          <p:spPr>
            <a:xfrm>
              <a:off x="1904267" y="1652112"/>
              <a:ext cx="756703" cy="693493"/>
            </a:xfrm>
            <a:custGeom>
              <a:avLst/>
              <a:gdLst/>
              <a:ahLst/>
              <a:cxnLst/>
              <a:rect l="l" t="t" r="r" b="b"/>
              <a:pathLst>
                <a:path w="9577" h="8777" extrusionOk="0">
                  <a:moveTo>
                    <a:pt x="320" y="1"/>
                  </a:moveTo>
                  <a:cubicBezTo>
                    <a:pt x="135" y="1"/>
                    <a:pt x="0" y="171"/>
                    <a:pt x="0" y="465"/>
                  </a:cubicBezTo>
                  <a:lnTo>
                    <a:pt x="0" y="2778"/>
                  </a:lnTo>
                  <a:cubicBezTo>
                    <a:pt x="0" y="3177"/>
                    <a:pt x="209" y="3556"/>
                    <a:pt x="531" y="3802"/>
                  </a:cubicBezTo>
                  <a:lnTo>
                    <a:pt x="9045" y="8713"/>
                  </a:lnTo>
                  <a:cubicBezTo>
                    <a:pt x="9122" y="8756"/>
                    <a:pt x="9193" y="8776"/>
                    <a:pt x="9257" y="8776"/>
                  </a:cubicBezTo>
                  <a:cubicBezTo>
                    <a:pt x="9449" y="8776"/>
                    <a:pt x="9576" y="8599"/>
                    <a:pt x="9576" y="8315"/>
                  </a:cubicBezTo>
                  <a:lnTo>
                    <a:pt x="9576" y="6002"/>
                  </a:lnTo>
                  <a:cubicBezTo>
                    <a:pt x="9576" y="5585"/>
                    <a:pt x="9367" y="5205"/>
                    <a:pt x="9045" y="4978"/>
                  </a:cubicBezTo>
                  <a:lnTo>
                    <a:pt x="531" y="67"/>
                  </a:lnTo>
                  <a:cubicBezTo>
                    <a:pt x="457" y="22"/>
                    <a:pt x="385" y="1"/>
                    <a:pt x="320" y="1"/>
                  </a:cubicBezTo>
                  <a:close/>
                </a:path>
              </a:pathLst>
            </a:custGeom>
            <a:solidFill>
              <a:srgbClr val="E364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8" name="Google Shape;111;p16">
              <a:extLst>
                <a:ext uri="{FF2B5EF4-FFF2-40B4-BE49-F238E27FC236}">
                  <a16:creationId xmlns:a16="http://schemas.microsoft.com/office/drawing/2014/main" id="{5591463C-697F-27D5-0E32-9417A666D416}"/>
                </a:ext>
              </a:extLst>
            </p:cNvPr>
            <p:cNvSpPr/>
            <p:nvPr/>
          </p:nvSpPr>
          <p:spPr>
            <a:xfrm>
              <a:off x="2006113" y="2137406"/>
              <a:ext cx="552929" cy="347892"/>
            </a:xfrm>
            <a:custGeom>
              <a:avLst/>
              <a:gdLst/>
              <a:ahLst/>
              <a:cxnLst/>
              <a:rect l="l" t="t" r="r" b="b"/>
              <a:pathLst>
                <a:path w="6998" h="4403" extrusionOk="0">
                  <a:moveTo>
                    <a:pt x="124" y="1"/>
                  </a:moveTo>
                  <a:cubicBezTo>
                    <a:pt x="52" y="1"/>
                    <a:pt x="1" y="71"/>
                    <a:pt x="1" y="182"/>
                  </a:cubicBezTo>
                  <a:cubicBezTo>
                    <a:pt x="1" y="353"/>
                    <a:pt x="77" y="486"/>
                    <a:pt x="209" y="580"/>
                  </a:cubicBezTo>
                  <a:lnTo>
                    <a:pt x="6789" y="4373"/>
                  </a:lnTo>
                  <a:cubicBezTo>
                    <a:pt x="6820" y="4393"/>
                    <a:pt x="6849" y="4402"/>
                    <a:pt x="6875" y="4402"/>
                  </a:cubicBezTo>
                  <a:cubicBezTo>
                    <a:pt x="6947" y="4402"/>
                    <a:pt x="6998" y="4332"/>
                    <a:pt x="6998" y="4221"/>
                  </a:cubicBezTo>
                  <a:cubicBezTo>
                    <a:pt x="6998" y="4069"/>
                    <a:pt x="6922" y="3918"/>
                    <a:pt x="6789" y="3823"/>
                  </a:cubicBezTo>
                  <a:lnTo>
                    <a:pt x="209" y="30"/>
                  </a:lnTo>
                  <a:cubicBezTo>
                    <a:pt x="179" y="10"/>
                    <a:pt x="150" y="1"/>
                    <a:pt x="124" y="1"/>
                  </a:cubicBezTo>
                  <a:close/>
                </a:path>
              </a:pathLst>
            </a:custGeom>
            <a:solidFill>
              <a:srgbClr val="7DA2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9" name="Google Shape;112;p16">
              <a:extLst>
                <a:ext uri="{FF2B5EF4-FFF2-40B4-BE49-F238E27FC236}">
                  <a16:creationId xmlns:a16="http://schemas.microsoft.com/office/drawing/2014/main" id="{C9167108-1602-5D1E-A573-526BFCC8E4CA}"/>
                </a:ext>
              </a:extLst>
            </p:cNvPr>
            <p:cNvSpPr/>
            <p:nvPr/>
          </p:nvSpPr>
          <p:spPr>
            <a:xfrm>
              <a:off x="2114044" y="2351688"/>
              <a:ext cx="338648" cy="224316"/>
            </a:xfrm>
            <a:custGeom>
              <a:avLst/>
              <a:gdLst/>
              <a:ahLst/>
              <a:cxnLst/>
              <a:rect l="l" t="t" r="r" b="b"/>
              <a:pathLst>
                <a:path w="4286" h="2839" extrusionOk="0">
                  <a:moveTo>
                    <a:pt x="123" y="0"/>
                  </a:moveTo>
                  <a:cubicBezTo>
                    <a:pt x="51" y="0"/>
                    <a:pt x="0" y="71"/>
                    <a:pt x="0" y="182"/>
                  </a:cubicBezTo>
                  <a:cubicBezTo>
                    <a:pt x="0" y="333"/>
                    <a:pt x="76" y="485"/>
                    <a:pt x="209" y="580"/>
                  </a:cubicBezTo>
                  <a:lnTo>
                    <a:pt x="4077" y="2817"/>
                  </a:lnTo>
                  <a:cubicBezTo>
                    <a:pt x="4106" y="2832"/>
                    <a:pt x="4134" y="2839"/>
                    <a:pt x="4159" y="2839"/>
                  </a:cubicBezTo>
                  <a:cubicBezTo>
                    <a:pt x="4233" y="2839"/>
                    <a:pt x="4285" y="2778"/>
                    <a:pt x="4285" y="2666"/>
                  </a:cubicBezTo>
                  <a:cubicBezTo>
                    <a:pt x="4266" y="2495"/>
                    <a:pt x="4191" y="2343"/>
                    <a:pt x="4077" y="2267"/>
                  </a:cubicBezTo>
                  <a:lnTo>
                    <a:pt x="209" y="30"/>
                  </a:lnTo>
                  <a:cubicBezTo>
                    <a:pt x="178" y="10"/>
                    <a:pt x="149" y="0"/>
                    <a:pt x="123" y="0"/>
                  </a:cubicBezTo>
                  <a:close/>
                </a:path>
              </a:pathLst>
            </a:custGeom>
            <a:solidFill>
              <a:srgbClr val="7DA2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0" name="Google Shape;113;p16">
              <a:extLst>
                <a:ext uri="{FF2B5EF4-FFF2-40B4-BE49-F238E27FC236}">
                  <a16:creationId xmlns:a16="http://schemas.microsoft.com/office/drawing/2014/main" id="{DA5B1C56-C7EF-523D-C699-2182D01E8F94}"/>
                </a:ext>
              </a:extLst>
            </p:cNvPr>
            <p:cNvSpPr/>
            <p:nvPr/>
          </p:nvSpPr>
          <p:spPr>
            <a:xfrm>
              <a:off x="1689985" y="1070976"/>
              <a:ext cx="373176" cy="222420"/>
            </a:xfrm>
            <a:custGeom>
              <a:avLst/>
              <a:gdLst/>
              <a:ahLst/>
              <a:cxnLst/>
              <a:rect l="l" t="t" r="r" b="b"/>
              <a:pathLst>
                <a:path w="4723" h="2815" extrusionOk="0">
                  <a:moveTo>
                    <a:pt x="3696" y="0"/>
                  </a:moveTo>
                  <a:cubicBezTo>
                    <a:pt x="3001" y="0"/>
                    <a:pt x="2311" y="165"/>
                    <a:pt x="1689" y="482"/>
                  </a:cubicBezTo>
                  <a:cubicBezTo>
                    <a:pt x="1" y="1278"/>
                    <a:pt x="285" y="2814"/>
                    <a:pt x="285" y="2814"/>
                  </a:cubicBezTo>
                  <a:lnTo>
                    <a:pt x="1025" y="2397"/>
                  </a:lnTo>
                  <a:cubicBezTo>
                    <a:pt x="1025" y="2397"/>
                    <a:pt x="1518" y="653"/>
                    <a:pt x="4021" y="539"/>
                  </a:cubicBezTo>
                  <a:lnTo>
                    <a:pt x="4722" y="122"/>
                  </a:lnTo>
                  <a:cubicBezTo>
                    <a:pt x="4384" y="40"/>
                    <a:pt x="4039" y="0"/>
                    <a:pt x="3696" y="0"/>
                  </a:cubicBezTo>
                  <a:close/>
                </a:path>
              </a:pathLst>
            </a:custGeom>
            <a:solidFill>
              <a:srgbClr val="E364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1" name="Google Shape;114;p16">
              <a:extLst>
                <a:ext uri="{FF2B5EF4-FFF2-40B4-BE49-F238E27FC236}">
                  <a16:creationId xmlns:a16="http://schemas.microsoft.com/office/drawing/2014/main" id="{D5F4B445-ECDE-E368-F859-551E7E3D9150}"/>
                </a:ext>
              </a:extLst>
            </p:cNvPr>
            <p:cNvSpPr/>
            <p:nvPr/>
          </p:nvSpPr>
          <p:spPr>
            <a:xfrm>
              <a:off x="1258578" y="1592695"/>
              <a:ext cx="235299" cy="2151747"/>
            </a:xfrm>
            <a:custGeom>
              <a:avLst/>
              <a:gdLst/>
              <a:ahLst/>
              <a:cxnLst/>
              <a:rect l="l" t="t" r="r" b="b"/>
              <a:pathLst>
                <a:path w="2978" h="27233" extrusionOk="0">
                  <a:moveTo>
                    <a:pt x="2781" y="0"/>
                  </a:moveTo>
                  <a:cubicBezTo>
                    <a:pt x="181" y="0"/>
                    <a:pt x="0" y="1843"/>
                    <a:pt x="0" y="1843"/>
                  </a:cubicBezTo>
                  <a:lnTo>
                    <a:pt x="152" y="27232"/>
                  </a:lnTo>
                  <a:lnTo>
                    <a:pt x="2977" y="24729"/>
                  </a:lnTo>
                  <a:lnTo>
                    <a:pt x="2977" y="4"/>
                  </a:lnTo>
                  <a:cubicBezTo>
                    <a:pt x="2910" y="1"/>
                    <a:pt x="2845" y="0"/>
                    <a:pt x="2781" y="0"/>
                  </a:cubicBezTo>
                  <a:close/>
                </a:path>
              </a:pathLst>
            </a:custGeom>
            <a:solidFill>
              <a:srgbClr val="9A03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2" name="Google Shape;115;p16">
              <a:extLst>
                <a:ext uri="{FF2B5EF4-FFF2-40B4-BE49-F238E27FC236}">
                  <a16:creationId xmlns:a16="http://schemas.microsoft.com/office/drawing/2014/main" id="{E8E4EEC2-7AB4-FB06-87F5-2DB5EF63A1A8}"/>
                </a:ext>
              </a:extLst>
            </p:cNvPr>
            <p:cNvSpPr/>
            <p:nvPr/>
          </p:nvSpPr>
          <p:spPr>
            <a:xfrm>
              <a:off x="1493798" y="1559984"/>
              <a:ext cx="1197118" cy="2737862"/>
            </a:xfrm>
            <a:custGeom>
              <a:avLst/>
              <a:gdLst/>
              <a:ahLst/>
              <a:cxnLst/>
              <a:rect l="l" t="t" r="r" b="b"/>
              <a:pathLst>
                <a:path w="15151" h="34651" extrusionOk="0">
                  <a:moveTo>
                    <a:pt x="721" y="0"/>
                  </a:moveTo>
                  <a:lnTo>
                    <a:pt x="0" y="418"/>
                  </a:lnTo>
                  <a:lnTo>
                    <a:pt x="0" y="26736"/>
                  </a:lnTo>
                  <a:lnTo>
                    <a:pt x="13557" y="34548"/>
                  </a:lnTo>
                  <a:cubicBezTo>
                    <a:pt x="13649" y="34616"/>
                    <a:pt x="13767" y="34650"/>
                    <a:pt x="13884" y="34650"/>
                  </a:cubicBezTo>
                  <a:cubicBezTo>
                    <a:pt x="13962" y="34650"/>
                    <a:pt x="14039" y="34635"/>
                    <a:pt x="14107" y="34605"/>
                  </a:cubicBezTo>
                  <a:lnTo>
                    <a:pt x="14809" y="34188"/>
                  </a:lnTo>
                  <a:cubicBezTo>
                    <a:pt x="15018" y="34112"/>
                    <a:pt x="15150" y="33846"/>
                    <a:pt x="15150" y="33486"/>
                  </a:cubicBezTo>
                  <a:lnTo>
                    <a:pt x="15150" y="9462"/>
                  </a:lnTo>
                  <a:cubicBezTo>
                    <a:pt x="15150" y="8836"/>
                    <a:pt x="14752" y="8097"/>
                    <a:pt x="14278" y="7831"/>
                  </a:cubicBezTo>
                  <a:lnTo>
                    <a:pt x="721" y="0"/>
                  </a:lnTo>
                  <a:close/>
                </a:path>
              </a:pathLst>
            </a:custGeom>
            <a:solidFill>
              <a:srgbClr val="A1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3" name="Google Shape;116;p16">
              <a:extLst>
                <a:ext uri="{FF2B5EF4-FFF2-40B4-BE49-F238E27FC236}">
                  <a16:creationId xmlns:a16="http://schemas.microsoft.com/office/drawing/2014/main" id="{19B937DA-0A00-B946-721D-1A3450B19537}"/>
                </a:ext>
              </a:extLst>
            </p:cNvPr>
            <p:cNvSpPr/>
            <p:nvPr/>
          </p:nvSpPr>
          <p:spPr>
            <a:xfrm>
              <a:off x="1493798" y="1592932"/>
              <a:ext cx="1138649" cy="2705309"/>
            </a:xfrm>
            <a:custGeom>
              <a:avLst/>
              <a:gdLst/>
              <a:ahLst/>
              <a:cxnLst/>
              <a:rect l="l" t="t" r="r" b="b"/>
              <a:pathLst>
                <a:path w="14411" h="34239" extrusionOk="0">
                  <a:moveTo>
                    <a:pt x="0" y="1"/>
                  </a:moveTo>
                  <a:lnTo>
                    <a:pt x="0" y="26319"/>
                  </a:lnTo>
                  <a:lnTo>
                    <a:pt x="13557" y="34131"/>
                  </a:lnTo>
                  <a:cubicBezTo>
                    <a:pt x="13679" y="34204"/>
                    <a:pt x="13795" y="34238"/>
                    <a:pt x="13899" y="34238"/>
                  </a:cubicBezTo>
                  <a:cubicBezTo>
                    <a:pt x="14201" y="34238"/>
                    <a:pt x="14411" y="33951"/>
                    <a:pt x="14411" y="33486"/>
                  </a:cubicBezTo>
                  <a:lnTo>
                    <a:pt x="14411" y="9481"/>
                  </a:lnTo>
                  <a:cubicBezTo>
                    <a:pt x="14411" y="8837"/>
                    <a:pt x="14032" y="8097"/>
                    <a:pt x="13557" y="7832"/>
                  </a:cubicBezTo>
                  <a:lnTo>
                    <a:pt x="0" y="1"/>
                  </a:lnTo>
                  <a:close/>
                </a:path>
              </a:pathLst>
            </a:custGeom>
            <a:solidFill>
              <a:srgbClr val="9A03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4" name="Google Shape;117;p16">
              <a:extLst>
                <a:ext uri="{FF2B5EF4-FFF2-40B4-BE49-F238E27FC236}">
                  <a16:creationId xmlns:a16="http://schemas.microsoft.com/office/drawing/2014/main" id="{3955A979-8815-0A72-C3E9-30CA82A5814E}"/>
                </a:ext>
              </a:extLst>
            </p:cNvPr>
            <p:cNvSpPr/>
            <p:nvPr/>
          </p:nvSpPr>
          <p:spPr>
            <a:xfrm>
              <a:off x="1270509" y="1670759"/>
              <a:ext cx="1278027" cy="2692430"/>
            </a:xfrm>
            <a:custGeom>
              <a:avLst/>
              <a:gdLst/>
              <a:ahLst/>
              <a:cxnLst/>
              <a:rect l="l" t="t" r="r" b="b"/>
              <a:pathLst>
                <a:path w="16175" h="34076" extrusionOk="0">
                  <a:moveTo>
                    <a:pt x="2729" y="0"/>
                  </a:moveTo>
                  <a:cubicBezTo>
                    <a:pt x="952" y="0"/>
                    <a:pt x="1" y="1518"/>
                    <a:pt x="1" y="1518"/>
                  </a:cubicBezTo>
                  <a:lnTo>
                    <a:pt x="1" y="26244"/>
                  </a:lnTo>
                  <a:lnTo>
                    <a:pt x="13331" y="34075"/>
                  </a:lnTo>
                  <a:cubicBezTo>
                    <a:pt x="13845" y="32718"/>
                    <a:pt x="14808" y="32458"/>
                    <a:pt x="15469" y="32458"/>
                  </a:cubicBezTo>
                  <a:cubicBezTo>
                    <a:pt x="15880" y="32458"/>
                    <a:pt x="16175" y="32558"/>
                    <a:pt x="16175" y="32558"/>
                  </a:cubicBezTo>
                  <a:lnTo>
                    <a:pt x="16175" y="7833"/>
                  </a:lnTo>
                  <a:lnTo>
                    <a:pt x="2826" y="2"/>
                  </a:lnTo>
                  <a:cubicBezTo>
                    <a:pt x="2793" y="1"/>
                    <a:pt x="2761" y="0"/>
                    <a:pt x="2729" y="0"/>
                  </a:cubicBezTo>
                  <a:close/>
                </a:path>
              </a:pathLst>
            </a:custGeom>
            <a:solidFill>
              <a:srgbClr val="E6E6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5" name="Google Shape;118;p16">
              <a:extLst>
                <a:ext uri="{FF2B5EF4-FFF2-40B4-BE49-F238E27FC236}">
                  <a16:creationId xmlns:a16="http://schemas.microsoft.com/office/drawing/2014/main" id="{1DCCE8B0-0986-2461-915D-C5505A1C4215}"/>
                </a:ext>
              </a:extLst>
            </p:cNvPr>
            <p:cNvSpPr/>
            <p:nvPr/>
          </p:nvSpPr>
          <p:spPr>
            <a:xfrm>
              <a:off x="1270509" y="1670759"/>
              <a:ext cx="1279528" cy="737266"/>
            </a:xfrm>
            <a:custGeom>
              <a:avLst/>
              <a:gdLst/>
              <a:ahLst/>
              <a:cxnLst/>
              <a:rect l="l" t="t" r="r" b="b"/>
              <a:pathLst>
                <a:path w="16194" h="9331" extrusionOk="0">
                  <a:moveTo>
                    <a:pt x="2729" y="0"/>
                  </a:moveTo>
                  <a:cubicBezTo>
                    <a:pt x="952" y="0"/>
                    <a:pt x="1" y="1518"/>
                    <a:pt x="1" y="1518"/>
                  </a:cubicBezTo>
                  <a:lnTo>
                    <a:pt x="13331" y="9331"/>
                  </a:lnTo>
                  <a:cubicBezTo>
                    <a:pt x="13855" y="7990"/>
                    <a:pt x="14818" y="7731"/>
                    <a:pt x="15481" y="7731"/>
                  </a:cubicBezTo>
                  <a:cubicBezTo>
                    <a:pt x="15896" y="7731"/>
                    <a:pt x="16194" y="7833"/>
                    <a:pt x="16194" y="7833"/>
                  </a:cubicBezTo>
                  <a:lnTo>
                    <a:pt x="2826" y="2"/>
                  </a:lnTo>
                  <a:cubicBezTo>
                    <a:pt x="2793" y="1"/>
                    <a:pt x="2761" y="0"/>
                    <a:pt x="27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6" name="Google Shape;119;p16">
              <a:extLst>
                <a:ext uri="{FF2B5EF4-FFF2-40B4-BE49-F238E27FC236}">
                  <a16:creationId xmlns:a16="http://schemas.microsoft.com/office/drawing/2014/main" id="{0AC3BB1C-BF58-4803-50D0-E70608565267}"/>
                </a:ext>
              </a:extLst>
            </p:cNvPr>
            <p:cNvSpPr/>
            <p:nvPr/>
          </p:nvSpPr>
          <p:spPr>
            <a:xfrm>
              <a:off x="1200109" y="1738236"/>
              <a:ext cx="1197118" cy="2739047"/>
            </a:xfrm>
            <a:custGeom>
              <a:avLst/>
              <a:gdLst/>
              <a:ahLst/>
              <a:cxnLst/>
              <a:rect l="l" t="t" r="r" b="b"/>
              <a:pathLst>
                <a:path w="15151" h="34666" extrusionOk="0">
                  <a:moveTo>
                    <a:pt x="740" y="1"/>
                  </a:moveTo>
                  <a:lnTo>
                    <a:pt x="1" y="418"/>
                  </a:lnTo>
                  <a:lnTo>
                    <a:pt x="1" y="26755"/>
                  </a:lnTo>
                  <a:lnTo>
                    <a:pt x="13558" y="34567"/>
                  </a:lnTo>
                  <a:cubicBezTo>
                    <a:pt x="13655" y="34632"/>
                    <a:pt x="13764" y="34666"/>
                    <a:pt x="13875" y="34666"/>
                  </a:cubicBezTo>
                  <a:cubicBezTo>
                    <a:pt x="13959" y="34666"/>
                    <a:pt x="14045" y="34646"/>
                    <a:pt x="14127" y="34605"/>
                  </a:cubicBezTo>
                  <a:lnTo>
                    <a:pt x="14810" y="34207"/>
                  </a:lnTo>
                  <a:cubicBezTo>
                    <a:pt x="15018" y="34112"/>
                    <a:pt x="15151" y="33866"/>
                    <a:pt x="15151" y="33505"/>
                  </a:cubicBezTo>
                  <a:lnTo>
                    <a:pt x="15151" y="9481"/>
                  </a:lnTo>
                  <a:cubicBezTo>
                    <a:pt x="15151" y="8856"/>
                    <a:pt x="14772" y="8116"/>
                    <a:pt x="14298" y="7832"/>
                  </a:cubicBezTo>
                  <a:lnTo>
                    <a:pt x="740" y="1"/>
                  </a:lnTo>
                  <a:close/>
                </a:path>
              </a:pathLst>
            </a:custGeom>
            <a:solidFill>
              <a:srgbClr val="A1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7" name="Google Shape;120;p16">
              <a:extLst>
                <a:ext uri="{FF2B5EF4-FFF2-40B4-BE49-F238E27FC236}">
                  <a16:creationId xmlns:a16="http://schemas.microsoft.com/office/drawing/2014/main" id="{E075CCAA-25E7-10F8-E261-F33EEC28DF87}"/>
                </a:ext>
              </a:extLst>
            </p:cNvPr>
            <p:cNvSpPr/>
            <p:nvPr/>
          </p:nvSpPr>
          <p:spPr>
            <a:xfrm>
              <a:off x="1200109" y="1772685"/>
              <a:ext cx="1140229" cy="2705309"/>
            </a:xfrm>
            <a:custGeom>
              <a:avLst/>
              <a:gdLst/>
              <a:ahLst/>
              <a:cxnLst/>
              <a:rect l="l" t="t" r="r" b="b"/>
              <a:pathLst>
                <a:path w="14431" h="34239" extrusionOk="0">
                  <a:moveTo>
                    <a:pt x="1" y="1"/>
                  </a:moveTo>
                  <a:lnTo>
                    <a:pt x="1" y="26319"/>
                  </a:lnTo>
                  <a:lnTo>
                    <a:pt x="13558" y="34131"/>
                  </a:lnTo>
                  <a:cubicBezTo>
                    <a:pt x="13680" y="34204"/>
                    <a:pt x="13797" y="34239"/>
                    <a:pt x="13903" y="34239"/>
                  </a:cubicBezTo>
                  <a:cubicBezTo>
                    <a:pt x="14210" y="34239"/>
                    <a:pt x="14430" y="33952"/>
                    <a:pt x="14430" y="33487"/>
                  </a:cubicBezTo>
                  <a:lnTo>
                    <a:pt x="14430" y="9463"/>
                  </a:lnTo>
                  <a:cubicBezTo>
                    <a:pt x="14430" y="8837"/>
                    <a:pt x="14032" y="8097"/>
                    <a:pt x="13558" y="7813"/>
                  </a:cubicBezTo>
                  <a:lnTo>
                    <a:pt x="1" y="1"/>
                  </a:lnTo>
                  <a:close/>
                </a:path>
              </a:pathLst>
            </a:custGeom>
            <a:solidFill>
              <a:srgbClr val="9A03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8" name="Google Shape;121;p16">
              <a:extLst>
                <a:ext uri="{FF2B5EF4-FFF2-40B4-BE49-F238E27FC236}">
                  <a16:creationId xmlns:a16="http://schemas.microsoft.com/office/drawing/2014/main" id="{B3DF33B4-BF6A-A345-B43E-20290E605296}"/>
                </a:ext>
              </a:extLst>
            </p:cNvPr>
            <p:cNvSpPr/>
            <p:nvPr/>
          </p:nvSpPr>
          <p:spPr>
            <a:xfrm>
              <a:off x="1391872" y="2392221"/>
              <a:ext cx="756703" cy="693493"/>
            </a:xfrm>
            <a:custGeom>
              <a:avLst/>
              <a:gdLst/>
              <a:ahLst/>
              <a:cxnLst/>
              <a:rect l="l" t="t" r="r" b="b"/>
              <a:pathLst>
                <a:path w="9577" h="8777" extrusionOk="0">
                  <a:moveTo>
                    <a:pt x="312" y="1"/>
                  </a:moveTo>
                  <a:cubicBezTo>
                    <a:pt x="125" y="1"/>
                    <a:pt x="1" y="171"/>
                    <a:pt x="1" y="465"/>
                  </a:cubicBezTo>
                  <a:lnTo>
                    <a:pt x="1" y="2778"/>
                  </a:lnTo>
                  <a:cubicBezTo>
                    <a:pt x="1" y="3176"/>
                    <a:pt x="190" y="3556"/>
                    <a:pt x="532" y="3802"/>
                  </a:cubicBezTo>
                  <a:lnTo>
                    <a:pt x="9045" y="8713"/>
                  </a:lnTo>
                  <a:cubicBezTo>
                    <a:pt x="9117" y="8756"/>
                    <a:pt x="9186" y="8776"/>
                    <a:pt x="9250" y="8776"/>
                  </a:cubicBezTo>
                  <a:cubicBezTo>
                    <a:pt x="9438" y="8776"/>
                    <a:pt x="9576" y="8599"/>
                    <a:pt x="9576" y="8315"/>
                  </a:cubicBezTo>
                  <a:lnTo>
                    <a:pt x="9576" y="5983"/>
                  </a:lnTo>
                  <a:cubicBezTo>
                    <a:pt x="9557" y="5585"/>
                    <a:pt x="9368" y="5205"/>
                    <a:pt x="9045" y="4978"/>
                  </a:cubicBezTo>
                  <a:lnTo>
                    <a:pt x="532" y="67"/>
                  </a:lnTo>
                  <a:cubicBezTo>
                    <a:pt x="452" y="22"/>
                    <a:pt x="378" y="1"/>
                    <a:pt x="312" y="1"/>
                  </a:cubicBezTo>
                  <a:close/>
                </a:path>
              </a:pathLst>
            </a:custGeom>
            <a:solidFill>
              <a:srgbClr val="F867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9" name="Google Shape;122;p16">
              <a:extLst>
                <a:ext uri="{FF2B5EF4-FFF2-40B4-BE49-F238E27FC236}">
                  <a16:creationId xmlns:a16="http://schemas.microsoft.com/office/drawing/2014/main" id="{5EB521E8-D6FE-4629-DF3E-E9A3429FB096}"/>
                </a:ext>
              </a:extLst>
            </p:cNvPr>
            <p:cNvSpPr/>
            <p:nvPr/>
          </p:nvSpPr>
          <p:spPr>
            <a:xfrm>
              <a:off x="1493798" y="2877516"/>
              <a:ext cx="552850" cy="347892"/>
            </a:xfrm>
            <a:custGeom>
              <a:avLst/>
              <a:gdLst/>
              <a:ahLst/>
              <a:cxnLst/>
              <a:rect l="l" t="t" r="r" b="b"/>
              <a:pathLst>
                <a:path w="6997" h="4403" extrusionOk="0">
                  <a:moveTo>
                    <a:pt x="123" y="1"/>
                  </a:moveTo>
                  <a:cubicBezTo>
                    <a:pt x="51" y="1"/>
                    <a:pt x="0" y="71"/>
                    <a:pt x="0" y="182"/>
                  </a:cubicBezTo>
                  <a:cubicBezTo>
                    <a:pt x="0" y="353"/>
                    <a:pt x="76" y="485"/>
                    <a:pt x="209" y="580"/>
                  </a:cubicBezTo>
                  <a:lnTo>
                    <a:pt x="6788" y="4372"/>
                  </a:lnTo>
                  <a:cubicBezTo>
                    <a:pt x="6819" y="4393"/>
                    <a:pt x="6848" y="4402"/>
                    <a:pt x="6874" y="4402"/>
                  </a:cubicBezTo>
                  <a:cubicBezTo>
                    <a:pt x="6946" y="4402"/>
                    <a:pt x="6997" y="4332"/>
                    <a:pt x="6997" y="4221"/>
                  </a:cubicBezTo>
                  <a:cubicBezTo>
                    <a:pt x="6997" y="4069"/>
                    <a:pt x="6921" y="3917"/>
                    <a:pt x="6788" y="3823"/>
                  </a:cubicBezTo>
                  <a:lnTo>
                    <a:pt x="209" y="30"/>
                  </a:lnTo>
                  <a:cubicBezTo>
                    <a:pt x="178" y="10"/>
                    <a:pt x="149" y="1"/>
                    <a:pt x="123" y="1"/>
                  </a:cubicBezTo>
                  <a:close/>
                </a:path>
              </a:pathLst>
            </a:custGeom>
            <a:solidFill>
              <a:srgbClr val="F867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0" name="Google Shape;123;p16">
              <a:extLst>
                <a:ext uri="{FF2B5EF4-FFF2-40B4-BE49-F238E27FC236}">
                  <a16:creationId xmlns:a16="http://schemas.microsoft.com/office/drawing/2014/main" id="{28DA3F92-35AE-9987-1347-6EF7CF22B5AC}"/>
                </a:ext>
              </a:extLst>
            </p:cNvPr>
            <p:cNvSpPr/>
            <p:nvPr/>
          </p:nvSpPr>
          <p:spPr>
            <a:xfrm>
              <a:off x="1600148" y="3091797"/>
              <a:ext cx="338648" cy="224316"/>
            </a:xfrm>
            <a:custGeom>
              <a:avLst/>
              <a:gdLst/>
              <a:ahLst/>
              <a:cxnLst/>
              <a:rect l="l" t="t" r="r" b="b"/>
              <a:pathLst>
                <a:path w="4286" h="2839" extrusionOk="0">
                  <a:moveTo>
                    <a:pt x="123" y="0"/>
                  </a:moveTo>
                  <a:cubicBezTo>
                    <a:pt x="51" y="0"/>
                    <a:pt x="0" y="70"/>
                    <a:pt x="0" y="182"/>
                  </a:cubicBezTo>
                  <a:cubicBezTo>
                    <a:pt x="0" y="333"/>
                    <a:pt x="76" y="485"/>
                    <a:pt x="209" y="580"/>
                  </a:cubicBezTo>
                  <a:lnTo>
                    <a:pt x="4077" y="2817"/>
                  </a:lnTo>
                  <a:cubicBezTo>
                    <a:pt x="4111" y="2832"/>
                    <a:pt x="4141" y="2839"/>
                    <a:pt x="4167" y="2839"/>
                  </a:cubicBezTo>
                  <a:cubicBezTo>
                    <a:pt x="4244" y="2839"/>
                    <a:pt x="4286" y="2778"/>
                    <a:pt x="4286" y="2665"/>
                  </a:cubicBezTo>
                  <a:cubicBezTo>
                    <a:pt x="4286" y="2495"/>
                    <a:pt x="4210" y="2343"/>
                    <a:pt x="4077" y="2267"/>
                  </a:cubicBezTo>
                  <a:lnTo>
                    <a:pt x="209" y="30"/>
                  </a:lnTo>
                  <a:cubicBezTo>
                    <a:pt x="178" y="9"/>
                    <a:pt x="149" y="0"/>
                    <a:pt x="123" y="0"/>
                  </a:cubicBezTo>
                  <a:close/>
                </a:path>
              </a:pathLst>
            </a:custGeom>
            <a:solidFill>
              <a:srgbClr val="F867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1" name="Google Shape;124;p16">
              <a:extLst>
                <a:ext uri="{FF2B5EF4-FFF2-40B4-BE49-F238E27FC236}">
                  <a16:creationId xmlns:a16="http://schemas.microsoft.com/office/drawing/2014/main" id="{A5E0977D-97E3-FEE6-B5D7-A6D06F47BE5B}"/>
                </a:ext>
              </a:extLst>
            </p:cNvPr>
            <p:cNvSpPr/>
            <p:nvPr/>
          </p:nvSpPr>
          <p:spPr>
            <a:xfrm>
              <a:off x="1177669" y="1550028"/>
              <a:ext cx="373097" cy="221235"/>
            </a:xfrm>
            <a:custGeom>
              <a:avLst/>
              <a:gdLst/>
              <a:ahLst/>
              <a:cxnLst/>
              <a:rect l="l" t="t" r="r" b="b"/>
              <a:pathLst>
                <a:path w="4722" h="2800" extrusionOk="0">
                  <a:moveTo>
                    <a:pt x="3668" y="1"/>
                  </a:moveTo>
                  <a:cubicBezTo>
                    <a:pt x="2982" y="1"/>
                    <a:pt x="2302" y="161"/>
                    <a:pt x="1688" y="487"/>
                  </a:cubicBezTo>
                  <a:cubicBezTo>
                    <a:pt x="0" y="1283"/>
                    <a:pt x="285" y="2800"/>
                    <a:pt x="285" y="2800"/>
                  </a:cubicBezTo>
                  <a:lnTo>
                    <a:pt x="1024" y="2383"/>
                  </a:lnTo>
                  <a:cubicBezTo>
                    <a:pt x="1024" y="2383"/>
                    <a:pt x="1517" y="638"/>
                    <a:pt x="4001" y="544"/>
                  </a:cubicBezTo>
                  <a:lnTo>
                    <a:pt x="4722" y="126"/>
                  </a:lnTo>
                  <a:cubicBezTo>
                    <a:pt x="4374" y="43"/>
                    <a:pt x="4021" y="1"/>
                    <a:pt x="3668" y="1"/>
                  </a:cubicBezTo>
                  <a:close/>
                </a:path>
              </a:pathLst>
            </a:custGeom>
            <a:solidFill>
              <a:srgbClr val="A126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2" name="Google Shape;125;p16">
              <a:extLst>
                <a:ext uri="{FF2B5EF4-FFF2-40B4-BE49-F238E27FC236}">
                  <a16:creationId xmlns:a16="http://schemas.microsoft.com/office/drawing/2014/main" id="{E7B373AD-8507-2B1A-C020-0AD7A074458B}"/>
                </a:ext>
              </a:extLst>
            </p:cNvPr>
            <p:cNvSpPr/>
            <p:nvPr/>
          </p:nvSpPr>
          <p:spPr>
            <a:xfrm>
              <a:off x="972395" y="2212389"/>
              <a:ext cx="235299" cy="1953031"/>
            </a:xfrm>
            <a:custGeom>
              <a:avLst/>
              <a:gdLst/>
              <a:ahLst/>
              <a:cxnLst/>
              <a:rect l="l" t="t" r="r" b="b"/>
              <a:pathLst>
                <a:path w="2978" h="24718" extrusionOk="0">
                  <a:moveTo>
                    <a:pt x="2644" y="0"/>
                  </a:moveTo>
                  <a:cubicBezTo>
                    <a:pt x="105" y="0"/>
                    <a:pt x="0" y="1869"/>
                    <a:pt x="0" y="1869"/>
                  </a:cubicBezTo>
                  <a:lnTo>
                    <a:pt x="152" y="24717"/>
                  </a:lnTo>
                  <a:lnTo>
                    <a:pt x="2977" y="22954"/>
                  </a:lnTo>
                  <a:lnTo>
                    <a:pt x="2977" y="11"/>
                  </a:lnTo>
                  <a:cubicBezTo>
                    <a:pt x="2862" y="4"/>
                    <a:pt x="2751" y="0"/>
                    <a:pt x="2644" y="0"/>
                  </a:cubicBezTo>
                  <a:close/>
                </a:path>
              </a:pathLst>
            </a:custGeom>
            <a:solidFill>
              <a:srgbClr val="7D19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3" name="Google Shape;126;p16">
              <a:extLst>
                <a:ext uri="{FF2B5EF4-FFF2-40B4-BE49-F238E27FC236}">
                  <a16:creationId xmlns:a16="http://schemas.microsoft.com/office/drawing/2014/main" id="{D8873D8B-8F3A-E152-E930-B01FD34250EF}"/>
                </a:ext>
              </a:extLst>
            </p:cNvPr>
            <p:cNvSpPr/>
            <p:nvPr/>
          </p:nvSpPr>
          <p:spPr>
            <a:xfrm>
              <a:off x="1207615" y="2180231"/>
              <a:ext cx="988841" cy="2371402"/>
            </a:xfrm>
            <a:custGeom>
              <a:avLst/>
              <a:gdLst/>
              <a:ahLst/>
              <a:cxnLst/>
              <a:rect l="l" t="t" r="r" b="b"/>
              <a:pathLst>
                <a:path w="12515" h="30013" extrusionOk="0">
                  <a:moveTo>
                    <a:pt x="740" y="0"/>
                  </a:moveTo>
                  <a:lnTo>
                    <a:pt x="0" y="437"/>
                  </a:lnTo>
                  <a:lnTo>
                    <a:pt x="0" y="23418"/>
                  </a:lnTo>
                  <a:lnTo>
                    <a:pt x="10922" y="29921"/>
                  </a:lnTo>
                  <a:cubicBezTo>
                    <a:pt x="11016" y="29984"/>
                    <a:pt x="11122" y="30012"/>
                    <a:pt x="11226" y="30012"/>
                  </a:cubicBezTo>
                  <a:cubicBezTo>
                    <a:pt x="11311" y="30012"/>
                    <a:pt x="11395" y="29993"/>
                    <a:pt x="11472" y="29959"/>
                  </a:cubicBezTo>
                  <a:lnTo>
                    <a:pt x="12174" y="29561"/>
                  </a:lnTo>
                  <a:cubicBezTo>
                    <a:pt x="12382" y="29466"/>
                    <a:pt x="12515" y="29220"/>
                    <a:pt x="12515" y="28841"/>
                  </a:cubicBezTo>
                  <a:lnTo>
                    <a:pt x="12515" y="8154"/>
                  </a:lnTo>
                  <a:cubicBezTo>
                    <a:pt x="12515" y="7509"/>
                    <a:pt x="12136" y="6770"/>
                    <a:pt x="11643" y="6504"/>
                  </a:cubicBezTo>
                  <a:lnTo>
                    <a:pt x="740" y="0"/>
                  </a:lnTo>
                  <a:close/>
                </a:path>
              </a:pathLst>
            </a:custGeom>
            <a:solidFill>
              <a:srgbClr val="5F0F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4" name="Google Shape;127;p16">
              <a:extLst>
                <a:ext uri="{FF2B5EF4-FFF2-40B4-BE49-F238E27FC236}">
                  <a16:creationId xmlns:a16="http://schemas.microsoft.com/office/drawing/2014/main" id="{E88634BE-8793-A2B0-BEC9-3C15661CA646}"/>
                </a:ext>
              </a:extLst>
            </p:cNvPr>
            <p:cNvSpPr/>
            <p:nvPr/>
          </p:nvSpPr>
          <p:spPr>
            <a:xfrm>
              <a:off x="1207615" y="2214680"/>
              <a:ext cx="930451" cy="2337585"/>
            </a:xfrm>
            <a:custGeom>
              <a:avLst/>
              <a:gdLst/>
              <a:ahLst/>
              <a:cxnLst/>
              <a:rect l="l" t="t" r="r" b="b"/>
              <a:pathLst>
                <a:path w="11776" h="29585" extrusionOk="0">
                  <a:moveTo>
                    <a:pt x="0" y="1"/>
                  </a:moveTo>
                  <a:lnTo>
                    <a:pt x="0" y="22982"/>
                  </a:lnTo>
                  <a:lnTo>
                    <a:pt x="10922" y="29485"/>
                  </a:lnTo>
                  <a:cubicBezTo>
                    <a:pt x="11042" y="29552"/>
                    <a:pt x="11155" y="29584"/>
                    <a:pt x="11258" y="29584"/>
                  </a:cubicBezTo>
                  <a:cubicBezTo>
                    <a:pt x="11563" y="29584"/>
                    <a:pt x="11775" y="29304"/>
                    <a:pt x="11775" y="28822"/>
                  </a:cubicBezTo>
                  <a:lnTo>
                    <a:pt x="11775" y="8135"/>
                  </a:lnTo>
                  <a:cubicBezTo>
                    <a:pt x="11775" y="7490"/>
                    <a:pt x="11396" y="6751"/>
                    <a:pt x="10922" y="6485"/>
                  </a:cubicBezTo>
                  <a:lnTo>
                    <a:pt x="0" y="1"/>
                  </a:lnTo>
                  <a:close/>
                </a:path>
              </a:pathLst>
            </a:custGeom>
            <a:solidFill>
              <a:srgbClr val="7D19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5" name="Google Shape;128;p16">
              <a:extLst>
                <a:ext uri="{FF2B5EF4-FFF2-40B4-BE49-F238E27FC236}">
                  <a16:creationId xmlns:a16="http://schemas.microsoft.com/office/drawing/2014/main" id="{0AFB65E0-FFE0-8C58-2236-E1BAE5AE52DF}"/>
                </a:ext>
              </a:extLst>
            </p:cNvPr>
            <p:cNvSpPr/>
            <p:nvPr/>
          </p:nvSpPr>
          <p:spPr>
            <a:xfrm>
              <a:off x="984405" y="2292350"/>
              <a:ext cx="1071251" cy="2323995"/>
            </a:xfrm>
            <a:custGeom>
              <a:avLst/>
              <a:gdLst/>
              <a:ahLst/>
              <a:cxnLst/>
              <a:rect l="l" t="t" r="r" b="b"/>
              <a:pathLst>
                <a:path w="13558" h="29413" extrusionOk="0">
                  <a:moveTo>
                    <a:pt x="2698" y="1"/>
                  </a:moveTo>
                  <a:cubicBezTo>
                    <a:pt x="958" y="1"/>
                    <a:pt x="0" y="1501"/>
                    <a:pt x="0" y="1501"/>
                  </a:cubicBezTo>
                  <a:lnTo>
                    <a:pt x="0" y="22928"/>
                  </a:lnTo>
                  <a:lnTo>
                    <a:pt x="10694" y="29413"/>
                  </a:lnTo>
                  <a:cubicBezTo>
                    <a:pt x="11213" y="28057"/>
                    <a:pt x="12193" y="27801"/>
                    <a:pt x="12861" y="27801"/>
                  </a:cubicBezTo>
                  <a:cubicBezTo>
                    <a:pt x="13267" y="27801"/>
                    <a:pt x="13558" y="27896"/>
                    <a:pt x="13558" y="27896"/>
                  </a:cubicBezTo>
                  <a:lnTo>
                    <a:pt x="13558" y="6488"/>
                  </a:lnTo>
                  <a:lnTo>
                    <a:pt x="2825" y="3"/>
                  </a:lnTo>
                  <a:cubicBezTo>
                    <a:pt x="2783" y="2"/>
                    <a:pt x="2740" y="1"/>
                    <a:pt x="2698" y="1"/>
                  </a:cubicBezTo>
                  <a:close/>
                </a:path>
              </a:pathLst>
            </a:custGeom>
            <a:solidFill>
              <a:srgbClr val="E6E6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6" name="Google Shape;129;p16">
              <a:extLst>
                <a:ext uri="{FF2B5EF4-FFF2-40B4-BE49-F238E27FC236}">
                  <a16:creationId xmlns:a16="http://schemas.microsoft.com/office/drawing/2014/main" id="{8EA29A51-FE3C-F6A4-C7E3-C473BEFFA0F8}"/>
                </a:ext>
              </a:extLst>
            </p:cNvPr>
            <p:cNvSpPr/>
            <p:nvPr/>
          </p:nvSpPr>
          <p:spPr>
            <a:xfrm>
              <a:off x="984405" y="2292350"/>
              <a:ext cx="1069750" cy="632574"/>
            </a:xfrm>
            <a:custGeom>
              <a:avLst/>
              <a:gdLst/>
              <a:ahLst/>
              <a:cxnLst/>
              <a:rect l="l" t="t" r="r" b="b"/>
              <a:pathLst>
                <a:path w="13539" h="8006" extrusionOk="0">
                  <a:moveTo>
                    <a:pt x="2698" y="1"/>
                  </a:moveTo>
                  <a:cubicBezTo>
                    <a:pt x="958" y="1"/>
                    <a:pt x="0" y="1501"/>
                    <a:pt x="0" y="1501"/>
                  </a:cubicBezTo>
                  <a:lnTo>
                    <a:pt x="10694" y="8005"/>
                  </a:lnTo>
                  <a:cubicBezTo>
                    <a:pt x="11209" y="6648"/>
                    <a:pt x="12172" y="6388"/>
                    <a:pt x="12833" y="6388"/>
                  </a:cubicBezTo>
                  <a:cubicBezTo>
                    <a:pt x="13244" y="6388"/>
                    <a:pt x="13539" y="6488"/>
                    <a:pt x="13539" y="6488"/>
                  </a:cubicBezTo>
                  <a:lnTo>
                    <a:pt x="2825" y="3"/>
                  </a:lnTo>
                  <a:cubicBezTo>
                    <a:pt x="2783" y="2"/>
                    <a:pt x="2740" y="1"/>
                    <a:pt x="26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7" name="Google Shape;130;p16">
              <a:extLst>
                <a:ext uri="{FF2B5EF4-FFF2-40B4-BE49-F238E27FC236}">
                  <a16:creationId xmlns:a16="http://schemas.microsoft.com/office/drawing/2014/main" id="{5938BEAA-31A3-9411-BA67-3693174EAC41}"/>
                </a:ext>
              </a:extLst>
            </p:cNvPr>
            <p:cNvSpPr/>
            <p:nvPr/>
          </p:nvSpPr>
          <p:spPr>
            <a:xfrm>
              <a:off x="913926" y="2359984"/>
              <a:ext cx="988920" cy="2371402"/>
            </a:xfrm>
            <a:custGeom>
              <a:avLst/>
              <a:gdLst/>
              <a:ahLst/>
              <a:cxnLst/>
              <a:rect l="l" t="t" r="r" b="b"/>
              <a:pathLst>
                <a:path w="12516" h="30013" extrusionOk="0">
                  <a:moveTo>
                    <a:pt x="740" y="1"/>
                  </a:moveTo>
                  <a:lnTo>
                    <a:pt x="1" y="418"/>
                  </a:lnTo>
                  <a:lnTo>
                    <a:pt x="1" y="23418"/>
                  </a:lnTo>
                  <a:lnTo>
                    <a:pt x="10923" y="29922"/>
                  </a:lnTo>
                  <a:cubicBezTo>
                    <a:pt x="11017" y="29984"/>
                    <a:pt x="11122" y="30013"/>
                    <a:pt x="11230" y="30013"/>
                  </a:cubicBezTo>
                  <a:cubicBezTo>
                    <a:pt x="11317" y="30013"/>
                    <a:pt x="11406" y="29994"/>
                    <a:pt x="11492" y="29960"/>
                  </a:cubicBezTo>
                  <a:lnTo>
                    <a:pt x="12174" y="29561"/>
                  </a:lnTo>
                  <a:cubicBezTo>
                    <a:pt x="12383" y="29467"/>
                    <a:pt x="12516" y="29220"/>
                    <a:pt x="12516" y="28841"/>
                  </a:cubicBezTo>
                  <a:lnTo>
                    <a:pt x="12516" y="8135"/>
                  </a:lnTo>
                  <a:cubicBezTo>
                    <a:pt x="12516" y="7509"/>
                    <a:pt x="12136" y="6770"/>
                    <a:pt x="11662" y="6486"/>
                  </a:cubicBezTo>
                  <a:lnTo>
                    <a:pt x="740" y="1"/>
                  </a:lnTo>
                  <a:close/>
                </a:path>
              </a:pathLst>
            </a:custGeom>
            <a:solidFill>
              <a:srgbClr val="5F0F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8" name="Google Shape;131;p16">
              <a:extLst>
                <a:ext uri="{FF2B5EF4-FFF2-40B4-BE49-F238E27FC236}">
                  <a16:creationId xmlns:a16="http://schemas.microsoft.com/office/drawing/2014/main" id="{F309EAA1-B04B-03AB-5583-8BCD73E5945E}"/>
                </a:ext>
              </a:extLst>
            </p:cNvPr>
            <p:cNvSpPr/>
            <p:nvPr/>
          </p:nvSpPr>
          <p:spPr>
            <a:xfrm>
              <a:off x="913926" y="2392932"/>
              <a:ext cx="931952" cy="2339086"/>
            </a:xfrm>
            <a:custGeom>
              <a:avLst/>
              <a:gdLst/>
              <a:ahLst/>
              <a:cxnLst/>
              <a:rect l="l" t="t" r="r" b="b"/>
              <a:pathLst>
                <a:path w="11795" h="29604" extrusionOk="0">
                  <a:moveTo>
                    <a:pt x="1" y="1"/>
                  </a:moveTo>
                  <a:lnTo>
                    <a:pt x="1" y="23020"/>
                  </a:lnTo>
                  <a:lnTo>
                    <a:pt x="10923" y="29505"/>
                  </a:lnTo>
                  <a:cubicBezTo>
                    <a:pt x="11042" y="29572"/>
                    <a:pt x="11157" y="29604"/>
                    <a:pt x="11262" y="29604"/>
                  </a:cubicBezTo>
                  <a:cubicBezTo>
                    <a:pt x="11572" y="29604"/>
                    <a:pt x="11795" y="29323"/>
                    <a:pt x="11795" y="28841"/>
                  </a:cubicBezTo>
                  <a:lnTo>
                    <a:pt x="11795" y="8154"/>
                  </a:lnTo>
                  <a:cubicBezTo>
                    <a:pt x="11795" y="7510"/>
                    <a:pt x="11397" y="6770"/>
                    <a:pt x="10923" y="6505"/>
                  </a:cubicBezTo>
                  <a:lnTo>
                    <a:pt x="1" y="1"/>
                  </a:lnTo>
                  <a:close/>
                </a:path>
              </a:pathLst>
            </a:custGeom>
            <a:solidFill>
              <a:srgbClr val="7D19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9" name="Google Shape;132;p16">
              <a:extLst>
                <a:ext uri="{FF2B5EF4-FFF2-40B4-BE49-F238E27FC236}">
                  <a16:creationId xmlns:a16="http://schemas.microsoft.com/office/drawing/2014/main" id="{255BF14C-72E8-AD73-4204-6415068C4CFA}"/>
                </a:ext>
              </a:extLst>
            </p:cNvPr>
            <p:cNvSpPr/>
            <p:nvPr/>
          </p:nvSpPr>
          <p:spPr>
            <a:xfrm>
              <a:off x="1105689" y="2862898"/>
              <a:ext cx="548426" cy="588564"/>
            </a:xfrm>
            <a:custGeom>
              <a:avLst/>
              <a:gdLst/>
              <a:ahLst/>
              <a:cxnLst/>
              <a:rect l="l" t="t" r="r" b="b"/>
              <a:pathLst>
                <a:path w="6941" h="7449" extrusionOk="0">
                  <a:moveTo>
                    <a:pt x="328" y="1"/>
                  </a:moveTo>
                  <a:cubicBezTo>
                    <a:pt x="139" y="1"/>
                    <a:pt x="1" y="178"/>
                    <a:pt x="1" y="462"/>
                  </a:cubicBezTo>
                  <a:lnTo>
                    <a:pt x="1" y="2794"/>
                  </a:lnTo>
                  <a:cubicBezTo>
                    <a:pt x="20" y="3192"/>
                    <a:pt x="210" y="3571"/>
                    <a:pt x="532" y="3799"/>
                  </a:cubicBezTo>
                  <a:lnTo>
                    <a:pt x="6410" y="7383"/>
                  </a:lnTo>
                  <a:cubicBezTo>
                    <a:pt x="6484" y="7427"/>
                    <a:pt x="6556" y="7449"/>
                    <a:pt x="6622" y="7449"/>
                  </a:cubicBezTo>
                  <a:cubicBezTo>
                    <a:pt x="6806" y="7449"/>
                    <a:pt x="6941" y="7279"/>
                    <a:pt x="6941" y="6985"/>
                  </a:cubicBezTo>
                  <a:lnTo>
                    <a:pt x="6941" y="4671"/>
                  </a:lnTo>
                  <a:cubicBezTo>
                    <a:pt x="6941" y="4254"/>
                    <a:pt x="6732" y="3894"/>
                    <a:pt x="6410" y="3647"/>
                  </a:cubicBezTo>
                  <a:lnTo>
                    <a:pt x="532" y="64"/>
                  </a:lnTo>
                  <a:cubicBezTo>
                    <a:pt x="460" y="21"/>
                    <a:pt x="391" y="1"/>
                    <a:pt x="328" y="1"/>
                  </a:cubicBezTo>
                  <a:close/>
                </a:path>
              </a:pathLst>
            </a:custGeom>
            <a:solidFill>
              <a:srgbClr val="5F0F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0" name="Google Shape;133;p16">
              <a:extLst>
                <a:ext uri="{FF2B5EF4-FFF2-40B4-BE49-F238E27FC236}">
                  <a16:creationId xmlns:a16="http://schemas.microsoft.com/office/drawing/2014/main" id="{79B4CE20-998C-2DA1-1821-FAAACE231E54}"/>
                </a:ext>
              </a:extLst>
            </p:cNvPr>
            <p:cNvSpPr/>
            <p:nvPr/>
          </p:nvSpPr>
          <p:spPr>
            <a:xfrm>
              <a:off x="1207615" y="3347956"/>
              <a:ext cx="344653" cy="243596"/>
            </a:xfrm>
            <a:custGeom>
              <a:avLst/>
              <a:gdLst/>
              <a:ahLst/>
              <a:cxnLst/>
              <a:rect l="l" t="t" r="r" b="b"/>
              <a:pathLst>
                <a:path w="4362" h="3083" extrusionOk="0">
                  <a:moveTo>
                    <a:pt x="123" y="0"/>
                  </a:moveTo>
                  <a:cubicBezTo>
                    <a:pt x="51" y="0"/>
                    <a:pt x="0" y="71"/>
                    <a:pt x="0" y="182"/>
                  </a:cubicBezTo>
                  <a:cubicBezTo>
                    <a:pt x="0" y="334"/>
                    <a:pt x="76" y="485"/>
                    <a:pt x="209" y="580"/>
                  </a:cubicBezTo>
                  <a:lnTo>
                    <a:pt x="4153" y="3064"/>
                  </a:lnTo>
                  <a:cubicBezTo>
                    <a:pt x="4179" y="3077"/>
                    <a:pt x="4203" y="3083"/>
                    <a:pt x="4226" y="3083"/>
                  </a:cubicBezTo>
                  <a:cubicBezTo>
                    <a:pt x="4305" y="3083"/>
                    <a:pt x="4362" y="3011"/>
                    <a:pt x="4362" y="2893"/>
                  </a:cubicBezTo>
                  <a:cubicBezTo>
                    <a:pt x="4362" y="2742"/>
                    <a:pt x="4286" y="2590"/>
                    <a:pt x="4153" y="2495"/>
                  </a:cubicBezTo>
                  <a:lnTo>
                    <a:pt x="209" y="30"/>
                  </a:lnTo>
                  <a:cubicBezTo>
                    <a:pt x="178" y="10"/>
                    <a:pt x="149" y="0"/>
                    <a:pt x="123" y="0"/>
                  </a:cubicBezTo>
                  <a:close/>
                </a:path>
              </a:pathLst>
            </a:custGeom>
            <a:solidFill>
              <a:srgbClr val="5F0F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1" name="Google Shape;134;p16">
              <a:extLst>
                <a:ext uri="{FF2B5EF4-FFF2-40B4-BE49-F238E27FC236}">
                  <a16:creationId xmlns:a16="http://schemas.microsoft.com/office/drawing/2014/main" id="{F52D62EA-B141-5E95-481E-1BB16FF01974}"/>
                </a:ext>
              </a:extLst>
            </p:cNvPr>
            <p:cNvSpPr/>
            <p:nvPr/>
          </p:nvSpPr>
          <p:spPr>
            <a:xfrm>
              <a:off x="1315467" y="3563660"/>
              <a:ext cx="130055" cy="118677"/>
            </a:xfrm>
            <a:custGeom>
              <a:avLst/>
              <a:gdLst/>
              <a:ahLst/>
              <a:cxnLst/>
              <a:rect l="l" t="t" r="r" b="b"/>
              <a:pathLst>
                <a:path w="1646" h="1502" extrusionOk="0">
                  <a:moveTo>
                    <a:pt x="123" y="1"/>
                  </a:moveTo>
                  <a:cubicBezTo>
                    <a:pt x="51" y="1"/>
                    <a:pt x="1" y="71"/>
                    <a:pt x="1" y="182"/>
                  </a:cubicBezTo>
                  <a:cubicBezTo>
                    <a:pt x="1" y="334"/>
                    <a:pt x="76" y="486"/>
                    <a:pt x="209" y="581"/>
                  </a:cubicBezTo>
                  <a:lnTo>
                    <a:pt x="1423" y="1472"/>
                  </a:lnTo>
                  <a:cubicBezTo>
                    <a:pt x="1458" y="1492"/>
                    <a:pt x="1491" y="1501"/>
                    <a:pt x="1520" y="1501"/>
                  </a:cubicBezTo>
                  <a:cubicBezTo>
                    <a:pt x="1598" y="1501"/>
                    <a:pt x="1645" y="1431"/>
                    <a:pt x="1631" y="1320"/>
                  </a:cubicBezTo>
                  <a:cubicBezTo>
                    <a:pt x="1631" y="1168"/>
                    <a:pt x="1555" y="1017"/>
                    <a:pt x="1423" y="922"/>
                  </a:cubicBezTo>
                  <a:lnTo>
                    <a:pt x="209" y="31"/>
                  </a:lnTo>
                  <a:cubicBezTo>
                    <a:pt x="179" y="10"/>
                    <a:pt x="150" y="1"/>
                    <a:pt x="123" y="1"/>
                  </a:cubicBezTo>
                  <a:close/>
                </a:path>
              </a:pathLst>
            </a:custGeom>
            <a:solidFill>
              <a:srgbClr val="5F0F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2" name="Google Shape;135;p16">
              <a:extLst>
                <a:ext uri="{FF2B5EF4-FFF2-40B4-BE49-F238E27FC236}">
                  <a16:creationId xmlns:a16="http://schemas.microsoft.com/office/drawing/2014/main" id="{5552AB2D-CA9D-5FF8-0D18-AF15BE56F541}"/>
                </a:ext>
              </a:extLst>
            </p:cNvPr>
            <p:cNvSpPr/>
            <p:nvPr/>
          </p:nvSpPr>
          <p:spPr>
            <a:xfrm>
              <a:off x="891486" y="2170592"/>
              <a:ext cx="374598" cy="222420"/>
            </a:xfrm>
            <a:custGeom>
              <a:avLst/>
              <a:gdLst/>
              <a:ahLst/>
              <a:cxnLst/>
              <a:rect l="l" t="t" r="r" b="b"/>
              <a:pathLst>
                <a:path w="4741" h="2815" extrusionOk="0">
                  <a:moveTo>
                    <a:pt x="3714" y="1"/>
                  </a:moveTo>
                  <a:cubicBezTo>
                    <a:pt x="3017" y="1"/>
                    <a:pt x="2323" y="165"/>
                    <a:pt x="1688" y="483"/>
                  </a:cubicBezTo>
                  <a:cubicBezTo>
                    <a:pt x="0" y="1279"/>
                    <a:pt x="285" y="2815"/>
                    <a:pt x="285" y="2815"/>
                  </a:cubicBezTo>
                  <a:lnTo>
                    <a:pt x="1024" y="2398"/>
                  </a:lnTo>
                  <a:cubicBezTo>
                    <a:pt x="1024" y="2398"/>
                    <a:pt x="1536" y="653"/>
                    <a:pt x="4001" y="540"/>
                  </a:cubicBezTo>
                  <a:lnTo>
                    <a:pt x="4741" y="122"/>
                  </a:lnTo>
                  <a:cubicBezTo>
                    <a:pt x="4403" y="41"/>
                    <a:pt x="4058" y="1"/>
                    <a:pt x="3714" y="1"/>
                  </a:cubicBezTo>
                  <a:close/>
                </a:path>
              </a:pathLst>
            </a:custGeom>
            <a:solidFill>
              <a:srgbClr val="5F0F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75" name="Google Shape;138;p16">
            <a:extLst>
              <a:ext uri="{FF2B5EF4-FFF2-40B4-BE49-F238E27FC236}">
                <a16:creationId xmlns:a16="http://schemas.microsoft.com/office/drawing/2014/main" id="{45CD77FA-CF86-4464-ADC8-BC1A65122A4B}"/>
              </a:ext>
            </a:extLst>
          </p:cNvPr>
          <p:cNvSpPr txBox="1"/>
          <p:nvPr/>
        </p:nvSpPr>
        <p:spPr>
          <a:xfrm>
            <a:off x="4520600" y="1386542"/>
            <a:ext cx="3196800" cy="419400"/>
          </a:xfrm>
          <a:prstGeom prst="rect">
            <a:avLst/>
          </a:prstGeom>
          <a:noFill/>
          <a:ln>
            <a:noFill/>
          </a:ln>
        </p:spPr>
        <p:txBody>
          <a:bodyPr spcFirstLastPara="1" wrap="square" lIns="91425" tIns="91425" rIns="91425" bIns="91425" anchor="ctr" anchorCtr="0">
            <a:no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Vũ Trinh (1759-1828)</a:t>
            </a:r>
            <a:endParaRPr lang="en-US" sz="2400">
              <a:effectLst/>
              <a:latin typeface=".VnTime"/>
              <a:ea typeface="Times New Roman" panose="02020603050405020304" pitchFamily="18" charset="0"/>
              <a:cs typeface="Times New Roman" panose="02020603050405020304" pitchFamily="18" charset="0"/>
            </a:endParaRPr>
          </a:p>
        </p:txBody>
      </p:sp>
      <p:grpSp>
        <p:nvGrpSpPr>
          <p:cNvPr id="476" name="Google Shape;139;p16">
            <a:extLst>
              <a:ext uri="{FF2B5EF4-FFF2-40B4-BE49-F238E27FC236}">
                <a16:creationId xmlns:a16="http://schemas.microsoft.com/office/drawing/2014/main" id="{EC917EE2-2300-3475-54EB-0C805568B02B}"/>
              </a:ext>
            </a:extLst>
          </p:cNvPr>
          <p:cNvGrpSpPr/>
          <p:nvPr/>
        </p:nvGrpSpPr>
        <p:grpSpPr>
          <a:xfrm>
            <a:off x="3688578" y="1476013"/>
            <a:ext cx="4073100" cy="719700"/>
            <a:chOff x="4212225" y="1311200"/>
            <a:chExt cx="4073100" cy="719700"/>
          </a:xfrm>
        </p:grpSpPr>
        <p:sp>
          <p:nvSpPr>
            <p:cNvPr id="477" name="Google Shape;140;p16">
              <a:extLst>
                <a:ext uri="{FF2B5EF4-FFF2-40B4-BE49-F238E27FC236}">
                  <a16:creationId xmlns:a16="http://schemas.microsoft.com/office/drawing/2014/main" id="{73B4DFD9-8D09-25D7-15C5-8BE945447031}"/>
                </a:ext>
              </a:extLst>
            </p:cNvPr>
            <p:cNvSpPr/>
            <p:nvPr/>
          </p:nvSpPr>
          <p:spPr>
            <a:xfrm>
              <a:off x="4212225" y="1311200"/>
              <a:ext cx="719700" cy="719700"/>
            </a:xfrm>
            <a:prstGeom prst="roundRect">
              <a:avLst>
                <a:gd name="adj" fmla="val 16667"/>
              </a:avLst>
            </a:prstGeom>
            <a:solidFill>
              <a:srgbClr val="5F0F4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01</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478" name="Google Shape;141;p16">
              <a:extLst>
                <a:ext uri="{FF2B5EF4-FFF2-40B4-BE49-F238E27FC236}">
                  <a16:creationId xmlns:a16="http://schemas.microsoft.com/office/drawing/2014/main" id="{D7B31189-C916-7D2C-E56B-28630EE6DAE7}"/>
                </a:ext>
              </a:extLst>
            </p:cNvPr>
            <p:cNvCxnSpPr>
              <a:stCxn id="477" idx="3"/>
            </p:cNvCxnSpPr>
            <p:nvPr/>
          </p:nvCxnSpPr>
          <p:spPr>
            <a:xfrm>
              <a:off x="4931925" y="1671050"/>
              <a:ext cx="3353400" cy="0"/>
            </a:xfrm>
            <a:prstGeom prst="straightConnector1">
              <a:avLst/>
            </a:prstGeom>
            <a:noFill/>
            <a:ln w="19050" cap="flat" cmpd="sng">
              <a:solidFill>
                <a:srgbClr val="5F0F40"/>
              </a:solidFill>
              <a:prstDash val="solid"/>
              <a:round/>
              <a:headEnd type="none" w="med" len="med"/>
              <a:tailEnd type="none" w="med" len="med"/>
            </a:ln>
          </p:spPr>
        </p:cxnSp>
      </p:grpSp>
      <p:sp>
        <p:nvSpPr>
          <p:cNvPr id="481" name="Google Shape;144;p16">
            <a:extLst>
              <a:ext uri="{FF2B5EF4-FFF2-40B4-BE49-F238E27FC236}">
                <a16:creationId xmlns:a16="http://schemas.microsoft.com/office/drawing/2014/main" id="{DEC32A3E-EBC0-ABCA-7E8E-F09C29184CA9}"/>
              </a:ext>
            </a:extLst>
          </p:cNvPr>
          <p:cNvSpPr txBox="1"/>
          <p:nvPr/>
        </p:nvSpPr>
        <p:spPr>
          <a:xfrm>
            <a:off x="4543929" y="2229529"/>
            <a:ext cx="3196800" cy="419400"/>
          </a:xfrm>
          <a:prstGeom prst="rect">
            <a:avLst/>
          </a:prstGeom>
          <a:noFill/>
          <a:ln>
            <a:noFill/>
          </a:ln>
        </p:spPr>
        <p:txBody>
          <a:bodyPr spcFirstLastPara="1" wrap="square" lIns="91425" tIns="91425" rIns="91425" bIns="91425" anchor="ctr" anchorCtr="0">
            <a:no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Quê: trấn Kinh Bắc (nay là tỉnh Bắc Ninh)</a:t>
            </a:r>
            <a:endParaRPr lang="en-US" sz="2400">
              <a:effectLst/>
              <a:latin typeface=".VnTime"/>
              <a:ea typeface="Times New Roman" panose="02020603050405020304" pitchFamily="18" charset="0"/>
              <a:cs typeface="Times New Roman" panose="02020603050405020304" pitchFamily="18" charset="0"/>
            </a:endParaRPr>
          </a:p>
        </p:txBody>
      </p:sp>
      <p:grpSp>
        <p:nvGrpSpPr>
          <p:cNvPr id="482" name="Google Shape;145;p16">
            <a:extLst>
              <a:ext uri="{FF2B5EF4-FFF2-40B4-BE49-F238E27FC236}">
                <a16:creationId xmlns:a16="http://schemas.microsoft.com/office/drawing/2014/main" id="{09990505-4185-B670-AC3E-A5F1ED127570}"/>
              </a:ext>
            </a:extLst>
          </p:cNvPr>
          <p:cNvGrpSpPr/>
          <p:nvPr/>
        </p:nvGrpSpPr>
        <p:grpSpPr>
          <a:xfrm>
            <a:off x="3703371" y="2408982"/>
            <a:ext cx="4073100" cy="719700"/>
            <a:chOff x="4212225" y="2167700"/>
            <a:chExt cx="4073100" cy="719700"/>
          </a:xfrm>
        </p:grpSpPr>
        <p:sp>
          <p:nvSpPr>
            <p:cNvPr id="483" name="Google Shape;146;p16">
              <a:extLst>
                <a:ext uri="{FF2B5EF4-FFF2-40B4-BE49-F238E27FC236}">
                  <a16:creationId xmlns:a16="http://schemas.microsoft.com/office/drawing/2014/main" id="{BD6AFFA7-3215-DF90-B98A-207E68BE5682}"/>
                </a:ext>
              </a:extLst>
            </p:cNvPr>
            <p:cNvSpPr/>
            <p:nvPr/>
          </p:nvSpPr>
          <p:spPr>
            <a:xfrm>
              <a:off x="4212225" y="2167700"/>
              <a:ext cx="719700" cy="719700"/>
            </a:xfrm>
            <a:prstGeom prst="roundRect">
              <a:avLst>
                <a:gd name="adj" fmla="val 16667"/>
              </a:avLst>
            </a:prstGeom>
            <a:solidFill>
              <a:srgbClr val="9A031E"/>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02</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484" name="Google Shape;147;p16">
              <a:extLst>
                <a:ext uri="{FF2B5EF4-FFF2-40B4-BE49-F238E27FC236}">
                  <a16:creationId xmlns:a16="http://schemas.microsoft.com/office/drawing/2014/main" id="{73BC5974-B264-0399-B906-2ADA7AF26A9A}"/>
                </a:ext>
              </a:extLst>
            </p:cNvPr>
            <p:cNvCxnSpPr>
              <a:stCxn id="483" idx="3"/>
            </p:cNvCxnSpPr>
            <p:nvPr/>
          </p:nvCxnSpPr>
          <p:spPr>
            <a:xfrm>
              <a:off x="4931925" y="2527550"/>
              <a:ext cx="3353400" cy="0"/>
            </a:xfrm>
            <a:prstGeom prst="straightConnector1">
              <a:avLst/>
            </a:prstGeom>
            <a:noFill/>
            <a:ln w="19050" cap="flat" cmpd="sng">
              <a:solidFill>
                <a:srgbClr val="9A031E"/>
              </a:solidFill>
              <a:prstDash val="solid"/>
              <a:round/>
              <a:headEnd type="none" w="med" len="med"/>
              <a:tailEnd type="none" w="med" len="med"/>
            </a:ln>
          </p:spPr>
        </p:cxnSp>
      </p:grpSp>
      <p:sp>
        <p:nvSpPr>
          <p:cNvPr id="487" name="Google Shape;150;p16">
            <a:extLst>
              <a:ext uri="{FF2B5EF4-FFF2-40B4-BE49-F238E27FC236}">
                <a16:creationId xmlns:a16="http://schemas.microsoft.com/office/drawing/2014/main" id="{5EA065DC-A6B3-36CA-97E6-7E4E47ACA91F}"/>
              </a:ext>
            </a:extLst>
          </p:cNvPr>
          <p:cNvSpPr txBox="1"/>
          <p:nvPr/>
        </p:nvSpPr>
        <p:spPr>
          <a:xfrm>
            <a:off x="4521899" y="3190669"/>
            <a:ext cx="2950538" cy="419400"/>
          </a:xfrm>
          <a:prstGeom prst="rect">
            <a:avLst/>
          </a:prstGeom>
          <a:noFill/>
          <a:ln>
            <a:noFill/>
          </a:ln>
        </p:spPr>
        <p:txBody>
          <a:bodyPr spcFirstLastPara="1" wrap="square" lIns="91425" tIns="91425" rIns="91425" bIns="91425" anchor="ctr" anchorCtr="0">
            <a:no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Ông sáng tác thơ và văn xuôi</a:t>
            </a:r>
            <a:endParaRPr lang="en-US" sz="2400">
              <a:effectLst/>
              <a:latin typeface=".VnTime"/>
              <a:ea typeface="Times New Roman" panose="02020603050405020304" pitchFamily="18" charset="0"/>
              <a:cs typeface="Times New Roman" panose="02020603050405020304" pitchFamily="18" charset="0"/>
            </a:endParaRPr>
          </a:p>
        </p:txBody>
      </p:sp>
      <p:grpSp>
        <p:nvGrpSpPr>
          <p:cNvPr id="488" name="Google Shape;151;p16">
            <a:extLst>
              <a:ext uri="{FF2B5EF4-FFF2-40B4-BE49-F238E27FC236}">
                <a16:creationId xmlns:a16="http://schemas.microsoft.com/office/drawing/2014/main" id="{2B4D724E-DCFE-F5FD-FC70-29A4970A885E}"/>
              </a:ext>
            </a:extLst>
          </p:cNvPr>
          <p:cNvGrpSpPr/>
          <p:nvPr/>
        </p:nvGrpSpPr>
        <p:grpSpPr>
          <a:xfrm>
            <a:off x="3674775" y="3400369"/>
            <a:ext cx="4073100" cy="719700"/>
            <a:chOff x="4212225" y="3024200"/>
            <a:chExt cx="4073100" cy="719700"/>
          </a:xfrm>
        </p:grpSpPr>
        <p:sp>
          <p:nvSpPr>
            <p:cNvPr id="489" name="Google Shape;152;p16">
              <a:extLst>
                <a:ext uri="{FF2B5EF4-FFF2-40B4-BE49-F238E27FC236}">
                  <a16:creationId xmlns:a16="http://schemas.microsoft.com/office/drawing/2014/main" id="{BE9202E8-DF7B-9DB5-F5A0-1297F3388CEA}"/>
                </a:ext>
              </a:extLst>
            </p:cNvPr>
            <p:cNvSpPr/>
            <p:nvPr/>
          </p:nvSpPr>
          <p:spPr>
            <a:xfrm>
              <a:off x="4212225" y="3024200"/>
              <a:ext cx="719700" cy="719700"/>
            </a:xfrm>
            <a:prstGeom prst="roundRect">
              <a:avLst>
                <a:gd name="adj" fmla="val 16667"/>
              </a:avLst>
            </a:prstGeom>
            <a:solidFill>
              <a:srgbClr val="E3641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03</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490" name="Google Shape;153;p16">
              <a:extLst>
                <a:ext uri="{FF2B5EF4-FFF2-40B4-BE49-F238E27FC236}">
                  <a16:creationId xmlns:a16="http://schemas.microsoft.com/office/drawing/2014/main" id="{BB8C414B-E264-BE7A-A2E1-DCA69E8489C8}"/>
                </a:ext>
              </a:extLst>
            </p:cNvPr>
            <p:cNvCxnSpPr>
              <a:stCxn id="489" idx="3"/>
            </p:cNvCxnSpPr>
            <p:nvPr/>
          </p:nvCxnSpPr>
          <p:spPr>
            <a:xfrm>
              <a:off x="4931925" y="3384050"/>
              <a:ext cx="3353400" cy="0"/>
            </a:xfrm>
            <a:prstGeom prst="straightConnector1">
              <a:avLst/>
            </a:prstGeom>
            <a:noFill/>
            <a:ln w="19050" cap="flat" cmpd="sng">
              <a:solidFill>
                <a:srgbClr val="E36414"/>
              </a:solidFill>
              <a:prstDash val="solid"/>
              <a:round/>
              <a:headEnd type="none" w="med" len="med"/>
              <a:tailEnd type="none" w="med" len="med"/>
            </a:ln>
          </p:spPr>
        </p:cxnSp>
      </p:grpSp>
      <p:sp>
        <p:nvSpPr>
          <p:cNvPr id="493" name="Google Shape;156;p16">
            <a:extLst>
              <a:ext uri="{FF2B5EF4-FFF2-40B4-BE49-F238E27FC236}">
                <a16:creationId xmlns:a16="http://schemas.microsoft.com/office/drawing/2014/main" id="{3ADED446-9907-502F-B0C1-CA06B4521355}"/>
              </a:ext>
            </a:extLst>
          </p:cNvPr>
          <p:cNvSpPr txBox="1"/>
          <p:nvPr/>
        </p:nvSpPr>
        <p:spPr>
          <a:xfrm>
            <a:off x="4465320" y="4135331"/>
            <a:ext cx="3196800" cy="419400"/>
          </a:xfrm>
          <a:prstGeom prst="rect">
            <a:avLst/>
          </a:prstGeom>
          <a:noFill/>
          <a:ln>
            <a:noFill/>
          </a:ln>
        </p:spPr>
        <p:txBody>
          <a:bodyPr spcFirstLastPara="1" wrap="square" lIns="91425" tIns="91425" rIns="91425" bIns="91425" anchor="ctr" anchorCtr="0">
            <a:no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Tác phẩm tiêu biểu:Lan Trì kiến văn lục</a:t>
            </a:r>
            <a:endParaRPr lang="en-US" sz="2400">
              <a:effectLst/>
              <a:latin typeface=".VnTime"/>
              <a:ea typeface="Times New Roman" panose="02020603050405020304" pitchFamily="18" charset="0"/>
              <a:cs typeface="Times New Roman" panose="02020603050405020304" pitchFamily="18" charset="0"/>
            </a:endParaRPr>
          </a:p>
        </p:txBody>
      </p:sp>
      <p:grpSp>
        <p:nvGrpSpPr>
          <p:cNvPr id="494" name="Google Shape;157;p16">
            <a:extLst>
              <a:ext uri="{FF2B5EF4-FFF2-40B4-BE49-F238E27FC236}">
                <a16:creationId xmlns:a16="http://schemas.microsoft.com/office/drawing/2014/main" id="{82DFFE08-EB85-22CE-AF2F-807991D70204}"/>
              </a:ext>
            </a:extLst>
          </p:cNvPr>
          <p:cNvGrpSpPr/>
          <p:nvPr/>
        </p:nvGrpSpPr>
        <p:grpSpPr>
          <a:xfrm>
            <a:off x="3671438" y="4345032"/>
            <a:ext cx="4073100" cy="719700"/>
            <a:chOff x="4212225" y="3880700"/>
            <a:chExt cx="4073100" cy="719700"/>
          </a:xfrm>
        </p:grpSpPr>
        <p:sp>
          <p:nvSpPr>
            <p:cNvPr id="495" name="Google Shape;158;p16">
              <a:extLst>
                <a:ext uri="{FF2B5EF4-FFF2-40B4-BE49-F238E27FC236}">
                  <a16:creationId xmlns:a16="http://schemas.microsoft.com/office/drawing/2014/main" id="{F6635D1F-6DB1-7EF0-79FE-503E75A3C1B2}"/>
                </a:ext>
              </a:extLst>
            </p:cNvPr>
            <p:cNvSpPr/>
            <p:nvPr/>
          </p:nvSpPr>
          <p:spPr>
            <a:xfrm>
              <a:off x="4212225" y="3880700"/>
              <a:ext cx="719700" cy="719700"/>
            </a:xfrm>
            <a:prstGeom prst="roundRect">
              <a:avLst>
                <a:gd name="adj" fmla="val 16667"/>
              </a:avLst>
            </a:prstGeom>
            <a:solidFill>
              <a:srgbClr val="27C2A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04</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496" name="Google Shape;159;p16">
              <a:extLst>
                <a:ext uri="{FF2B5EF4-FFF2-40B4-BE49-F238E27FC236}">
                  <a16:creationId xmlns:a16="http://schemas.microsoft.com/office/drawing/2014/main" id="{16B7477B-5875-C09A-D57D-85BDC74B2721}"/>
                </a:ext>
              </a:extLst>
            </p:cNvPr>
            <p:cNvCxnSpPr>
              <a:stCxn id="495" idx="3"/>
            </p:cNvCxnSpPr>
            <p:nvPr/>
          </p:nvCxnSpPr>
          <p:spPr>
            <a:xfrm>
              <a:off x="4931925" y="4240550"/>
              <a:ext cx="3353400" cy="0"/>
            </a:xfrm>
            <a:prstGeom prst="straightConnector1">
              <a:avLst/>
            </a:prstGeom>
            <a:noFill/>
            <a:ln w="19050" cap="flat" cmpd="sng">
              <a:solidFill>
                <a:srgbClr val="27C2A4"/>
              </a:solidFill>
              <a:prstDash val="solid"/>
              <a:round/>
              <a:headEnd type="none" w="med" len="med"/>
              <a:tailEnd type="none" w="med" len="med"/>
            </a:ln>
          </p:spPr>
        </p:cxnSp>
      </p:grpSp>
    </p:spTree>
    <p:extLst>
      <p:ext uri="{BB962C8B-B14F-4D97-AF65-F5344CB8AC3E}">
        <p14:creationId xmlns:p14="http://schemas.microsoft.com/office/powerpoint/2010/main" val="3557854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75"/>
                                        </p:tgtEl>
                                        <p:attrNameLst>
                                          <p:attrName>style.visibility</p:attrName>
                                        </p:attrNameLst>
                                      </p:cBhvr>
                                      <p:to>
                                        <p:strVal val="visible"/>
                                      </p:to>
                                    </p:set>
                                    <p:animEffect transition="in" filter="barn(inVertical)">
                                      <p:cBhvr>
                                        <p:cTn id="13" dur="500"/>
                                        <p:tgtEl>
                                          <p:spTgt spid="475"/>
                                        </p:tgtEl>
                                      </p:cBhvr>
                                    </p:animEffect>
                                  </p:childTnLst>
                                </p:cTn>
                              </p:par>
                              <p:par>
                                <p:cTn id="14" presetID="16" presetClass="entr" presetSubtype="21" fill="hold" nodeType="withEffect">
                                  <p:stCondLst>
                                    <p:cond delay="0"/>
                                  </p:stCondLst>
                                  <p:childTnLst>
                                    <p:set>
                                      <p:cBhvr>
                                        <p:cTn id="15" dur="1" fill="hold">
                                          <p:stCondLst>
                                            <p:cond delay="0"/>
                                          </p:stCondLst>
                                        </p:cTn>
                                        <p:tgtEl>
                                          <p:spTgt spid="476"/>
                                        </p:tgtEl>
                                        <p:attrNameLst>
                                          <p:attrName>style.visibility</p:attrName>
                                        </p:attrNameLst>
                                      </p:cBhvr>
                                      <p:to>
                                        <p:strVal val="visible"/>
                                      </p:to>
                                    </p:set>
                                    <p:animEffect transition="in" filter="barn(inVertical)">
                                      <p:cBhvr>
                                        <p:cTn id="16" dur="500"/>
                                        <p:tgtEl>
                                          <p:spTgt spid="47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82"/>
                                        </p:tgtEl>
                                        <p:attrNameLst>
                                          <p:attrName>style.visibility</p:attrName>
                                        </p:attrNameLst>
                                      </p:cBhvr>
                                      <p:to>
                                        <p:strVal val="visible"/>
                                      </p:to>
                                    </p:set>
                                    <p:animEffect transition="in" filter="barn(inVertical)">
                                      <p:cBhvr>
                                        <p:cTn id="21" dur="500"/>
                                        <p:tgtEl>
                                          <p:spTgt spid="48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81"/>
                                        </p:tgtEl>
                                        <p:attrNameLst>
                                          <p:attrName>style.visibility</p:attrName>
                                        </p:attrNameLst>
                                      </p:cBhvr>
                                      <p:to>
                                        <p:strVal val="visible"/>
                                      </p:to>
                                    </p:set>
                                    <p:animEffect transition="in" filter="barn(inVertical)">
                                      <p:cBhvr>
                                        <p:cTn id="24" dur="500"/>
                                        <p:tgtEl>
                                          <p:spTgt spid="48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88"/>
                                        </p:tgtEl>
                                        <p:attrNameLst>
                                          <p:attrName>style.visibility</p:attrName>
                                        </p:attrNameLst>
                                      </p:cBhvr>
                                      <p:to>
                                        <p:strVal val="visible"/>
                                      </p:to>
                                    </p:set>
                                    <p:animEffect transition="in" filter="barn(inVertical)">
                                      <p:cBhvr>
                                        <p:cTn id="29" dur="500"/>
                                        <p:tgtEl>
                                          <p:spTgt spid="48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87"/>
                                        </p:tgtEl>
                                        <p:attrNameLst>
                                          <p:attrName>style.visibility</p:attrName>
                                        </p:attrNameLst>
                                      </p:cBhvr>
                                      <p:to>
                                        <p:strVal val="visible"/>
                                      </p:to>
                                    </p:set>
                                    <p:animEffect transition="in" filter="barn(inVertical)">
                                      <p:cBhvr>
                                        <p:cTn id="32" dur="500"/>
                                        <p:tgtEl>
                                          <p:spTgt spid="48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94"/>
                                        </p:tgtEl>
                                        <p:attrNameLst>
                                          <p:attrName>style.visibility</p:attrName>
                                        </p:attrNameLst>
                                      </p:cBhvr>
                                      <p:to>
                                        <p:strVal val="visible"/>
                                      </p:to>
                                    </p:set>
                                    <p:animEffect transition="in" filter="barn(inVertical)">
                                      <p:cBhvr>
                                        <p:cTn id="37" dur="500"/>
                                        <p:tgtEl>
                                          <p:spTgt spid="49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93"/>
                                        </p:tgtEl>
                                        <p:attrNameLst>
                                          <p:attrName>style.visibility</p:attrName>
                                        </p:attrNameLst>
                                      </p:cBhvr>
                                      <p:to>
                                        <p:strVal val="visible"/>
                                      </p:to>
                                    </p:set>
                                    <p:animEffect transition="in" filter="barn(inVertical)">
                                      <p:cBhvr>
                                        <p:cTn id="40" dur="5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p:bldP spid="481" grpId="0"/>
      <p:bldP spid="487" grpId="0"/>
      <p:bldP spid="49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500" name="Google Shape;500;p37"/>
          <p:cNvPicPr preferRelativeResize="0"/>
          <p:nvPr/>
        </p:nvPicPr>
        <p:blipFill>
          <a:blip r:embed="rId3">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b) </a:t>
            </a:r>
            <a:r>
              <a:rPr lang="en-US" sz="3600" b="1">
                <a:latin typeface="Times New Roman" panose="02020603050405020304" pitchFamily="18" charset="0"/>
                <a:cs typeface="Times New Roman" panose="02020603050405020304" pitchFamily="18" charset="0"/>
              </a:rPr>
              <a:t>T</a:t>
            </a:r>
            <a:r>
              <a:rPr lang="en" sz="3600" b="1">
                <a:latin typeface="Times New Roman" panose="02020603050405020304" pitchFamily="18" charset="0"/>
                <a:cs typeface="Times New Roman" panose="02020603050405020304" pitchFamily="18" charset="0"/>
              </a:rPr>
              <a:t>ác phẩm </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529" name="Google Shape;529;p37"/>
          <p:cNvPicPr preferRelativeResize="0"/>
          <p:nvPr/>
        </p:nvPicPr>
        <p:blipFill>
          <a:blip r:embed="rId4">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5">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6">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7">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8">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9">
            <a:alphaModFix/>
          </a:blip>
          <a:stretch>
            <a:fillRect/>
          </a:stretch>
        </p:blipFill>
        <p:spPr>
          <a:xfrm rot="-496173">
            <a:off x="8553819" y="2784038"/>
            <a:ext cx="551316" cy="1845026"/>
          </a:xfrm>
          <a:prstGeom prst="rect">
            <a:avLst/>
          </a:prstGeom>
          <a:noFill/>
          <a:ln>
            <a:noFill/>
          </a:ln>
        </p:spPr>
      </p:pic>
      <p:sp>
        <p:nvSpPr>
          <p:cNvPr id="2" name="Google Shape;947;p30">
            <a:extLst>
              <a:ext uri="{FF2B5EF4-FFF2-40B4-BE49-F238E27FC236}">
                <a16:creationId xmlns:a16="http://schemas.microsoft.com/office/drawing/2014/main" id="{35E02AC3-D808-BB30-7397-BD7C2BEBE6EF}"/>
              </a:ext>
            </a:extLst>
          </p:cNvPr>
          <p:cNvSpPr/>
          <p:nvPr/>
        </p:nvSpPr>
        <p:spPr>
          <a:xfrm rot="-5400000">
            <a:off x="3272542" y="201187"/>
            <a:ext cx="826800" cy="5804773"/>
          </a:xfrm>
          <a:prstGeom prst="round2SameRect">
            <a:avLst>
              <a:gd name="adj1" fmla="val 21919"/>
              <a:gd name="adj2" fmla="val 0"/>
            </a:avLst>
          </a:prstGeom>
          <a:solidFill>
            <a:srgbClr val="9A03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 name="Google Shape;948;p30">
            <a:extLst>
              <a:ext uri="{FF2B5EF4-FFF2-40B4-BE49-F238E27FC236}">
                <a16:creationId xmlns:a16="http://schemas.microsoft.com/office/drawing/2014/main" id="{8D6AB9EC-2E7E-387F-1B59-57D4D52CAB41}"/>
              </a:ext>
            </a:extLst>
          </p:cNvPr>
          <p:cNvSpPr/>
          <p:nvPr/>
        </p:nvSpPr>
        <p:spPr>
          <a:xfrm rot="-5400000">
            <a:off x="3881805" y="568099"/>
            <a:ext cx="826800" cy="7023300"/>
          </a:xfrm>
          <a:prstGeom prst="round2SameRect">
            <a:avLst>
              <a:gd name="adj1" fmla="val 21919"/>
              <a:gd name="adj2" fmla="val 0"/>
            </a:avLst>
          </a:prstGeom>
          <a:solidFill>
            <a:srgbClr val="E3641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4" name="Google Shape;949;p30">
            <a:extLst>
              <a:ext uri="{FF2B5EF4-FFF2-40B4-BE49-F238E27FC236}">
                <a16:creationId xmlns:a16="http://schemas.microsoft.com/office/drawing/2014/main" id="{6FF96A69-40AD-F2B1-1F8B-12E3AF87FB1D}"/>
              </a:ext>
            </a:extLst>
          </p:cNvPr>
          <p:cNvSpPr/>
          <p:nvPr/>
        </p:nvSpPr>
        <p:spPr>
          <a:xfrm rot="-5400000">
            <a:off x="2953925" y="-456371"/>
            <a:ext cx="826800" cy="5167540"/>
          </a:xfrm>
          <a:prstGeom prst="round2SameRect">
            <a:avLst>
              <a:gd name="adj1" fmla="val 21919"/>
              <a:gd name="adj2" fmla="val 0"/>
            </a:avLst>
          </a:prstGeom>
          <a:solidFill>
            <a:srgbClr val="5F0F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nvGrpSpPr>
          <p:cNvPr id="5" name="Google Shape;980;p30">
            <a:extLst>
              <a:ext uri="{FF2B5EF4-FFF2-40B4-BE49-F238E27FC236}">
                <a16:creationId xmlns:a16="http://schemas.microsoft.com/office/drawing/2014/main" id="{329BC2ED-5A47-79D3-4EDC-26F5F20BC958}"/>
              </a:ext>
            </a:extLst>
          </p:cNvPr>
          <p:cNvGrpSpPr/>
          <p:nvPr/>
        </p:nvGrpSpPr>
        <p:grpSpPr>
          <a:xfrm>
            <a:off x="1665379" y="1745596"/>
            <a:ext cx="4418297" cy="763599"/>
            <a:chOff x="1339025" y="1605352"/>
            <a:chExt cx="3196800" cy="763599"/>
          </a:xfrm>
        </p:grpSpPr>
        <p:sp>
          <p:nvSpPr>
            <p:cNvPr id="6" name="Google Shape;981;p30">
              <a:extLst>
                <a:ext uri="{FF2B5EF4-FFF2-40B4-BE49-F238E27FC236}">
                  <a16:creationId xmlns:a16="http://schemas.microsoft.com/office/drawing/2014/main" id="{8CBCD264-8F30-310B-45D2-FFD4595E2E15}"/>
                </a:ext>
              </a:extLst>
            </p:cNvPr>
            <p:cNvSpPr txBox="1"/>
            <p:nvPr/>
          </p:nvSpPr>
          <p:spPr>
            <a:xfrm>
              <a:off x="1339025" y="1605352"/>
              <a:ext cx="3196800" cy="456600"/>
            </a:xfrm>
            <a:prstGeom prst="rect">
              <a:avLst/>
            </a:prstGeom>
            <a:noFill/>
            <a:ln>
              <a:noFill/>
            </a:ln>
          </p:spPr>
          <p:txBody>
            <a:bodyPr spcFirstLastPara="1" wrap="square" lIns="91425" tIns="91425" rIns="91425" bIns="91425" anchor="b" anchorCtr="0">
              <a:noAutofit/>
            </a:bodyPr>
            <a:lstStyle/>
            <a:p>
              <a:r>
                <a:rPr lang="en-US" sz="2000" b="1">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X</a:t>
              </a:r>
              <a:r>
                <a:rPr lang="en" sz="2000" b="1">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uất xứ</a:t>
              </a:r>
              <a:endParaRPr sz="2000" b="1">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7" name="Google Shape;982;p30">
              <a:extLst>
                <a:ext uri="{FF2B5EF4-FFF2-40B4-BE49-F238E27FC236}">
                  <a16:creationId xmlns:a16="http://schemas.microsoft.com/office/drawing/2014/main" id="{6202FCC0-20C6-1E36-94DF-C6E9A9634E5C}"/>
                </a:ext>
              </a:extLst>
            </p:cNvPr>
            <p:cNvSpPr txBox="1"/>
            <p:nvPr/>
          </p:nvSpPr>
          <p:spPr>
            <a:xfrm>
              <a:off x="1339025" y="1949550"/>
              <a:ext cx="3196800" cy="419400"/>
            </a:xfrm>
            <a:prstGeom prst="rect">
              <a:avLst/>
            </a:prstGeom>
            <a:noFill/>
            <a:ln>
              <a:noFill/>
            </a:ln>
          </p:spPr>
          <p:txBody>
            <a:bodyPr spcFirstLastPara="1" wrap="square" lIns="91425" tIns="91425" rIns="91425" bIns="91425" anchor="ctr" anchorCtr="0">
              <a:noAutofit/>
            </a:bodyPr>
            <a:lstStyle/>
            <a:p>
              <a:pPr algn="just">
                <a:lnSpc>
                  <a:spcPct val="150000"/>
                </a:lnSpc>
              </a:pPr>
              <a:r>
                <a:rPr lang="en-US" sz="20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rPr>
                <a:t>trích từ tập “Lan trì kiến văn lục”.</a:t>
              </a:r>
            </a:p>
          </p:txBody>
        </p:sp>
      </p:grpSp>
      <p:grpSp>
        <p:nvGrpSpPr>
          <p:cNvPr id="8" name="Google Shape;983;p30">
            <a:extLst>
              <a:ext uri="{FF2B5EF4-FFF2-40B4-BE49-F238E27FC236}">
                <a16:creationId xmlns:a16="http://schemas.microsoft.com/office/drawing/2014/main" id="{05716F03-9770-C718-6255-A28854330FB2}"/>
              </a:ext>
            </a:extLst>
          </p:cNvPr>
          <p:cNvGrpSpPr/>
          <p:nvPr/>
        </p:nvGrpSpPr>
        <p:grpSpPr>
          <a:xfrm>
            <a:off x="1665380" y="2721774"/>
            <a:ext cx="4418400" cy="763599"/>
            <a:chOff x="1339025" y="2581525"/>
            <a:chExt cx="4418400" cy="763599"/>
          </a:xfrm>
        </p:grpSpPr>
        <p:sp>
          <p:nvSpPr>
            <p:cNvPr id="9" name="Google Shape;984;p30">
              <a:extLst>
                <a:ext uri="{FF2B5EF4-FFF2-40B4-BE49-F238E27FC236}">
                  <a16:creationId xmlns:a16="http://schemas.microsoft.com/office/drawing/2014/main" id="{342D4ADF-D460-9598-EAA3-86367FDCA35B}"/>
                </a:ext>
              </a:extLst>
            </p:cNvPr>
            <p:cNvSpPr txBox="1"/>
            <p:nvPr/>
          </p:nvSpPr>
          <p:spPr>
            <a:xfrm>
              <a:off x="1339025" y="2581525"/>
              <a:ext cx="4418400" cy="456600"/>
            </a:xfrm>
            <a:prstGeom prst="rect">
              <a:avLst/>
            </a:prstGeom>
            <a:noFill/>
            <a:ln>
              <a:noFill/>
            </a:ln>
          </p:spPr>
          <p:txBody>
            <a:bodyPr spcFirstLastPara="1" wrap="square" lIns="91425" tIns="91425" rIns="91425" bIns="91425" anchor="b" anchorCtr="0">
              <a:noAutofit/>
            </a:bodyPr>
            <a:lstStyle/>
            <a:p>
              <a:r>
                <a:rPr lang="en" sz="240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Phương thức biểu đạt</a:t>
              </a:r>
              <a:endParaRPr sz="240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0" name="Google Shape;985;p30">
              <a:extLst>
                <a:ext uri="{FF2B5EF4-FFF2-40B4-BE49-F238E27FC236}">
                  <a16:creationId xmlns:a16="http://schemas.microsoft.com/office/drawing/2014/main" id="{E6C88AA2-B78C-D409-317A-928EA8D37CBC}"/>
                </a:ext>
              </a:extLst>
            </p:cNvPr>
            <p:cNvSpPr txBox="1"/>
            <p:nvPr/>
          </p:nvSpPr>
          <p:spPr>
            <a:xfrm>
              <a:off x="1339025" y="2925724"/>
              <a:ext cx="4418400" cy="419400"/>
            </a:xfrm>
            <a:prstGeom prst="rect">
              <a:avLst/>
            </a:prstGeom>
            <a:noFill/>
            <a:ln>
              <a:noFill/>
            </a:ln>
          </p:spPr>
          <p:txBody>
            <a:bodyPr spcFirstLastPara="1" wrap="square" lIns="91425" tIns="91425" rIns="91425" bIns="91425" anchor="ctr" anchorCtr="0">
              <a:noAutofit/>
            </a:bodyPr>
            <a:lstStyle/>
            <a:p>
              <a:pPr algn="just">
                <a:lnSpc>
                  <a:spcPct val="150000"/>
                </a:lnSpc>
              </a:pPr>
              <a:r>
                <a:rPr lang="en-US" sz="20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rPr>
                <a:t>tự sự.</a:t>
              </a:r>
            </a:p>
          </p:txBody>
        </p:sp>
      </p:grpSp>
      <p:grpSp>
        <p:nvGrpSpPr>
          <p:cNvPr id="11" name="Google Shape;986;p30">
            <a:extLst>
              <a:ext uri="{FF2B5EF4-FFF2-40B4-BE49-F238E27FC236}">
                <a16:creationId xmlns:a16="http://schemas.microsoft.com/office/drawing/2014/main" id="{8466ED68-0CBB-81F0-7643-2D360631404A}"/>
              </a:ext>
            </a:extLst>
          </p:cNvPr>
          <p:cNvGrpSpPr/>
          <p:nvPr/>
        </p:nvGrpSpPr>
        <p:grpSpPr>
          <a:xfrm>
            <a:off x="1665380" y="3697949"/>
            <a:ext cx="4418400" cy="763599"/>
            <a:chOff x="1339025" y="3557700"/>
            <a:chExt cx="4418400" cy="763599"/>
          </a:xfrm>
        </p:grpSpPr>
        <p:sp>
          <p:nvSpPr>
            <p:cNvPr id="12" name="Google Shape;987;p30">
              <a:extLst>
                <a:ext uri="{FF2B5EF4-FFF2-40B4-BE49-F238E27FC236}">
                  <a16:creationId xmlns:a16="http://schemas.microsoft.com/office/drawing/2014/main" id="{DB1E75FF-AB76-A762-EEF2-011507C2D516}"/>
                </a:ext>
              </a:extLst>
            </p:cNvPr>
            <p:cNvSpPr txBox="1"/>
            <p:nvPr/>
          </p:nvSpPr>
          <p:spPr>
            <a:xfrm>
              <a:off x="1339025" y="3557700"/>
              <a:ext cx="4418400" cy="456600"/>
            </a:xfrm>
            <a:prstGeom prst="rect">
              <a:avLst/>
            </a:prstGeom>
            <a:noFill/>
            <a:ln>
              <a:noFill/>
            </a:ln>
          </p:spPr>
          <p:txBody>
            <a:bodyPr spcFirstLastPara="1" wrap="square" lIns="91425" tIns="91425" rIns="91425" bIns="91425" anchor="b" anchorCtr="0">
              <a:noAutofit/>
            </a:bodyPr>
            <a:lstStyle/>
            <a:p>
              <a:r>
                <a:rPr lang="en" sz="2400" b="1">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Ngôi kể</a:t>
              </a:r>
              <a:endParaRPr sz="2400" b="1">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3" name="Google Shape;988;p30">
              <a:extLst>
                <a:ext uri="{FF2B5EF4-FFF2-40B4-BE49-F238E27FC236}">
                  <a16:creationId xmlns:a16="http://schemas.microsoft.com/office/drawing/2014/main" id="{DC765492-3A12-B514-39F1-FA906165D892}"/>
                </a:ext>
              </a:extLst>
            </p:cNvPr>
            <p:cNvSpPr txBox="1"/>
            <p:nvPr/>
          </p:nvSpPr>
          <p:spPr>
            <a:xfrm>
              <a:off x="1339025" y="3901899"/>
              <a:ext cx="4418400" cy="419400"/>
            </a:xfrm>
            <a:prstGeom prst="rect">
              <a:avLst/>
            </a:prstGeom>
            <a:noFill/>
            <a:ln>
              <a:noFill/>
            </a:ln>
          </p:spPr>
          <p:txBody>
            <a:bodyPr spcFirstLastPara="1" wrap="square" lIns="91425" tIns="91425" rIns="91425" bIns="91425" anchor="ctr" anchorCtr="0">
              <a:noAutofit/>
            </a:bodyPr>
            <a:lstStyle/>
            <a:p>
              <a:pPr algn="just">
                <a:lnSpc>
                  <a:spcPct val="150000"/>
                </a:lnSpc>
              </a:pPr>
              <a:r>
                <a:rPr lang="en-US" sz="200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rPr>
                <a:t>ngôi thứ ba </a:t>
              </a:r>
            </a:p>
          </p:txBody>
        </p:sp>
      </p:grpSp>
      <p:grpSp>
        <p:nvGrpSpPr>
          <p:cNvPr id="14" name="Google Shape;989;p30">
            <a:extLst>
              <a:ext uri="{FF2B5EF4-FFF2-40B4-BE49-F238E27FC236}">
                <a16:creationId xmlns:a16="http://schemas.microsoft.com/office/drawing/2014/main" id="{6C54C917-D702-D206-C232-350EBD6F12A2}"/>
              </a:ext>
            </a:extLst>
          </p:cNvPr>
          <p:cNvGrpSpPr/>
          <p:nvPr/>
        </p:nvGrpSpPr>
        <p:grpSpPr>
          <a:xfrm>
            <a:off x="1042380" y="1999987"/>
            <a:ext cx="485000" cy="254800"/>
            <a:chOff x="716025" y="1859738"/>
            <a:chExt cx="485000" cy="254800"/>
          </a:xfrm>
        </p:grpSpPr>
        <p:sp>
          <p:nvSpPr>
            <p:cNvPr id="15" name="Google Shape;990;p30">
              <a:extLst>
                <a:ext uri="{FF2B5EF4-FFF2-40B4-BE49-F238E27FC236}">
                  <a16:creationId xmlns:a16="http://schemas.microsoft.com/office/drawing/2014/main" id="{64EE1F07-D002-F226-B8A3-FF94D3BF7387}"/>
                </a:ext>
              </a:extLst>
            </p:cNvPr>
            <p:cNvSpPr/>
            <p:nvPr/>
          </p:nvSpPr>
          <p:spPr>
            <a:xfrm>
              <a:off x="716025" y="1859738"/>
              <a:ext cx="485000" cy="254800"/>
            </a:xfrm>
            <a:custGeom>
              <a:avLst/>
              <a:gdLst/>
              <a:ahLst/>
              <a:cxnLst/>
              <a:rect l="l" t="t" r="r" b="b"/>
              <a:pathLst>
                <a:path w="19400" h="10192" extrusionOk="0">
                  <a:moveTo>
                    <a:pt x="5514" y="2183"/>
                  </a:moveTo>
                  <a:cubicBezTo>
                    <a:pt x="4291" y="3932"/>
                    <a:pt x="4291" y="6254"/>
                    <a:pt x="5514" y="8002"/>
                  </a:cubicBezTo>
                  <a:cubicBezTo>
                    <a:pt x="4858" y="7685"/>
                    <a:pt x="4230" y="7320"/>
                    <a:pt x="3632" y="6909"/>
                  </a:cubicBezTo>
                  <a:cubicBezTo>
                    <a:pt x="2841" y="6368"/>
                    <a:pt x="2099" y="5762"/>
                    <a:pt x="1410" y="5097"/>
                  </a:cubicBezTo>
                  <a:cubicBezTo>
                    <a:pt x="2071" y="4454"/>
                    <a:pt x="3572" y="3126"/>
                    <a:pt x="5514" y="2183"/>
                  </a:cubicBezTo>
                  <a:close/>
                  <a:moveTo>
                    <a:pt x="13865" y="2171"/>
                  </a:moveTo>
                  <a:cubicBezTo>
                    <a:pt x="14527" y="2491"/>
                    <a:pt x="15167" y="2866"/>
                    <a:pt x="15774" y="3283"/>
                  </a:cubicBezTo>
                  <a:cubicBezTo>
                    <a:pt x="16562" y="3823"/>
                    <a:pt x="17304" y="4430"/>
                    <a:pt x="17996" y="5094"/>
                  </a:cubicBezTo>
                  <a:cubicBezTo>
                    <a:pt x="17307" y="5759"/>
                    <a:pt x="16565" y="6365"/>
                    <a:pt x="15774" y="6909"/>
                  </a:cubicBezTo>
                  <a:cubicBezTo>
                    <a:pt x="15167" y="7326"/>
                    <a:pt x="14530" y="7697"/>
                    <a:pt x="13865" y="8017"/>
                  </a:cubicBezTo>
                  <a:cubicBezTo>
                    <a:pt x="15097" y="6263"/>
                    <a:pt x="15097" y="3926"/>
                    <a:pt x="13865" y="2171"/>
                  </a:cubicBezTo>
                  <a:close/>
                  <a:moveTo>
                    <a:pt x="9801" y="1133"/>
                  </a:moveTo>
                  <a:cubicBezTo>
                    <a:pt x="11948" y="1190"/>
                    <a:pt x="13657" y="2947"/>
                    <a:pt x="13657" y="5091"/>
                  </a:cubicBezTo>
                  <a:cubicBezTo>
                    <a:pt x="13657" y="7238"/>
                    <a:pt x="11948" y="8995"/>
                    <a:pt x="9801" y="9053"/>
                  </a:cubicBezTo>
                  <a:lnTo>
                    <a:pt x="9566" y="9053"/>
                  </a:lnTo>
                  <a:cubicBezTo>
                    <a:pt x="7431" y="8983"/>
                    <a:pt x="5734" y="7232"/>
                    <a:pt x="5728" y="5094"/>
                  </a:cubicBezTo>
                  <a:cubicBezTo>
                    <a:pt x="5731" y="2947"/>
                    <a:pt x="7440" y="1190"/>
                    <a:pt x="9587" y="1133"/>
                  </a:cubicBezTo>
                  <a:close/>
                  <a:moveTo>
                    <a:pt x="9557" y="0"/>
                  </a:moveTo>
                  <a:cubicBezTo>
                    <a:pt x="7440" y="37"/>
                    <a:pt x="5166" y="852"/>
                    <a:pt x="2965" y="2362"/>
                  </a:cubicBezTo>
                  <a:cubicBezTo>
                    <a:pt x="1283" y="3518"/>
                    <a:pt x="239" y="4665"/>
                    <a:pt x="196" y="4714"/>
                  </a:cubicBezTo>
                  <a:cubicBezTo>
                    <a:pt x="0" y="4928"/>
                    <a:pt x="0" y="5257"/>
                    <a:pt x="196" y="5472"/>
                  </a:cubicBezTo>
                  <a:cubicBezTo>
                    <a:pt x="239" y="5523"/>
                    <a:pt x="1283" y="6670"/>
                    <a:pt x="2965" y="7827"/>
                  </a:cubicBezTo>
                  <a:cubicBezTo>
                    <a:pt x="5166" y="9337"/>
                    <a:pt x="7440" y="10149"/>
                    <a:pt x="9557" y="10188"/>
                  </a:cubicBezTo>
                  <a:cubicBezTo>
                    <a:pt x="9602" y="10188"/>
                    <a:pt x="9647" y="10191"/>
                    <a:pt x="9692" y="10191"/>
                  </a:cubicBezTo>
                  <a:lnTo>
                    <a:pt x="9717" y="10191"/>
                  </a:lnTo>
                  <a:cubicBezTo>
                    <a:pt x="11869" y="10185"/>
                    <a:pt x="14194" y="9367"/>
                    <a:pt x="16435" y="7827"/>
                  </a:cubicBezTo>
                  <a:cubicBezTo>
                    <a:pt x="18120" y="6670"/>
                    <a:pt x="19161" y="5523"/>
                    <a:pt x="19207" y="5475"/>
                  </a:cubicBezTo>
                  <a:cubicBezTo>
                    <a:pt x="19400" y="5257"/>
                    <a:pt x="19400" y="4931"/>
                    <a:pt x="19207" y="4714"/>
                  </a:cubicBezTo>
                  <a:cubicBezTo>
                    <a:pt x="19161" y="4665"/>
                    <a:pt x="18120" y="3521"/>
                    <a:pt x="16435" y="2365"/>
                  </a:cubicBezTo>
                  <a:cubicBezTo>
                    <a:pt x="14191" y="822"/>
                    <a:pt x="11869" y="6"/>
                    <a:pt x="97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16" name="Google Shape;991;p30">
              <a:extLst>
                <a:ext uri="{FF2B5EF4-FFF2-40B4-BE49-F238E27FC236}">
                  <a16:creationId xmlns:a16="http://schemas.microsoft.com/office/drawing/2014/main" id="{DE4C47F8-42E3-322F-0103-5B9954CA6B8B}"/>
                </a:ext>
              </a:extLst>
            </p:cNvPr>
            <p:cNvSpPr/>
            <p:nvPr/>
          </p:nvSpPr>
          <p:spPr>
            <a:xfrm>
              <a:off x="882000" y="1916313"/>
              <a:ext cx="147075" cy="141600"/>
            </a:xfrm>
            <a:custGeom>
              <a:avLst/>
              <a:gdLst/>
              <a:ahLst/>
              <a:cxnLst/>
              <a:rect l="l" t="t" r="r" b="b"/>
              <a:pathLst>
                <a:path w="5883" h="5664" extrusionOk="0">
                  <a:moveTo>
                    <a:pt x="3054" y="1132"/>
                  </a:moveTo>
                  <a:cubicBezTo>
                    <a:pt x="3495" y="1132"/>
                    <a:pt x="3930" y="1304"/>
                    <a:pt x="4255" y="1630"/>
                  </a:cubicBezTo>
                  <a:cubicBezTo>
                    <a:pt x="4738" y="2116"/>
                    <a:pt x="4886" y="2846"/>
                    <a:pt x="4624" y="3480"/>
                  </a:cubicBezTo>
                  <a:cubicBezTo>
                    <a:pt x="4358" y="4115"/>
                    <a:pt x="3739" y="4531"/>
                    <a:pt x="3053" y="4531"/>
                  </a:cubicBezTo>
                  <a:cubicBezTo>
                    <a:pt x="2114" y="4528"/>
                    <a:pt x="1357" y="3770"/>
                    <a:pt x="1353" y="2831"/>
                  </a:cubicBezTo>
                  <a:cubicBezTo>
                    <a:pt x="1353" y="2143"/>
                    <a:pt x="1767" y="1524"/>
                    <a:pt x="2404" y="1261"/>
                  </a:cubicBezTo>
                  <a:cubicBezTo>
                    <a:pt x="2614" y="1174"/>
                    <a:pt x="2835" y="1132"/>
                    <a:pt x="3054" y="1132"/>
                  </a:cubicBezTo>
                  <a:close/>
                  <a:moveTo>
                    <a:pt x="3053" y="1"/>
                  </a:moveTo>
                  <a:cubicBezTo>
                    <a:pt x="2316" y="1"/>
                    <a:pt x="1593" y="288"/>
                    <a:pt x="1052" y="829"/>
                  </a:cubicBezTo>
                  <a:cubicBezTo>
                    <a:pt x="242" y="1639"/>
                    <a:pt x="1" y="2855"/>
                    <a:pt x="439" y="3915"/>
                  </a:cubicBezTo>
                  <a:cubicBezTo>
                    <a:pt x="876" y="4972"/>
                    <a:pt x="1909" y="5663"/>
                    <a:pt x="3053" y="5663"/>
                  </a:cubicBezTo>
                  <a:cubicBezTo>
                    <a:pt x="4614" y="5660"/>
                    <a:pt x="5883" y="4395"/>
                    <a:pt x="5883" y="2831"/>
                  </a:cubicBezTo>
                  <a:cubicBezTo>
                    <a:pt x="5883" y="1687"/>
                    <a:pt x="5194" y="654"/>
                    <a:pt x="4137" y="216"/>
                  </a:cubicBezTo>
                  <a:cubicBezTo>
                    <a:pt x="3786" y="71"/>
                    <a:pt x="3418" y="1"/>
                    <a:pt x="3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grpSp>
      <p:grpSp>
        <p:nvGrpSpPr>
          <p:cNvPr id="17" name="Google Shape;992;p30">
            <a:extLst>
              <a:ext uri="{FF2B5EF4-FFF2-40B4-BE49-F238E27FC236}">
                <a16:creationId xmlns:a16="http://schemas.microsoft.com/office/drawing/2014/main" id="{1F5CFBB5-37C1-7644-1243-45AA3EA21853}"/>
              </a:ext>
            </a:extLst>
          </p:cNvPr>
          <p:cNvGrpSpPr/>
          <p:nvPr/>
        </p:nvGrpSpPr>
        <p:grpSpPr>
          <a:xfrm>
            <a:off x="1043005" y="3838187"/>
            <a:ext cx="483750" cy="483125"/>
            <a:chOff x="716650" y="3697938"/>
            <a:chExt cx="483750" cy="483125"/>
          </a:xfrm>
        </p:grpSpPr>
        <p:sp>
          <p:nvSpPr>
            <p:cNvPr id="18" name="Google Shape;993;p30">
              <a:extLst>
                <a:ext uri="{FF2B5EF4-FFF2-40B4-BE49-F238E27FC236}">
                  <a16:creationId xmlns:a16="http://schemas.microsoft.com/office/drawing/2014/main" id="{2AB653BE-0773-0A31-FE72-031AA86C79D3}"/>
                </a:ext>
              </a:extLst>
            </p:cNvPr>
            <p:cNvSpPr/>
            <p:nvPr/>
          </p:nvSpPr>
          <p:spPr>
            <a:xfrm>
              <a:off x="944100" y="3754538"/>
              <a:ext cx="127375" cy="127350"/>
            </a:xfrm>
            <a:custGeom>
              <a:avLst/>
              <a:gdLst/>
              <a:ahLst/>
              <a:cxnLst/>
              <a:rect l="l" t="t" r="r" b="b"/>
              <a:pathLst>
                <a:path w="5095" h="5094" extrusionOk="0">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19" name="Google Shape;994;p30">
              <a:extLst>
                <a:ext uri="{FF2B5EF4-FFF2-40B4-BE49-F238E27FC236}">
                  <a16:creationId xmlns:a16="http://schemas.microsoft.com/office/drawing/2014/main" id="{D0DEE3B3-9D56-DB19-98DD-283868957004}"/>
                </a:ext>
              </a:extLst>
            </p:cNvPr>
            <p:cNvSpPr/>
            <p:nvPr/>
          </p:nvSpPr>
          <p:spPr>
            <a:xfrm>
              <a:off x="780750" y="3697938"/>
              <a:ext cx="368700" cy="483125"/>
            </a:xfrm>
            <a:custGeom>
              <a:avLst/>
              <a:gdLst/>
              <a:ahLst/>
              <a:cxnLst/>
              <a:rect l="l" t="t" r="r" b="b"/>
              <a:pathLst>
                <a:path w="14748" h="19325" extrusionOk="0">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20" name="Google Shape;995;p30">
              <a:extLst>
                <a:ext uri="{FF2B5EF4-FFF2-40B4-BE49-F238E27FC236}">
                  <a16:creationId xmlns:a16="http://schemas.microsoft.com/office/drawing/2014/main" id="{EEF806EA-9538-E216-1B4E-2B01716F0F67}"/>
                </a:ext>
              </a:extLst>
            </p:cNvPr>
            <p:cNvSpPr/>
            <p:nvPr/>
          </p:nvSpPr>
          <p:spPr>
            <a:xfrm>
              <a:off x="716650" y="3867763"/>
              <a:ext cx="56650" cy="28325"/>
            </a:xfrm>
            <a:custGeom>
              <a:avLst/>
              <a:gdLst/>
              <a:ahLst/>
              <a:cxnLst/>
              <a:rect l="l" t="t" r="r" b="b"/>
              <a:pathLst>
                <a:path w="2266" h="1133" extrusionOk="0">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21" name="Google Shape;996;p30">
              <a:extLst>
                <a:ext uri="{FF2B5EF4-FFF2-40B4-BE49-F238E27FC236}">
                  <a16:creationId xmlns:a16="http://schemas.microsoft.com/office/drawing/2014/main" id="{245DF915-8AE9-B565-FA43-D61F927AECE5}"/>
                </a:ext>
              </a:extLst>
            </p:cNvPr>
            <p:cNvSpPr/>
            <p:nvPr/>
          </p:nvSpPr>
          <p:spPr>
            <a:xfrm>
              <a:off x="719600" y="3772988"/>
              <a:ext cx="50750" cy="48025"/>
            </a:xfrm>
            <a:custGeom>
              <a:avLst/>
              <a:gdLst/>
              <a:ahLst/>
              <a:cxnLst/>
              <a:rect l="l" t="t" r="r" b="b"/>
              <a:pathLst>
                <a:path w="2030" h="1921" extrusionOk="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22" name="Google Shape;997;p30">
              <a:extLst>
                <a:ext uri="{FF2B5EF4-FFF2-40B4-BE49-F238E27FC236}">
                  <a16:creationId xmlns:a16="http://schemas.microsoft.com/office/drawing/2014/main" id="{0367729B-DC8A-A629-BE06-5860C6EFF7AF}"/>
                </a:ext>
              </a:extLst>
            </p:cNvPr>
            <p:cNvSpPr/>
            <p:nvPr/>
          </p:nvSpPr>
          <p:spPr>
            <a:xfrm>
              <a:off x="719150" y="3942838"/>
              <a:ext cx="51200" cy="48350"/>
            </a:xfrm>
            <a:custGeom>
              <a:avLst/>
              <a:gdLst/>
              <a:ahLst/>
              <a:cxnLst/>
              <a:rect l="l" t="t" r="r" b="b"/>
              <a:pathLst>
                <a:path w="2048" h="1934" extrusionOk="0">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23" name="Google Shape;998;p30">
              <a:extLst>
                <a:ext uri="{FF2B5EF4-FFF2-40B4-BE49-F238E27FC236}">
                  <a16:creationId xmlns:a16="http://schemas.microsoft.com/office/drawing/2014/main" id="{183EE5F1-77EE-B9DD-4D9B-4C6F60F4FF56}"/>
                </a:ext>
              </a:extLst>
            </p:cNvPr>
            <p:cNvSpPr/>
            <p:nvPr/>
          </p:nvSpPr>
          <p:spPr>
            <a:xfrm>
              <a:off x="1143150" y="3867763"/>
              <a:ext cx="56650" cy="28325"/>
            </a:xfrm>
            <a:custGeom>
              <a:avLst/>
              <a:gdLst/>
              <a:ahLst/>
              <a:cxnLst/>
              <a:rect l="l" t="t" r="r" b="b"/>
              <a:pathLst>
                <a:path w="2266" h="1133" extrusionOk="0">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24" name="Google Shape;999;p30">
              <a:extLst>
                <a:ext uri="{FF2B5EF4-FFF2-40B4-BE49-F238E27FC236}">
                  <a16:creationId xmlns:a16="http://schemas.microsoft.com/office/drawing/2014/main" id="{751980E0-5DE5-AF4E-78D7-DB177B54726C}"/>
                </a:ext>
              </a:extLst>
            </p:cNvPr>
            <p:cNvSpPr/>
            <p:nvPr/>
          </p:nvSpPr>
          <p:spPr>
            <a:xfrm>
              <a:off x="1142550" y="3772988"/>
              <a:ext cx="54300" cy="48225"/>
            </a:xfrm>
            <a:custGeom>
              <a:avLst/>
              <a:gdLst/>
              <a:ahLst/>
              <a:cxnLst/>
              <a:rect l="l" t="t" r="r" b="b"/>
              <a:pathLst>
                <a:path w="2172" h="1929" extrusionOk="0">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sp>
          <p:nvSpPr>
            <p:cNvPr id="25" name="Google Shape;1000;p30">
              <a:extLst>
                <a:ext uri="{FF2B5EF4-FFF2-40B4-BE49-F238E27FC236}">
                  <a16:creationId xmlns:a16="http://schemas.microsoft.com/office/drawing/2014/main" id="{C7005627-3C67-E440-3AD4-936B3F218A75}"/>
                </a:ext>
              </a:extLst>
            </p:cNvPr>
            <p:cNvSpPr/>
            <p:nvPr/>
          </p:nvSpPr>
          <p:spPr>
            <a:xfrm>
              <a:off x="1146100" y="3942838"/>
              <a:ext cx="54300" cy="48225"/>
            </a:xfrm>
            <a:custGeom>
              <a:avLst/>
              <a:gdLst/>
              <a:ahLst/>
              <a:cxnLst/>
              <a:rect l="l" t="t" r="r" b="b"/>
              <a:pathLst>
                <a:path w="2172" h="1929" extrusionOk="0">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grpSp>
      <p:sp>
        <p:nvSpPr>
          <p:cNvPr id="26" name="Google Shape;1001;p30">
            <a:extLst>
              <a:ext uri="{FF2B5EF4-FFF2-40B4-BE49-F238E27FC236}">
                <a16:creationId xmlns:a16="http://schemas.microsoft.com/office/drawing/2014/main" id="{6950FFDC-2CEA-41CF-F4B4-FA65BB2F5F49}"/>
              </a:ext>
            </a:extLst>
          </p:cNvPr>
          <p:cNvSpPr/>
          <p:nvPr/>
        </p:nvSpPr>
        <p:spPr>
          <a:xfrm>
            <a:off x="1042392" y="2865848"/>
            <a:ext cx="484979" cy="475444"/>
          </a:xfrm>
          <a:custGeom>
            <a:avLst/>
            <a:gdLst/>
            <a:ahLst/>
            <a:cxnLst/>
            <a:rect l="l" t="t" r="r" b="b"/>
            <a:pathLst>
              <a:path w="19787" h="19396" extrusionOk="0">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latin typeface="Times New Roman" panose="02020603050405020304" pitchFamily="18" charset="0"/>
              <a:cs typeface="Times New Roman" panose="02020603050405020304" pitchFamily="18" charset="0"/>
            </a:endParaRPr>
          </a:p>
        </p:txBody>
      </p:sp>
      <p:pic>
        <p:nvPicPr>
          <p:cNvPr id="30" name="Picture 29" descr="A tiger walking on a black background&#10;&#10;Description automatically generated with medium confidence">
            <a:extLst>
              <a:ext uri="{FF2B5EF4-FFF2-40B4-BE49-F238E27FC236}">
                <a16:creationId xmlns:a16="http://schemas.microsoft.com/office/drawing/2014/main" id="{B1128E3D-DD80-A90E-B5E3-4DE375FC9383}"/>
              </a:ext>
            </a:extLst>
          </p:cNvPr>
          <p:cNvPicPr>
            <a:picLocks noChangeAspect="1"/>
          </p:cNvPicPr>
          <p:nvPr/>
        </p:nvPicPr>
        <p:blipFill>
          <a:blip r:embed="rId10"/>
          <a:stretch>
            <a:fillRect/>
          </a:stretch>
        </p:blipFill>
        <p:spPr>
          <a:xfrm>
            <a:off x="5367859" y="2789608"/>
            <a:ext cx="4221522" cy="2778277"/>
          </a:xfrm>
          <a:prstGeom prst="rect">
            <a:avLst/>
          </a:prstGeom>
        </p:spPr>
      </p:pic>
    </p:spTree>
    <p:extLst>
      <p:ext uri="{BB962C8B-B14F-4D97-AF65-F5344CB8AC3E}">
        <p14:creationId xmlns:p14="http://schemas.microsoft.com/office/powerpoint/2010/main" val="153414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39"/>
          <p:cNvPicPr preferRelativeResize="0"/>
          <p:nvPr/>
        </p:nvPicPr>
        <p:blipFill>
          <a:blip r:embed="rId3">
            <a:alphaModFix/>
          </a:blip>
          <a:stretch>
            <a:fillRect/>
          </a:stretch>
        </p:blipFill>
        <p:spPr>
          <a:xfrm rot="8503716">
            <a:off x="381752" y="-696678"/>
            <a:ext cx="1378678" cy="2555475"/>
          </a:xfrm>
          <a:prstGeom prst="rect">
            <a:avLst/>
          </a:prstGeom>
          <a:noFill/>
          <a:ln>
            <a:noFill/>
          </a:ln>
        </p:spPr>
      </p:pic>
      <p:sp>
        <p:nvSpPr>
          <p:cNvPr id="567" name="Google Shape;567;p39"/>
          <p:cNvSpPr/>
          <p:nvPr/>
        </p:nvSpPr>
        <p:spPr>
          <a:xfrm>
            <a:off x="940038" y="1537602"/>
            <a:ext cx="3547200" cy="788100"/>
          </a:xfrm>
          <a:prstGeom prst="roundRect">
            <a:avLst>
              <a:gd name="adj" fmla="val 11344"/>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8" name="Google Shape;568;p39"/>
          <p:cNvPicPr preferRelativeResize="0"/>
          <p:nvPr/>
        </p:nvPicPr>
        <p:blipFill>
          <a:blip r:embed="rId4">
            <a:alphaModFix/>
          </a:blip>
          <a:stretch>
            <a:fillRect/>
          </a:stretch>
        </p:blipFill>
        <p:spPr>
          <a:xfrm>
            <a:off x="4737046" y="2701677"/>
            <a:ext cx="3763749" cy="2059300"/>
          </a:xfrm>
          <a:prstGeom prst="rect">
            <a:avLst/>
          </a:prstGeom>
          <a:noFill/>
          <a:ln>
            <a:noFill/>
          </a:ln>
        </p:spPr>
      </p:pic>
      <p:pic>
        <p:nvPicPr>
          <p:cNvPr id="569" name="Google Shape;569;p39"/>
          <p:cNvPicPr preferRelativeResize="0"/>
          <p:nvPr/>
        </p:nvPicPr>
        <p:blipFill>
          <a:blip r:embed="rId5">
            <a:alphaModFix/>
          </a:blip>
          <a:stretch>
            <a:fillRect/>
          </a:stretch>
        </p:blipFill>
        <p:spPr>
          <a:xfrm>
            <a:off x="4737046" y="589950"/>
            <a:ext cx="1415450" cy="2534652"/>
          </a:xfrm>
          <a:prstGeom prst="rect">
            <a:avLst/>
          </a:prstGeom>
          <a:noFill/>
          <a:ln>
            <a:noFill/>
          </a:ln>
        </p:spPr>
      </p:pic>
      <p:pic>
        <p:nvPicPr>
          <p:cNvPr id="570" name="Google Shape;570;p39"/>
          <p:cNvPicPr preferRelativeResize="0"/>
          <p:nvPr/>
        </p:nvPicPr>
        <p:blipFill>
          <a:blip r:embed="rId5">
            <a:alphaModFix/>
          </a:blip>
          <a:stretch>
            <a:fillRect/>
          </a:stretch>
        </p:blipFill>
        <p:spPr>
          <a:xfrm>
            <a:off x="5816346" y="200700"/>
            <a:ext cx="1605149" cy="2874350"/>
          </a:xfrm>
          <a:prstGeom prst="rect">
            <a:avLst/>
          </a:prstGeom>
          <a:noFill/>
          <a:ln>
            <a:noFill/>
          </a:ln>
        </p:spPr>
      </p:pic>
      <p:pic>
        <p:nvPicPr>
          <p:cNvPr id="571" name="Google Shape;571;p39"/>
          <p:cNvPicPr preferRelativeResize="0"/>
          <p:nvPr/>
        </p:nvPicPr>
        <p:blipFill>
          <a:blip r:embed="rId5">
            <a:alphaModFix/>
          </a:blip>
          <a:stretch>
            <a:fillRect/>
          </a:stretch>
        </p:blipFill>
        <p:spPr>
          <a:xfrm>
            <a:off x="7085346" y="540400"/>
            <a:ext cx="1415450" cy="2534652"/>
          </a:xfrm>
          <a:prstGeom prst="rect">
            <a:avLst/>
          </a:prstGeom>
          <a:noFill/>
          <a:ln>
            <a:noFill/>
          </a:ln>
        </p:spPr>
      </p:pic>
      <p:pic>
        <p:nvPicPr>
          <p:cNvPr id="572" name="Google Shape;572;p39"/>
          <p:cNvPicPr preferRelativeResize="0"/>
          <p:nvPr/>
        </p:nvPicPr>
        <p:blipFill>
          <a:blip r:embed="rId6">
            <a:alphaModFix/>
          </a:blip>
          <a:stretch>
            <a:fillRect/>
          </a:stretch>
        </p:blipFill>
        <p:spPr>
          <a:xfrm>
            <a:off x="7459201" y="1544213"/>
            <a:ext cx="1644335" cy="1986575"/>
          </a:xfrm>
          <a:prstGeom prst="rect">
            <a:avLst/>
          </a:prstGeom>
          <a:noFill/>
          <a:ln>
            <a:noFill/>
          </a:ln>
        </p:spPr>
      </p:pic>
      <p:sp>
        <p:nvSpPr>
          <p:cNvPr id="573" name="Google Shape;573;p39"/>
          <p:cNvSpPr txBox="1">
            <a:spLocks noGrp="1"/>
          </p:cNvSpPr>
          <p:nvPr>
            <p:ph type="title"/>
          </p:nvPr>
        </p:nvSpPr>
        <p:spPr>
          <a:xfrm>
            <a:off x="962088" y="1647427"/>
            <a:ext cx="35031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Tóm tắt – </a:t>
            </a:r>
            <a:br>
              <a:rPr lang="en"/>
            </a:br>
            <a:r>
              <a:rPr lang="en"/>
              <a:t>Câu chuyện 1</a:t>
            </a:r>
            <a:endParaRPr/>
          </a:p>
        </p:txBody>
      </p:sp>
      <p:sp>
        <p:nvSpPr>
          <p:cNvPr id="574" name="Google Shape;574;p39"/>
          <p:cNvSpPr txBox="1">
            <a:spLocks noGrp="1"/>
          </p:cNvSpPr>
          <p:nvPr>
            <p:ph type="subTitle" idx="1"/>
          </p:nvPr>
        </p:nvSpPr>
        <p:spPr>
          <a:xfrm>
            <a:off x="293535" y="2362803"/>
            <a:ext cx="4256584" cy="1195200"/>
          </a:xfrm>
          <a:prstGeom prst="rect">
            <a:avLst/>
          </a:prstGeom>
        </p:spPr>
        <p:txBody>
          <a:bodyPr spcFirstLastPara="1" wrap="square" lIns="91425" tIns="91425" rIns="91425" bIns="91425" anchor="t" anchorCtr="0">
            <a:no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Hổ cái đau đẻ, hổ đực đi tìm bà đỡ Trần ở huyện Đông Triều. Bà đỡ cho hổ cái uống thuốc, xoa bóp bụng và giúp hổ đẻ được. Hổ đực mừng rỡ và đền ơn bà cục bạc.</a:t>
            </a:r>
            <a:endParaRPr lang="en-US" sz="2400">
              <a:effectLst/>
              <a:latin typeface=".VnTime"/>
              <a:ea typeface="Times New Roman" panose="02020603050405020304" pitchFamily="18" charset="0"/>
              <a:cs typeface="Times New Roman" panose="02020603050405020304" pitchFamily="18" charset="0"/>
            </a:endParaRPr>
          </a:p>
        </p:txBody>
      </p:sp>
      <p:pic>
        <p:nvPicPr>
          <p:cNvPr id="2" name="Picture 1" descr="A tiger walking on a black background&#10;&#10;Description automatically generated with medium confidence">
            <a:extLst>
              <a:ext uri="{FF2B5EF4-FFF2-40B4-BE49-F238E27FC236}">
                <a16:creationId xmlns:a16="http://schemas.microsoft.com/office/drawing/2014/main" id="{4778CD5F-B65B-B157-A451-8D813FD806A2}"/>
              </a:ext>
            </a:extLst>
          </p:cNvPr>
          <p:cNvPicPr>
            <a:picLocks noChangeAspect="1"/>
          </p:cNvPicPr>
          <p:nvPr/>
        </p:nvPicPr>
        <p:blipFill>
          <a:blip r:embed="rId7"/>
          <a:stretch>
            <a:fillRect/>
          </a:stretch>
        </p:blipFill>
        <p:spPr>
          <a:xfrm>
            <a:off x="5166058" y="1333907"/>
            <a:ext cx="2875321" cy="1892312"/>
          </a:xfrm>
          <a:prstGeom prst="rect">
            <a:avLst/>
          </a:prstGeom>
        </p:spPr>
      </p:pic>
      <p:pic>
        <p:nvPicPr>
          <p:cNvPr id="3" name="Picture 2">
            <a:extLst>
              <a:ext uri="{FF2B5EF4-FFF2-40B4-BE49-F238E27FC236}">
                <a16:creationId xmlns:a16="http://schemas.microsoft.com/office/drawing/2014/main" id="{BAE6EF78-93C4-BC28-8907-D2A14E2B1FC0}"/>
              </a:ext>
            </a:extLst>
          </p:cNvPr>
          <p:cNvPicPr>
            <a:picLocks noChangeAspect="1"/>
          </p:cNvPicPr>
          <p:nvPr/>
        </p:nvPicPr>
        <p:blipFill>
          <a:blip r:embed="rId8"/>
          <a:stretch>
            <a:fillRect/>
          </a:stretch>
        </p:blipFill>
        <p:spPr>
          <a:xfrm>
            <a:off x="269735" y="1552383"/>
            <a:ext cx="1415450" cy="7733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73"/>
                                        </p:tgtEl>
                                        <p:attrNameLst>
                                          <p:attrName>style.visibility</p:attrName>
                                        </p:attrNameLst>
                                      </p:cBhvr>
                                      <p:to>
                                        <p:strVal val="visible"/>
                                      </p:to>
                                    </p:set>
                                    <p:anim calcmode="lin" valueType="num">
                                      <p:cBhvr>
                                        <p:cTn id="12" dur="500" fill="hold"/>
                                        <p:tgtEl>
                                          <p:spTgt spid="573"/>
                                        </p:tgtEl>
                                        <p:attrNameLst>
                                          <p:attrName>ppt_w</p:attrName>
                                        </p:attrNameLst>
                                      </p:cBhvr>
                                      <p:tavLst>
                                        <p:tav tm="0">
                                          <p:val>
                                            <p:fltVal val="0"/>
                                          </p:val>
                                        </p:tav>
                                        <p:tav tm="100000">
                                          <p:val>
                                            <p:strVal val="#ppt_w"/>
                                          </p:val>
                                        </p:tav>
                                      </p:tavLst>
                                    </p:anim>
                                    <p:anim calcmode="lin" valueType="num">
                                      <p:cBhvr>
                                        <p:cTn id="13" dur="500" fill="hold"/>
                                        <p:tgtEl>
                                          <p:spTgt spid="573"/>
                                        </p:tgtEl>
                                        <p:attrNameLst>
                                          <p:attrName>ppt_h</p:attrName>
                                        </p:attrNameLst>
                                      </p:cBhvr>
                                      <p:tavLst>
                                        <p:tav tm="0">
                                          <p:val>
                                            <p:fltVal val="0"/>
                                          </p:val>
                                        </p:tav>
                                        <p:tav tm="100000">
                                          <p:val>
                                            <p:strVal val="#ppt_h"/>
                                          </p:val>
                                        </p:tav>
                                      </p:tavLst>
                                    </p:anim>
                                    <p:animEffect transition="in" filter="fade">
                                      <p:cBhvr>
                                        <p:cTn id="14" dur="500"/>
                                        <p:tgtEl>
                                          <p:spTgt spid="57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67"/>
                                        </p:tgtEl>
                                        <p:attrNameLst>
                                          <p:attrName>style.visibility</p:attrName>
                                        </p:attrNameLst>
                                      </p:cBhvr>
                                      <p:to>
                                        <p:strVal val="visible"/>
                                      </p:to>
                                    </p:set>
                                    <p:anim calcmode="lin" valueType="num">
                                      <p:cBhvr>
                                        <p:cTn id="17" dur="500" fill="hold"/>
                                        <p:tgtEl>
                                          <p:spTgt spid="567"/>
                                        </p:tgtEl>
                                        <p:attrNameLst>
                                          <p:attrName>ppt_w</p:attrName>
                                        </p:attrNameLst>
                                      </p:cBhvr>
                                      <p:tavLst>
                                        <p:tav tm="0">
                                          <p:val>
                                            <p:fltVal val="0"/>
                                          </p:val>
                                        </p:tav>
                                        <p:tav tm="100000">
                                          <p:val>
                                            <p:strVal val="#ppt_w"/>
                                          </p:val>
                                        </p:tav>
                                      </p:tavLst>
                                    </p:anim>
                                    <p:anim calcmode="lin" valueType="num">
                                      <p:cBhvr>
                                        <p:cTn id="18" dur="500" fill="hold"/>
                                        <p:tgtEl>
                                          <p:spTgt spid="567"/>
                                        </p:tgtEl>
                                        <p:attrNameLst>
                                          <p:attrName>ppt_h</p:attrName>
                                        </p:attrNameLst>
                                      </p:cBhvr>
                                      <p:tavLst>
                                        <p:tav tm="0">
                                          <p:val>
                                            <p:fltVal val="0"/>
                                          </p:val>
                                        </p:tav>
                                        <p:tav tm="100000">
                                          <p:val>
                                            <p:strVal val="#ppt_h"/>
                                          </p:val>
                                        </p:tav>
                                      </p:tavLst>
                                    </p:anim>
                                    <p:animEffect transition="in" filter="fade">
                                      <p:cBhvr>
                                        <p:cTn id="19" dur="500"/>
                                        <p:tgtEl>
                                          <p:spTgt spid="567"/>
                                        </p:tgtEl>
                                      </p:cBhvr>
                                    </p:animEffect>
                                  </p:childTnLst>
                                </p:cTn>
                              </p:par>
                              <p:par>
                                <p:cTn id="20" presetID="53" presetClass="entr" presetSubtype="16" fill="hold" nodeType="withEffect">
                                  <p:stCondLst>
                                    <p:cond delay="0"/>
                                  </p:stCondLst>
                                  <p:childTnLst>
                                    <p:set>
                                      <p:cBhvr>
                                        <p:cTn id="21" dur="1" fill="hold">
                                          <p:stCondLst>
                                            <p:cond delay="0"/>
                                          </p:stCondLst>
                                        </p:cTn>
                                        <p:tgtEl>
                                          <p:spTgt spid="568"/>
                                        </p:tgtEl>
                                        <p:attrNameLst>
                                          <p:attrName>style.visibility</p:attrName>
                                        </p:attrNameLst>
                                      </p:cBhvr>
                                      <p:to>
                                        <p:strVal val="visible"/>
                                      </p:to>
                                    </p:set>
                                    <p:anim calcmode="lin" valueType="num">
                                      <p:cBhvr>
                                        <p:cTn id="22" dur="500" fill="hold"/>
                                        <p:tgtEl>
                                          <p:spTgt spid="568"/>
                                        </p:tgtEl>
                                        <p:attrNameLst>
                                          <p:attrName>ppt_w</p:attrName>
                                        </p:attrNameLst>
                                      </p:cBhvr>
                                      <p:tavLst>
                                        <p:tav tm="0">
                                          <p:val>
                                            <p:fltVal val="0"/>
                                          </p:val>
                                        </p:tav>
                                        <p:tav tm="100000">
                                          <p:val>
                                            <p:strVal val="#ppt_w"/>
                                          </p:val>
                                        </p:tav>
                                      </p:tavLst>
                                    </p:anim>
                                    <p:anim calcmode="lin" valueType="num">
                                      <p:cBhvr>
                                        <p:cTn id="23" dur="500" fill="hold"/>
                                        <p:tgtEl>
                                          <p:spTgt spid="568"/>
                                        </p:tgtEl>
                                        <p:attrNameLst>
                                          <p:attrName>ppt_h</p:attrName>
                                        </p:attrNameLst>
                                      </p:cBhvr>
                                      <p:tavLst>
                                        <p:tav tm="0">
                                          <p:val>
                                            <p:fltVal val="0"/>
                                          </p:val>
                                        </p:tav>
                                        <p:tav tm="100000">
                                          <p:val>
                                            <p:strVal val="#ppt_h"/>
                                          </p:val>
                                        </p:tav>
                                      </p:tavLst>
                                    </p:anim>
                                    <p:animEffect transition="in" filter="fade">
                                      <p:cBhvr>
                                        <p:cTn id="24" dur="500"/>
                                        <p:tgtEl>
                                          <p:spTgt spid="568"/>
                                        </p:tgtEl>
                                      </p:cBhvr>
                                    </p:animEffect>
                                  </p:childTnLst>
                                </p:cTn>
                              </p:par>
                              <p:par>
                                <p:cTn id="25" presetID="53" presetClass="entr" presetSubtype="16" fill="hold" nodeType="withEffect">
                                  <p:stCondLst>
                                    <p:cond delay="0"/>
                                  </p:stCondLst>
                                  <p:childTnLst>
                                    <p:set>
                                      <p:cBhvr>
                                        <p:cTn id="26" dur="1" fill="hold">
                                          <p:stCondLst>
                                            <p:cond delay="0"/>
                                          </p:stCondLst>
                                        </p:cTn>
                                        <p:tgtEl>
                                          <p:spTgt spid="569"/>
                                        </p:tgtEl>
                                        <p:attrNameLst>
                                          <p:attrName>style.visibility</p:attrName>
                                        </p:attrNameLst>
                                      </p:cBhvr>
                                      <p:to>
                                        <p:strVal val="visible"/>
                                      </p:to>
                                    </p:set>
                                    <p:anim calcmode="lin" valueType="num">
                                      <p:cBhvr>
                                        <p:cTn id="27" dur="500" fill="hold"/>
                                        <p:tgtEl>
                                          <p:spTgt spid="569"/>
                                        </p:tgtEl>
                                        <p:attrNameLst>
                                          <p:attrName>ppt_w</p:attrName>
                                        </p:attrNameLst>
                                      </p:cBhvr>
                                      <p:tavLst>
                                        <p:tav tm="0">
                                          <p:val>
                                            <p:fltVal val="0"/>
                                          </p:val>
                                        </p:tav>
                                        <p:tav tm="100000">
                                          <p:val>
                                            <p:strVal val="#ppt_w"/>
                                          </p:val>
                                        </p:tav>
                                      </p:tavLst>
                                    </p:anim>
                                    <p:anim calcmode="lin" valueType="num">
                                      <p:cBhvr>
                                        <p:cTn id="28" dur="500" fill="hold"/>
                                        <p:tgtEl>
                                          <p:spTgt spid="569"/>
                                        </p:tgtEl>
                                        <p:attrNameLst>
                                          <p:attrName>ppt_h</p:attrName>
                                        </p:attrNameLst>
                                      </p:cBhvr>
                                      <p:tavLst>
                                        <p:tav tm="0">
                                          <p:val>
                                            <p:fltVal val="0"/>
                                          </p:val>
                                        </p:tav>
                                        <p:tav tm="100000">
                                          <p:val>
                                            <p:strVal val="#ppt_h"/>
                                          </p:val>
                                        </p:tav>
                                      </p:tavLst>
                                    </p:anim>
                                    <p:animEffect transition="in" filter="fade">
                                      <p:cBhvr>
                                        <p:cTn id="29" dur="500"/>
                                        <p:tgtEl>
                                          <p:spTgt spid="569"/>
                                        </p:tgtEl>
                                      </p:cBhvr>
                                    </p:animEffect>
                                  </p:childTnLst>
                                </p:cTn>
                              </p:par>
                              <p:par>
                                <p:cTn id="30" presetID="53" presetClass="entr" presetSubtype="16" fill="hold" nodeType="withEffect">
                                  <p:stCondLst>
                                    <p:cond delay="0"/>
                                  </p:stCondLst>
                                  <p:childTnLst>
                                    <p:set>
                                      <p:cBhvr>
                                        <p:cTn id="31" dur="1" fill="hold">
                                          <p:stCondLst>
                                            <p:cond delay="0"/>
                                          </p:stCondLst>
                                        </p:cTn>
                                        <p:tgtEl>
                                          <p:spTgt spid="570"/>
                                        </p:tgtEl>
                                        <p:attrNameLst>
                                          <p:attrName>style.visibility</p:attrName>
                                        </p:attrNameLst>
                                      </p:cBhvr>
                                      <p:to>
                                        <p:strVal val="visible"/>
                                      </p:to>
                                    </p:set>
                                    <p:anim calcmode="lin" valueType="num">
                                      <p:cBhvr>
                                        <p:cTn id="32" dur="500" fill="hold"/>
                                        <p:tgtEl>
                                          <p:spTgt spid="570"/>
                                        </p:tgtEl>
                                        <p:attrNameLst>
                                          <p:attrName>ppt_w</p:attrName>
                                        </p:attrNameLst>
                                      </p:cBhvr>
                                      <p:tavLst>
                                        <p:tav tm="0">
                                          <p:val>
                                            <p:fltVal val="0"/>
                                          </p:val>
                                        </p:tav>
                                        <p:tav tm="100000">
                                          <p:val>
                                            <p:strVal val="#ppt_w"/>
                                          </p:val>
                                        </p:tav>
                                      </p:tavLst>
                                    </p:anim>
                                    <p:anim calcmode="lin" valueType="num">
                                      <p:cBhvr>
                                        <p:cTn id="33" dur="500" fill="hold"/>
                                        <p:tgtEl>
                                          <p:spTgt spid="570"/>
                                        </p:tgtEl>
                                        <p:attrNameLst>
                                          <p:attrName>ppt_h</p:attrName>
                                        </p:attrNameLst>
                                      </p:cBhvr>
                                      <p:tavLst>
                                        <p:tav tm="0">
                                          <p:val>
                                            <p:fltVal val="0"/>
                                          </p:val>
                                        </p:tav>
                                        <p:tav tm="100000">
                                          <p:val>
                                            <p:strVal val="#ppt_h"/>
                                          </p:val>
                                        </p:tav>
                                      </p:tavLst>
                                    </p:anim>
                                    <p:animEffect transition="in" filter="fade">
                                      <p:cBhvr>
                                        <p:cTn id="34" dur="500"/>
                                        <p:tgtEl>
                                          <p:spTgt spid="570"/>
                                        </p:tgtEl>
                                      </p:cBhvr>
                                    </p:animEffect>
                                  </p:childTnLst>
                                </p:cTn>
                              </p:par>
                              <p:par>
                                <p:cTn id="35" presetID="53" presetClass="entr" presetSubtype="16" fill="hold" nodeType="withEffect">
                                  <p:stCondLst>
                                    <p:cond delay="0"/>
                                  </p:stCondLst>
                                  <p:childTnLst>
                                    <p:set>
                                      <p:cBhvr>
                                        <p:cTn id="36" dur="1" fill="hold">
                                          <p:stCondLst>
                                            <p:cond delay="0"/>
                                          </p:stCondLst>
                                        </p:cTn>
                                        <p:tgtEl>
                                          <p:spTgt spid="571"/>
                                        </p:tgtEl>
                                        <p:attrNameLst>
                                          <p:attrName>style.visibility</p:attrName>
                                        </p:attrNameLst>
                                      </p:cBhvr>
                                      <p:to>
                                        <p:strVal val="visible"/>
                                      </p:to>
                                    </p:set>
                                    <p:anim calcmode="lin" valueType="num">
                                      <p:cBhvr>
                                        <p:cTn id="37" dur="500" fill="hold"/>
                                        <p:tgtEl>
                                          <p:spTgt spid="571"/>
                                        </p:tgtEl>
                                        <p:attrNameLst>
                                          <p:attrName>ppt_w</p:attrName>
                                        </p:attrNameLst>
                                      </p:cBhvr>
                                      <p:tavLst>
                                        <p:tav tm="0">
                                          <p:val>
                                            <p:fltVal val="0"/>
                                          </p:val>
                                        </p:tav>
                                        <p:tav tm="100000">
                                          <p:val>
                                            <p:strVal val="#ppt_w"/>
                                          </p:val>
                                        </p:tav>
                                      </p:tavLst>
                                    </p:anim>
                                    <p:anim calcmode="lin" valueType="num">
                                      <p:cBhvr>
                                        <p:cTn id="38" dur="500" fill="hold"/>
                                        <p:tgtEl>
                                          <p:spTgt spid="571"/>
                                        </p:tgtEl>
                                        <p:attrNameLst>
                                          <p:attrName>ppt_h</p:attrName>
                                        </p:attrNameLst>
                                      </p:cBhvr>
                                      <p:tavLst>
                                        <p:tav tm="0">
                                          <p:val>
                                            <p:fltVal val="0"/>
                                          </p:val>
                                        </p:tav>
                                        <p:tav tm="100000">
                                          <p:val>
                                            <p:strVal val="#ppt_h"/>
                                          </p:val>
                                        </p:tav>
                                      </p:tavLst>
                                    </p:anim>
                                    <p:animEffect transition="in" filter="fade">
                                      <p:cBhvr>
                                        <p:cTn id="39" dur="500"/>
                                        <p:tgtEl>
                                          <p:spTgt spid="571"/>
                                        </p:tgtEl>
                                      </p:cBhvr>
                                    </p:animEffect>
                                  </p:childTnLst>
                                </p:cTn>
                              </p:par>
                              <p:par>
                                <p:cTn id="40" presetID="53" presetClass="entr" presetSubtype="16" fill="hold" nodeType="withEffect">
                                  <p:stCondLst>
                                    <p:cond delay="0"/>
                                  </p:stCondLst>
                                  <p:childTnLst>
                                    <p:set>
                                      <p:cBhvr>
                                        <p:cTn id="41" dur="1" fill="hold">
                                          <p:stCondLst>
                                            <p:cond delay="0"/>
                                          </p:stCondLst>
                                        </p:cTn>
                                        <p:tgtEl>
                                          <p:spTgt spid="572"/>
                                        </p:tgtEl>
                                        <p:attrNameLst>
                                          <p:attrName>style.visibility</p:attrName>
                                        </p:attrNameLst>
                                      </p:cBhvr>
                                      <p:to>
                                        <p:strVal val="visible"/>
                                      </p:to>
                                    </p:set>
                                    <p:anim calcmode="lin" valueType="num">
                                      <p:cBhvr>
                                        <p:cTn id="42" dur="500" fill="hold"/>
                                        <p:tgtEl>
                                          <p:spTgt spid="572"/>
                                        </p:tgtEl>
                                        <p:attrNameLst>
                                          <p:attrName>ppt_w</p:attrName>
                                        </p:attrNameLst>
                                      </p:cBhvr>
                                      <p:tavLst>
                                        <p:tav tm="0">
                                          <p:val>
                                            <p:fltVal val="0"/>
                                          </p:val>
                                        </p:tav>
                                        <p:tav tm="100000">
                                          <p:val>
                                            <p:strVal val="#ppt_w"/>
                                          </p:val>
                                        </p:tav>
                                      </p:tavLst>
                                    </p:anim>
                                    <p:anim calcmode="lin" valueType="num">
                                      <p:cBhvr>
                                        <p:cTn id="43" dur="500" fill="hold"/>
                                        <p:tgtEl>
                                          <p:spTgt spid="572"/>
                                        </p:tgtEl>
                                        <p:attrNameLst>
                                          <p:attrName>ppt_h</p:attrName>
                                        </p:attrNameLst>
                                      </p:cBhvr>
                                      <p:tavLst>
                                        <p:tav tm="0">
                                          <p:val>
                                            <p:fltVal val="0"/>
                                          </p:val>
                                        </p:tav>
                                        <p:tav tm="100000">
                                          <p:val>
                                            <p:strVal val="#ppt_h"/>
                                          </p:val>
                                        </p:tav>
                                      </p:tavLst>
                                    </p:anim>
                                    <p:animEffect transition="in" filter="fade">
                                      <p:cBhvr>
                                        <p:cTn id="44" dur="500"/>
                                        <p:tgtEl>
                                          <p:spTgt spid="572"/>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574">
                                            <p:txEl>
                                              <p:pRg st="0" end="0"/>
                                            </p:txEl>
                                          </p:spTgt>
                                        </p:tgtEl>
                                        <p:attrNameLst>
                                          <p:attrName>style.visibility</p:attrName>
                                        </p:attrNameLst>
                                      </p:cBhvr>
                                      <p:to>
                                        <p:strVal val="visible"/>
                                      </p:to>
                                    </p:set>
                                    <p:animEffect transition="in" filter="fade">
                                      <p:cBhvr>
                                        <p:cTn id="54" dur="1000"/>
                                        <p:tgtEl>
                                          <p:spTgt spid="574">
                                            <p:txEl>
                                              <p:pRg st="0" end="0"/>
                                            </p:txEl>
                                          </p:spTgt>
                                        </p:tgtEl>
                                      </p:cBhvr>
                                    </p:animEffect>
                                    <p:anim calcmode="lin" valueType="num">
                                      <p:cBhvr>
                                        <p:cTn id="55" dur="1000" fill="hold"/>
                                        <p:tgtEl>
                                          <p:spTgt spid="57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57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animBg="1"/>
      <p:bldP spid="573" grpId="0"/>
      <p:bldP spid="57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39"/>
          <p:cNvPicPr preferRelativeResize="0"/>
          <p:nvPr/>
        </p:nvPicPr>
        <p:blipFill>
          <a:blip r:embed="rId3">
            <a:alphaModFix/>
          </a:blip>
          <a:stretch>
            <a:fillRect/>
          </a:stretch>
        </p:blipFill>
        <p:spPr>
          <a:xfrm rot="8503716">
            <a:off x="381752" y="-696678"/>
            <a:ext cx="1378678" cy="2555475"/>
          </a:xfrm>
          <a:prstGeom prst="rect">
            <a:avLst/>
          </a:prstGeom>
          <a:noFill/>
          <a:ln>
            <a:noFill/>
          </a:ln>
        </p:spPr>
      </p:pic>
      <p:sp>
        <p:nvSpPr>
          <p:cNvPr id="567" name="Google Shape;567;p39"/>
          <p:cNvSpPr/>
          <p:nvPr/>
        </p:nvSpPr>
        <p:spPr>
          <a:xfrm>
            <a:off x="940038" y="1537602"/>
            <a:ext cx="3547200" cy="788100"/>
          </a:xfrm>
          <a:prstGeom prst="roundRect">
            <a:avLst>
              <a:gd name="adj" fmla="val 11344"/>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8" name="Google Shape;568;p39"/>
          <p:cNvPicPr preferRelativeResize="0"/>
          <p:nvPr/>
        </p:nvPicPr>
        <p:blipFill>
          <a:blip r:embed="rId4">
            <a:alphaModFix/>
          </a:blip>
          <a:stretch>
            <a:fillRect/>
          </a:stretch>
        </p:blipFill>
        <p:spPr>
          <a:xfrm>
            <a:off x="4737046" y="2701677"/>
            <a:ext cx="3763749" cy="2059300"/>
          </a:xfrm>
          <a:prstGeom prst="rect">
            <a:avLst/>
          </a:prstGeom>
          <a:noFill/>
          <a:ln>
            <a:noFill/>
          </a:ln>
        </p:spPr>
      </p:pic>
      <p:pic>
        <p:nvPicPr>
          <p:cNvPr id="569" name="Google Shape;569;p39"/>
          <p:cNvPicPr preferRelativeResize="0"/>
          <p:nvPr/>
        </p:nvPicPr>
        <p:blipFill>
          <a:blip r:embed="rId5">
            <a:alphaModFix/>
          </a:blip>
          <a:stretch>
            <a:fillRect/>
          </a:stretch>
        </p:blipFill>
        <p:spPr>
          <a:xfrm>
            <a:off x="4737046" y="589950"/>
            <a:ext cx="1415450" cy="2534652"/>
          </a:xfrm>
          <a:prstGeom prst="rect">
            <a:avLst/>
          </a:prstGeom>
          <a:noFill/>
          <a:ln>
            <a:noFill/>
          </a:ln>
        </p:spPr>
      </p:pic>
      <p:pic>
        <p:nvPicPr>
          <p:cNvPr id="570" name="Google Shape;570;p39"/>
          <p:cNvPicPr preferRelativeResize="0"/>
          <p:nvPr/>
        </p:nvPicPr>
        <p:blipFill>
          <a:blip r:embed="rId5">
            <a:alphaModFix/>
          </a:blip>
          <a:stretch>
            <a:fillRect/>
          </a:stretch>
        </p:blipFill>
        <p:spPr>
          <a:xfrm>
            <a:off x="5816346" y="200700"/>
            <a:ext cx="1605149" cy="2874350"/>
          </a:xfrm>
          <a:prstGeom prst="rect">
            <a:avLst/>
          </a:prstGeom>
          <a:noFill/>
          <a:ln>
            <a:noFill/>
          </a:ln>
        </p:spPr>
      </p:pic>
      <p:pic>
        <p:nvPicPr>
          <p:cNvPr id="571" name="Google Shape;571;p39"/>
          <p:cNvPicPr preferRelativeResize="0"/>
          <p:nvPr/>
        </p:nvPicPr>
        <p:blipFill>
          <a:blip r:embed="rId5">
            <a:alphaModFix/>
          </a:blip>
          <a:stretch>
            <a:fillRect/>
          </a:stretch>
        </p:blipFill>
        <p:spPr>
          <a:xfrm>
            <a:off x="7085346" y="540400"/>
            <a:ext cx="1415450" cy="2534652"/>
          </a:xfrm>
          <a:prstGeom prst="rect">
            <a:avLst/>
          </a:prstGeom>
          <a:noFill/>
          <a:ln>
            <a:noFill/>
          </a:ln>
        </p:spPr>
      </p:pic>
      <p:pic>
        <p:nvPicPr>
          <p:cNvPr id="572" name="Google Shape;572;p39"/>
          <p:cNvPicPr preferRelativeResize="0"/>
          <p:nvPr/>
        </p:nvPicPr>
        <p:blipFill>
          <a:blip r:embed="rId6">
            <a:alphaModFix/>
          </a:blip>
          <a:stretch>
            <a:fillRect/>
          </a:stretch>
        </p:blipFill>
        <p:spPr>
          <a:xfrm>
            <a:off x="7459201" y="1544213"/>
            <a:ext cx="1644335" cy="1986575"/>
          </a:xfrm>
          <a:prstGeom prst="rect">
            <a:avLst/>
          </a:prstGeom>
          <a:noFill/>
          <a:ln>
            <a:noFill/>
          </a:ln>
        </p:spPr>
      </p:pic>
      <p:sp>
        <p:nvSpPr>
          <p:cNvPr id="573" name="Google Shape;573;p39"/>
          <p:cNvSpPr txBox="1">
            <a:spLocks noGrp="1"/>
          </p:cNvSpPr>
          <p:nvPr>
            <p:ph type="title"/>
          </p:nvPr>
        </p:nvSpPr>
        <p:spPr>
          <a:xfrm>
            <a:off x="962088" y="1647427"/>
            <a:ext cx="35031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Tóm tắt – </a:t>
            </a:r>
            <a:br>
              <a:rPr lang="en"/>
            </a:br>
            <a:r>
              <a:rPr lang="en"/>
              <a:t>Câu chuyện 2</a:t>
            </a:r>
            <a:endParaRPr/>
          </a:p>
        </p:txBody>
      </p:sp>
      <p:sp>
        <p:nvSpPr>
          <p:cNvPr id="574" name="Google Shape;574;p39"/>
          <p:cNvSpPr txBox="1">
            <a:spLocks noGrp="1"/>
          </p:cNvSpPr>
          <p:nvPr>
            <p:ph type="subTitle" idx="1"/>
          </p:nvPr>
        </p:nvSpPr>
        <p:spPr>
          <a:xfrm>
            <a:off x="210246" y="2180683"/>
            <a:ext cx="4361754" cy="1192104"/>
          </a:xfrm>
          <a:prstGeom prst="rect">
            <a:avLst/>
          </a:prstGeom>
        </p:spPr>
        <p:txBody>
          <a:bodyPr spcFirstLastPara="1" wrap="square" lIns="91425" tIns="91425" rIns="91425" bIns="91425" anchor="t" anchorCtr="0">
            <a:noAutofit/>
          </a:bodyPr>
          <a:lstStyle/>
          <a:p>
            <a:pPr algn="just"/>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Bác tiểu mỗ ở huyện Lạng Giang đang bổ củi ở sườn núi thấy một con hổ bị hóc  xương bèn giúp hổ lấy xương ra. Để tạ ơn, hổ đền ơn bác cả khi sống và khi chết.</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descr="A tiger walking on a black background&#10;&#10;Description automatically generated with medium confidence">
            <a:extLst>
              <a:ext uri="{FF2B5EF4-FFF2-40B4-BE49-F238E27FC236}">
                <a16:creationId xmlns:a16="http://schemas.microsoft.com/office/drawing/2014/main" id="{4778CD5F-B65B-B157-A451-8D813FD806A2}"/>
              </a:ext>
            </a:extLst>
          </p:cNvPr>
          <p:cNvPicPr>
            <a:picLocks noChangeAspect="1"/>
          </p:cNvPicPr>
          <p:nvPr/>
        </p:nvPicPr>
        <p:blipFill>
          <a:blip r:embed="rId7"/>
          <a:stretch>
            <a:fillRect/>
          </a:stretch>
        </p:blipFill>
        <p:spPr>
          <a:xfrm>
            <a:off x="5166058" y="1333907"/>
            <a:ext cx="2875321" cy="1892312"/>
          </a:xfrm>
          <a:prstGeom prst="rect">
            <a:avLst/>
          </a:prstGeom>
        </p:spPr>
      </p:pic>
      <p:pic>
        <p:nvPicPr>
          <p:cNvPr id="7" name="Picture 6">
            <a:extLst>
              <a:ext uri="{FF2B5EF4-FFF2-40B4-BE49-F238E27FC236}">
                <a16:creationId xmlns:a16="http://schemas.microsoft.com/office/drawing/2014/main" id="{0FA46461-5CEA-805D-54B9-603510FBD6A0}"/>
              </a:ext>
            </a:extLst>
          </p:cNvPr>
          <p:cNvPicPr>
            <a:picLocks noChangeAspect="1"/>
          </p:cNvPicPr>
          <p:nvPr/>
        </p:nvPicPr>
        <p:blipFill>
          <a:blip r:embed="rId8"/>
          <a:stretch>
            <a:fillRect/>
          </a:stretch>
        </p:blipFill>
        <p:spPr>
          <a:xfrm>
            <a:off x="-509841" y="282310"/>
            <a:ext cx="2730233" cy="2730233"/>
          </a:xfrm>
          <a:prstGeom prst="rect">
            <a:avLst/>
          </a:prstGeom>
        </p:spPr>
      </p:pic>
    </p:spTree>
    <p:extLst>
      <p:ext uri="{BB962C8B-B14F-4D97-AF65-F5344CB8AC3E}">
        <p14:creationId xmlns:p14="http://schemas.microsoft.com/office/powerpoint/2010/main" val="226837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73"/>
                                        </p:tgtEl>
                                        <p:attrNameLst>
                                          <p:attrName>style.visibility</p:attrName>
                                        </p:attrNameLst>
                                      </p:cBhvr>
                                      <p:to>
                                        <p:strVal val="visible"/>
                                      </p:to>
                                    </p:set>
                                    <p:anim calcmode="lin" valueType="num">
                                      <p:cBhvr>
                                        <p:cTn id="7" dur="500" fill="hold"/>
                                        <p:tgtEl>
                                          <p:spTgt spid="573"/>
                                        </p:tgtEl>
                                        <p:attrNameLst>
                                          <p:attrName>ppt_w</p:attrName>
                                        </p:attrNameLst>
                                      </p:cBhvr>
                                      <p:tavLst>
                                        <p:tav tm="0">
                                          <p:val>
                                            <p:fltVal val="0"/>
                                          </p:val>
                                        </p:tav>
                                        <p:tav tm="100000">
                                          <p:val>
                                            <p:strVal val="#ppt_w"/>
                                          </p:val>
                                        </p:tav>
                                      </p:tavLst>
                                    </p:anim>
                                    <p:anim calcmode="lin" valueType="num">
                                      <p:cBhvr>
                                        <p:cTn id="8" dur="500" fill="hold"/>
                                        <p:tgtEl>
                                          <p:spTgt spid="573"/>
                                        </p:tgtEl>
                                        <p:attrNameLst>
                                          <p:attrName>ppt_h</p:attrName>
                                        </p:attrNameLst>
                                      </p:cBhvr>
                                      <p:tavLst>
                                        <p:tav tm="0">
                                          <p:val>
                                            <p:fltVal val="0"/>
                                          </p:val>
                                        </p:tav>
                                        <p:tav tm="100000">
                                          <p:val>
                                            <p:strVal val="#ppt_h"/>
                                          </p:val>
                                        </p:tav>
                                      </p:tavLst>
                                    </p:anim>
                                    <p:animEffect transition="in" filter="fade">
                                      <p:cBhvr>
                                        <p:cTn id="9" dur="500"/>
                                        <p:tgtEl>
                                          <p:spTgt spid="57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67"/>
                                        </p:tgtEl>
                                        <p:attrNameLst>
                                          <p:attrName>style.visibility</p:attrName>
                                        </p:attrNameLst>
                                      </p:cBhvr>
                                      <p:to>
                                        <p:strVal val="visible"/>
                                      </p:to>
                                    </p:set>
                                    <p:anim calcmode="lin" valueType="num">
                                      <p:cBhvr>
                                        <p:cTn id="12" dur="500" fill="hold"/>
                                        <p:tgtEl>
                                          <p:spTgt spid="567"/>
                                        </p:tgtEl>
                                        <p:attrNameLst>
                                          <p:attrName>ppt_w</p:attrName>
                                        </p:attrNameLst>
                                      </p:cBhvr>
                                      <p:tavLst>
                                        <p:tav tm="0">
                                          <p:val>
                                            <p:fltVal val="0"/>
                                          </p:val>
                                        </p:tav>
                                        <p:tav tm="100000">
                                          <p:val>
                                            <p:strVal val="#ppt_w"/>
                                          </p:val>
                                        </p:tav>
                                      </p:tavLst>
                                    </p:anim>
                                    <p:anim calcmode="lin" valueType="num">
                                      <p:cBhvr>
                                        <p:cTn id="13" dur="500" fill="hold"/>
                                        <p:tgtEl>
                                          <p:spTgt spid="567"/>
                                        </p:tgtEl>
                                        <p:attrNameLst>
                                          <p:attrName>ppt_h</p:attrName>
                                        </p:attrNameLst>
                                      </p:cBhvr>
                                      <p:tavLst>
                                        <p:tav tm="0">
                                          <p:val>
                                            <p:fltVal val="0"/>
                                          </p:val>
                                        </p:tav>
                                        <p:tav tm="100000">
                                          <p:val>
                                            <p:strVal val="#ppt_h"/>
                                          </p:val>
                                        </p:tav>
                                      </p:tavLst>
                                    </p:anim>
                                    <p:animEffect transition="in" filter="fade">
                                      <p:cBhvr>
                                        <p:cTn id="14" dur="500"/>
                                        <p:tgtEl>
                                          <p:spTgt spid="567"/>
                                        </p:tgtEl>
                                      </p:cBhvr>
                                    </p:animEffect>
                                  </p:childTnLst>
                                </p:cTn>
                              </p:par>
                              <p:par>
                                <p:cTn id="15" presetID="53" presetClass="entr" presetSubtype="16" fill="hold" nodeType="withEffect">
                                  <p:stCondLst>
                                    <p:cond delay="0"/>
                                  </p:stCondLst>
                                  <p:childTnLst>
                                    <p:set>
                                      <p:cBhvr>
                                        <p:cTn id="16" dur="1" fill="hold">
                                          <p:stCondLst>
                                            <p:cond delay="0"/>
                                          </p:stCondLst>
                                        </p:cTn>
                                        <p:tgtEl>
                                          <p:spTgt spid="568"/>
                                        </p:tgtEl>
                                        <p:attrNameLst>
                                          <p:attrName>style.visibility</p:attrName>
                                        </p:attrNameLst>
                                      </p:cBhvr>
                                      <p:to>
                                        <p:strVal val="visible"/>
                                      </p:to>
                                    </p:set>
                                    <p:anim calcmode="lin" valueType="num">
                                      <p:cBhvr>
                                        <p:cTn id="17" dur="500" fill="hold"/>
                                        <p:tgtEl>
                                          <p:spTgt spid="568"/>
                                        </p:tgtEl>
                                        <p:attrNameLst>
                                          <p:attrName>ppt_w</p:attrName>
                                        </p:attrNameLst>
                                      </p:cBhvr>
                                      <p:tavLst>
                                        <p:tav tm="0">
                                          <p:val>
                                            <p:fltVal val="0"/>
                                          </p:val>
                                        </p:tav>
                                        <p:tav tm="100000">
                                          <p:val>
                                            <p:strVal val="#ppt_w"/>
                                          </p:val>
                                        </p:tav>
                                      </p:tavLst>
                                    </p:anim>
                                    <p:anim calcmode="lin" valueType="num">
                                      <p:cBhvr>
                                        <p:cTn id="18" dur="500" fill="hold"/>
                                        <p:tgtEl>
                                          <p:spTgt spid="568"/>
                                        </p:tgtEl>
                                        <p:attrNameLst>
                                          <p:attrName>ppt_h</p:attrName>
                                        </p:attrNameLst>
                                      </p:cBhvr>
                                      <p:tavLst>
                                        <p:tav tm="0">
                                          <p:val>
                                            <p:fltVal val="0"/>
                                          </p:val>
                                        </p:tav>
                                        <p:tav tm="100000">
                                          <p:val>
                                            <p:strVal val="#ppt_h"/>
                                          </p:val>
                                        </p:tav>
                                      </p:tavLst>
                                    </p:anim>
                                    <p:animEffect transition="in" filter="fade">
                                      <p:cBhvr>
                                        <p:cTn id="19" dur="500"/>
                                        <p:tgtEl>
                                          <p:spTgt spid="568"/>
                                        </p:tgtEl>
                                      </p:cBhvr>
                                    </p:animEffect>
                                  </p:childTnLst>
                                </p:cTn>
                              </p:par>
                              <p:par>
                                <p:cTn id="20" presetID="53" presetClass="entr" presetSubtype="16" fill="hold" nodeType="withEffect">
                                  <p:stCondLst>
                                    <p:cond delay="0"/>
                                  </p:stCondLst>
                                  <p:childTnLst>
                                    <p:set>
                                      <p:cBhvr>
                                        <p:cTn id="21" dur="1" fill="hold">
                                          <p:stCondLst>
                                            <p:cond delay="0"/>
                                          </p:stCondLst>
                                        </p:cTn>
                                        <p:tgtEl>
                                          <p:spTgt spid="569"/>
                                        </p:tgtEl>
                                        <p:attrNameLst>
                                          <p:attrName>style.visibility</p:attrName>
                                        </p:attrNameLst>
                                      </p:cBhvr>
                                      <p:to>
                                        <p:strVal val="visible"/>
                                      </p:to>
                                    </p:set>
                                    <p:anim calcmode="lin" valueType="num">
                                      <p:cBhvr>
                                        <p:cTn id="22" dur="500" fill="hold"/>
                                        <p:tgtEl>
                                          <p:spTgt spid="569"/>
                                        </p:tgtEl>
                                        <p:attrNameLst>
                                          <p:attrName>ppt_w</p:attrName>
                                        </p:attrNameLst>
                                      </p:cBhvr>
                                      <p:tavLst>
                                        <p:tav tm="0">
                                          <p:val>
                                            <p:fltVal val="0"/>
                                          </p:val>
                                        </p:tav>
                                        <p:tav tm="100000">
                                          <p:val>
                                            <p:strVal val="#ppt_w"/>
                                          </p:val>
                                        </p:tav>
                                      </p:tavLst>
                                    </p:anim>
                                    <p:anim calcmode="lin" valueType="num">
                                      <p:cBhvr>
                                        <p:cTn id="23" dur="500" fill="hold"/>
                                        <p:tgtEl>
                                          <p:spTgt spid="569"/>
                                        </p:tgtEl>
                                        <p:attrNameLst>
                                          <p:attrName>ppt_h</p:attrName>
                                        </p:attrNameLst>
                                      </p:cBhvr>
                                      <p:tavLst>
                                        <p:tav tm="0">
                                          <p:val>
                                            <p:fltVal val="0"/>
                                          </p:val>
                                        </p:tav>
                                        <p:tav tm="100000">
                                          <p:val>
                                            <p:strVal val="#ppt_h"/>
                                          </p:val>
                                        </p:tav>
                                      </p:tavLst>
                                    </p:anim>
                                    <p:animEffect transition="in" filter="fade">
                                      <p:cBhvr>
                                        <p:cTn id="24" dur="500"/>
                                        <p:tgtEl>
                                          <p:spTgt spid="569"/>
                                        </p:tgtEl>
                                      </p:cBhvr>
                                    </p:animEffect>
                                  </p:childTnLst>
                                </p:cTn>
                              </p:par>
                              <p:par>
                                <p:cTn id="25" presetID="53" presetClass="entr" presetSubtype="16" fill="hold" nodeType="withEffect">
                                  <p:stCondLst>
                                    <p:cond delay="0"/>
                                  </p:stCondLst>
                                  <p:childTnLst>
                                    <p:set>
                                      <p:cBhvr>
                                        <p:cTn id="26" dur="1" fill="hold">
                                          <p:stCondLst>
                                            <p:cond delay="0"/>
                                          </p:stCondLst>
                                        </p:cTn>
                                        <p:tgtEl>
                                          <p:spTgt spid="570"/>
                                        </p:tgtEl>
                                        <p:attrNameLst>
                                          <p:attrName>style.visibility</p:attrName>
                                        </p:attrNameLst>
                                      </p:cBhvr>
                                      <p:to>
                                        <p:strVal val="visible"/>
                                      </p:to>
                                    </p:set>
                                    <p:anim calcmode="lin" valueType="num">
                                      <p:cBhvr>
                                        <p:cTn id="27" dur="500" fill="hold"/>
                                        <p:tgtEl>
                                          <p:spTgt spid="570"/>
                                        </p:tgtEl>
                                        <p:attrNameLst>
                                          <p:attrName>ppt_w</p:attrName>
                                        </p:attrNameLst>
                                      </p:cBhvr>
                                      <p:tavLst>
                                        <p:tav tm="0">
                                          <p:val>
                                            <p:fltVal val="0"/>
                                          </p:val>
                                        </p:tav>
                                        <p:tav tm="100000">
                                          <p:val>
                                            <p:strVal val="#ppt_w"/>
                                          </p:val>
                                        </p:tav>
                                      </p:tavLst>
                                    </p:anim>
                                    <p:anim calcmode="lin" valueType="num">
                                      <p:cBhvr>
                                        <p:cTn id="28" dur="500" fill="hold"/>
                                        <p:tgtEl>
                                          <p:spTgt spid="570"/>
                                        </p:tgtEl>
                                        <p:attrNameLst>
                                          <p:attrName>ppt_h</p:attrName>
                                        </p:attrNameLst>
                                      </p:cBhvr>
                                      <p:tavLst>
                                        <p:tav tm="0">
                                          <p:val>
                                            <p:fltVal val="0"/>
                                          </p:val>
                                        </p:tav>
                                        <p:tav tm="100000">
                                          <p:val>
                                            <p:strVal val="#ppt_h"/>
                                          </p:val>
                                        </p:tav>
                                      </p:tavLst>
                                    </p:anim>
                                    <p:animEffect transition="in" filter="fade">
                                      <p:cBhvr>
                                        <p:cTn id="29" dur="500"/>
                                        <p:tgtEl>
                                          <p:spTgt spid="570"/>
                                        </p:tgtEl>
                                      </p:cBhvr>
                                    </p:animEffect>
                                  </p:childTnLst>
                                </p:cTn>
                              </p:par>
                              <p:par>
                                <p:cTn id="30" presetID="53" presetClass="entr" presetSubtype="16" fill="hold" nodeType="withEffect">
                                  <p:stCondLst>
                                    <p:cond delay="0"/>
                                  </p:stCondLst>
                                  <p:childTnLst>
                                    <p:set>
                                      <p:cBhvr>
                                        <p:cTn id="31" dur="1" fill="hold">
                                          <p:stCondLst>
                                            <p:cond delay="0"/>
                                          </p:stCondLst>
                                        </p:cTn>
                                        <p:tgtEl>
                                          <p:spTgt spid="571"/>
                                        </p:tgtEl>
                                        <p:attrNameLst>
                                          <p:attrName>style.visibility</p:attrName>
                                        </p:attrNameLst>
                                      </p:cBhvr>
                                      <p:to>
                                        <p:strVal val="visible"/>
                                      </p:to>
                                    </p:set>
                                    <p:anim calcmode="lin" valueType="num">
                                      <p:cBhvr>
                                        <p:cTn id="32" dur="500" fill="hold"/>
                                        <p:tgtEl>
                                          <p:spTgt spid="571"/>
                                        </p:tgtEl>
                                        <p:attrNameLst>
                                          <p:attrName>ppt_w</p:attrName>
                                        </p:attrNameLst>
                                      </p:cBhvr>
                                      <p:tavLst>
                                        <p:tav tm="0">
                                          <p:val>
                                            <p:fltVal val="0"/>
                                          </p:val>
                                        </p:tav>
                                        <p:tav tm="100000">
                                          <p:val>
                                            <p:strVal val="#ppt_w"/>
                                          </p:val>
                                        </p:tav>
                                      </p:tavLst>
                                    </p:anim>
                                    <p:anim calcmode="lin" valueType="num">
                                      <p:cBhvr>
                                        <p:cTn id="33" dur="500" fill="hold"/>
                                        <p:tgtEl>
                                          <p:spTgt spid="571"/>
                                        </p:tgtEl>
                                        <p:attrNameLst>
                                          <p:attrName>ppt_h</p:attrName>
                                        </p:attrNameLst>
                                      </p:cBhvr>
                                      <p:tavLst>
                                        <p:tav tm="0">
                                          <p:val>
                                            <p:fltVal val="0"/>
                                          </p:val>
                                        </p:tav>
                                        <p:tav tm="100000">
                                          <p:val>
                                            <p:strVal val="#ppt_h"/>
                                          </p:val>
                                        </p:tav>
                                      </p:tavLst>
                                    </p:anim>
                                    <p:animEffect transition="in" filter="fade">
                                      <p:cBhvr>
                                        <p:cTn id="34" dur="500"/>
                                        <p:tgtEl>
                                          <p:spTgt spid="571"/>
                                        </p:tgtEl>
                                      </p:cBhvr>
                                    </p:animEffect>
                                  </p:childTnLst>
                                </p:cTn>
                              </p:par>
                              <p:par>
                                <p:cTn id="35" presetID="53" presetClass="entr" presetSubtype="16" fill="hold" nodeType="withEffect">
                                  <p:stCondLst>
                                    <p:cond delay="0"/>
                                  </p:stCondLst>
                                  <p:childTnLst>
                                    <p:set>
                                      <p:cBhvr>
                                        <p:cTn id="36" dur="1" fill="hold">
                                          <p:stCondLst>
                                            <p:cond delay="0"/>
                                          </p:stCondLst>
                                        </p:cTn>
                                        <p:tgtEl>
                                          <p:spTgt spid="572"/>
                                        </p:tgtEl>
                                        <p:attrNameLst>
                                          <p:attrName>style.visibility</p:attrName>
                                        </p:attrNameLst>
                                      </p:cBhvr>
                                      <p:to>
                                        <p:strVal val="visible"/>
                                      </p:to>
                                    </p:set>
                                    <p:anim calcmode="lin" valueType="num">
                                      <p:cBhvr>
                                        <p:cTn id="37" dur="500" fill="hold"/>
                                        <p:tgtEl>
                                          <p:spTgt spid="572"/>
                                        </p:tgtEl>
                                        <p:attrNameLst>
                                          <p:attrName>ppt_w</p:attrName>
                                        </p:attrNameLst>
                                      </p:cBhvr>
                                      <p:tavLst>
                                        <p:tav tm="0">
                                          <p:val>
                                            <p:fltVal val="0"/>
                                          </p:val>
                                        </p:tav>
                                        <p:tav tm="100000">
                                          <p:val>
                                            <p:strVal val="#ppt_w"/>
                                          </p:val>
                                        </p:tav>
                                      </p:tavLst>
                                    </p:anim>
                                    <p:anim calcmode="lin" valueType="num">
                                      <p:cBhvr>
                                        <p:cTn id="38" dur="500" fill="hold"/>
                                        <p:tgtEl>
                                          <p:spTgt spid="572"/>
                                        </p:tgtEl>
                                        <p:attrNameLst>
                                          <p:attrName>ppt_h</p:attrName>
                                        </p:attrNameLst>
                                      </p:cBhvr>
                                      <p:tavLst>
                                        <p:tav tm="0">
                                          <p:val>
                                            <p:fltVal val="0"/>
                                          </p:val>
                                        </p:tav>
                                        <p:tav tm="100000">
                                          <p:val>
                                            <p:strVal val="#ppt_h"/>
                                          </p:val>
                                        </p:tav>
                                      </p:tavLst>
                                    </p:anim>
                                    <p:animEffect transition="in" filter="fade">
                                      <p:cBhvr>
                                        <p:cTn id="39" dur="500"/>
                                        <p:tgtEl>
                                          <p:spTgt spid="572"/>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74">
                                            <p:txEl>
                                              <p:pRg st="0" end="0"/>
                                            </p:txEl>
                                          </p:spTgt>
                                        </p:tgtEl>
                                        <p:attrNameLst>
                                          <p:attrName>style.visibility</p:attrName>
                                        </p:attrNameLst>
                                      </p:cBhvr>
                                      <p:to>
                                        <p:strVal val="visible"/>
                                      </p:to>
                                    </p:set>
                                    <p:animEffect transition="in" filter="fade">
                                      <p:cBhvr>
                                        <p:cTn id="49" dur="1000"/>
                                        <p:tgtEl>
                                          <p:spTgt spid="574">
                                            <p:txEl>
                                              <p:pRg st="0" end="0"/>
                                            </p:txEl>
                                          </p:spTgt>
                                        </p:tgtEl>
                                      </p:cBhvr>
                                    </p:animEffect>
                                    <p:anim calcmode="lin" valueType="num">
                                      <p:cBhvr>
                                        <p:cTn id="50" dur="1000" fill="hold"/>
                                        <p:tgtEl>
                                          <p:spTgt spid="574">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57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0" animBg="1"/>
      <p:bldP spid="573" grpId="0"/>
      <p:bldP spid="57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2" name="Picture 1" descr="A tiger walking on a black background&#10;&#10;Description automatically generated with medium confidence">
            <a:extLst>
              <a:ext uri="{FF2B5EF4-FFF2-40B4-BE49-F238E27FC236}">
                <a16:creationId xmlns:a16="http://schemas.microsoft.com/office/drawing/2014/main" id="{979A4317-0732-971C-8F20-00AB65DB3A0B}"/>
              </a:ext>
            </a:extLst>
          </p:cNvPr>
          <p:cNvPicPr>
            <a:picLocks noChangeAspect="1"/>
          </p:cNvPicPr>
          <p:nvPr/>
        </p:nvPicPr>
        <p:blipFill>
          <a:blip r:embed="rId3"/>
          <a:stretch>
            <a:fillRect/>
          </a:stretch>
        </p:blipFill>
        <p:spPr>
          <a:xfrm>
            <a:off x="5337142" y="2581674"/>
            <a:ext cx="4221522" cy="2778277"/>
          </a:xfrm>
          <a:prstGeom prst="rect">
            <a:avLst/>
          </a:prstGeom>
        </p:spPr>
      </p:pic>
      <p:pic>
        <p:nvPicPr>
          <p:cNvPr id="582" name="Google Shape;582;p40"/>
          <p:cNvPicPr preferRelativeResize="0"/>
          <p:nvPr/>
        </p:nvPicPr>
        <p:blipFill rotWithShape="1">
          <a:blip r:embed="rId4">
            <a:alphaModFix/>
          </a:blip>
          <a:srcRect l="33884"/>
          <a:stretch/>
        </p:blipFill>
        <p:spPr>
          <a:xfrm rot="-8294132">
            <a:off x="203212" y="3562312"/>
            <a:ext cx="1783452" cy="1721976"/>
          </a:xfrm>
          <a:prstGeom prst="rect">
            <a:avLst/>
          </a:prstGeom>
          <a:noFill/>
          <a:ln>
            <a:noFill/>
          </a:ln>
        </p:spPr>
      </p:pic>
      <p:grpSp>
        <p:nvGrpSpPr>
          <p:cNvPr id="583" name="Google Shape;583;p40"/>
          <p:cNvGrpSpPr/>
          <p:nvPr/>
        </p:nvGrpSpPr>
        <p:grpSpPr>
          <a:xfrm>
            <a:off x="3853996" y="744068"/>
            <a:ext cx="1436007" cy="1436007"/>
            <a:chOff x="1168475" y="253275"/>
            <a:chExt cx="448500" cy="448500"/>
          </a:xfrm>
        </p:grpSpPr>
        <p:sp>
          <p:nvSpPr>
            <p:cNvPr id="584" name="Google Shape;584;p40"/>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40"/>
          <p:cNvSpPr txBox="1">
            <a:spLocks noGrp="1"/>
          </p:cNvSpPr>
          <p:nvPr>
            <p:ph type="title"/>
          </p:nvPr>
        </p:nvSpPr>
        <p:spPr>
          <a:xfrm>
            <a:off x="1754258" y="2743661"/>
            <a:ext cx="505619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Times New Roman" panose="02020603050405020304" pitchFamily="18" charset="0"/>
                <a:cs typeface="Times New Roman" panose="02020603050405020304" pitchFamily="18" charset="0"/>
              </a:rPr>
              <a:t>Khám phá </a:t>
            </a:r>
            <a:br>
              <a:rPr lang="en" b="1">
                <a:latin typeface="Times New Roman" panose="02020603050405020304" pitchFamily="18" charset="0"/>
                <a:cs typeface="Times New Roman" panose="02020603050405020304" pitchFamily="18" charset="0"/>
              </a:rPr>
            </a:br>
            <a:r>
              <a:rPr lang="en" b="1">
                <a:latin typeface="Times New Roman" panose="02020603050405020304" pitchFamily="18" charset="0"/>
                <a:cs typeface="Times New Roman" panose="02020603050405020304" pitchFamily="18" charset="0"/>
              </a:rPr>
              <a:t>văn bản</a:t>
            </a:r>
            <a:endParaRPr b="1">
              <a:latin typeface="Times New Roman" panose="02020603050405020304" pitchFamily="18" charset="0"/>
              <a:cs typeface="Times New Roman" panose="02020603050405020304" pitchFamily="18" charset="0"/>
            </a:endParaRPr>
          </a:p>
        </p:txBody>
      </p:sp>
      <p:sp>
        <p:nvSpPr>
          <p:cNvPr id="587" name="Google Shape;587;p40"/>
          <p:cNvSpPr txBox="1">
            <a:spLocks noGrp="1"/>
          </p:cNvSpPr>
          <p:nvPr>
            <p:ph type="title" idx="2"/>
          </p:nvPr>
        </p:nvSpPr>
        <p:spPr>
          <a:xfrm>
            <a:off x="3527850" y="799521"/>
            <a:ext cx="2088300" cy="132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1">
                <a:latin typeface="Times New Roman" panose="02020603050405020304" pitchFamily="18" charset="0"/>
                <a:cs typeface="Times New Roman" panose="02020603050405020304" pitchFamily="18" charset="0"/>
              </a:rPr>
              <a:t>II</a:t>
            </a:r>
            <a:endParaRPr b="1" i="1">
              <a:latin typeface="Times New Roman" panose="02020603050405020304" pitchFamily="18" charset="0"/>
              <a:cs typeface="Times New Roman" panose="02020603050405020304" pitchFamily="18" charset="0"/>
            </a:endParaRPr>
          </a:p>
        </p:txBody>
      </p:sp>
      <p:sp>
        <p:nvSpPr>
          <p:cNvPr id="589" name="Google Shape;589;p40"/>
          <p:cNvSpPr/>
          <p:nvPr/>
        </p:nvSpPr>
        <p:spPr>
          <a:xfrm>
            <a:off x="6618375" y="-402450"/>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rgbClr val="8A9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40"/>
          <p:cNvGrpSpPr/>
          <p:nvPr/>
        </p:nvGrpSpPr>
        <p:grpSpPr>
          <a:xfrm rot="-749411">
            <a:off x="-74996" y="197960"/>
            <a:ext cx="2725187" cy="595908"/>
            <a:chOff x="1502100" y="1441775"/>
            <a:chExt cx="596300" cy="153750"/>
          </a:xfrm>
        </p:grpSpPr>
        <p:sp>
          <p:nvSpPr>
            <p:cNvPr id="591" name="Google Shape;591;p40"/>
            <p:cNvSpPr/>
            <p:nvPr/>
          </p:nvSpPr>
          <p:spPr>
            <a:xfrm>
              <a:off x="1502100" y="1441775"/>
              <a:ext cx="596300" cy="153550"/>
            </a:xfrm>
            <a:custGeom>
              <a:avLst/>
              <a:gdLst/>
              <a:ahLst/>
              <a:cxnLst/>
              <a:rect l="l" t="t" r="r" b="b"/>
              <a:pathLst>
                <a:path w="23852" h="6142" extrusionOk="0">
                  <a:moveTo>
                    <a:pt x="0" y="0"/>
                  </a:moveTo>
                  <a:cubicBezTo>
                    <a:pt x="1788" y="2567"/>
                    <a:pt x="4423" y="4534"/>
                    <a:pt x="7417" y="5484"/>
                  </a:cubicBezTo>
                  <a:cubicBezTo>
                    <a:pt x="8800" y="5921"/>
                    <a:pt x="10252" y="6141"/>
                    <a:pt x="11703" y="6141"/>
                  </a:cubicBezTo>
                  <a:cubicBezTo>
                    <a:pt x="13431" y="6141"/>
                    <a:pt x="15159" y="5829"/>
                    <a:pt x="16768" y="5202"/>
                  </a:cubicBezTo>
                  <a:cubicBezTo>
                    <a:pt x="19540" y="4132"/>
                    <a:pt x="21858" y="2207"/>
                    <a:pt x="23851" y="0"/>
                  </a:cubicBezTo>
                  <a:lnTo>
                    <a:pt x="23141" y="0"/>
                  </a:lnTo>
                  <a:cubicBezTo>
                    <a:pt x="21311" y="1925"/>
                    <a:pt x="19206" y="3568"/>
                    <a:pt x="16751" y="4534"/>
                  </a:cubicBezTo>
                  <a:cubicBezTo>
                    <a:pt x="15155" y="5161"/>
                    <a:pt x="13443" y="5472"/>
                    <a:pt x="11731" y="5472"/>
                  </a:cubicBezTo>
                  <a:cubicBezTo>
                    <a:pt x="10287" y="5472"/>
                    <a:pt x="8843" y="5250"/>
                    <a:pt x="7469" y="4808"/>
                  </a:cubicBezTo>
                  <a:cubicBezTo>
                    <a:pt x="4757" y="3944"/>
                    <a:pt x="2344" y="2233"/>
                    <a:pt x="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1502100" y="1441975"/>
              <a:ext cx="596300" cy="153550"/>
            </a:xfrm>
            <a:custGeom>
              <a:avLst/>
              <a:gdLst/>
              <a:ahLst/>
              <a:cxnLst/>
              <a:rect l="l" t="t" r="r" b="b"/>
              <a:pathLst>
                <a:path w="23852" h="6142" extrusionOk="0">
                  <a:moveTo>
                    <a:pt x="0" y="1"/>
                  </a:moveTo>
                  <a:cubicBezTo>
                    <a:pt x="1788" y="2567"/>
                    <a:pt x="4440" y="4535"/>
                    <a:pt x="7426" y="5484"/>
                  </a:cubicBezTo>
                  <a:cubicBezTo>
                    <a:pt x="8804" y="5922"/>
                    <a:pt x="10256" y="6142"/>
                    <a:pt x="11707" y="6142"/>
                  </a:cubicBezTo>
                  <a:cubicBezTo>
                    <a:pt x="13436" y="6142"/>
                    <a:pt x="15164" y="5830"/>
                    <a:pt x="16768" y="5202"/>
                  </a:cubicBezTo>
                  <a:cubicBezTo>
                    <a:pt x="19540" y="4133"/>
                    <a:pt x="21858" y="2208"/>
                    <a:pt x="23851" y="1"/>
                  </a:cubicBezTo>
                  <a:lnTo>
                    <a:pt x="23261" y="1"/>
                  </a:lnTo>
                  <a:cubicBezTo>
                    <a:pt x="22868" y="506"/>
                    <a:pt x="22423" y="976"/>
                    <a:pt x="21969" y="1421"/>
                  </a:cubicBezTo>
                  <a:cubicBezTo>
                    <a:pt x="21353" y="2003"/>
                    <a:pt x="20703" y="2516"/>
                    <a:pt x="20044" y="3038"/>
                  </a:cubicBezTo>
                  <a:cubicBezTo>
                    <a:pt x="19446" y="3508"/>
                    <a:pt x="18804" y="3987"/>
                    <a:pt x="18102" y="4312"/>
                  </a:cubicBezTo>
                  <a:cubicBezTo>
                    <a:pt x="16094" y="5221"/>
                    <a:pt x="13873" y="5927"/>
                    <a:pt x="11677" y="5927"/>
                  </a:cubicBezTo>
                  <a:cubicBezTo>
                    <a:pt x="11020" y="5927"/>
                    <a:pt x="10365" y="5864"/>
                    <a:pt x="9719" y="5724"/>
                  </a:cubicBezTo>
                  <a:cubicBezTo>
                    <a:pt x="7238" y="5185"/>
                    <a:pt x="4774" y="4321"/>
                    <a:pt x="2832" y="2687"/>
                  </a:cubicBezTo>
                  <a:cubicBezTo>
                    <a:pt x="2387" y="2311"/>
                    <a:pt x="1977" y="1891"/>
                    <a:pt x="1574" y="1472"/>
                  </a:cubicBezTo>
                  <a:cubicBezTo>
                    <a:pt x="1138" y="1010"/>
                    <a:pt x="693" y="53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3" name="Google Shape;593;p40"/>
          <p:cNvSpPr/>
          <p:nvPr/>
        </p:nvSpPr>
        <p:spPr>
          <a:xfrm>
            <a:off x="5776201" y="1213105"/>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2567692" y="810841"/>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034932" y="1907091"/>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6" name="Google Shape;596;p40"/>
          <p:cNvPicPr preferRelativeResize="0"/>
          <p:nvPr/>
        </p:nvPicPr>
        <p:blipFill>
          <a:blip r:embed="rId5">
            <a:alphaModFix/>
          </a:blip>
          <a:stretch>
            <a:fillRect/>
          </a:stretch>
        </p:blipFill>
        <p:spPr>
          <a:xfrm rot="656582">
            <a:off x="-688594" y="41045"/>
            <a:ext cx="2966190" cy="5143499"/>
          </a:xfrm>
          <a:prstGeom prst="rect">
            <a:avLst/>
          </a:prstGeom>
          <a:noFill/>
          <a:ln>
            <a:noFill/>
          </a:ln>
        </p:spPr>
      </p:pic>
      <p:pic>
        <p:nvPicPr>
          <p:cNvPr id="597" name="Google Shape;597;p40"/>
          <p:cNvPicPr preferRelativeResize="0"/>
          <p:nvPr/>
        </p:nvPicPr>
        <p:blipFill>
          <a:blip r:embed="rId6">
            <a:alphaModFix/>
          </a:blip>
          <a:stretch>
            <a:fillRect/>
          </a:stretch>
        </p:blipFill>
        <p:spPr>
          <a:xfrm rot="-1991653">
            <a:off x="537" y="3913091"/>
            <a:ext cx="1141050" cy="1263190"/>
          </a:xfrm>
          <a:prstGeom prst="rect">
            <a:avLst/>
          </a:prstGeom>
          <a:noFill/>
          <a:ln>
            <a:noFill/>
          </a:ln>
        </p:spPr>
      </p:pic>
      <p:pic>
        <p:nvPicPr>
          <p:cNvPr id="598" name="Google Shape;598;p40"/>
          <p:cNvPicPr preferRelativeResize="0"/>
          <p:nvPr/>
        </p:nvPicPr>
        <p:blipFill>
          <a:blip r:embed="rId7">
            <a:alphaModFix/>
          </a:blip>
          <a:stretch>
            <a:fillRect/>
          </a:stretch>
        </p:blipFill>
        <p:spPr>
          <a:xfrm rot="10660528">
            <a:off x="880439" y="4037642"/>
            <a:ext cx="1141074" cy="1359096"/>
          </a:xfrm>
          <a:prstGeom prst="rect">
            <a:avLst/>
          </a:prstGeom>
          <a:noFill/>
          <a:ln>
            <a:noFill/>
          </a:ln>
        </p:spPr>
      </p:pic>
      <p:pic>
        <p:nvPicPr>
          <p:cNvPr id="599" name="Google Shape;599;p40"/>
          <p:cNvPicPr preferRelativeResize="0"/>
          <p:nvPr/>
        </p:nvPicPr>
        <p:blipFill rotWithShape="1">
          <a:blip r:embed="rId8">
            <a:alphaModFix/>
          </a:blip>
          <a:srcRect r="1748"/>
          <a:stretch/>
        </p:blipFill>
        <p:spPr>
          <a:xfrm rot="298809">
            <a:off x="4999700" y="4515138"/>
            <a:ext cx="5604772" cy="1300975"/>
          </a:xfrm>
          <a:prstGeom prst="rect">
            <a:avLst/>
          </a:prstGeom>
          <a:noFill/>
          <a:ln>
            <a:noFill/>
          </a:ln>
        </p:spPr>
      </p:pic>
      <p:pic>
        <p:nvPicPr>
          <p:cNvPr id="600" name="Google Shape;600;p40"/>
          <p:cNvPicPr preferRelativeResize="0"/>
          <p:nvPr/>
        </p:nvPicPr>
        <p:blipFill>
          <a:blip r:embed="rId9">
            <a:alphaModFix/>
          </a:blip>
          <a:stretch>
            <a:fillRect/>
          </a:stretch>
        </p:blipFill>
        <p:spPr>
          <a:xfrm rot="-18">
            <a:off x="8299631" y="3703808"/>
            <a:ext cx="844364" cy="2167685"/>
          </a:xfrm>
          <a:prstGeom prst="rect">
            <a:avLst/>
          </a:prstGeom>
          <a:noFill/>
          <a:ln>
            <a:noFill/>
          </a:ln>
        </p:spPr>
      </p:pic>
      <p:pic>
        <p:nvPicPr>
          <p:cNvPr id="601" name="Google Shape;601;p40"/>
          <p:cNvPicPr preferRelativeResize="0"/>
          <p:nvPr/>
        </p:nvPicPr>
        <p:blipFill rotWithShape="1">
          <a:blip r:embed="rId10">
            <a:alphaModFix/>
          </a:blip>
          <a:srcRect b="45711"/>
          <a:stretch/>
        </p:blipFill>
        <p:spPr>
          <a:xfrm rot="4797450">
            <a:off x="6574706" y="3951558"/>
            <a:ext cx="1774381" cy="1186260"/>
          </a:xfrm>
          <a:prstGeom prst="rect">
            <a:avLst/>
          </a:prstGeom>
          <a:noFill/>
          <a:ln>
            <a:noFill/>
          </a:ln>
        </p:spPr>
      </p:pic>
      <p:pic>
        <p:nvPicPr>
          <p:cNvPr id="602" name="Google Shape;602;p40"/>
          <p:cNvPicPr preferRelativeResize="0"/>
          <p:nvPr/>
        </p:nvPicPr>
        <p:blipFill>
          <a:blip r:embed="rId11">
            <a:alphaModFix/>
          </a:blip>
          <a:stretch>
            <a:fillRect/>
          </a:stretch>
        </p:blipFill>
        <p:spPr>
          <a:xfrm rot="-9619311">
            <a:off x="7850144" y="-286788"/>
            <a:ext cx="551316" cy="1845027"/>
          </a:xfrm>
          <a:prstGeom prst="rect">
            <a:avLst/>
          </a:prstGeom>
          <a:noFill/>
          <a:ln>
            <a:noFill/>
          </a:ln>
        </p:spPr>
      </p:pic>
      <p:pic>
        <p:nvPicPr>
          <p:cNvPr id="603" name="Google Shape;603;p40"/>
          <p:cNvPicPr preferRelativeResize="0"/>
          <p:nvPr/>
        </p:nvPicPr>
        <p:blipFill>
          <a:blip r:embed="rId12">
            <a:alphaModFix/>
          </a:blip>
          <a:stretch>
            <a:fillRect/>
          </a:stretch>
        </p:blipFill>
        <p:spPr>
          <a:xfrm rot="-2888025">
            <a:off x="8163475" y="138700"/>
            <a:ext cx="534585" cy="994049"/>
          </a:xfrm>
          <a:prstGeom prst="rect">
            <a:avLst/>
          </a:prstGeom>
          <a:noFill/>
          <a:ln>
            <a:noFill/>
          </a:ln>
        </p:spPr>
      </p:pic>
      <p:pic>
        <p:nvPicPr>
          <p:cNvPr id="605" name="Google Shape;605;p40"/>
          <p:cNvPicPr preferRelativeResize="0"/>
          <p:nvPr/>
        </p:nvPicPr>
        <p:blipFill>
          <a:blip r:embed="rId13">
            <a:alphaModFix/>
          </a:blip>
          <a:stretch>
            <a:fillRect/>
          </a:stretch>
        </p:blipFill>
        <p:spPr>
          <a:xfrm rot="1393596">
            <a:off x="5129327" y="580574"/>
            <a:ext cx="584685" cy="435525"/>
          </a:xfrm>
          <a:prstGeom prst="rect">
            <a:avLst/>
          </a:prstGeom>
          <a:noFill/>
          <a:ln>
            <a:noFill/>
          </a:ln>
        </p:spPr>
      </p:pic>
      <p:pic>
        <p:nvPicPr>
          <p:cNvPr id="606" name="Google Shape;606;p40"/>
          <p:cNvPicPr preferRelativeResize="0"/>
          <p:nvPr/>
        </p:nvPicPr>
        <p:blipFill>
          <a:blip r:embed="rId14">
            <a:alphaModFix/>
          </a:blip>
          <a:stretch>
            <a:fillRect/>
          </a:stretch>
        </p:blipFill>
        <p:spPr>
          <a:xfrm>
            <a:off x="5372666" y="1787255"/>
            <a:ext cx="477850" cy="435540"/>
          </a:xfrm>
          <a:prstGeom prst="rect">
            <a:avLst/>
          </a:prstGeom>
          <a:noFill/>
          <a:ln>
            <a:noFill/>
          </a:ln>
        </p:spPr>
      </p:pic>
      <p:pic>
        <p:nvPicPr>
          <p:cNvPr id="607" name="Google Shape;607;p40"/>
          <p:cNvPicPr preferRelativeResize="0"/>
          <p:nvPr/>
        </p:nvPicPr>
        <p:blipFill>
          <a:blip r:embed="rId15">
            <a:alphaModFix/>
          </a:blip>
          <a:stretch>
            <a:fillRect/>
          </a:stretch>
        </p:blipFill>
        <p:spPr>
          <a:xfrm>
            <a:off x="3148450" y="1483102"/>
            <a:ext cx="192003" cy="117250"/>
          </a:xfrm>
          <a:prstGeom prst="rect">
            <a:avLst/>
          </a:prstGeom>
          <a:noFill/>
          <a:ln>
            <a:noFill/>
          </a:ln>
        </p:spPr>
      </p:pic>
      <p:pic>
        <p:nvPicPr>
          <p:cNvPr id="608" name="Google Shape;608;p40"/>
          <p:cNvPicPr preferRelativeResize="0"/>
          <p:nvPr/>
        </p:nvPicPr>
        <p:blipFill>
          <a:blip r:embed="rId15">
            <a:alphaModFix/>
          </a:blip>
          <a:stretch>
            <a:fillRect/>
          </a:stretch>
        </p:blipFill>
        <p:spPr>
          <a:xfrm>
            <a:off x="3662760" y="773035"/>
            <a:ext cx="297225" cy="181517"/>
          </a:xfrm>
          <a:prstGeom prst="rect">
            <a:avLst/>
          </a:prstGeom>
          <a:noFill/>
          <a:ln>
            <a:noFill/>
          </a:ln>
        </p:spPr>
      </p:pic>
    </p:spTree>
    <p:extLst>
      <p:ext uri="{BB962C8B-B14F-4D97-AF65-F5344CB8AC3E}">
        <p14:creationId xmlns:p14="http://schemas.microsoft.com/office/powerpoint/2010/main" val="1379129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82"/>
                                        </p:tgtEl>
                                        <p:attrNameLst>
                                          <p:attrName>style.visibility</p:attrName>
                                        </p:attrNameLst>
                                      </p:cBhvr>
                                      <p:to>
                                        <p:strVal val="visible"/>
                                      </p:to>
                                    </p:set>
                                    <p:anim calcmode="lin" valueType="num">
                                      <p:cBhvr>
                                        <p:cTn id="12" dur="500" fill="hold"/>
                                        <p:tgtEl>
                                          <p:spTgt spid="582"/>
                                        </p:tgtEl>
                                        <p:attrNameLst>
                                          <p:attrName>ppt_w</p:attrName>
                                        </p:attrNameLst>
                                      </p:cBhvr>
                                      <p:tavLst>
                                        <p:tav tm="0">
                                          <p:val>
                                            <p:fltVal val="0"/>
                                          </p:val>
                                        </p:tav>
                                        <p:tav tm="100000">
                                          <p:val>
                                            <p:strVal val="#ppt_w"/>
                                          </p:val>
                                        </p:tav>
                                      </p:tavLst>
                                    </p:anim>
                                    <p:anim calcmode="lin" valueType="num">
                                      <p:cBhvr>
                                        <p:cTn id="13" dur="500" fill="hold"/>
                                        <p:tgtEl>
                                          <p:spTgt spid="582"/>
                                        </p:tgtEl>
                                        <p:attrNameLst>
                                          <p:attrName>ppt_h</p:attrName>
                                        </p:attrNameLst>
                                      </p:cBhvr>
                                      <p:tavLst>
                                        <p:tav tm="0">
                                          <p:val>
                                            <p:fltVal val="0"/>
                                          </p:val>
                                        </p:tav>
                                        <p:tav tm="100000">
                                          <p:val>
                                            <p:strVal val="#ppt_h"/>
                                          </p:val>
                                        </p:tav>
                                      </p:tavLst>
                                    </p:anim>
                                    <p:animEffect transition="in" filter="fade">
                                      <p:cBhvr>
                                        <p:cTn id="14" dur="500"/>
                                        <p:tgtEl>
                                          <p:spTgt spid="582"/>
                                        </p:tgtEl>
                                      </p:cBhvr>
                                    </p:animEffect>
                                  </p:childTnLst>
                                </p:cTn>
                              </p:par>
                              <p:par>
                                <p:cTn id="15" presetID="53" presetClass="entr" presetSubtype="16" fill="hold" nodeType="withEffect">
                                  <p:stCondLst>
                                    <p:cond delay="0"/>
                                  </p:stCondLst>
                                  <p:childTnLst>
                                    <p:set>
                                      <p:cBhvr>
                                        <p:cTn id="16" dur="1" fill="hold">
                                          <p:stCondLst>
                                            <p:cond delay="0"/>
                                          </p:stCondLst>
                                        </p:cTn>
                                        <p:tgtEl>
                                          <p:spTgt spid="583"/>
                                        </p:tgtEl>
                                        <p:attrNameLst>
                                          <p:attrName>style.visibility</p:attrName>
                                        </p:attrNameLst>
                                      </p:cBhvr>
                                      <p:to>
                                        <p:strVal val="visible"/>
                                      </p:to>
                                    </p:set>
                                    <p:anim calcmode="lin" valueType="num">
                                      <p:cBhvr>
                                        <p:cTn id="17" dur="500" fill="hold"/>
                                        <p:tgtEl>
                                          <p:spTgt spid="583"/>
                                        </p:tgtEl>
                                        <p:attrNameLst>
                                          <p:attrName>ppt_w</p:attrName>
                                        </p:attrNameLst>
                                      </p:cBhvr>
                                      <p:tavLst>
                                        <p:tav tm="0">
                                          <p:val>
                                            <p:fltVal val="0"/>
                                          </p:val>
                                        </p:tav>
                                        <p:tav tm="100000">
                                          <p:val>
                                            <p:strVal val="#ppt_w"/>
                                          </p:val>
                                        </p:tav>
                                      </p:tavLst>
                                    </p:anim>
                                    <p:anim calcmode="lin" valueType="num">
                                      <p:cBhvr>
                                        <p:cTn id="18" dur="500" fill="hold"/>
                                        <p:tgtEl>
                                          <p:spTgt spid="583"/>
                                        </p:tgtEl>
                                        <p:attrNameLst>
                                          <p:attrName>ppt_h</p:attrName>
                                        </p:attrNameLst>
                                      </p:cBhvr>
                                      <p:tavLst>
                                        <p:tav tm="0">
                                          <p:val>
                                            <p:fltVal val="0"/>
                                          </p:val>
                                        </p:tav>
                                        <p:tav tm="100000">
                                          <p:val>
                                            <p:strVal val="#ppt_h"/>
                                          </p:val>
                                        </p:tav>
                                      </p:tavLst>
                                    </p:anim>
                                    <p:animEffect transition="in" filter="fade">
                                      <p:cBhvr>
                                        <p:cTn id="19" dur="500"/>
                                        <p:tgtEl>
                                          <p:spTgt spid="58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86"/>
                                        </p:tgtEl>
                                        <p:attrNameLst>
                                          <p:attrName>style.visibility</p:attrName>
                                        </p:attrNameLst>
                                      </p:cBhvr>
                                      <p:to>
                                        <p:strVal val="visible"/>
                                      </p:to>
                                    </p:set>
                                    <p:anim calcmode="lin" valueType="num">
                                      <p:cBhvr>
                                        <p:cTn id="22" dur="500" fill="hold"/>
                                        <p:tgtEl>
                                          <p:spTgt spid="586"/>
                                        </p:tgtEl>
                                        <p:attrNameLst>
                                          <p:attrName>ppt_w</p:attrName>
                                        </p:attrNameLst>
                                      </p:cBhvr>
                                      <p:tavLst>
                                        <p:tav tm="0">
                                          <p:val>
                                            <p:fltVal val="0"/>
                                          </p:val>
                                        </p:tav>
                                        <p:tav tm="100000">
                                          <p:val>
                                            <p:strVal val="#ppt_w"/>
                                          </p:val>
                                        </p:tav>
                                      </p:tavLst>
                                    </p:anim>
                                    <p:anim calcmode="lin" valueType="num">
                                      <p:cBhvr>
                                        <p:cTn id="23" dur="500" fill="hold"/>
                                        <p:tgtEl>
                                          <p:spTgt spid="586"/>
                                        </p:tgtEl>
                                        <p:attrNameLst>
                                          <p:attrName>ppt_h</p:attrName>
                                        </p:attrNameLst>
                                      </p:cBhvr>
                                      <p:tavLst>
                                        <p:tav tm="0">
                                          <p:val>
                                            <p:fltVal val="0"/>
                                          </p:val>
                                        </p:tav>
                                        <p:tav tm="100000">
                                          <p:val>
                                            <p:strVal val="#ppt_h"/>
                                          </p:val>
                                        </p:tav>
                                      </p:tavLst>
                                    </p:anim>
                                    <p:animEffect transition="in" filter="fade">
                                      <p:cBhvr>
                                        <p:cTn id="24" dur="500"/>
                                        <p:tgtEl>
                                          <p:spTgt spid="58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87"/>
                                        </p:tgtEl>
                                        <p:attrNameLst>
                                          <p:attrName>style.visibility</p:attrName>
                                        </p:attrNameLst>
                                      </p:cBhvr>
                                      <p:to>
                                        <p:strVal val="visible"/>
                                      </p:to>
                                    </p:set>
                                    <p:anim calcmode="lin" valueType="num">
                                      <p:cBhvr>
                                        <p:cTn id="27" dur="500" fill="hold"/>
                                        <p:tgtEl>
                                          <p:spTgt spid="587"/>
                                        </p:tgtEl>
                                        <p:attrNameLst>
                                          <p:attrName>ppt_w</p:attrName>
                                        </p:attrNameLst>
                                      </p:cBhvr>
                                      <p:tavLst>
                                        <p:tav tm="0">
                                          <p:val>
                                            <p:fltVal val="0"/>
                                          </p:val>
                                        </p:tav>
                                        <p:tav tm="100000">
                                          <p:val>
                                            <p:strVal val="#ppt_w"/>
                                          </p:val>
                                        </p:tav>
                                      </p:tavLst>
                                    </p:anim>
                                    <p:anim calcmode="lin" valueType="num">
                                      <p:cBhvr>
                                        <p:cTn id="28" dur="500" fill="hold"/>
                                        <p:tgtEl>
                                          <p:spTgt spid="587"/>
                                        </p:tgtEl>
                                        <p:attrNameLst>
                                          <p:attrName>ppt_h</p:attrName>
                                        </p:attrNameLst>
                                      </p:cBhvr>
                                      <p:tavLst>
                                        <p:tav tm="0">
                                          <p:val>
                                            <p:fltVal val="0"/>
                                          </p:val>
                                        </p:tav>
                                        <p:tav tm="100000">
                                          <p:val>
                                            <p:strVal val="#ppt_h"/>
                                          </p:val>
                                        </p:tav>
                                      </p:tavLst>
                                    </p:anim>
                                    <p:animEffect transition="in" filter="fade">
                                      <p:cBhvr>
                                        <p:cTn id="29" dur="500"/>
                                        <p:tgtEl>
                                          <p:spTgt spid="58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89"/>
                                        </p:tgtEl>
                                        <p:attrNameLst>
                                          <p:attrName>style.visibility</p:attrName>
                                        </p:attrNameLst>
                                      </p:cBhvr>
                                      <p:to>
                                        <p:strVal val="visible"/>
                                      </p:to>
                                    </p:set>
                                    <p:anim calcmode="lin" valueType="num">
                                      <p:cBhvr>
                                        <p:cTn id="32" dur="500" fill="hold"/>
                                        <p:tgtEl>
                                          <p:spTgt spid="589"/>
                                        </p:tgtEl>
                                        <p:attrNameLst>
                                          <p:attrName>ppt_w</p:attrName>
                                        </p:attrNameLst>
                                      </p:cBhvr>
                                      <p:tavLst>
                                        <p:tav tm="0">
                                          <p:val>
                                            <p:fltVal val="0"/>
                                          </p:val>
                                        </p:tav>
                                        <p:tav tm="100000">
                                          <p:val>
                                            <p:strVal val="#ppt_w"/>
                                          </p:val>
                                        </p:tav>
                                      </p:tavLst>
                                    </p:anim>
                                    <p:anim calcmode="lin" valueType="num">
                                      <p:cBhvr>
                                        <p:cTn id="33" dur="500" fill="hold"/>
                                        <p:tgtEl>
                                          <p:spTgt spid="589"/>
                                        </p:tgtEl>
                                        <p:attrNameLst>
                                          <p:attrName>ppt_h</p:attrName>
                                        </p:attrNameLst>
                                      </p:cBhvr>
                                      <p:tavLst>
                                        <p:tav tm="0">
                                          <p:val>
                                            <p:fltVal val="0"/>
                                          </p:val>
                                        </p:tav>
                                        <p:tav tm="100000">
                                          <p:val>
                                            <p:strVal val="#ppt_h"/>
                                          </p:val>
                                        </p:tav>
                                      </p:tavLst>
                                    </p:anim>
                                    <p:animEffect transition="in" filter="fade">
                                      <p:cBhvr>
                                        <p:cTn id="34" dur="500"/>
                                        <p:tgtEl>
                                          <p:spTgt spid="589"/>
                                        </p:tgtEl>
                                      </p:cBhvr>
                                    </p:animEffect>
                                  </p:childTnLst>
                                </p:cTn>
                              </p:par>
                              <p:par>
                                <p:cTn id="35" presetID="53" presetClass="entr" presetSubtype="16" fill="hold" nodeType="withEffect">
                                  <p:stCondLst>
                                    <p:cond delay="0"/>
                                  </p:stCondLst>
                                  <p:childTnLst>
                                    <p:set>
                                      <p:cBhvr>
                                        <p:cTn id="36" dur="1" fill="hold">
                                          <p:stCondLst>
                                            <p:cond delay="0"/>
                                          </p:stCondLst>
                                        </p:cTn>
                                        <p:tgtEl>
                                          <p:spTgt spid="590"/>
                                        </p:tgtEl>
                                        <p:attrNameLst>
                                          <p:attrName>style.visibility</p:attrName>
                                        </p:attrNameLst>
                                      </p:cBhvr>
                                      <p:to>
                                        <p:strVal val="visible"/>
                                      </p:to>
                                    </p:set>
                                    <p:anim calcmode="lin" valueType="num">
                                      <p:cBhvr>
                                        <p:cTn id="37" dur="500" fill="hold"/>
                                        <p:tgtEl>
                                          <p:spTgt spid="590"/>
                                        </p:tgtEl>
                                        <p:attrNameLst>
                                          <p:attrName>ppt_w</p:attrName>
                                        </p:attrNameLst>
                                      </p:cBhvr>
                                      <p:tavLst>
                                        <p:tav tm="0">
                                          <p:val>
                                            <p:fltVal val="0"/>
                                          </p:val>
                                        </p:tav>
                                        <p:tav tm="100000">
                                          <p:val>
                                            <p:strVal val="#ppt_w"/>
                                          </p:val>
                                        </p:tav>
                                      </p:tavLst>
                                    </p:anim>
                                    <p:anim calcmode="lin" valueType="num">
                                      <p:cBhvr>
                                        <p:cTn id="38" dur="500" fill="hold"/>
                                        <p:tgtEl>
                                          <p:spTgt spid="590"/>
                                        </p:tgtEl>
                                        <p:attrNameLst>
                                          <p:attrName>ppt_h</p:attrName>
                                        </p:attrNameLst>
                                      </p:cBhvr>
                                      <p:tavLst>
                                        <p:tav tm="0">
                                          <p:val>
                                            <p:fltVal val="0"/>
                                          </p:val>
                                        </p:tav>
                                        <p:tav tm="100000">
                                          <p:val>
                                            <p:strVal val="#ppt_h"/>
                                          </p:val>
                                        </p:tav>
                                      </p:tavLst>
                                    </p:anim>
                                    <p:animEffect transition="in" filter="fade">
                                      <p:cBhvr>
                                        <p:cTn id="39" dur="500"/>
                                        <p:tgtEl>
                                          <p:spTgt spid="59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93"/>
                                        </p:tgtEl>
                                        <p:attrNameLst>
                                          <p:attrName>style.visibility</p:attrName>
                                        </p:attrNameLst>
                                      </p:cBhvr>
                                      <p:to>
                                        <p:strVal val="visible"/>
                                      </p:to>
                                    </p:set>
                                    <p:anim calcmode="lin" valueType="num">
                                      <p:cBhvr>
                                        <p:cTn id="42" dur="500" fill="hold"/>
                                        <p:tgtEl>
                                          <p:spTgt spid="593"/>
                                        </p:tgtEl>
                                        <p:attrNameLst>
                                          <p:attrName>ppt_w</p:attrName>
                                        </p:attrNameLst>
                                      </p:cBhvr>
                                      <p:tavLst>
                                        <p:tav tm="0">
                                          <p:val>
                                            <p:fltVal val="0"/>
                                          </p:val>
                                        </p:tav>
                                        <p:tav tm="100000">
                                          <p:val>
                                            <p:strVal val="#ppt_w"/>
                                          </p:val>
                                        </p:tav>
                                      </p:tavLst>
                                    </p:anim>
                                    <p:anim calcmode="lin" valueType="num">
                                      <p:cBhvr>
                                        <p:cTn id="43" dur="500" fill="hold"/>
                                        <p:tgtEl>
                                          <p:spTgt spid="593"/>
                                        </p:tgtEl>
                                        <p:attrNameLst>
                                          <p:attrName>ppt_h</p:attrName>
                                        </p:attrNameLst>
                                      </p:cBhvr>
                                      <p:tavLst>
                                        <p:tav tm="0">
                                          <p:val>
                                            <p:fltVal val="0"/>
                                          </p:val>
                                        </p:tav>
                                        <p:tav tm="100000">
                                          <p:val>
                                            <p:strVal val="#ppt_h"/>
                                          </p:val>
                                        </p:tav>
                                      </p:tavLst>
                                    </p:anim>
                                    <p:animEffect transition="in" filter="fade">
                                      <p:cBhvr>
                                        <p:cTn id="44" dur="500"/>
                                        <p:tgtEl>
                                          <p:spTgt spid="59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94"/>
                                        </p:tgtEl>
                                        <p:attrNameLst>
                                          <p:attrName>style.visibility</p:attrName>
                                        </p:attrNameLst>
                                      </p:cBhvr>
                                      <p:to>
                                        <p:strVal val="visible"/>
                                      </p:to>
                                    </p:set>
                                    <p:anim calcmode="lin" valueType="num">
                                      <p:cBhvr>
                                        <p:cTn id="47" dur="500" fill="hold"/>
                                        <p:tgtEl>
                                          <p:spTgt spid="594"/>
                                        </p:tgtEl>
                                        <p:attrNameLst>
                                          <p:attrName>ppt_w</p:attrName>
                                        </p:attrNameLst>
                                      </p:cBhvr>
                                      <p:tavLst>
                                        <p:tav tm="0">
                                          <p:val>
                                            <p:fltVal val="0"/>
                                          </p:val>
                                        </p:tav>
                                        <p:tav tm="100000">
                                          <p:val>
                                            <p:strVal val="#ppt_w"/>
                                          </p:val>
                                        </p:tav>
                                      </p:tavLst>
                                    </p:anim>
                                    <p:anim calcmode="lin" valueType="num">
                                      <p:cBhvr>
                                        <p:cTn id="48" dur="500" fill="hold"/>
                                        <p:tgtEl>
                                          <p:spTgt spid="594"/>
                                        </p:tgtEl>
                                        <p:attrNameLst>
                                          <p:attrName>ppt_h</p:attrName>
                                        </p:attrNameLst>
                                      </p:cBhvr>
                                      <p:tavLst>
                                        <p:tav tm="0">
                                          <p:val>
                                            <p:fltVal val="0"/>
                                          </p:val>
                                        </p:tav>
                                        <p:tav tm="100000">
                                          <p:val>
                                            <p:strVal val="#ppt_h"/>
                                          </p:val>
                                        </p:tav>
                                      </p:tavLst>
                                    </p:anim>
                                    <p:animEffect transition="in" filter="fade">
                                      <p:cBhvr>
                                        <p:cTn id="49" dur="500"/>
                                        <p:tgtEl>
                                          <p:spTgt spid="59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95"/>
                                        </p:tgtEl>
                                        <p:attrNameLst>
                                          <p:attrName>style.visibility</p:attrName>
                                        </p:attrNameLst>
                                      </p:cBhvr>
                                      <p:to>
                                        <p:strVal val="visible"/>
                                      </p:to>
                                    </p:set>
                                    <p:anim calcmode="lin" valueType="num">
                                      <p:cBhvr>
                                        <p:cTn id="52" dur="500" fill="hold"/>
                                        <p:tgtEl>
                                          <p:spTgt spid="595"/>
                                        </p:tgtEl>
                                        <p:attrNameLst>
                                          <p:attrName>ppt_w</p:attrName>
                                        </p:attrNameLst>
                                      </p:cBhvr>
                                      <p:tavLst>
                                        <p:tav tm="0">
                                          <p:val>
                                            <p:fltVal val="0"/>
                                          </p:val>
                                        </p:tav>
                                        <p:tav tm="100000">
                                          <p:val>
                                            <p:strVal val="#ppt_w"/>
                                          </p:val>
                                        </p:tav>
                                      </p:tavLst>
                                    </p:anim>
                                    <p:anim calcmode="lin" valueType="num">
                                      <p:cBhvr>
                                        <p:cTn id="53" dur="500" fill="hold"/>
                                        <p:tgtEl>
                                          <p:spTgt spid="595"/>
                                        </p:tgtEl>
                                        <p:attrNameLst>
                                          <p:attrName>ppt_h</p:attrName>
                                        </p:attrNameLst>
                                      </p:cBhvr>
                                      <p:tavLst>
                                        <p:tav tm="0">
                                          <p:val>
                                            <p:fltVal val="0"/>
                                          </p:val>
                                        </p:tav>
                                        <p:tav tm="100000">
                                          <p:val>
                                            <p:strVal val="#ppt_h"/>
                                          </p:val>
                                        </p:tav>
                                      </p:tavLst>
                                    </p:anim>
                                    <p:animEffect transition="in" filter="fade">
                                      <p:cBhvr>
                                        <p:cTn id="54" dur="500"/>
                                        <p:tgtEl>
                                          <p:spTgt spid="595"/>
                                        </p:tgtEl>
                                      </p:cBhvr>
                                    </p:animEffect>
                                  </p:childTnLst>
                                </p:cTn>
                              </p:par>
                              <p:par>
                                <p:cTn id="55" presetID="53" presetClass="entr" presetSubtype="16" fill="hold" nodeType="withEffect">
                                  <p:stCondLst>
                                    <p:cond delay="0"/>
                                  </p:stCondLst>
                                  <p:childTnLst>
                                    <p:set>
                                      <p:cBhvr>
                                        <p:cTn id="56" dur="1" fill="hold">
                                          <p:stCondLst>
                                            <p:cond delay="0"/>
                                          </p:stCondLst>
                                        </p:cTn>
                                        <p:tgtEl>
                                          <p:spTgt spid="596"/>
                                        </p:tgtEl>
                                        <p:attrNameLst>
                                          <p:attrName>style.visibility</p:attrName>
                                        </p:attrNameLst>
                                      </p:cBhvr>
                                      <p:to>
                                        <p:strVal val="visible"/>
                                      </p:to>
                                    </p:set>
                                    <p:anim calcmode="lin" valueType="num">
                                      <p:cBhvr>
                                        <p:cTn id="57" dur="500" fill="hold"/>
                                        <p:tgtEl>
                                          <p:spTgt spid="596"/>
                                        </p:tgtEl>
                                        <p:attrNameLst>
                                          <p:attrName>ppt_w</p:attrName>
                                        </p:attrNameLst>
                                      </p:cBhvr>
                                      <p:tavLst>
                                        <p:tav tm="0">
                                          <p:val>
                                            <p:fltVal val="0"/>
                                          </p:val>
                                        </p:tav>
                                        <p:tav tm="100000">
                                          <p:val>
                                            <p:strVal val="#ppt_w"/>
                                          </p:val>
                                        </p:tav>
                                      </p:tavLst>
                                    </p:anim>
                                    <p:anim calcmode="lin" valueType="num">
                                      <p:cBhvr>
                                        <p:cTn id="58" dur="500" fill="hold"/>
                                        <p:tgtEl>
                                          <p:spTgt spid="596"/>
                                        </p:tgtEl>
                                        <p:attrNameLst>
                                          <p:attrName>ppt_h</p:attrName>
                                        </p:attrNameLst>
                                      </p:cBhvr>
                                      <p:tavLst>
                                        <p:tav tm="0">
                                          <p:val>
                                            <p:fltVal val="0"/>
                                          </p:val>
                                        </p:tav>
                                        <p:tav tm="100000">
                                          <p:val>
                                            <p:strVal val="#ppt_h"/>
                                          </p:val>
                                        </p:tav>
                                      </p:tavLst>
                                    </p:anim>
                                    <p:animEffect transition="in" filter="fade">
                                      <p:cBhvr>
                                        <p:cTn id="59" dur="500"/>
                                        <p:tgtEl>
                                          <p:spTgt spid="596"/>
                                        </p:tgtEl>
                                      </p:cBhvr>
                                    </p:animEffect>
                                  </p:childTnLst>
                                </p:cTn>
                              </p:par>
                              <p:par>
                                <p:cTn id="60" presetID="53" presetClass="entr" presetSubtype="16" fill="hold" nodeType="withEffect">
                                  <p:stCondLst>
                                    <p:cond delay="0"/>
                                  </p:stCondLst>
                                  <p:childTnLst>
                                    <p:set>
                                      <p:cBhvr>
                                        <p:cTn id="61" dur="1" fill="hold">
                                          <p:stCondLst>
                                            <p:cond delay="0"/>
                                          </p:stCondLst>
                                        </p:cTn>
                                        <p:tgtEl>
                                          <p:spTgt spid="597"/>
                                        </p:tgtEl>
                                        <p:attrNameLst>
                                          <p:attrName>style.visibility</p:attrName>
                                        </p:attrNameLst>
                                      </p:cBhvr>
                                      <p:to>
                                        <p:strVal val="visible"/>
                                      </p:to>
                                    </p:set>
                                    <p:anim calcmode="lin" valueType="num">
                                      <p:cBhvr>
                                        <p:cTn id="62" dur="500" fill="hold"/>
                                        <p:tgtEl>
                                          <p:spTgt spid="597"/>
                                        </p:tgtEl>
                                        <p:attrNameLst>
                                          <p:attrName>ppt_w</p:attrName>
                                        </p:attrNameLst>
                                      </p:cBhvr>
                                      <p:tavLst>
                                        <p:tav tm="0">
                                          <p:val>
                                            <p:fltVal val="0"/>
                                          </p:val>
                                        </p:tav>
                                        <p:tav tm="100000">
                                          <p:val>
                                            <p:strVal val="#ppt_w"/>
                                          </p:val>
                                        </p:tav>
                                      </p:tavLst>
                                    </p:anim>
                                    <p:anim calcmode="lin" valueType="num">
                                      <p:cBhvr>
                                        <p:cTn id="63" dur="500" fill="hold"/>
                                        <p:tgtEl>
                                          <p:spTgt spid="597"/>
                                        </p:tgtEl>
                                        <p:attrNameLst>
                                          <p:attrName>ppt_h</p:attrName>
                                        </p:attrNameLst>
                                      </p:cBhvr>
                                      <p:tavLst>
                                        <p:tav tm="0">
                                          <p:val>
                                            <p:fltVal val="0"/>
                                          </p:val>
                                        </p:tav>
                                        <p:tav tm="100000">
                                          <p:val>
                                            <p:strVal val="#ppt_h"/>
                                          </p:val>
                                        </p:tav>
                                      </p:tavLst>
                                    </p:anim>
                                    <p:animEffect transition="in" filter="fade">
                                      <p:cBhvr>
                                        <p:cTn id="64" dur="500"/>
                                        <p:tgtEl>
                                          <p:spTgt spid="597"/>
                                        </p:tgtEl>
                                      </p:cBhvr>
                                    </p:animEffect>
                                  </p:childTnLst>
                                </p:cTn>
                              </p:par>
                              <p:par>
                                <p:cTn id="65" presetID="53" presetClass="entr" presetSubtype="16" fill="hold" nodeType="withEffect">
                                  <p:stCondLst>
                                    <p:cond delay="0"/>
                                  </p:stCondLst>
                                  <p:childTnLst>
                                    <p:set>
                                      <p:cBhvr>
                                        <p:cTn id="66" dur="1" fill="hold">
                                          <p:stCondLst>
                                            <p:cond delay="0"/>
                                          </p:stCondLst>
                                        </p:cTn>
                                        <p:tgtEl>
                                          <p:spTgt spid="598"/>
                                        </p:tgtEl>
                                        <p:attrNameLst>
                                          <p:attrName>style.visibility</p:attrName>
                                        </p:attrNameLst>
                                      </p:cBhvr>
                                      <p:to>
                                        <p:strVal val="visible"/>
                                      </p:to>
                                    </p:set>
                                    <p:anim calcmode="lin" valueType="num">
                                      <p:cBhvr>
                                        <p:cTn id="67" dur="500" fill="hold"/>
                                        <p:tgtEl>
                                          <p:spTgt spid="598"/>
                                        </p:tgtEl>
                                        <p:attrNameLst>
                                          <p:attrName>ppt_w</p:attrName>
                                        </p:attrNameLst>
                                      </p:cBhvr>
                                      <p:tavLst>
                                        <p:tav tm="0">
                                          <p:val>
                                            <p:fltVal val="0"/>
                                          </p:val>
                                        </p:tav>
                                        <p:tav tm="100000">
                                          <p:val>
                                            <p:strVal val="#ppt_w"/>
                                          </p:val>
                                        </p:tav>
                                      </p:tavLst>
                                    </p:anim>
                                    <p:anim calcmode="lin" valueType="num">
                                      <p:cBhvr>
                                        <p:cTn id="68" dur="500" fill="hold"/>
                                        <p:tgtEl>
                                          <p:spTgt spid="598"/>
                                        </p:tgtEl>
                                        <p:attrNameLst>
                                          <p:attrName>ppt_h</p:attrName>
                                        </p:attrNameLst>
                                      </p:cBhvr>
                                      <p:tavLst>
                                        <p:tav tm="0">
                                          <p:val>
                                            <p:fltVal val="0"/>
                                          </p:val>
                                        </p:tav>
                                        <p:tav tm="100000">
                                          <p:val>
                                            <p:strVal val="#ppt_h"/>
                                          </p:val>
                                        </p:tav>
                                      </p:tavLst>
                                    </p:anim>
                                    <p:animEffect transition="in" filter="fade">
                                      <p:cBhvr>
                                        <p:cTn id="69" dur="500"/>
                                        <p:tgtEl>
                                          <p:spTgt spid="598"/>
                                        </p:tgtEl>
                                      </p:cBhvr>
                                    </p:animEffect>
                                  </p:childTnLst>
                                </p:cTn>
                              </p:par>
                              <p:par>
                                <p:cTn id="70" presetID="53" presetClass="entr" presetSubtype="16" fill="hold" nodeType="withEffect">
                                  <p:stCondLst>
                                    <p:cond delay="0"/>
                                  </p:stCondLst>
                                  <p:childTnLst>
                                    <p:set>
                                      <p:cBhvr>
                                        <p:cTn id="71" dur="1" fill="hold">
                                          <p:stCondLst>
                                            <p:cond delay="0"/>
                                          </p:stCondLst>
                                        </p:cTn>
                                        <p:tgtEl>
                                          <p:spTgt spid="599"/>
                                        </p:tgtEl>
                                        <p:attrNameLst>
                                          <p:attrName>style.visibility</p:attrName>
                                        </p:attrNameLst>
                                      </p:cBhvr>
                                      <p:to>
                                        <p:strVal val="visible"/>
                                      </p:to>
                                    </p:set>
                                    <p:anim calcmode="lin" valueType="num">
                                      <p:cBhvr>
                                        <p:cTn id="72" dur="500" fill="hold"/>
                                        <p:tgtEl>
                                          <p:spTgt spid="599"/>
                                        </p:tgtEl>
                                        <p:attrNameLst>
                                          <p:attrName>ppt_w</p:attrName>
                                        </p:attrNameLst>
                                      </p:cBhvr>
                                      <p:tavLst>
                                        <p:tav tm="0">
                                          <p:val>
                                            <p:fltVal val="0"/>
                                          </p:val>
                                        </p:tav>
                                        <p:tav tm="100000">
                                          <p:val>
                                            <p:strVal val="#ppt_w"/>
                                          </p:val>
                                        </p:tav>
                                      </p:tavLst>
                                    </p:anim>
                                    <p:anim calcmode="lin" valueType="num">
                                      <p:cBhvr>
                                        <p:cTn id="73" dur="500" fill="hold"/>
                                        <p:tgtEl>
                                          <p:spTgt spid="599"/>
                                        </p:tgtEl>
                                        <p:attrNameLst>
                                          <p:attrName>ppt_h</p:attrName>
                                        </p:attrNameLst>
                                      </p:cBhvr>
                                      <p:tavLst>
                                        <p:tav tm="0">
                                          <p:val>
                                            <p:fltVal val="0"/>
                                          </p:val>
                                        </p:tav>
                                        <p:tav tm="100000">
                                          <p:val>
                                            <p:strVal val="#ppt_h"/>
                                          </p:val>
                                        </p:tav>
                                      </p:tavLst>
                                    </p:anim>
                                    <p:animEffect transition="in" filter="fade">
                                      <p:cBhvr>
                                        <p:cTn id="74" dur="500"/>
                                        <p:tgtEl>
                                          <p:spTgt spid="599"/>
                                        </p:tgtEl>
                                      </p:cBhvr>
                                    </p:animEffect>
                                  </p:childTnLst>
                                </p:cTn>
                              </p:par>
                              <p:par>
                                <p:cTn id="75" presetID="53" presetClass="entr" presetSubtype="16" fill="hold" nodeType="withEffect">
                                  <p:stCondLst>
                                    <p:cond delay="0"/>
                                  </p:stCondLst>
                                  <p:childTnLst>
                                    <p:set>
                                      <p:cBhvr>
                                        <p:cTn id="76" dur="1" fill="hold">
                                          <p:stCondLst>
                                            <p:cond delay="0"/>
                                          </p:stCondLst>
                                        </p:cTn>
                                        <p:tgtEl>
                                          <p:spTgt spid="600"/>
                                        </p:tgtEl>
                                        <p:attrNameLst>
                                          <p:attrName>style.visibility</p:attrName>
                                        </p:attrNameLst>
                                      </p:cBhvr>
                                      <p:to>
                                        <p:strVal val="visible"/>
                                      </p:to>
                                    </p:set>
                                    <p:anim calcmode="lin" valueType="num">
                                      <p:cBhvr>
                                        <p:cTn id="77" dur="500" fill="hold"/>
                                        <p:tgtEl>
                                          <p:spTgt spid="600"/>
                                        </p:tgtEl>
                                        <p:attrNameLst>
                                          <p:attrName>ppt_w</p:attrName>
                                        </p:attrNameLst>
                                      </p:cBhvr>
                                      <p:tavLst>
                                        <p:tav tm="0">
                                          <p:val>
                                            <p:fltVal val="0"/>
                                          </p:val>
                                        </p:tav>
                                        <p:tav tm="100000">
                                          <p:val>
                                            <p:strVal val="#ppt_w"/>
                                          </p:val>
                                        </p:tav>
                                      </p:tavLst>
                                    </p:anim>
                                    <p:anim calcmode="lin" valueType="num">
                                      <p:cBhvr>
                                        <p:cTn id="78" dur="500" fill="hold"/>
                                        <p:tgtEl>
                                          <p:spTgt spid="600"/>
                                        </p:tgtEl>
                                        <p:attrNameLst>
                                          <p:attrName>ppt_h</p:attrName>
                                        </p:attrNameLst>
                                      </p:cBhvr>
                                      <p:tavLst>
                                        <p:tav tm="0">
                                          <p:val>
                                            <p:fltVal val="0"/>
                                          </p:val>
                                        </p:tav>
                                        <p:tav tm="100000">
                                          <p:val>
                                            <p:strVal val="#ppt_h"/>
                                          </p:val>
                                        </p:tav>
                                      </p:tavLst>
                                    </p:anim>
                                    <p:animEffect transition="in" filter="fade">
                                      <p:cBhvr>
                                        <p:cTn id="79" dur="500"/>
                                        <p:tgtEl>
                                          <p:spTgt spid="600"/>
                                        </p:tgtEl>
                                      </p:cBhvr>
                                    </p:animEffect>
                                  </p:childTnLst>
                                </p:cTn>
                              </p:par>
                              <p:par>
                                <p:cTn id="80" presetID="53" presetClass="entr" presetSubtype="16" fill="hold" nodeType="withEffect">
                                  <p:stCondLst>
                                    <p:cond delay="0"/>
                                  </p:stCondLst>
                                  <p:childTnLst>
                                    <p:set>
                                      <p:cBhvr>
                                        <p:cTn id="81" dur="1" fill="hold">
                                          <p:stCondLst>
                                            <p:cond delay="0"/>
                                          </p:stCondLst>
                                        </p:cTn>
                                        <p:tgtEl>
                                          <p:spTgt spid="601"/>
                                        </p:tgtEl>
                                        <p:attrNameLst>
                                          <p:attrName>style.visibility</p:attrName>
                                        </p:attrNameLst>
                                      </p:cBhvr>
                                      <p:to>
                                        <p:strVal val="visible"/>
                                      </p:to>
                                    </p:set>
                                    <p:anim calcmode="lin" valueType="num">
                                      <p:cBhvr>
                                        <p:cTn id="82" dur="500" fill="hold"/>
                                        <p:tgtEl>
                                          <p:spTgt spid="601"/>
                                        </p:tgtEl>
                                        <p:attrNameLst>
                                          <p:attrName>ppt_w</p:attrName>
                                        </p:attrNameLst>
                                      </p:cBhvr>
                                      <p:tavLst>
                                        <p:tav tm="0">
                                          <p:val>
                                            <p:fltVal val="0"/>
                                          </p:val>
                                        </p:tav>
                                        <p:tav tm="100000">
                                          <p:val>
                                            <p:strVal val="#ppt_w"/>
                                          </p:val>
                                        </p:tav>
                                      </p:tavLst>
                                    </p:anim>
                                    <p:anim calcmode="lin" valueType="num">
                                      <p:cBhvr>
                                        <p:cTn id="83" dur="500" fill="hold"/>
                                        <p:tgtEl>
                                          <p:spTgt spid="601"/>
                                        </p:tgtEl>
                                        <p:attrNameLst>
                                          <p:attrName>ppt_h</p:attrName>
                                        </p:attrNameLst>
                                      </p:cBhvr>
                                      <p:tavLst>
                                        <p:tav tm="0">
                                          <p:val>
                                            <p:fltVal val="0"/>
                                          </p:val>
                                        </p:tav>
                                        <p:tav tm="100000">
                                          <p:val>
                                            <p:strVal val="#ppt_h"/>
                                          </p:val>
                                        </p:tav>
                                      </p:tavLst>
                                    </p:anim>
                                    <p:animEffect transition="in" filter="fade">
                                      <p:cBhvr>
                                        <p:cTn id="84" dur="500"/>
                                        <p:tgtEl>
                                          <p:spTgt spid="601"/>
                                        </p:tgtEl>
                                      </p:cBhvr>
                                    </p:animEffect>
                                  </p:childTnLst>
                                </p:cTn>
                              </p:par>
                              <p:par>
                                <p:cTn id="85" presetID="53" presetClass="entr" presetSubtype="16" fill="hold" nodeType="withEffect">
                                  <p:stCondLst>
                                    <p:cond delay="0"/>
                                  </p:stCondLst>
                                  <p:childTnLst>
                                    <p:set>
                                      <p:cBhvr>
                                        <p:cTn id="86" dur="1" fill="hold">
                                          <p:stCondLst>
                                            <p:cond delay="0"/>
                                          </p:stCondLst>
                                        </p:cTn>
                                        <p:tgtEl>
                                          <p:spTgt spid="602"/>
                                        </p:tgtEl>
                                        <p:attrNameLst>
                                          <p:attrName>style.visibility</p:attrName>
                                        </p:attrNameLst>
                                      </p:cBhvr>
                                      <p:to>
                                        <p:strVal val="visible"/>
                                      </p:to>
                                    </p:set>
                                    <p:anim calcmode="lin" valueType="num">
                                      <p:cBhvr>
                                        <p:cTn id="87" dur="500" fill="hold"/>
                                        <p:tgtEl>
                                          <p:spTgt spid="602"/>
                                        </p:tgtEl>
                                        <p:attrNameLst>
                                          <p:attrName>ppt_w</p:attrName>
                                        </p:attrNameLst>
                                      </p:cBhvr>
                                      <p:tavLst>
                                        <p:tav tm="0">
                                          <p:val>
                                            <p:fltVal val="0"/>
                                          </p:val>
                                        </p:tav>
                                        <p:tav tm="100000">
                                          <p:val>
                                            <p:strVal val="#ppt_w"/>
                                          </p:val>
                                        </p:tav>
                                      </p:tavLst>
                                    </p:anim>
                                    <p:anim calcmode="lin" valueType="num">
                                      <p:cBhvr>
                                        <p:cTn id="88" dur="500" fill="hold"/>
                                        <p:tgtEl>
                                          <p:spTgt spid="602"/>
                                        </p:tgtEl>
                                        <p:attrNameLst>
                                          <p:attrName>ppt_h</p:attrName>
                                        </p:attrNameLst>
                                      </p:cBhvr>
                                      <p:tavLst>
                                        <p:tav tm="0">
                                          <p:val>
                                            <p:fltVal val="0"/>
                                          </p:val>
                                        </p:tav>
                                        <p:tav tm="100000">
                                          <p:val>
                                            <p:strVal val="#ppt_h"/>
                                          </p:val>
                                        </p:tav>
                                      </p:tavLst>
                                    </p:anim>
                                    <p:animEffect transition="in" filter="fade">
                                      <p:cBhvr>
                                        <p:cTn id="89" dur="500"/>
                                        <p:tgtEl>
                                          <p:spTgt spid="602"/>
                                        </p:tgtEl>
                                      </p:cBhvr>
                                    </p:animEffect>
                                  </p:childTnLst>
                                </p:cTn>
                              </p:par>
                              <p:par>
                                <p:cTn id="90" presetID="53" presetClass="entr" presetSubtype="16" fill="hold" nodeType="withEffect">
                                  <p:stCondLst>
                                    <p:cond delay="0"/>
                                  </p:stCondLst>
                                  <p:childTnLst>
                                    <p:set>
                                      <p:cBhvr>
                                        <p:cTn id="91" dur="1" fill="hold">
                                          <p:stCondLst>
                                            <p:cond delay="0"/>
                                          </p:stCondLst>
                                        </p:cTn>
                                        <p:tgtEl>
                                          <p:spTgt spid="603"/>
                                        </p:tgtEl>
                                        <p:attrNameLst>
                                          <p:attrName>style.visibility</p:attrName>
                                        </p:attrNameLst>
                                      </p:cBhvr>
                                      <p:to>
                                        <p:strVal val="visible"/>
                                      </p:to>
                                    </p:set>
                                    <p:anim calcmode="lin" valueType="num">
                                      <p:cBhvr>
                                        <p:cTn id="92" dur="500" fill="hold"/>
                                        <p:tgtEl>
                                          <p:spTgt spid="603"/>
                                        </p:tgtEl>
                                        <p:attrNameLst>
                                          <p:attrName>ppt_w</p:attrName>
                                        </p:attrNameLst>
                                      </p:cBhvr>
                                      <p:tavLst>
                                        <p:tav tm="0">
                                          <p:val>
                                            <p:fltVal val="0"/>
                                          </p:val>
                                        </p:tav>
                                        <p:tav tm="100000">
                                          <p:val>
                                            <p:strVal val="#ppt_w"/>
                                          </p:val>
                                        </p:tav>
                                      </p:tavLst>
                                    </p:anim>
                                    <p:anim calcmode="lin" valueType="num">
                                      <p:cBhvr>
                                        <p:cTn id="93" dur="500" fill="hold"/>
                                        <p:tgtEl>
                                          <p:spTgt spid="603"/>
                                        </p:tgtEl>
                                        <p:attrNameLst>
                                          <p:attrName>ppt_h</p:attrName>
                                        </p:attrNameLst>
                                      </p:cBhvr>
                                      <p:tavLst>
                                        <p:tav tm="0">
                                          <p:val>
                                            <p:fltVal val="0"/>
                                          </p:val>
                                        </p:tav>
                                        <p:tav tm="100000">
                                          <p:val>
                                            <p:strVal val="#ppt_h"/>
                                          </p:val>
                                        </p:tav>
                                      </p:tavLst>
                                    </p:anim>
                                    <p:animEffect transition="in" filter="fade">
                                      <p:cBhvr>
                                        <p:cTn id="94" dur="500"/>
                                        <p:tgtEl>
                                          <p:spTgt spid="603"/>
                                        </p:tgtEl>
                                      </p:cBhvr>
                                    </p:animEffect>
                                  </p:childTnLst>
                                </p:cTn>
                              </p:par>
                              <p:par>
                                <p:cTn id="95" presetID="53" presetClass="entr" presetSubtype="16" fill="hold" nodeType="withEffect">
                                  <p:stCondLst>
                                    <p:cond delay="0"/>
                                  </p:stCondLst>
                                  <p:childTnLst>
                                    <p:set>
                                      <p:cBhvr>
                                        <p:cTn id="96" dur="1" fill="hold">
                                          <p:stCondLst>
                                            <p:cond delay="0"/>
                                          </p:stCondLst>
                                        </p:cTn>
                                        <p:tgtEl>
                                          <p:spTgt spid="605"/>
                                        </p:tgtEl>
                                        <p:attrNameLst>
                                          <p:attrName>style.visibility</p:attrName>
                                        </p:attrNameLst>
                                      </p:cBhvr>
                                      <p:to>
                                        <p:strVal val="visible"/>
                                      </p:to>
                                    </p:set>
                                    <p:anim calcmode="lin" valueType="num">
                                      <p:cBhvr>
                                        <p:cTn id="97" dur="500" fill="hold"/>
                                        <p:tgtEl>
                                          <p:spTgt spid="605"/>
                                        </p:tgtEl>
                                        <p:attrNameLst>
                                          <p:attrName>ppt_w</p:attrName>
                                        </p:attrNameLst>
                                      </p:cBhvr>
                                      <p:tavLst>
                                        <p:tav tm="0">
                                          <p:val>
                                            <p:fltVal val="0"/>
                                          </p:val>
                                        </p:tav>
                                        <p:tav tm="100000">
                                          <p:val>
                                            <p:strVal val="#ppt_w"/>
                                          </p:val>
                                        </p:tav>
                                      </p:tavLst>
                                    </p:anim>
                                    <p:anim calcmode="lin" valueType="num">
                                      <p:cBhvr>
                                        <p:cTn id="98" dur="500" fill="hold"/>
                                        <p:tgtEl>
                                          <p:spTgt spid="605"/>
                                        </p:tgtEl>
                                        <p:attrNameLst>
                                          <p:attrName>ppt_h</p:attrName>
                                        </p:attrNameLst>
                                      </p:cBhvr>
                                      <p:tavLst>
                                        <p:tav tm="0">
                                          <p:val>
                                            <p:fltVal val="0"/>
                                          </p:val>
                                        </p:tav>
                                        <p:tav tm="100000">
                                          <p:val>
                                            <p:strVal val="#ppt_h"/>
                                          </p:val>
                                        </p:tav>
                                      </p:tavLst>
                                    </p:anim>
                                    <p:animEffect transition="in" filter="fade">
                                      <p:cBhvr>
                                        <p:cTn id="99" dur="500"/>
                                        <p:tgtEl>
                                          <p:spTgt spid="605"/>
                                        </p:tgtEl>
                                      </p:cBhvr>
                                    </p:animEffect>
                                  </p:childTnLst>
                                </p:cTn>
                              </p:par>
                              <p:par>
                                <p:cTn id="100" presetID="53" presetClass="entr" presetSubtype="16" fill="hold" nodeType="withEffect">
                                  <p:stCondLst>
                                    <p:cond delay="0"/>
                                  </p:stCondLst>
                                  <p:childTnLst>
                                    <p:set>
                                      <p:cBhvr>
                                        <p:cTn id="101" dur="1" fill="hold">
                                          <p:stCondLst>
                                            <p:cond delay="0"/>
                                          </p:stCondLst>
                                        </p:cTn>
                                        <p:tgtEl>
                                          <p:spTgt spid="606"/>
                                        </p:tgtEl>
                                        <p:attrNameLst>
                                          <p:attrName>style.visibility</p:attrName>
                                        </p:attrNameLst>
                                      </p:cBhvr>
                                      <p:to>
                                        <p:strVal val="visible"/>
                                      </p:to>
                                    </p:set>
                                    <p:anim calcmode="lin" valueType="num">
                                      <p:cBhvr>
                                        <p:cTn id="102" dur="500" fill="hold"/>
                                        <p:tgtEl>
                                          <p:spTgt spid="606"/>
                                        </p:tgtEl>
                                        <p:attrNameLst>
                                          <p:attrName>ppt_w</p:attrName>
                                        </p:attrNameLst>
                                      </p:cBhvr>
                                      <p:tavLst>
                                        <p:tav tm="0">
                                          <p:val>
                                            <p:fltVal val="0"/>
                                          </p:val>
                                        </p:tav>
                                        <p:tav tm="100000">
                                          <p:val>
                                            <p:strVal val="#ppt_w"/>
                                          </p:val>
                                        </p:tav>
                                      </p:tavLst>
                                    </p:anim>
                                    <p:anim calcmode="lin" valueType="num">
                                      <p:cBhvr>
                                        <p:cTn id="103" dur="500" fill="hold"/>
                                        <p:tgtEl>
                                          <p:spTgt spid="606"/>
                                        </p:tgtEl>
                                        <p:attrNameLst>
                                          <p:attrName>ppt_h</p:attrName>
                                        </p:attrNameLst>
                                      </p:cBhvr>
                                      <p:tavLst>
                                        <p:tav tm="0">
                                          <p:val>
                                            <p:fltVal val="0"/>
                                          </p:val>
                                        </p:tav>
                                        <p:tav tm="100000">
                                          <p:val>
                                            <p:strVal val="#ppt_h"/>
                                          </p:val>
                                        </p:tav>
                                      </p:tavLst>
                                    </p:anim>
                                    <p:animEffect transition="in" filter="fade">
                                      <p:cBhvr>
                                        <p:cTn id="104" dur="500"/>
                                        <p:tgtEl>
                                          <p:spTgt spid="606"/>
                                        </p:tgtEl>
                                      </p:cBhvr>
                                    </p:animEffect>
                                  </p:childTnLst>
                                </p:cTn>
                              </p:par>
                              <p:par>
                                <p:cTn id="105" presetID="53" presetClass="entr" presetSubtype="16" fill="hold" nodeType="withEffect">
                                  <p:stCondLst>
                                    <p:cond delay="0"/>
                                  </p:stCondLst>
                                  <p:childTnLst>
                                    <p:set>
                                      <p:cBhvr>
                                        <p:cTn id="106" dur="1" fill="hold">
                                          <p:stCondLst>
                                            <p:cond delay="0"/>
                                          </p:stCondLst>
                                        </p:cTn>
                                        <p:tgtEl>
                                          <p:spTgt spid="607"/>
                                        </p:tgtEl>
                                        <p:attrNameLst>
                                          <p:attrName>style.visibility</p:attrName>
                                        </p:attrNameLst>
                                      </p:cBhvr>
                                      <p:to>
                                        <p:strVal val="visible"/>
                                      </p:to>
                                    </p:set>
                                    <p:anim calcmode="lin" valueType="num">
                                      <p:cBhvr>
                                        <p:cTn id="107" dur="500" fill="hold"/>
                                        <p:tgtEl>
                                          <p:spTgt spid="607"/>
                                        </p:tgtEl>
                                        <p:attrNameLst>
                                          <p:attrName>ppt_w</p:attrName>
                                        </p:attrNameLst>
                                      </p:cBhvr>
                                      <p:tavLst>
                                        <p:tav tm="0">
                                          <p:val>
                                            <p:fltVal val="0"/>
                                          </p:val>
                                        </p:tav>
                                        <p:tav tm="100000">
                                          <p:val>
                                            <p:strVal val="#ppt_w"/>
                                          </p:val>
                                        </p:tav>
                                      </p:tavLst>
                                    </p:anim>
                                    <p:anim calcmode="lin" valueType="num">
                                      <p:cBhvr>
                                        <p:cTn id="108" dur="500" fill="hold"/>
                                        <p:tgtEl>
                                          <p:spTgt spid="607"/>
                                        </p:tgtEl>
                                        <p:attrNameLst>
                                          <p:attrName>ppt_h</p:attrName>
                                        </p:attrNameLst>
                                      </p:cBhvr>
                                      <p:tavLst>
                                        <p:tav tm="0">
                                          <p:val>
                                            <p:fltVal val="0"/>
                                          </p:val>
                                        </p:tav>
                                        <p:tav tm="100000">
                                          <p:val>
                                            <p:strVal val="#ppt_h"/>
                                          </p:val>
                                        </p:tav>
                                      </p:tavLst>
                                    </p:anim>
                                    <p:animEffect transition="in" filter="fade">
                                      <p:cBhvr>
                                        <p:cTn id="109" dur="500"/>
                                        <p:tgtEl>
                                          <p:spTgt spid="607"/>
                                        </p:tgtEl>
                                      </p:cBhvr>
                                    </p:animEffect>
                                  </p:childTnLst>
                                </p:cTn>
                              </p:par>
                              <p:par>
                                <p:cTn id="110" presetID="53" presetClass="entr" presetSubtype="16" fill="hold" nodeType="withEffect">
                                  <p:stCondLst>
                                    <p:cond delay="0"/>
                                  </p:stCondLst>
                                  <p:childTnLst>
                                    <p:set>
                                      <p:cBhvr>
                                        <p:cTn id="111" dur="1" fill="hold">
                                          <p:stCondLst>
                                            <p:cond delay="0"/>
                                          </p:stCondLst>
                                        </p:cTn>
                                        <p:tgtEl>
                                          <p:spTgt spid="608"/>
                                        </p:tgtEl>
                                        <p:attrNameLst>
                                          <p:attrName>style.visibility</p:attrName>
                                        </p:attrNameLst>
                                      </p:cBhvr>
                                      <p:to>
                                        <p:strVal val="visible"/>
                                      </p:to>
                                    </p:set>
                                    <p:anim calcmode="lin" valueType="num">
                                      <p:cBhvr>
                                        <p:cTn id="112" dur="500" fill="hold"/>
                                        <p:tgtEl>
                                          <p:spTgt spid="608"/>
                                        </p:tgtEl>
                                        <p:attrNameLst>
                                          <p:attrName>ppt_w</p:attrName>
                                        </p:attrNameLst>
                                      </p:cBhvr>
                                      <p:tavLst>
                                        <p:tav tm="0">
                                          <p:val>
                                            <p:fltVal val="0"/>
                                          </p:val>
                                        </p:tav>
                                        <p:tav tm="100000">
                                          <p:val>
                                            <p:strVal val="#ppt_w"/>
                                          </p:val>
                                        </p:tav>
                                      </p:tavLst>
                                    </p:anim>
                                    <p:anim calcmode="lin" valueType="num">
                                      <p:cBhvr>
                                        <p:cTn id="113" dur="500" fill="hold"/>
                                        <p:tgtEl>
                                          <p:spTgt spid="608"/>
                                        </p:tgtEl>
                                        <p:attrNameLst>
                                          <p:attrName>ppt_h</p:attrName>
                                        </p:attrNameLst>
                                      </p:cBhvr>
                                      <p:tavLst>
                                        <p:tav tm="0">
                                          <p:val>
                                            <p:fltVal val="0"/>
                                          </p:val>
                                        </p:tav>
                                        <p:tav tm="100000">
                                          <p:val>
                                            <p:strVal val="#ppt_h"/>
                                          </p:val>
                                        </p:tav>
                                      </p:tavLst>
                                    </p:anim>
                                    <p:animEffect transition="in" filter="fade">
                                      <p:cBhvr>
                                        <p:cTn id="114" dur="5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p:bldP spid="587" grpId="0"/>
      <p:bldP spid="589" grpId="0" animBg="1"/>
      <p:bldP spid="593" grpId="0" animBg="1"/>
      <p:bldP spid="594" grpId="0" animBg="1"/>
      <p:bldP spid="59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5" name="Picture 4">
            <a:extLst>
              <a:ext uri="{FF2B5EF4-FFF2-40B4-BE49-F238E27FC236}">
                <a16:creationId xmlns:a16="http://schemas.microsoft.com/office/drawing/2014/main" id="{D7ACD9E7-C86A-28CC-0BD9-90F44EF577F7}"/>
              </a:ext>
            </a:extLst>
          </p:cNvPr>
          <p:cNvPicPr>
            <a:picLocks noChangeAspect="1"/>
          </p:cNvPicPr>
          <p:nvPr/>
        </p:nvPicPr>
        <p:blipFill>
          <a:blip r:embed="rId4"/>
          <a:stretch>
            <a:fillRect/>
          </a:stretch>
        </p:blipFill>
        <p:spPr>
          <a:xfrm>
            <a:off x="6236827" y="1881445"/>
            <a:ext cx="3193474" cy="3842387"/>
          </a:xfrm>
          <a:prstGeom prst="rect">
            <a:avLst/>
          </a:prstGeom>
        </p:spPr>
      </p:pic>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1. Câu 1</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5">
            <a:alphaModFix/>
          </a:blip>
          <a:stretch>
            <a:fillRect/>
          </a:stretch>
        </p:blipFill>
        <p:spPr>
          <a:xfrm rot="1393596">
            <a:off x="3219343" y="2576245"/>
            <a:ext cx="584685" cy="435525"/>
          </a:xfrm>
          <a:prstGeom prst="rect">
            <a:avLst/>
          </a:prstGeom>
          <a:noFill/>
          <a:ln>
            <a:noFill/>
          </a:ln>
        </p:spPr>
      </p:pic>
      <p:pic>
        <p:nvPicPr>
          <p:cNvPr id="646" name="Google Shape;646;p42"/>
          <p:cNvPicPr preferRelativeResize="0"/>
          <p:nvPr/>
        </p:nvPicPr>
        <p:blipFill>
          <a:blip r:embed="rId6">
            <a:alphaModFix/>
          </a:blip>
          <a:stretch>
            <a:fillRect/>
          </a:stretch>
        </p:blipFill>
        <p:spPr>
          <a:xfrm>
            <a:off x="6287840" y="3886644"/>
            <a:ext cx="477850" cy="435540"/>
          </a:xfrm>
          <a:prstGeom prst="rect">
            <a:avLst/>
          </a:prstGeom>
          <a:noFill/>
          <a:ln>
            <a:noFill/>
          </a:ln>
        </p:spPr>
      </p:pic>
      <p:pic>
        <p:nvPicPr>
          <p:cNvPr id="647" name="Google Shape;647;p42"/>
          <p:cNvPicPr preferRelativeResize="0"/>
          <p:nvPr/>
        </p:nvPicPr>
        <p:blipFill>
          <a:blip r:embed="rId7">
            <a:alphaModFix/>
          </a:blip>
          <a:stretch>
            <a:fillRect/>
          </a:stretch>
        </p:blipFill>
        <p:spPr>
          <a:xfrm>
            <a:off x="6236827" y="4418197"/>
            <a:ext cx="192003" cy="117250"/>
          </a:xfrm>
          <a:prstGeom prst="rect">
            <a:avLst/>
          </a:prstGeom>
          <a:noFill/>
          <a:ln>
            <a:noFill/>
          </a:ln>
        </p:spPr>
      </p:pic>
      <p:pic>
        <p:nvPicPr>
          <p:cNvPr id="648" name="Google Shape;648;p42"/>
          <p:cNvPicPr preferRelativeResize="0"/>
          <p:nvPr/>
        </p:nvPicPr>
        <p:blipFill>
          <a:blip r:embed="rId7">
            <a:alphaModFix/>
          </a:blip>
          <a:stretch>
            <a:fillRect/>
          </a:stretch>
        </p:blipFill>
        <p:spPr>
          <a:xfrm>
            <a:off x="3662760" y="1157108"/>
            <a:ext cx="297225" cy="181517"/>
          </a:xfrm>
          <a:prstGeom prst="rect">
            <a:avLst/>
          </a:prstGeom>
          <a:noFill/>
          <a:ln>
            <a:noFill/>
          </a:ln>
        </p:spPr>
      </p:pic>
      <p:pic>
        <p:nvPicPr>
          <p:cNvPr id="8" name="图片 3">
            <a:extLst>
              <a:ext uri="{FF2B5EF4-FFF2-40B4-BE49-F238E27FC236}">
                <a16:creationId xmlns:a16="http://schemas.microsoft.com/office/drawing/2014/main" id="{A561DB3F-AFD0-C5A8-1102-850FCE2433E0}"/>
              </a:ext>
            </a:extLst>
          </p:cNvPr>
          <p:cNvPicPr>
            <a:picLocks noChangeAspect="1"/>
          </p:cNvPicPr>
          <p:nvPr/>
        </p:nvPicPr>
        <p:blipFill>
          <a:blip r:embed="rId8" cstate="email"/>
          <a:stretch>
            <a:fillRect/>
          </a:stretch>
        </p:blipFill>
        <p:spPr>
          <a:xfrm>
            <a:off x="1959579" y="1062590"/>
            <a:ext cx="4520264" cy="3573859"/>
          </a:xfrm>
          <a:prstGeom prst="rect">
            <a:avLst/>
          </a:prstGeom>
        </p:spPr>
      </p:pic>
      <p:sp>
        <p:nvSpPr>
          <p:cNvPr id="9" name="Text Box 35">
            <a:extLst>
              <a:ext uri="{FF2B5EF4-FFF2-40B4-BE49-F238E27FC236}">
                <a16:creationId xmlns:a16="http://schemas.microsoft.com/office/drawing/2014/main" id="{7DFE5A62-0D63-CBD2-443C-2E84CF23A438}"/>
              </a:ext>
            </a:extLst>
          </p:cNvPr>
          <p:cNvSpPr txBox="1">
            <a:spLocks noChangeArrowheads="1"/>
          </p:cNvSpPr>
          <p:nvPr>
            <p:custDataLst>
              <p:tags r:id="rId1"/>
            </p:custDataLst>
          </p:nvPr>
        </p:nvSpPr>
        <p:spPr bwMode="auto">
          <a:xfrm>
            <a:off x="2957587" y="2064689"/>
            <a:ext cx="2830821" cy="1569660"/>
          </a:xfrm>
          <a:prstGeom prst="rect">
            <a:avLst/>
          </a:prstGeom>
          <a:noFill/>
          <a:ln w="9525">
            <a:noFill/>
            <a:miter lim="800000"/>
          </a:ln>
        </p:spPr>
        <p:txBody>
          <a:bodyPr wrap="square">
            <a:spAutoFit/>
          </a:bodyPr>
          <a:lstStyle/>
          <a:p>
            <a:pPr algn="ctr"/>
            <a:r>
              <a:rPr lang="en-US" sz="2400" i="1">
                <a:latin typeface="Times New Roman" panose="02020603050405020304" pitchFamily="18" charset="0"/>
                <a:cs typeface="Times New Roman" panose="02020603050405020304" pitchFamily="18" charset="0"/>
              </a:rPr>
              <a:t>Các con hổ đã được bà đỡ Trần và bác tiều phu giúp đỡ như thế nào?</a:t>
            </a:r>
            <a:endParaRPr lang="en-US" sz="24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01EDBCA6-101D-9CB0-2021-25FD393311C4}"/>
              </a:ext>
            </a:extLst>
          </p:cNvPr>
          <p:cNvPicPr>
            <a:picLocks noChangeAspect="1"/>
          </p:cNvPicPr>
          <p:nvPr/>
        </p:nvPicPr>
        <p:blipFill>
          <a:blip r:embed="rId9"/>
          <a:stretch>
            <a:fillRect/>
          </a:stretch>
        </p:blipFill>
        <p:spPr>
          <a:xfrm>
            <a:off x="-24999" y="2053969"/>
            <a:ext cx="1949333" cy="3188161"/>
          </a:xfrm>
          <a:prstGeom prst="rect">
            <a:avLst/>
          </a:prstGeom>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10">
            <a:alphaModFix/>
          </a:blip>
          <a:srcRect l="56228" b="12747"/>
          <a:stretch/>
        </p:blipFill>
        <p:spPr>
          <a:xfrm>
            <a:off x="-91864" y="1921226"/>
            <a:ext cx="1436000" cy="3368924"/>
          </a:xfrm>
          <a:prstGeom prst="rect">
            <a:avLst/>
          </a:prstGeom>
          <a:noFill/>
          <a:ln>
            <a:noFill/>
          </a:ln>
        </p:spPr>
      </p:pic>
    </p:spTree>
    <p:extLst>
      <p:ext uri="{BB962C8B-B14F-4D97-AF65-F5344CB8AC3E}">
        <p14:creationId xmlns:p14="http://schemas.microsoft.com/office/powerpoint/2010/main" val="223915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37"/>
          <p:cNvPicPr preferRelativeResize="0"/>
          <p:nvPr/>
        </p:nvPicPr>
        <p:blipFill>
          <a:blip r:embed="rId3">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1. Câu 1</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37"/>
          <p:cNvPicPr preferRelativeResize="0"/>
          <p:nvPr/>
        </p:nvPicPr>
        <p:blipFill>
          <a:blip r:embed="rId4">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5">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6">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7">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8">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9">
            <a:alphaModFix/>
          </a:blip>
          <a:stretch>
            <a:fillRect/>
          </a:stretch>
        </p:blipFill>
        <p:spPr>
          <a:xfrm rot="-496173">
            <a:off x="8553819" y="2784038"/>
            <a:ext cx="551316" cy="1845026"/>
          </a:xfrm>
          <a:prstGeom prst="rect">
            <a:avLst/>
          </a:prstGeom>
          <a:noFill/>
          <a:ln>
            <a:noFill/>
          </a:ln>
        </p:spPr>
      </p:pic>
      <p:pic>
        <p:nvPicPr>
          <p:cNvPr id="3" name="Picture 2">
            <a:extLst>
              <a:ext uri="{FF2B5EF4-FFF2-40B4-BE49-F238E27FC236}">
                <a16:creationId xmlns:a16="http://schemas.microsoft.com/office/drawing/2014/main" id="{7687D743-3A02-3367-B99C-659B71DFDD4D}"/>
              </a:ext>
            </a:extLst>
          </p:cNvPr>
          <p:cNvPicPr>
            <a:picLocks noChangeAspect="1"/>
          </p:cNvPicPr>
          <p:nvPr/>
        </p:nvPicPr>
        <p:blipFill>
          <a:blip r:embed="rId10"/>
          <a:stretch>
            <a:fillRect/>
          </a:stretch>
        </p:blipFill>
        <p:spPr>
          <a:xfrm>
            <a:off x="6046450" y="1543565"/>
            <a:ext cx="3921900" cy="3921900"/>
          </a:xfrm>
          <a:prstGeom prst="rect">
            <a:avLst/>
          </a:prstGeom>
        </p:spPr>
      </p:pic>
      <p:grpSp>
        <p:nvGrpSpPr>
          <p:cNvPr id="30" name="组合 11">
            <a:extLst>
              <a:ext uri="{FF2B5EF4-FFF2-40B4-BE49-F238E27FC236}">
                <a16:creationId xmlns:a16="http://schemas.microsoft.com/office/drawing/2014/main" id="{D3EE0DDE-6211-46F1-7E35-B5D75C992F02}"/>
              </a:ext>
            </a:extLst>
          </p:cNvPr>
          <p:cNvGrpSpPr/>
          <p:nvPr/>
        </p:nvGrpSpPr>
        <p:grpSpPr>
          <a:xfrm>
            <a:off x="1980804" y="1280465"/>
            <a:ext cx="3728939" cy="2242651"/>
            <a:chOff x="-950" y="2519"/>
            <a:chExt cx="12633" cy="8335"/>
          </a:xfrm>
        </p:grpSpPr>
        <p:sp>
          <p:nvSpPr>
            <p:cNvPr id="31" name="椭圆形标注 12">
              <a:extLst>
                <a:ext uri="{FF2B5EF4-FFF2-40B4-BE49-F238E27FC236}">
                  <a16:creationId xmlns:a16="http://schemas.microsoft.com/office/drawing/2014/main" id="{3B757EF9-834C-AB3B-798B-43BA3D10A0B7}"/>
                </a:ext>
              </a:extLst>
            </p:cNvPr>
            <p:cNvSpPr/>
            <p:nvPr/>
          </p:nvSpPr>
          <p:spPr>
            <a:xfrm flipH="1">
              <a:off x="-677" y="2519"/>
              <a:ext cx="12360" cy="6137"/>
            </a:xfrm>
            <a:prstGeom prst="wedgeEllipseCallout">
              <a:avLst>
                <a:gd name="adj1" fmla="val 52101"/>
                <a:gd name="adj2" fmla="val 48024"/>
              </a:avLst>
            </a:prstGeom>
            <a:solidFill>
              <a:srgbClr val="FFE029">
                <a:lumMod val="20000"/>
                <a:lumOff val="80000"/>
              </a:srgb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C2E5F3"/>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32" name="文本框 13">
              <a:extLst>
                <a:ext uri="{FF2B5EF4-FFF2-40B4-BE49-F238E27FC236}">
                  <a16:creationId xmlns:a16="http://schemas.microsoft.com/office/drawing/2014/main" id="{D7CDC800-0A44-4C11-673E-BDA6BCC10DC0}"/>
                </a:ext>
              </a:extLst>
            </p:cNvPr>
            <p:cNvSpPr txBox="1"/>
            <p:nvPr/>
          </p:nvSpPr>
          <p:spPr>
            <a:xfrm>
              <a:off x="-950" y="2580"/>
              <a:ext cx="12360" cy="827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buClrTx/>
              </a:pPr>
              <a:r>
                <a:rPr kumimoji="0" lang="en-US" sz="2400" b="0" i="0" u="none" strike="noStrike" kern="1200" cap="none" spc="0" normalizeH="0" baseline="0" noProof="0">
                  <a:ln>
                    <a:noFill/>
                  </a:ln>
                  <a:solidFill>
                    <a:schemeClr val="accent1">
                      <a:lumMod val="1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Bà đỡ Trần nhận ra sự chỉ dẫn v</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những giọt nước mắt của hổ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ực, can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ảm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ể gi</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ú</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p hổ vượt qua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ă</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ỡ một ca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ẻ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cho hổ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a:t>
              </a:r>
            </a:p>
            <a:p>
              <a:pPr algn="ctr">
                <a:spcAft>
                  <a:spcPts val="800"/>
                </a:spcAft>
                <a:buClrTx/>
              </a:pPr>
              <a:endParaRPr kumimoji="0" lang="en-US" sz="2800" b="0" i="0" u="none" strike="noStrike" kern="1200" cap="none" spc="0" normalizeH="0" baseline="0" noProof="0">
                <a:ln>
                  <a:noFill/>
                </a:ln>
                <a:solidFill>
                  <a:schemeClr val="accent1">
                    <a:lumMod val="1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33" name="组合 11">
            <a:extLst>
              <a:ext uri="{FF2B5EF4-FFF2-40B4-BE49-F238E27FC236}">
                <a16:creationId xmlns:a16="http://schemas.microsoft.com/office/drawing/2014/main" id="{BCF65502-C1D9-A481-24D5-071D857389BA}"/>
              </a:ext>
            </a:extLst>
          </p:cNvPr>
          <p:cNvGrpSpPr/>
          <p:nvPr/>
        </p:nvGrpSpPr>
        <p:grpSpPr>
          <a:xfrm>
            <a:off x="3427152" y="3114080"/>
            <a:ext cx="3648356" cy="1861434"/>
            <a:chOff x="-677" y="2519"/>
            <a:chExt cx="12360" cy="6137"/>
          </a:xfrm>
        </p:grpSpPr>
        <p:sp>
          <p:nvSpPr>
            <p:cNvPr id="34" name="椭圆形标注 12">
              <a:extLst>
                <a:ext uri="{FF2B5EF4-FFF2-40B4-BE49-F238E27FC236}">
                  <a16:creationId xmlns:a16="http://schemas.microsoft.com/office/drawing/2014/main" id="{8A1013B0-4394-25B8-4472-DBA14940A051}"/>
                </a:ext>
              </a:extLst>
            </p:cNvPr>
            <p:cNvSpPr/>
            <p:nvPr/>
          </p:nvSpPr>
          <p:spPr>
            <a:xfrm flipH="1">
              <a:off x="-677" y="2519"/>
              <a:ext cx="12360" cy="6137"/>
            </a:xfrm>
            <a:prstGeom prst="wedgeEllipseCallout">
              <a:avLst>
                <a:gd name="adj1" fmla="val -49874"/>
                <a:gd name="adj2" fmla="val -62302"/>
              </a:avLst>
            </a:prstGeom>
            <a:solidFill>
              <a:srgbClr val="FFE029">
                <a:lumMod val="20000"/>
                <a:lumOff val="80000"/>
              </a:srgb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C2E5F3"/>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id="{0F3A4EDF-0C70-2E51-FFE4-270C2D8C8855}"/>
                </a:ext>
              </a:extLst>
            </p:cNvPr>
            <p:cNvSpPr txBox="1"/>
            <p:nvPr/>
          </p:nvSpPr>
          <p:spPr>
            <a:xfrm>
              <a:off x="343" y="2838"/>
              <a:ext cx="10165" cy="5581"/>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buClrTx/>
              </a:pPr>
              <a:r>
                <a:rPr kumimoji="0" lang="en-US" sz="2400" b="0" i="0" u="none" strike="noStrike" kern="1200" cap="none" spc="0" normalizeH="0" baseline="0" noProof="0">
                  <a:ln>
                    <a:noFill/>
                  </a:ln>
                  <a:solidFill>
                    <a:schemeClr val="accent1">
                      <a:lumMod val="1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 tiểu chủ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ộng uống rượu lấy can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ảm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ể gi</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ú</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p hổ vượt qua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ă</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lấy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xương b</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ò</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 trong họng hổ. </a:t>
              </a:r>
              <a:endParaRPr kumimoji="0" lang="en-US" sz="2800" b="0" i="0" u="none" strike="noStrike" kern="1200" cap="none" spc="0" normalizeH="0" baseline="0" noProof="0">
                <a:ln>
                  <a:noFill/>
                </a:ln>
                <a:solidFill>
                  <a:schemeClr val="accent1">
                    <a:lumMod val="1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36" name="Picture 35">
            <a:extLst>
              <a:ext uri="{FF2B5EF4-FFF2-40B4-BE49-F238E27FC236}">
                <a16:creationId xmlns:a16="http://schemas.microsoft.com/office/drawing/2014/main" id="{5EB32352-7E24-94A4-03B0-3452CB87EE30}"/>
              </a:ext>
            </a:extLst>
          </p:cNvPr>
          <p:cNvPicPr>
            <a:picLocks noChangeAspect="1"/>
          </p:cNvPicPr>
          <p:nvPr/>
        </p:nvPicPr>
        <p:blipFill rotWithShape="1">
          <a:blip r:embed="rId11">
            <a:clrChange>
              <a:clrFrom>
                <a:srgbClr val="F5F5F5"/>
              </a:clrFrom>
              <a:clrTo>
                <a:srgbClr val="F5F5F5">
                  <a:alpha val="0"/>
                </a:srgbClr>
              </a:clrTo>
            </a:clrChange>
            <a:extLst>
              <a:ext uri="{BEBA8EAE-BF5A-486C-A8C5-ECC9F3942E4B}">
                <a14:imgProps xmlns:a14="http://schemas.microsoft.com/office/drawing/2010/main">
                  <a14:imgLayer r:embed="rId12">
                    <a14:imgEffect>
                      <a14:backgroundRemoval t="17188" b="74349" l="21596" r="45022">
                        <a14:foregroundMark x1="32357" y1="18750" x2="32357" y2="25651"/>
                        <a14:foregroundMark x1="32650" y1="17188" x2="36603" y2="18750"/>
                        <a14:foregroundMark x1="29722" y1="44401" x2="28697" y2="48698"/>
                        <a14:foregroundMark x1="36750" y1="30990" x2="37116" y2="33854"/>
                        <a14:foregroundMark x1="23646" y1="67448" x2="27379" y2="74349"/>
                        <a14:foregroundMark x1="27379" y1="74349" x2="25622" y2="66797"/>
                        <a14:foregroundMark x1="30015" y1="66797" x2="30015" y2="66797"/>
                      </a14:backgroundRemoval>
                    </a14:imgEffect>
                  </a14:imgLayer>
                </a14:imgProps>
              </a:ext>
            </a:extLst>
          </a:blip>
          <a:srcRect l="18733" t="14603" r="51920" b="23845"/>
          <a:stretch/>
        </p:blipFill>
        <p:spPr>
          <a:xfrm>
            <a:off x="-74536" y="1784895"/>
            <a:ext cx="2923355" cy="33710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38"/>
          <p:cNvPicPr preferRelativeResize="0"/>
          <p:nvPr/>
        </p:nvPicPr>
        <p:blipFill>
          <a:blip r:embed="rId3">
            <a:alphaModFix/>
          </a:blip>
          <a:stretch>
            <a:fillRect/>
          </a:stretch>
        </p:blipFill>
        <p:spPr>
          <a:xfrm rot="-10799995">
            <a:off x="-189138" y="3416180"/>
            <a:ext cx="2406952" cy="1895863"/>
          </a:xfrm>
          <a:prstGeom prst="rect">
            <a:avLst/>
          </a:prstGeom>
          <a:noFill/>
          <a:ln>
            <a:noFill/>
          </a:ln>
        </p:spPr>
      </p:pic>
      <p:pic>
        <p:nvPicPr>
          <p:cNvPr id="540" name="Google Shape;540;p38"/>
          <p:cNvPicPr preferRelativeResize="0"/>
          <p:nvPr/>
        </p:nvPicPr>
        <p:blipFill>
          <a:blip r:embed="rId4">
            <a:alphaModFix/>
          </a:blip>
          <a:stretch>
            <a:fillRect/>
          </a:stretch>
        </p:blipFill>
        <p:spPr>
          <a:xfrm rot="-1234352">
            <a:off x="-771975" y="-334431"/>
            <a:ext cx="3423115" cy="960150"/>
          </a:xfrm>
          <a:prstGeom prst="rect">
            <a:avLst/>
          </a:prstGeom>
          <a:noFill/>
          <a:ln>
            <a:noFill/>
          </a:ln>
        </p:spPr>
      </p:pic>
      <p:sp>
        <p:nvSpPr>
          <p:cNvPr id="541" name="Google Shape;541;p38"/>
          <p:cNvSpPr txBox="1">
            <a:spLocks noGrp="1"/>
          </p:cNvSpPr>
          <p:nvPr>
            <p:ph type="title"/>
          </p:nvPr>
        </p:nvSpPr>
        <p:spPr>
          <a:xfrm>
            <a:off x="1785282" y="1686408"/>
            <a:ext cx="5686500" cy="155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a:latin typeface="Times New Roman" panose="02020603050405020304" pitchFamily="18" charset="0"/>
                <a:cs typeface="Times New Roman" panose="02020603050405020304" pitchFamily="18" charset="0"/>
              </a:rPr>
              <a:t>Hoạt động khởi động</a:t>
            </a:r>
            <a:endParaRPr sz="6600" b="1">
              <a:latin typeface="Times New Roman" panose="02020603050405020304" pitchFamily="18" charset="0"/>
              <a:cs typeface="Times New Roman" panose="02020603050405020304" pitchFamily="18" charset="0"/>
            </a:endParaRPr>
          </a:p>
        </p:txBody>
      </p:sp>
      <p:sp>
        <p:nvSpPr>
          <p:cNvPr id="543" name="Google Shape;543;p38"/>
          <p:cNvSpPr/>
          <p:nvPr/>
        </p:nvSpPr>
        <p:spPr>
          <a:xfrm>
            <a:off x="7363800" y="-8967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rgbClr val="8A9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38"/>
          <p:cNvGrpSpPr/>
          <p:nvPr/>
        </p:nvGrpSpPr>
        <p:grpSpPr>
          <a:xfrm>
            <a:off x="6174008" y="236375"/>
            <a:ext cx="960146" cy="960146"/>
            <a:chOff x="1037825" y="122625"/>
            <a:chExt cx="709800" cy="709800"/>
          </a:xfrm>
        </p:grpSpPr>
        <p:sp>
          <p:nvSpPr>
            <p:cNvPr id="545" name="Google Shape;545;p38"/>
            <p:cNvSpPr/>
            <p:nvPr/>
          </p:nvSpPr>
          <p:spPr>
            <a:xfrm>
              <a:off x="1037825" y="122625"/>
              <a:ext cx="709800" cy="709800"/>
            </a:xfrm>
            <a:prstGeom prst="ellipse">
              <a:avLst/>
            </a:prstGeom>
            <a:solidFill>
              <a:srgbClr val="FFFFFF">
                <a:alpha val="2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8"/>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8"/>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38"/>
          <p:cNvSpPr/>
          <p:nvPr/>
        </p:nvSpPr>
        <p:spPr>
          <a:xfrm>
            <a:off x="6991701" y="1194928"/>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8"/>
          <p:cNvSpPr/>
          <p:nvPr/>
        </p:nvSpPr>
        <p:spPr>
          <a:xfrm>
            <a:off x="2651292" y="808314"/>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8"/>
          <p:cNvSpPr/>
          <p:nvPr/>
        </p:nvSpPr>
        <p:spPr>
          <a:xfrm>
            <a:off x="4572757" y="234789"/>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1" name="Google Shape;551;p38"/>
          <p:cNvPicPr preferRelativeResize="0"/>
          <p:nvPr/>
        </p:nvPicPr>
        <p:blipFill>
          <a:blip r:embed="rId5">
            <a:alphaModFix/>
          </a:blip>
          <a:stretch>
            <a:fillRect/>
          </a:stretch>
        </p:blipFill>
        <p:spPr>
          <a:xfrm>
            <a:off x="-242885" y="2289861"/>
            <a:ext cx="2514449" cy="2782952"/>
          </a:xfrm>
          <a:prstGeom prst="rect">
            <a:avLst/>
          </a:prstGeom>
          <a:noFill/>
          <a:ln>
            <a:noFill/>
          </a:ln>
        </p:spPr>
      </p:pic>
      <p:pic>
        <p:nvPicPr>
          <p:cNvPr id="552" name="Google Shape;552;p38"/>
          <p:cNvPicPr preferRelativeResize="0"/>
          <p:nvPr/>
        </p:nvPicPr>
        <p:blipFill rotWithShape="1">
          <a:blip r:embed="rId6">
            <a:alphaModFix/>
          </a:blip>
          <a:srcRect r="35408"/>
          <a:stretch/>
        </p:blipFill>
        <p:spPr>
          <a:xfrm>
            <a:off x="7134150" y="1086650"/>
            <a:ext cx="2208949" cy="4025075"/>
          </a:xfrm>
          <a:prstGeom prst="rect">
            <a:avLst/>
          </a:prstGeom>
          <a:noFill/>
          <a:ln>
            <a:noFill/>
          </a:ln>
        </p:spPr>
      </p:pic>
      <p:pic>
        <p:nvPicPr>
          <p:cNvPr id="553" name="Google Shape;553;p38"/>
          <p:cNvPicPr preferRelativeResize="0"/>
          <p:nvPr/>
        </p:nvPicPr>
        <p:blipFill>
          <a:blip r:embed="rId7">
            <a:alphaModFix/>
          </a:blip>
          <a:stretch>
            <a:fillRect/>
          </a:stretch>
        </p:blipFill>
        <p:spPr>
          <a:xfrm>
            <a:off x="7018086" y="-70725"/>
            <a:ext cx="3128852" cy="1997401"/>
          </a:xfrm>
          <a:prstGeom prst="rect">
            <a:avLst/>
          </a:prstGeom>
          <a:noFill/>
          <a:ln>
            <a:noFill/>
          </a:ln>
        </p:spPr>
      </p:pic>
      <p:pic>
        <p:nvPicPr>
          <p:cNvPr id="554" name="Google Shape;554;p38"/>
          <p:cNvPicPr preferRelativeResize="0"/>
          <p:nvPr/>
        </p:nvPicPr>
        <p:blipFill rotWithShape="1">
          <a:blip r:embed="rId8">
            <a:alphaModFix/>
          </a:blip>
          <a:srcRect r="13096" b="26199"/>
          <a:stretch/>
        </p:blipFill>
        <p:spPr>
          <a:xfrm>
            <a:off x="4281725" y="4300025"/>
            <a:ext cx="4957525" cy="960150"/>
          </a:xfrm>
          <a:prstGeom prst="rect">
            <a:avLst/>
          </a:prstGeom>
          <a:noFill/>
          <a:ln>
            <a:noFill/>
          </a:ln>
        </p:spPr>
      </p:pic>
      <p:pic>
        <p:nvPicPr>
          <p:cNvPr id="555" name="Google Shape;555;p38"/>
          <p:cNvPicPr preferRelativeResize="0"/>
          <p:nvPr/>
        </p:nvPicPr>
        <p:blipFill>
          <a:blip r:embed="rId9">
            <a:alphaModFix/>
          </a:blip>
          <a:stretch>
            <a:fillRect/>
          </a:stretch>
        </p:blipFill>
        <p:spPr>
          <a:xfrm rot="10544090">
            <a:off x="-49228" y="-98240"/>
            <a:ext cx="814657" cy="2091459"/>
          </a:xfrm>
          <a:prstGeom prst="rect">
            <a:avLst/>
          </a:prstGeom>
          <a:noFill/>
          <a:ln>
            <a:noFill/>
          </a:ln>
        </p:spPr>
      </p:pic>
      <p:pic>
        <p:nvPicPr>
          <p:cNvPr id="556" name="Google Shape;556;p38"/>
          <p:cNvPicPr preferRelativeResize="0"/>
          <p:nvPr/>
        </p:nvPicPr>
        <p:blipFill>
          <a:blip r:embed="rId10">
            <a:alphaModFix/>
          </a:blip>
          <a:stretch>
            <a:fillRect/>
          </a:stretch>
        </p:blipFill>
        <p:spPr>
          <a:xfrm rot="-1160074">
            <a:off x="680893" y="279030"/>
            <a:ext cx="1595250" cy="1496725"/>
          </a:xfrm>
          <a:prstGeom prst="rect">
            <a:avLst/>
          </a:prstGeom>
          <a:noFill/>
          <a:ln>
            <a:noFill/>
          </a:ln>
        </p:spPr>
      </p:pic>
      <p:pic>
        <p:nvPicPr>
          <p:cNvPr id="557" name="Google Shape;557;p38"/>
          <p:cNvPicPr preferRelativeResize="0"/>
          <p:nvPr/>
        </p:nvPicPr>
        <p:blipFill>
          <a:blip r:embed="rId3">
            <a:alphaModFix/>
          </a:blip>
          <a:stretch>
            <a:fillRect/>
          </a:stretch>
        </p:blipFill>
        <p:spPr>
          <a:xfrm rot="5819611">
            <a:off x="1067754" y="4181474"/>
            <a:ext cx="1520000" cy="1197248"/>
          </a:xfrm>
          <a:prstGeom prst="rect">
            <a:avLst/>
          </a:prstGeom>
          <a:noFill/>
          <a:ln>
            <a:noFill/>
          </a:ln>
        </p:spPr>
      </p:pic>
      <p:pic>
        <p:nvPicPr>
          <p:cNvPr id="558" name="Google Shape;558;p38"/>
          <p:cNvPicPr preferRelativeResize="0"/>
          <p:nvPr/>
        </p:nvPicPr>
        <p:blipFill>
          <a:blip r:embed="rId11">
            <a:alphaModFix/>
          </a:blip>
          <a:stretch>
            <a:fillRect/>
          </a:stretch>
        </p:blipFill>
        <p:spPr>
          <a:xfrm>
            <a:off x="5359664" y="236372"/>
            <a:ext cx="584685" cy="435525"/>
          </a:xfrm>
          <a:prstGeom prst="rect">
            <a:avLst/>
          </a:prstGeom>
          <a:noFill/>
          <a:ln>
            <a:noFill/>
          </a:ln>
        </p:spPr>
      </p:pic>
      <p:pic>
        <p:nvPicPr>
          <p:cNvPr id="559" name="Google Shape;559;p38"/>
          <p:cNvPicPr preferRelativeResize="0"/>
          <p:nvPr/>
        </p:nvPicPr>
        <p:blipFill>
          <a:blip r:embed="rId12">
            <a:alphaModFix/>
          </a:blip>
          <a:stretch>
            <a:fillRect/>
          </a:stretch>
        </p:blipFill>
        <p:spPr>
          <a:xfrm>
            <a:off x="4289116" y="718203"/>
            <a:ext cx="477850" cy="435540"/>
          </a:xfrm>
          <a:prstGeom prst="rect">
            <a:avLst/>
          </a:prstGeom>
          <a:noFill/>
          <a:ln>
            <a:noFill/>
          </a:ln>
        </p:spPr>
      </p:pic>
      <p:pic>
        <p:nvPicPr>
          <p:cNvPr id="560" name="Google Shape;560;p38"/>
          <p:cNvPicPr preferRelativeResize="0"/>
          <p:nvPr/>
        </p:nvPicPr>
        <p:blipFill>
          <a:blip r:embed="rId13">
            <a:alphaModFix/>
          </a:blip>
          <a:stretch>
            <a:fillRect/>
          </a:stretch>
        </p:blipFill>
        <p:spPr>
          <a:xfrm>
            <a:off x="5119750" y="828400"/>
            <a:ext cx="192003" cy="117250"/>
          </a:xfrm>
          <a:prstGeom prst="rect">
            <a:avLst/>
          </a:prstGeom>
          <a:noFill/>
          <a:ln>
            <a:noFill/>
          </a:ln>
        </p:spPr>
      </p:pic>
      <p:pic>
        <p:nvPicPr>
          <p:cNvPr id="561" name="Google Shape;561;p38"/>
          <p:cNvPicPr preferRelativeResize="0"/>
          <p:nvPr/>
        </p:nvPicPr>
        <p:blipFill>
          <a:blip r:embed="rId13">
            <a:alphaModFix/>
          </a:blip>
          <a:stretch>
            <a:fillRect/>
          </a:stretch>
        </p:blipFill>
        <p:spPr>
          <a:xfrm>
            <a:off x="5647122" y="1119033"/>
            <a:ext cx="297225" cy="1815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anim calcmode="lin" valueType="num">
                                      <p:cBhvr>
                                        <p:cTn id="7" dur="500" fill="hold"/>
                                        <p:tgtEl>
                                          <p:spTgt spid="539"/>
                                        </p:tgtEl>
                                        <p:attrNameLst>
                                          <p:attrName>ppt_w</p:attrName>
                                        </p:attrNameLst>
                                      </p:cBhvr>
                                      <p:tavLst>
                                        <p:tav tm="0">
                                          <p:val>
                                            <p:fltVal val="0"/>
                                          </p:val>
                                        </p:tav>
                                        <p:tav tm="100000">
                                          <p:val>
                                            <p:strVal val="#ppt_w"/>
                                          </p:val>
                                        </p:tav>
                                      </p:tavLst>
                                    </p:anim>
                                    <p:anim calcmode="lin" valueType="num">
                                      <p:cBhvr>
                                        <p:cTn id="8" dur="500" fill="hold"/>
                                        <p:tgtEl>
                                          <p:spTgt spid="539"/>
                                        </p:tgtEl>
                                        <p:attrNameLst>
                                          <p:attrName>ppt_h</p:attrName>
                                        </p:attrNameLst>
                                      </p:cBhvr>
                                      <p:tavLst>
                                        <p:tav tm="0">
                                          <p:val>
                                            <p:fltVal val="0"/>
                                          </p:val>
                                        </p:tav>
                                        <p:tav tm="100000">
                                          <p:val>
                                            <p:strVal val="#ppt_h"/>
                                          </p:val>
                                        </p:tav>
                                      </p:tavLst>
                                    </p:anim>
                                    <p:animEffect transition="in" filter="fade">
                                      <p:cBhvr>
                                        <p:cTn id="9" dur="500"/>
                                        <p:tgtEl>
                                          <p:spTgt spid="539"/>
                                        </p:tgtEl>
                                      </p:cBhvr>
                                    </p:animEffect>
                                  </p:childTnLst>
                                </p:cTn>
                              </p:par>
                              <p:par>
                                <p:cTn id="10" presetID="53" presetClass="entr" presetSubtype="16" fill="hold" nodeType="withEffect">
                                  <p:stCondLst>
                                    <p:cond delay="0"/>
                                  </p:stCondLst>
                                  <p:childTnLst>
                                    <p:set>
                                      <p:cBhvr>
                                        <p:cTn id="11" dur="1" fill="hold">
                                          <p:stCondLst>
                                            <p:cond delay="0"/>
                                          </p:stCondLst>
                                        </p:cTn>
                                        <p:tgtEl>
                                          <p:spTgt spid="540"/>
                                        </p:tgtEl>
                                        <p:attrNameLst>
                                          <p:attrName>style.visibility</p:attrName>
                                        </p:attrNameLst>
                                      </p:cBhvr>
                                      <p:to>
                                        <p:strVal val="visible"/>
                                      </p:to>
                                    </p:set>
                                    <p:anim calcmode="lin" valueType="num">
                                      <p:cBhvr>
                                        <p:cTn id="12" dur="500" fill="hold"/>
                                        <p:tgtEl>
                                          <p:spTgt spid="540"/>
                                        </p:tgtEl>
                                        <p:attrNameLst>
                                          <p:attrName>ppt_w</p:attrName>
                                        </p:attrNameLst>
                                      </p:cBhvr>
                                      <p:tavLst>
                                        <p:tav tm="0">
                                          <p:val>
                                            <p:fltVal val="0"/>
                                          </p:val>
                                        </p:tav>
                                        <p:tav tm="100000">
                                          <p:val>
                                            <p:strVal val="#ppt_w"/>
                                          </p:val>
                                        </p:tav>
                                      </p:tavLst>
                                    </p:anim>
                                    <p:anim calcmode="lin" valueType="num">
                                      <p:cBhvr>
                                        <p:cTn id="13" dur="500" fill="hold"/>
                                        <p:tgtEl>
                                          <p:spTgt spid="540"/>
                                        </p:tgtEl>
                                        <p:attrNameLst>
                                          <p:attrName>ppt_h</p:attrName>
                                        </p:attrNameLst>
                                      </p:cBhvr>
                                      <p:tavLst>
                                        <p:tav tm="0">
                                          <p:val>
                                            <p:fltVal val="0"/>
                                          </p:val>
                                        </p:tav>
                                        <p:tav tm="100000">
                                          <p:val>
                                            <p:strVal val="#ppt_h"/>
                                          </p:val>
                                        </p:tav>
                                      </p:tavLst>
                                    </p:anim>
                                    <p:animEffect transition="in" filter="fade">
                                      <p:cBhvr>
                                        <p:cTn id="14" dur="500"/>
                                        <p:tgtEl>
                                          <p:spTgt spid="54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41"/>
                                        </p:tgtEl>
                                        <p:attrNameLst>
                                          <p:attrName>style.visibility</p:attrName>
                                        </p:attrNameLst>
                                      </p:cBhvr>
                                      <p:to>
                                        <p:strVal val="visible"/>
                                      </p:to>
                                    </p:set>
                                    <p:anim calcmode="lin" valueType="num">
                                      <p:cBhvr>
                                        <p:cTn id="17" dur="500" fill="hold"/>
                                        <p:tgtEl>
                                          <p:spTgt spid="541"/>
                                        </p:tgtEl>
                                        <p:attrNameLst>
                                          <p:attrName>ppt_w</p:attrName>
                                        </p:attrNameLst>
                                      </p:cBhvr>
                                      <p:tavLst>
                                        <p:tav tm="0">
                                          <p:val>
                                            <p:fltVal val="0"/>
                                          </p:val>
                                        </p:tav>
                                        <p:tav tm="100000">
                                          <p:val>
                                            <p:strVal val="#ppt_w"/>
                                          </p:val>
                                        </p:tav>
                                      </p:tavLst>
                                    </p:anim>
                                    <p:anim calcmode="lin" valueType="num">
                                      <p:cBhvr>
                                        <p:cTn id="18" dur="500" fill="hold"/>
                                        <p:tgtEl>
                                          <p:spTgt spid="541"/>
                                        </p:tgtEl>
                                        <p:attrNameLst>
                                          <p:attrName>ppt_h</p:attrName>
                                        </p:attrNameLst>
                                      </p:cBhvr>
                                      <p:tavLst>
                                        <p:tav tm="0">
                                          <p:val>
                                            <p:fltVal val="0"/>
                                          </p:val>
                                        </p:tav>
                                        <p:tav tm="100000">
                                          <p:val>
                                            <p:strVal val="#ppt_h"/>
                                          </p:val>
                                        </p:tav>
                                      </p:tavLst>
                                    </p:anim>
                                    <p:animEffect transition="in" filter="fade">
                                      <p:cBhvr>
                                        <p:cTn id="19" dur="500"/>
                                        <p:tgtEl>
                                          <p:spTgt spid="54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43"/>
                                        </p:tgtEl>
                                        <p:attrNameLst>
                                          <p:attrName>style.visibility</p:attrName>
                                        </p:attrNameLst>
                                      </p:cBhvr>
                                      <p:to>
                                        <p:strVal val="visible"/>
                                      </p:to>
                                    </p:set>
                                    <p:anim calcmode="lin" valueType="num">
                                      <p:cBhvr>
                                        <p:cTn id="22" dur="500" fill="hold"/>
                                        <p:tgtEl>
                                          <p:spTgt spid="543"/>
                                        </p:tgtEl>
                                        <p:attrNameLst>
                                          <p:attrName>ppt_w</p:attrName>
                                        </p:attrNameLst>
                                      </p:cBhvr>
                                      <p:tavLst>
                                        <p:tav tm="0">
                                          <p:val>
                                            <p:fltVal val="0"/>
                                          </p:val>
                                        </p:tav>
                                        <p:tav tm="100000">
                                          <p:val>
                                            <p:strVal val="#ppt_w"/>
                                          </p:val>
                                        </p:tav>
                                      </p:tavLst>
                                    </p:anim>
                                    <p:anim calcmode="lin" valueType="num">
                                      <p:cBhvr>
                                        <p:cTn id="23" dur="500" fill="hold"/>
                                        <p:tgtEl>
                                          <p:spTgt spid="543"/>
                                        </p:tgtEl>
                                        <p:attrNameLst>
                                          <p:attrName>ppt_h</p:attrName>
                                        </p:attrNameLst>
                                      </p:cBhvr>
                                      <p:tavLst>
                                        <p:tav tm="0">
                                          <p:val>
                                            <p:fltVal val="0"/>
                                          </p:val>
                                        </p:tav>
                                        <p:tav tm="100000">
                                          <p:val>
                                            <p:strVal val="#ppt_h"/>
                                          </p:val>
                                        </p:tav>
                                      </p:tavLst>
                                    </p:anim>
                                    <p:animEffect transition="in" filter="fade">
                                      <p:cBhvr>
                                        <p:cTn id="24" dur="500"/>
                                        <p:tgtEl>
                                          <p:spTgt spid="543"/>
                                        </p:tgtEl>
                                      </p:cBhvr>
                                    </p:animEffect>
                                  </p:childTnLst>
                                </p:cTn>
                              </p:par>
                              <p:par>
                                <p:cTn id="25" presetID="53" presetClass="entr" presetSubtype="16" fill="hold" nodeType="withEffect">
                                  <p:stCondLst>
                                    <p:cond delay="0"/>
                                  </p:stCondLst>
                                  <p:childTnLst>
                                    <p:set>
                                      <p:cBhvr>
                                        <p:cTn id="26" dur="1" fill="hold">
                                          <p:stCondLst>
                                            <p:cond delay="0"/>
                                          </p:stCondLst>
                                        </p:cTn>
                                        <p:tgtEl>
                                          <p:spTgt spid="544"/>
                                        </p:tgtEl>
                                        <p:attrNameLst>
                                          <p:attrName>style.visibility</p:attrName>
                                        </p:attrNameLst>
                                      </p:cBhvr>
                                      <p:to>
                                        <p:strVal val="visible"/>
                                      </p:to>
                                    </p:set>
                                    <p:anim calcmode="lin" valueType="num">
                                      <p:cBhvr>
                                        <p:cTn id="27" dur="500" fill="hold"/>
                                        <p:tgtEl>
                                          <p:spTgt spid="544"/>
                                        </p:tgtEl>
                                        <p:attrNameLst>
                                          <p:attrName>ppt_w</p:attrName>
                                        </p:attrNameLst>
                                      </p:cBhvr>
                                      <p:tavLst>
                                        <p:tav tm="0">
                                          <p:val>
                                            <p:fltVal val="0"/>
                                          </p:val>
                                        </p:tav>
                                        <p:tav tm="100000">
                                          <p:val>
                                            <p:strVal val="#ppt_w"/>
                                          </p:val>
                                        </p:tav>
                                      </p:tavLst>
                                    </p:anim>
                                    <p:anim calcmode="lin" valueType="num">
                                      <p:cBhvr>
                                        <p:cTn id="28" dur="500" fill="hold"/>
                                        <p:tgtEl>
                                          <p:spTgt spid="544"/>
                                        </p:tgtEl>
                                        <p:attrNameLst>
                                          <p:attrName>ppt_h</p:attrName>
                                        </p:attrNameLst>
                                      </p:cBhvr>
                                      <p:tavLst>
                                        <p:tav tm="0">
                                          <p:val>
                                            <p:fltVal val="0"/>
                                          </p:val>
                                        </p:tav>
                                        <p:tav tm="100000">
                                          <p:val>
                                            <p:strVal val="#ppt_h"/>
                                          </p:val>
                                        </p:tav>
                                      </p:tavLst>
                                    </p:anim>
                                    <p:animEffect transition="in" filter="fade">
                                      <p:cBhvr>
                                        <p:cTn id="29" dur="500"/>
                                        <p:tgtEl>
                                          <p:spTgt spid="54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48"/>
                                        </p:tgtEl>
                                        <p:attrNameLst>
                                          <p:attrName>style.visibility</p:attrName>
                                        </p:attrNameLst>
                                      </p:cBhvr>
                                      <p:to>
                                        <p:strVal val="visible"/>
                                      </p:to>
                                    </p:set>
                                    <p:anim calcmode="lin" valueType="num">
                                      <p:cBhvr>
                                        <p:cTn id="32" dur="500" fill="hold"/>
                                        <p:tgtEl>
                                          <p:spTgt spid="548"/>
                                        </p:tgtEl>
                                        <p:attrNameLst>
                                          <p:attrName>ppt_w</p:attrName>
                                        </p:attrNameLst>
                                      </p:cBhvr>
                                      <p:tavLst>
                                        <p:tav tm="0">
                                          <p:val>
                                            <p:fltVal val="0"/>
                                          </p:val>
                                        </p:tav>
                                        <p:tav tm="100000">
                                          <p:val>
                                            <p:strVal val="#ppt_w"/>
                                          </p:val>
                                        </p:tav>
                                      </p:tavLst>
                                    </p:anim>
                                    <p:anim calcmode="lin" valueType="num">
                                      <p:cBhvr>
                                        <p:cTn id="33" dur="500" fill="hold"/>
                                        <p:tgtEl>
                                          <p:spTgt spid="548"/>
                                        </p:tgtEl>
                                        <p:attrNameLst>
                                          <p:attrName>ppt_h</p:attrName>
                                        </p:attrNameLst>
                                      </p:cBhvr>
                                      <p:tavLst>
                                        <p:tav tm="0">
                                          <p:val>
                                            <p:fltVal val="0"/>
                                          </p:val>
                                        </p:tav>
                                        <p:tav tm="100000">
                                          <p:val>
                                            <p:strVal val="#ppt_h"/>
                                          </p:val>
                                        </p:tav>
                                      </p:tavLst>
                                    </p:anim>
                                    <p:animEffect transition="in" filter="fade">
                                      <p:cBhvr>
                                        <p:cTn id="34" dur="500"/>
                                        <p:tgtEl>
                                          <p:spTgt spid="54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49"/>
                                        </p:tgtEl>
                                        <p:attrNameLst>
                                          <p:attrName>style.visibility</p:attrName>
                                        </p:attrNameLst>
                                      </p:cBhvr>
                                      <p:to>
                                        <p:strVal val="visible"/>
                                      </p:to>
                                    </p:set>
                                    <p:anim calcmode="lin" valueType="num">
                                      <p:cBhvr>
                                        <p:cTn id="37" dur="500" fill="hold"/>
                                        <p:tgtEl>
                                          <p:spTgt spid="549"/>
                                        </p:tgtEl>
                                        <p:attrNameLst>
                                          <p:attrName>ppt_w</p:attrName>
                                        </p:attrNameLst>
                                      </p:cBhvr>
                                      <p:tavLst>
                                        <p:tav tm="0">
                                          <p:val>
                                            <p:fltVal val="0"/>
                                          </p:val>
                                        </p:tav>
                                        <p:tav tm="100000">
                                          <p:val>
                                            <p:strVal val="#ppt_w"/>
                                          </p:val>
                                        </p:tav>
                                      </p:tavLst>
                                    </p:anim>
                                    <p:anim calcmode="lin" valueType="num">
                                      <p:cBhvr>
                                        <p:cTn id="38" dur="500" fill="hold"/>
                                        <p:tgtEl>
                                          <p:spTgt spid="549"/>
                                        </p:tgtEl>
                                        <p:attrNameLst>
                                          <p:attrName>ppt_h</p:attrName>
                                        </p:attrNameLst>
                                      </p:cBhvr>
                                      <p:tavLst>
                                        <p:tav tm="0">
                                          <p:val>
                                            <p:fltVal val="0"/>
                                          </p:val>
                                        </p:tav>
                                        <p:tav tm="100000">
                                          <p:val>
                                            <p:strVal val="#ppt_h"/>
                                          </p:val>
                                        </p:tav>
                                      </p:tavLst>
                                    </p:anim>
                                    <p:animEffect transition="in" filter="fade">
                                      <p:cBhvr>
                                        <p:cTn id="39" dur="500"/>
                                        <p:tgtEl>
                                          <p:spTgt spid="54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50"/>
                                        </p:tgtEl>
                                        <p:attrNameLst>
                                          <p:attrName>style.visibility</p:attrName>
                                        </p:attrNameLst>
                                      </p:cBhvr>
                                      <p:to>
                                        <p:strVal val="visible"/>
                                      </p:to>
                                    </p:set>
                                    <p:anim calcmode="lin" valueType="num">
                                      <p:cBhvr>
                                        <p:cTn id="42" dur="500" fill="hold"/>
                                        <p:tgtEl>
                                          <p:spTgt spid="550"/>
                                        </p:tgtEl>
                                        <p:attrNameLst>
                                          <p:attrName>ppt_w</p:attrName>
                                        </p:attrNameLst>
                                      </p:cBhvr>
                                      <p:tavLst>
                                        <p:tav tm="0">
                                          <p:val>
                                            <p:fltVal val="0"/>
                                          </p:val>
                                        </p:tav>
                                        <p:tav tm="100000">
                                          <p:val>
                                            <p:strVal val="#ppt_w"/>
                                          </p:val>
                                        </p:tav>
                                      </p:tavLst>
                                    </p:anim>
                                    <p:anim calcmode="lin" valueType="num">
                                      <p:cBhvr>
                                        <p:cTn id="43" dur="500" fill="hold"/>
                                        <p:tgtEl>
                                          <p:spTgt spid="550"/>
                                        </p:tgtEl>
                                        <p:attrNameLst>
                                          <p:attrName>ppt_h</p:attrName>
                                        </p:attrNameLst>
                                      </p:cBhvr>
                                      <p:tavLst>
                                        <p:tav tm="0">
                                          <p:val>
                                            <p:fltVal val="0"/>
                                          </p:val>
                                        </p:tav>
                                        <p:tav tm="100000">
                                          <p:val>
                                            <p:strVal val="#ppt_h"/>
                                          </p:val>
                                        </p:tav>
                                      </p:tavLst>
                                    </p:anim>
                                    <p:animEffect transition="in" filter="fade">
                                      <p:cBhvr>
                                        <p:cTn id="44" dur="500"/>
                                        <p:tgtEl>
                                          <p:spTgt spid="550"/>
                                        </p:tgtEl>
                                      </p:cBhvr>
                                    </p:animEffect>
                                  </p:childTnLst>
                                </p:cTn>
                              </p:par>
                              <p:par>
                                <p:cTn id="45" presetID="53" presetClass="entr" presetSubtype="16" fill="hold" nodeType="withEffect">
                                  <p:stCondLst>
                                    <p:cond delay="0"/>
                                  </p:stCondLst>
                                  <p:childTnLst>
                                    <p:set>
                                      <p:cBhvr>
                                        <p:cTn id="46" dur="1" fill="hold">
                                          <p:stCondLst>
                                            <p:cond delay="0"/>
                                          </p:stCondLst>
                                        </p:cTn>
                                        <p:tgtEl>
                                          <p:spTgt spid="551"/>
                                        </p:tgtEl>
                                        <p:attrNameLst>
                                          <p:attrName>style.visibility</p:attrName>
                                        </p:attrNameLst>
                                      </p:cBhvr>
                                      <p:to>
                                        <p:strVal val="visible"/>
                                      </p:to>
                                    </p:set>
                                    <p:anim calcmode="lin" valueType="num">
                                      <p:cBhvr>
                                        <p:cTn id="47" dur="500" fill="hold"/>
                                        <p:tgtEl>
                                          <p:spTgt spid="551"/>
                                        </p:tgtEl>
                                        <p:attrNameLst>
                                          <p:attrName>ppt_w</p:attrName>
                                        </p:attrNameLst>
                                      </p:cBhvr>
                                      <p:tavLst>
                                        <p:tav tm="0">
                                          <p:val>
                                            <p:fltVal val="0"/>
                                          </p:val>
                                        </p:tav>
                                        <p:tav tm="100000">
                                          <p:val>
                                            <p:strVal val="#ppt_w"/>
                                          </p:val>
                                        </p:tav>
                                      </p:tavLst>
                                    </p:anim>
                                    <p:anim calcmode="lin" valueType="num">
                                      <p:cBhvr>
                                        <p:cTn id="48" dur="500" fill="hold"/>
                                        <p:tgtEl>
                                          <p:spTgt spid="551"/>
                                        </p:tgtEl>
                                        <p:attrNameLst>
                                          <p:attrName>ppt_h</p:attrName>
                                        </p:attrNameLst>
                                      </p:cBhvr>
                                      <p:tavLst>
                                        <p:tav tm="0">
                                          <p:val>
                                            <p:fltVal val="0"/>
                                          </p:val>
                                        </p:tav>
                                        <p:tav tm="100000">
                                          <p:val>
                                            <p:strVal val="#ppt_h"/>
                                          </p:val>
                                        </p:tav>
                                      </p:tavLst>
                                    </p:anim>
                                    <p:animEffect transition="in" filter="fade">
                                      <p:cBhvr>
                                        <p:cTn id="49" dur="500"/>
                                        <p:tgtEl>
                                          <p:spTgt spid="551"/>
                                        </p:tgtEl>
                                      </p:cBhvr>
                                    </p:animEffect>
                                  </p:childTnLst>
                                </p:cTn>
                              </p:par>
                              <p:par>
                                <p:cTn id="50" presetID="53" presetClass="entr" presetSubtype="16" fill="hold" nodeType="withEffect">
                                  <p:stCondLst>
                                    <p:cond delay="0"/>
                                  </p:stCondLst>
                                  <p:childTnLst>
                                    <p:set>
                                      <p:cBhvr>
                                        <p:cTn id="51" dur="1" fill="hold">
                                          <p:stCondLst>
                                            <p:cond delay="0"/>
                                          </p:stCondLst>
                                        </p:cTn>
                                        <p:tgtEl>
                                          <p:spTgt spid="552"/>
                                        </p:tgtEl>
                                        <p:attrNameLst>
                                          <p:attrName>style.visibility</p:attrName>
                                        </p:attrNameLst>
                                      </p:cBhvr>
                                      <p:to>
                                        <p:strVal val="visible"/>
                                      </p:to>
                                    </p:set>
                                    <p:anim calcmode="lin" valueType="num">
                                      <p:cBhvr>
                                        <p:cTn id="52" dur="500" fill="hold"/>
                                        <p:tgtEl>
                                          <p:spTgt spid="552"/>
                                        </p:tgtEl>
                                        <p:attrNameLst>
                                          <p:attrName>ppt_w</p:attrName>
                                        </p:attrNameLst>
                                      </p:cBhvr>
                                      <p:tavLst>
                                        <p:tav tm="0">
                                          <p:val>
                                            <p:fltVal val="0"/>
                                          </p:val>
                                        </p:tav>
                                        <p:tav tm="100000">
                                          <p:val>
                                            <p:strVal val="#ppt_w"/>
                                          </p:val>
                                        </p:tav>
                                      </p:tavLst>
                                    </p:anim>
                                    <p:anim calcmode="lin" valueType="num">
                                      <p:cBhvr>
                                        <p:cTn id="53" dur="500" fill="hold"/>
                                        <p:tgtEl>
                                          <p:spTgt spid="552"/>
                                        </p:tgtEl>
                                        <p:attrNameLst>
                                          <p:attrName>ppt_h</p:attrName>
                                        </p:attrNameLst>
                                      </p:cBhvr>
                                      <p:tavLst>
                                        <p:tav tm="0">
                                          <p:val>
                                            <p:fltVal val="0"/>
                                          </p:val>
                                        </p:tav>
                                        <p:tav tm="100000">
                                          <p:val>
                                            <p:strVal val="#ppt_h"/>
                                          </p:val>
                                        </p:tav>
                                      </p:tavLst>
                                    </p:anim>
                                    <p:animEffect transition="in" filter="fade">
                                      <p:cBhvr>
                                        <p:cTn id="54" dur="500"/>
                                        <p:tgtEl>
                                          <p:spTgt spid="552"/>
                                        </p:tgtEl>
                                      </p:cBhvr>
                                    </p:animEffect>
                                  </p:childTnLst>
                                </p:cTn>
                              </p:par>
                              <p:par>
                                <p:cTn id="55" presetID="53" presetClass="entr" presetSubtype="16" fill="hold" nodeType="withEffect">
                                  <p:stCondLst>
                                    <p:cond delay="0"/>
                                  </p:stCondLst>
                                  <p:childTnLst>
                                    <p:set>
                                      <p:cBhvr>
                                        <p:cTn id="56" dur="1" fill="hold">
                                          <p:stCondLst>
                                            <p:cond delay="0"/>
                                          </p:stCondLst>
                                        </p:cTn>
                                        <p:tgtEl>
                                          <p:spTgt spid="553"/>
                                        </p:tgtEl>
                                        <p:attrNameLst>
                                          <p:attrName>style.visibility</p:attrName>
                                        </p:attrNameLst>
                                      </p:cBhvr>
                                      <p:to>
                                        <p:strVal val="visible"/>
                                      </p:to>
                                    </p:set>
                                    <p:anim calcmode="lin" valueType="num">
                                      <p:cBhvr>
                                        <p:cTn id="57" dur="500" fill="hold"/>
                                        <p:tgtEl>
                                          <p:spTgt spid="553"/>
                                        </p:tgtEl>
                                        <p:attrNameLst>
                                          <p:attrName>ppt_w</p:attrName>
                                        </p:attrNameLst>
                                      </p:cBhvr>
                                      <p:tavLst>
                                        <p:tav tm="0">
                                          <p:val>
                                            <p:fltVal val="0"/>
                                          </p:val>
                                        </p:tav>
                                        <p:tav tm="100000">
                                          <p:val>
                                            <p:strVal val="#ppt_w"/>
                                          </p:val>
                                        </p:tav>
                                      </p:tavLst>
                                    </p:anim>
                                    <p:anim calcmode="lin" valueType="num">
                                      <p:cBhvr>
                                        <p:cTn id="58" dur="500" fill="hold"/>
                                        <p:tgtEl>
                                          <p:spTgt spid="553"/>
                                        </p:tgtEl>
                                        <p:attrNameLst>
                                          <p:attrName>ppt_h</p:attrName>
                                        </p:attrNameLst>
                                      </p:cBhvr>
                                      <p:tavLst>
                                        <p:tav tm="0">
                                          <p:val>
                                            <p:fltVal val="0"/>
                                          </p:val>
                                        </p:tav>
                                        <p:tav tm="100000">
                                          <p:val>
                                            <p:strVal val="#ppt_h"/>
                                          </p:val>
                                        </p:tav>
                                      </p:tavLst>
                                    </p:anim>
                                    <p:animEffect transition="in" filter="fade">
                                      <p:cBhvr>
                                        <p:cTn id="59" dur="500"/>
                                        <p:tgtEl>
                                          <p:spTgt spid="553"/>
                                        </p:tgtEl>
                                      </p:cBhvr>
                                    </p:animEffect>
                                  </p:childTnLst>
                                </p:cTn>
                              </p:par>
                              <p:par>
                                <p:cTn id="60" presetID="53" presetClass="entr" presetSubtype="16" fill="hold" nodeType="withEffect">
                                  <p:stCondLst>
                                    <p:cond delay="0"/>
                                  </p:stCondLst>
                                  <p:childTnLst>
                                    <p:set>
                                      <p:cBhvr>
                                        <p:cTn id="61" dur="1" fill="hold">
                                          <p:stCondLst>
                                            <p:cond delay="0"/>
                                          </p:stCondLst>
                                        </p:cTn>
                                        <p:tgtEl>
                                          <p:spTgt spid="554"/>
                                        </p:tgtEl>
                                        <p:attrNameLst>
                                          <p:attrName>style.visibility</p:attrName>
                                        </p:attrNameLst>
                                      </p:cBhvr>
                                      <p:to>
                                        <p:strVal val="visible"/>
                                      </p:to>
                                    </p:set>
                                    <p:anim calcmode="lin" valueType="num">
                                      <p:cBhvr>
                                        <p:cTn id="62" dur="500" fill="hold"/>
                                        <p:tgtEl>
                                          <p:spTgt spid="554"/>
                                        </p:tgtEl>
                                        <p:attrNameLst>
                                          <p:attrName>ppt_w</p:attrName>
                                        </p:attrNameLst>
                                      </p:cBhvr>
                                      <p:tavLst>
                                        <p:tav tm="0">
                                          <p:val>
                                            <p:fltVal val="0"/>
                                          </p:val>
                                        </p:tav>
                                        <p:tav tm="100000">
                                          <p:val>
                                            <p:strVal val="#ppt_w"/>
                                          </p:val>
                                        </p:tav>
                                      </p:tavLst>
                                    </p:anim>
                                    <p:anim calcmode="lin" valueType="num">
                                      <p:cBhvr>
                                        <p:cTn id="63" dur="500" fill="hold"/>
                                        <p:tgtEl>
                                          <p:spTgt spid="554"/>
                                        </p:tgtEl>
                                        <p:attrNameLst>
                                          <p:attrName>ppt_h</p:attrName>
                                        </p:attrNameLst>
                                      </p:cBhvr>
                                      <p:tavLst>
                                        <p:tav tm="0">
                                          <p:val>
                                            <p:fltVal val="0"/>
                                          </p:val>
                                        </p:tav>
                                        <p:tav tm="100000">
                                          <p:val>
                                            <p:strVal val="#ppt_h"/>
                                          </p:val>
                                        </p:tav>
                                      </p:tavLst>
                                    </p:anim>
                                    <p:animEffect transition="in" filter="fade">
                                      <p:cBhvr>
                                        <p:cTn id="64" dur="500"/>
                                        <p:tgtEl>
                                          <p:spTgt spid="554"/>
                                        </p:tgtEl>
                                      </p:cBhvr>
                                    </p:animEffect>
                                  </p:childTnLst>
                                </p:cTn>
                              </p:par>
                              <p:par>
                                <p:cTn id="65" presetID="53" presetClass="entr" presetSubtype="16" fill="hold" nodeType="withEffect">
                                  <p:stCondLst>
                                    <p:cond delay="0"/>
                                  </p:stCondLst>
                                  <p:childTnLst>
                                    <p:set>
                                      <p:cBhvr>
                                        <p:cTn id="66" dur="1" fill="hold">
                                          <p:stCondLst>
                                            <p:cond delay="0"/>
                                          </p:stCondLst>
                                        </p:cTn>
                                        <p:tgtEl>
                                          <p:spTgt spid="555"/>
                                        </p:tgtEl>
                                        <p:attrNameLst>
                                          <p:attrName>style.visibility</p:attrName>
                                        </p:attrNameLst>
                                      </p:cBhvr>
                                      <p:to>
                                        <p:strVal val="visible"/>
                                      </p:to>
                                    </p:set>
                                    <p:anim calcmode="lin" valueType="num">
                                      <p:cBhvr>
                                        <p:cTn id="67" dur="500" fill="hold"/>
                                        <p:tgtEl>
                                          <p:spTgt spid="555"/>
                                        </p:tgtEl>
                                        <p:attrNameLst>
                                          <p:attrName>ppt_w</p:attrName>
                                        </p:attrNameLst>
                                      </p:cBhvr>
                                      <p:tavLst>
                                        <p:tav tm="0">
                                          <p:val>
                                            <p:fltVal val="0"/>
                                          </p:val>
                                        </p:tav>
                                        <p:tav tm="100000">
                                          <p:val>
                                            <p:strVal val="#ppt_w"/>
                                          </p:val>
                                        </p:tav>
                                      </p:tavLst>
                                    </p:anim>
                                    <p:anim calcmode="lin" valueType="num">
                                      <p:cBhvr>
                                        <p:cTn id="68" dur="500" fill="hold"/>
                                        <p:tgtEl>
                                          <p:spTgt spid="555"/>
                                        </p:tgtEl>
                                        <p:attrNameLst>
                                          <p:attrName>ppt_h</p:attrName>
                                        </p:attrNameLst>
                                      </p:cBhvr>
                                      <p:tavLst>
                                        <p:tav tm="0">
                                          <p:val>
                                            <p:fltVal val="0"/>
                                          </p:val>
                                        </p:tav>
                                        <p:tav tm="100000">
                                          <p:val>
                                            <p:strVal val="#ppt_h"/>
                                          </p:val>
                                        </p:tav>
                                      </p:tavLst>
                                    </p:anim>
                                    <p:animEffect transition="in" filter="fade">
                                      <p:cBhvr>
                                        <p:cTn id="69" dur="500"/>
                                        <p:tgtEl>
                                          <p:spTgt spid="555"/>
                                        </p:tgtEl>
                                      </p:cBhvr>
                                    </p:animEffect>
                                  </p:childTnLst>
                                </p:cTn>
                              </p:par>
                              <p:par>
                                <p:cTn id="70" presetID="53" presetClass="entr" presetSubtype="16" fill="hold" nodeType="withEffect">
                                  <p:stCondLst>
                                    <p:cond delay="0"/>
                                  </p:stCondLst>
                                  <p:childTnLst>
                                    <p:set>
                                      <p:cBhvr>
                                        <p:cTn id="71" dur="1" fill="hold">
                                          <p:stCondLst>
                                            <p:cond delay="0"/>
                                          </p:stCondLst>
                                        </p:cTn>
                                        <p:tgtEl>
                                          <p:spTgt spid="556"/>
                                        </p:tgtEl>
                                        <p:attrNameLst>
                                          <p:attrName>style.visibility</p:attrName>
                                        </p:attrNameLst>
                                      </p:cBhvr>
                                      <p:to>
                                        <p:strVal val="visible"/>
                                      </p:to>
                                    </p:set>
                                    <p:anim calcmode="lin" valueType="num">
                                      <p:cBhvr>
                                        <p:cTn id="72" dur="500" fill="hold"/>
                                        <p:tgtEl>
                                          <p:spTgt spid="556"/>
                                        </p:tgtEl>
                                        <p:attrNameLst>
                                          <p:attrName>ppt_w</p:attrName>
                                        </p:attrNameLst>
                                      </p:cBhvr>
                                      <p:tavLst>
                                        <p:tav tm="0">
                                          <p:val>
                                            <p:fltVal val="0"/>
                                          </p:val>
                                        </p:tav>
                                        <p:tav tm="100000">
                                          <p:val>
                                            <p:strVal val="#ppt_w"/>
                                          </p:val>
                                        </p:tav>
                                      </p:tavLst>
                                    </p:anim>
                                    <p:anim calcmode="lin" valueType="num">
                                      <p:cBhvr>
                                        <p:cTn id="73" dur="500" fill="hold"/>
                                        <p:tgtEl>
                                          <p:spTgt spid="556"/>
                                        </p:tgtEl>
                                        <p:attrNameLst>
                                          <p:attrName>ppt_h</p:attrName>
                                        </p:attrNameLst>
                                      </p:cBhvr>
                                      <p:tavLst>
                                        <p:tav tm="0">
                                          <p:val>
                                            <p:fltVal val="0"/>
                                          </p:val>
                                        </p:tav>
                                        <p:tav tm="100000">
                                          <p:val>
                                            <p:strVal val="#ppt_h"/>
                                          </p:val>
                                        </p:tav>
                                      </p:tavLst>
                                    </p:anim>
                                    <p:animEffect transition="in" filter="fade">
                                      <p:cBhvr>
                                        <p:cTn id="74" dur="500"/>
                                        <p:tgtEl>
                                          <p:spTgt spid="556"/>
                                        </p:tgtEl>
                                      </p:cBhvr>
                                    </p:animEffect>
                                  </p:childTnLst>
                                </p:cTn>
                              </p:par>
                              <p:par>
                                <p:cTn id="75" presetID="53" presetClass="entr" presetSubtype="16" fill="hold" nodeType="withEffect">
                                  <p:stCondLst>
                                    <p:cond delay="0"/>
                                  </p:stCondLst>
                                  <p:childTnLst>
                                    <p:set>
                                      <p:cBhvr>
                                        <p:cTn id="76" dur="1" fill="hold">
                                          <p:stCondLst>
                                            <p:cond delay="0"/>
                                          </p:stCondLst>
                                        </p:cTn>
                                        <p:tgtEl>
                                          <p:spTgt spid="557"/>
                                        </p:tgtEl>
                                        <p:attrNameLst>
                                          <p:attrName>style.visibility</p:attrName>
                                        </p:attrNameLst>
                                      </p:cBhvr>
                                      <p:to>
                                        <p:strVal val="visible"/>
                                      </p:to>
                                    </p:set>
                                    <p:anim calcmode="lin" valueType="num">
                                      <p:cBhvr>
                                        <p:cTn id="77" dur="500" fill="hold"/>
                                        <p:tgtEl>
                                          <p:spTgt spid="557"/>
                                        </p:tgtEl>
                                        <p:attrNameLst>
                                          <p:attrName>ppt_w</p:attrName>
                                        </p:attrNameLst>
                                      </p:cBhvr>
                                      <p:tavLst>
                                        <p:tav tm="0">
                                          <p:val>
                                            <p:fltVal val="0"/>
                                          </p:val>
                                        </p:tav>
                                        <p:tav tm="100000">
                                          <p:val>
                                            <p:strVal val="#ppt_w"/>
                                          </p:val>
                                        </p:tav>
                                      </p:tavLst>
                                    </p:anim>
                                    <p:anim calcmode="lin" valueType="num">
                                      <p:cBhvr>
                                        <p:cTn id="78" dur="500" fill="hold"/>
                                        <p:tgtEl>
                                          <p:spTgt spid="557"/>
                                        </p:tgtEl>
                                        <p:attrNameLst>
                                          <p:attrName>ppt_h</p:attrName>
                                        </p:attrNameLst>
                                      </p:cBhvr>
                                      <p:tavLst>
                                        <p:tav tm="0">
                                          <p:val>
                                            <p:fltVal val="0"/>
                                          </p:val>
                                        </p:tav>
                                        <p:tav tm="100000">
                                          <p:val>
                                            <p:strVal val="#ppt_h"/>
                                          </p:val>
                                        </p:tav>
                                      </p:tavLst>
                                    </p:anim>
                                    <p:animEffect transition="in" filter="fade">
                                      <p:cBhvr>
                                        <p:cTn id="79" dur="500"/>
                                        <p:tgtEl>
                                          <p:spTgt spid="557"/>
                                        </p:tgtEl>
                                      </p:cBhvr>
                                    </p:animEffect>
                                  </p:childTnLst>
                                </p:cTn>
                              </p:par>
                              <p:par>
                                <p:cTn id="80" presetID="53" presetClass="entr" presetSubtype="16" fill="hold" nodeType="withEffect">
                                  <p:stCondLst>
                                    <p:cond delay="0"/>
                                  </p:stCondLst>
                                  <p:childTnLst>
                                    <p:set>
                                      <p:cBhvr>
                                        <p:cTn id="81" dur="1" fill="hold">
                                          <p:stCondLst>
                                            <p:cond delay="0"/>
                                          </p:stCondLst>
                                        </p:cTn>
                                        <p:tgtEl>
                                          <p:spTgt spid="558"/>
                                        </p:tgtEl>
                                        <p:attrNameLst>
                                          <p:attrName>style.visibility</p:attrName>
                                        </p:attrNameLst>
                                      </p:cBhvr>
                                      <p:to>
                                        <p:strVal val="visible"/>
                                      </p:to>
                                    </p:set>
                                    <p:anim calcmode="lin" valueType="num">
                                      <p:cBhvr>
                                        <p:cTn id="82" dur="500" fill="hold"/>
                                        <p:tgtEl>
                                          <p:spTgt spid="558"/>
                                        </p:tgtEl>
                                        <p:attrNameLst>
                                          <p:attrName>ppt_w</p:attrName>
                                        </p:attrNameLst>
                                      </p:cBhvr>
                                      <p:tavLst>
                                        <p:tav tm="0">
                                          <p:val>
                                            <p:fltVal val="0"/>
                                          </p:val>
                                        </p:tav>
                                        <p:tav tm="100000">
                                          <p:val>
                                            <p:strVal val="#ppt_w"/>
                                          </p:val>
                                        </p:tav>
                                      </p:tavLst>
                                    </p:anim>
                                    <p:anim calcmode="lin" valueType="num">
                                      <p:cBhvr>
                                        <p:cTn id="83" dur="500" fill="hold"/>
                                        <p:tgtEl>
                                          <p:spTgt spid="558"/>
                                        </p:tgtEl>
                                        <p:attrNameLst>
                                          <p:attrName>ppt_h</p:attrName>
                                        </p:attrNameLst>
                                      </p:cBhvr>
                                      <p:tavLst>
                                        <p:tav tm="0">
                                          <p:val>
                                            <p:fltVal val="0"/>
                                          </p:val>
                                        </p:tav>
                                        <p:tav tm="100000">
                                          <p:val>
                                            <p:strVal val="#ppt_h"/>
                                          </p:val>
                                        </p:tav>
                                      </p:tavLst>
                                    </p:anim>
                                    <p:animEffect transition="in" filter="fade">
                                      <p:cBhvr>
                                        <p:cTn id="84" dur="500"/>
                                        <p:tgtEl>
                                          <p:spTgt spid="558"/>
                                        </p:tgtEl>
                                      </p:cBhvr>
                                    </p:animEffect>
                                  </p:childTnLst>
                                </p:cTn>
                              </p:par>
                              <p:par>
                                <p:cTn id="85" presetID="53" presetClass="entr" presetSubtype="16" fill="hold" nodeType="withEffect">
                                  <p:stCondLst>
                                    <p:cond delay="0"/>
                                  </p:stCondLst>
                                  <p:childTnLst>
                                    <p:set>
                                      <p:cBhvr>
                                        <p:cTn id="86" dur="1" fill="hold">
                                          <p:stCondLst>
                                            <p:cond delay="0"/>
                                          </p:stCondLst>
                                        </p:cTn>
                                        <p:tgtEl>
                                          <p:spTgt spid="559"/>
                                        </p:tgtEl>
                                        <p:attrNameLst>
                                          <p:attrName>style.visibility</p:attrName>
                                        </p:attrNameLst>
                                      </p:cBhvr>
                                      <p:to>
                                        <p:strVal val="visible"/>
                                      </p:to>
                                    </p:set>
                                    <p:anim calcmode="lin" valueType="num">
                                      <p:cBhvr>
                                        <p:cTn id="87" dur="500" fill="hold"/>
                                        <p:tgtEl>
                                          <p:spTgt spid="559"/>
                                        </p:tgtEl>
                                        <p:attrNameLst>
                                          <p:attrName>ppt_w</p:attrName>
                                        </p:attrNameLst>
                                      </p:cBhvr>
                                      <p:tavLst>
                                        <p:tav tm="0">
                                          <p:val>
                                            <p:fltVal val="0"/>
                                          </p:val>
                                        </p:tav>
                                        <p:tav tm="100000">
                                          <p:val>
                                            <p:strVal val="#ppt_w"/>
                                          </p:val>
                                        </p:tav>
                                      </p:tavLst>
                                    </p:anim>
                                    <p:anim calcmode="lin" valueType="num">
                                      <p:cBhvr>
                                        <p:cTn id="88" dur="500" fill="hold"/>
                                        <p:tgtEl>
                                          <p:spTgt spid="559"/>
                                        </p:tgtEl>
                                        <p:attrNameLst>
                                          <p:attrName>ppt_h</p:attrName>
                                        </p:attrNameLst>
                                      </p:cBhvr>
                                      <p:tavLst>
                                        <p:tav tm="0">
                                          <p:val>
                                            <p:fltVal val="0"/>
                                          </p:val>
                                        </p:tav>
                                        <p:tav tm="100000">
                                          <p:val>
                                            <p:strVal val="#ppt_h"/>
                                          </p:val>
                                        </p:tav>
                                      </p:tavLst>
                                    </p:anim>
                                    <p:animEffect transition="in" filter="fade">
                                      <p:cBhvr>
                                        <p:cTn id="89" dur="500"/>
                                        <p:tgtEl>
                                          <p:spTgt spid="559"/>
                                        </p:tgtEl>
                                      </p:cBhvr>
                                    </p:animEffect>
                                  </p:childTnLst>
                                </p:cTn>
                              </p:par>
                              <p:par>
                                <p:cTn id="90" presetID="53" presetClass="entr" presetSubtype="16" fill="hold" nodeType="withEffect">
                                  <p:stCondLst>
                                    <p:cond delay="0"/>
                                  </p:stCondLst>
                                  <p:childTnLst>
                                    <p:set>
                                      <p:cBhvr>
                                        <p:cTn id="91" dur="1" fill="hold">
                                          <p:stCondLst>
                                            <p:cond delay="0"/>
                                          </p:stCondLst>
                                        </p:cTn>
                                        <p:tgtEl>
                                          <p:spTgt spid="560"/>
                                        </p:tgtEl>
                                        <p:attrNameLst>
                                          <p:attrName>style.visibility</p:attrName>
                                        </p:attrNameLst>
                                      </p:cBhvr>
                                      <p:to>
                                        <p:strVal val="visible"/>
                                      </p:to>
                                    </p:set>
                                    <p:anim calcmode="lin" valueType="num">
                                      <p:cBhvr>
                                        <p:cTn id="92" dur="500" fill="hold"/>
                                        <p:tgtEl>
                                          <p:spTgt spid="560"/>
                                        </p:tgtEl>
                                        <p:attrNameLst>
                                          <p:attrName>ppt_w</p:attrName>
                                        </p:attrNameLst>
                                      </p:cBhvr>
                                      <p:tavLst>
                                        <p:tav tm="0">
                                          <p:val>
                                            <p:fltVal val="0"/>
                                          </p:val>
                                        </p:tav>
                                        <p:tav tm="100000">
                                          <p:val>
                                            <p:strVal val="#ppt_w"/>
                                          </p:val>
                                        </p:tav>
                                      </p:tavLst>
                                    </p:anim>
                                    <p:anim calcmode="lin" valueType="num">
                                      <p:cBhvr>
                                        <p:cTn id="93" dur="500" fill="hold"/>
                                        <p:tgtEl>
                                          <p:spTgt spid="560"/>
                                        </p:tgtEl>
                                        <p:attrNameLst>
                                          <p:attrName>ppt_h</p:attrName>
                                        </p:attrNameLst>
                                      </p:cBhvr>
                                      <p:tavLst>
                                        <p:tav tm="0">
                                          <p:val>
                                            <p:fltVal val="0"/>
                                          </p:val>
                                        </p:tav>
                                        <p:tav tm="100000">
                                          <p:val>
                                            <p:strVal val="#ppt_h"/>
                                          </p:val>
                                        </p:tav>
                                      </p:tavLst>
                                    </p:anim>
                                    <p:animEffect transition="in" filter="fade">
                                      <p:cBhvr>
                                        <p:cTn id="94" dur="500"/>
                                        <p:tgtEl>
                                          <p:spTgt spid="560"/>
                                        </p:tgtEl>
                                      </p:cBhvr>
                                    </p:animEffect>
                                  </p:childTnLst>
                                </p:cTn>
                              </p:par>
                              <p:par>
                                <p:cTn id="95" presetID="53" presetClass="entr" presetSubtype="16" fill="hold" nodeType="withEffect">
                                  <p:stCondLst>
                                    <p:cond delay="0"/>
                                  </p:stCondLst>
                                  <p:childTnLst>
                                    <p:set>
                                      <p:cBhvr>
                                        <p:cTn id="96" dur="1" fill="hold">
                                          <p:stCondLst>
                                            <p:cond delay="0"/>
                                          </p:stCondLst>
                                        </p:cTn>
                                        <p:tgtEl>
                                          <p:spTgt spid="561"/>
                                        </p:tgtEl>
                                        <p:attrNameLst>
                                          <p:attrName>style.visibility</p:attrName>
                                        </p:attrNameLst>
                                      </p:cBhvr>
                                      <p:to>
                                        <p:strVal val="visible"/>
                                      </p:to>
                                    </p:set>
                                    <p:anim calcmode="lin" valueType="num">
                                      <p:cBhvr>
                                        <p:cTn id="97" dur="500" fill="hold"/>
                                        <p:tgtEl>
                                          <p:spTgt spid="561"/>
                                        </p:tgtEl>
                                        <p:attrNameLst>
                                          <p:attrName>ppt_w</p:attrName>
                                        </p:attrNameLst>
                                      </p:cBhvr>
                                      <p:tavLst>
                                        <p:tav tm="0">
                                          <p:val>
                                            <p:fltVal val="0"/>
                                          </p:val>
                                        </p:tav>
                                        <p:tav tm="100000">
                                          <p:val>
                                            <p:strVal val="#ppt_w"/>
                                          </p:val>
                                        </p:tav>
                                      </p:tavLst>
                                    </p:anim>
                                    <p:anim calcmode="lin" valueType="num">
                                      <p:cBhvr>
                                        <p:cTn id="98" dur="500" fill="hold"/>
                                        <p:tgtEl>
                                          <p:spTgt spid="561"/>
                                        </p:tgtEl>
                                        <p:attrNameLst>
                                          <p:attrName>ppt_h</p:attrName>
                                        </p:attrNameLst>
                                      </p:cBhvr>
                                      <p:tavLst>
                                        <p:tav tm="0">
                                          <p:val>
                                            <p:fltVal val="0"/>
                                          </p:val>
                                        </p:tav>
                                        <p:tav tm="100000">
                                          <p:val>
                                            <p:strVal val="#ppt_h"/>
                                          </p:val>
                                        </p:tav>
                                      </p:tavLst>
                                    </p:anim>
                                    <p:animEffect transition="in" filter="fade">
                                      <p:cBhvr>
                                        <p:cTn id="99" dur="5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p:bldP spid="543" grpId="0" animBg="1"/>
      <p:bldP spid="548" grpId="0" animBg="1"/>
      <p:bldP spid="549" grpId="0" animBg="1"/>
      <p:bldP spid="5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411897" y="342676"/>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321887"/>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2. Câu 2</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219343" y="2576245"/>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6287840" y="3886644"/>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236827" y="4418197"/>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pic>
        <p:nvPicPr>
          <p:cNvPr id="2" name="图片 2">
            <a:extLst>
              <a:ext uri="{FF2B5EF4-FFF2-40B4-BE49-F238E27FC236}">
                <a16:creationId xmlns:a16="http://schemas.microsoft.com/office/drawing/2014/main" id="{F1E829EB-793A-7AD6-98E9-F533970BB4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4214" y="742746"/>
            <a:ext cx="5746367" cy="4058078"/>
          </a:xfrm>
          <a:prstGeom prst="rect">
            <a:avLst/>
          </a:prstGeom>
        </p:spPr>
      </p:pic>
      <p:sp>
        <p:nvSpPr>
          <p:cNvPr id="3" name="文本框 5">
            <a:extLst>
              <a:ext uri="{FF2B5EF4-FFF2-40B4-BE49-F238E27FC236}">
                <a16:creationId xmlns:a16="http://schemas.microsoft.com/office/drawing/2014/main" id="{C7C68300-836F-94D5-77E1-4C40AA1559DB}"/>
              </a:ext>
            </a:extLst>
          </p:cNvPr>
          <p:cNvSpPr txBox="1"/>
          <p:nvPr/>
        </p:nvSpPr>
        <p:spPr>
          <a:xfrm>
            <a:off x="4458418" y="1519652"/>
            <a:ext cx="2981423" cy="1384995"/>
          </a:xfrm>
          <a:prstGeom prst="rect">
            <a:avLst/>
          </a:prstGeom>
          <a:noFill/>
        </p:spPr>
        <p:txBody>
          <a:bodyPr wrap="square" rtlCol="0">
            <a:spAutoFit/>
          </a:bodyPr>
          <a:lstStyle/>
          <a:p>
            <a:pPr algn="just"/>
            <a:r>
              <a:rPr lang="en-US" sz="2800" i="1">
                <a:solidFill>
                  <a:schemeClr val="accent6"/>
                </a:solidFill>
                <a:latin typeface="Times New Roman" panose="02020603050405020304" pitchFamily="18" charset="0"/>
                <a:cs typeface="Times New Roman" panose="02020603050405020304" pitchFamily="18" charset="0"/>
              </a:rPr>
              <a:t>Hổ đã làm những gì để tri ân người giúp đỡ mình?</a:t>
            </a:r>
            <a:endParaRPr lang="en-US" sz="2800">
              <a:solidFill>
                <a:schemeClr val="accent6"/>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12765BB-EC1A-A0B4-7991-0CF8E7D4BED2}"/>
              </a:ext>
            </a:extLst>
          </p:cNvPr>
          <p:cNvPicPr>
            <a:picLocks noChangeAspect="1"/>
          </p:cNvPicPr>
          <p:nvPr/>
        </p:nvPicPr>
        <p:blipFill>
          <a:blip r:embed="rId7"/>
          <a:stretch>
            <a:fillRect/>
          </a:stretch>
        </p:blipFill>
        <p:spPr>
          <a:xfrm>
            <a:off x="-24999" y="2053969"/>
            <a:ext cx="2852677" cy="3188161"/>
          </a:xfrm>
          <a:prstGeom prst="rect">
            <a:avLst/>
          </a:prstGeom>
        </p:spPr>
      </p:pic>
      <p:pic>
        <p:nvPicPr>
          <p:cNvPr id="5" name="Google Shape;58;p5">
            <a:extLst>
              <a:ext uri="{FF2B5EF4-FFF2-40B4-BE49-F238E27FC236}">
                <a16:creationId xmlns:a16="http://schemas.microsoft.com/office/drawing/2014/main" id="{2B21FA34-95FD-95C3-BC6F-48EA573B46F4}"/>
              </a:ext>
            </a:extLst>
          </p:cNvPr>
          <p:cNvPicPr preferRelativeResize="0"/>
          <p:nvPr/>
        </p:nvPicPr>
        <p:blipFill rotWithShape="1">
          <a:blip r:embed="rId8">
            <a:alphaModFix/>
          </a:blip>
          <a:srcRect l="56228" b="12747"/>
          <a:stretch/>
        </p:blipFill>
        <p:spPr>
          <a:xfrm>
            <a:off x="-91864" y="1921226"/>
            <a:ext cx="1436000" cy="3368924"/>
          </a:xfrm>
          <a:prstGeom prst="rect">
            <a:avLst/>
          </a:prstGeom>
          <a:noFill/>
          <a:ln>
            <a:noFill/>
          </a:ln>
        </p:spPr>
      </p:pic>
    </p:spTree>
    <p:extLst>
      <p:ext uri="{BB962C8B-B14F-4D97-AF65-F5344CB8AC3E}">
        <p14:creationId xmlns:p14="http://schemas.microsoft.com/office/powerpoint/2010/main" val="1295327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20" name="Picture 19" descr="A tiger walking on a black background&#10;&#10;Description automatically generated with medium confidence">
            <a:extLst>
              <a:ext uri="{FF2B5EF4-FFF2-40B4-BE49-F238E27FC236}">
                <a16:creationId xmlns:a16="http://schemas.microsoft.com/office/drawing/2014/main" id="{F0F670BE-F3F6-6A57-B984-361CAF02F6E2}"/>
              </a:ext>
            </a:extLst>
          </p:cNvPr>
          <p:cNvPicPr>
            <a:picLocks noChangeAspect="1"/>
          </p:cNvPicPr>
          <p:nvPr/>
        </p:nvPicPr>
        <p:blipFill>
          <a:blip r:embed="rId3"/>
          <a:stretch>
            <a:fillRect/>
          </a:stretch>
        </p:blipFill>
        <p:spPr>
          <a:xfrm>
            <a:off x="7391743" y="3963660"/>
            <a:ext cx="1943471" cy="1279041"/>
          </a:xfrm>
          <a:prstGeom prst="rect">
            <a:avLst/>
          </a:prstGeom>
        </p:spPr>
      </p:pic>
      <p:cxnSp>
        <p:nvCxnSpPr>
          <p:cNvPr id="11" name="Google Shape;748;p22">
            <a:extLst>
              <a:ext uri="{FF2B5EF4-FFF2-40B4-BE49-F238E27FC236}">
                <a16:creationId xmlns:a16="http://schemas.microsoft.com/office/drawing/2014/main" id="{A765BDE0-0C76-BE9B-5E9D-A999F246992F}"/>
              </a:ext>
            </a:extLst>
          </p:cNvPr>
          <p:cNvCxnSpPr/>
          <p:nvPr/>
        </p:nvCxnSpPr>
        <p:spPr>
          <a:xfrm rot="10800000">
            <a:off x="2167280" y="1778968"/>
            <a:ext cx="1676400" cy="0"/>
          </a:xfrm>
          <a:prstGeom prst="straightConnector1">
            <a:avLst/>
          </a:prstGeom>
          <a:noFill/>
          <a:ln w="19050" cap="flat" cmpd="sng">
            <a:solidFill>
              <a:srgbClr val="F69FB6"/>
            </a:solidFill>
            <a:prstDash val="solid"/>
            <a:round/>
            <a:headEnd type="none" w="med" len="med"/>
            <a:tailEnd type="oval" w="med" len="med"/>
          </a:ln>
        </p:spPr>
      </p:cxnSp>
      <p:sp>
        <p:nvSpPr>
          <p:cNvPr id="12" name="Google Shape;749;p22">
            <a:extLst>
              <a:ext uri="{FF2B5EF4-FFF2-40B4-BE49-F238E27FC236}">
                <a16:creationId xmlns:a16="http://schemas.microsoft.com/office/drawing/2014/main" id="{E97B9451-8443-CD4F-A047-7D8ADE2F1BF9}"/>
              </a:ext>
            </a:extLst>
          </p:cNvPr>
          <p:cNvSpPr/>
          <p:nvPr/>
        </p:nvSpPr>
        <p:spPr>
          <a:xfrm>
            <a:off x="3773345" y="1555219"/>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F69FB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8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01</a:t>
            </a:r>
            <a:endParaRPr kumimoji="0" sz="20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645" name="Google Shape;645;p42"/>
          <p:cNvPicPr preferRelativeResize="0"/>
          <p:nvPr/>
        </p:nvPicPr>
        <p:blipFill>
          <a:blip r:embed="rId4">
            <a:alphaModFix/>
          </a:blip>
          <a:stretch>
            <a:fillRect/>
          </a:stretch>
        </p:blipFill>
        <p:spPr>
          <a:xfrm rot="1393596">
            <a:off x="2870371" y="2636292"/>
            <a:ext cx="584685" cy="435525"/>
          </a:xfrm>
          <a:prstGeom prst="rect">
            <a:avLst/>
          </a:prstGeom>
          <a:noFill/>
          <a:ln>
            <a:noFill/>
          </a:ln>
        </p:spPr>
      </p:pic>
      <p:cxnSp>
        <p:nvCxnSpPr>
          <p:cNvPr id="5" name="Google Shape;736;p22">
            <a:extLst>
              <a:ext uri="{FF2B5EF4-FFF2-40B4-BE49-F238E27FC236}">
                <a16:creationId xmlns:a16="http://schemas.microsoft.com/office/drawing/2014/main" id="{7FB916C3-7212-BE69-F985-4386421608E2}"/>
              </a:ext>
            </a:extLst>
          </p:cNvPr>
          <p:cNvCxnSpPr/>
          <p:nvPr/>
        </p:nvCxnSpPr>
        <p:spPr>
          <a:xfrm rot="10800000">
            <a:off x="2468180" y="2666809"/>
            <a:ext cx="1375500" cy="0"/>
          </a:xfrm>
          <a:prstGeom prst="straightConnector1">
            <a:avLst/>
          </a:prstGeom>
          <a:noFill/>
          <a:ln w="19050" cap="flat" cmpd="sng">
            <a:solidFill>
              <a:srgbClr val="526164"/>
            </a:solidFill>
            <a:prstDash val="solid"/>
            <a:round/>
            <a:headEnd type="none" w="med" len="med"/>
            <a:tailEnd type="oval" w="med" len="med"/>
          </a:ln>
        </p:spPr>
      </p:cxnSp>
      <p:sp>
        <p:nvSpPr>
          <p:cNvPr id="6" name="Google Shape;737;p22">
            <a:extLst>
              <a:ext uri="{FF2B5EF4-FFF2-40B4-BE49-F238E27FC236}">
                <a16:creationId xmlns:a16="http://schemas.microsoft.com/office/drawing/2014/main" id="{8265991A-3E2D-CA2B-656A-766484655CF7}"/>
              </a:ext>
            </a:extLst>
          </p:cNvPr>
          <p:cNvSpPr/>
          <p:nvPr/>
        </p:nvSpPr>
        <p:spPr>
          <a:xfrm>
            <a:off x="3773345" y="2443060"/>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8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02</a:t>
            </a:r>
            <a:endParaRPr kumimoji="0" sz="20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cxnSp>
        <p:nvCxnSpPr>
          <p:cNvPr id="7" name="Google Shape;740;p22">
            <a:extLst>
              <a:ext uri="{FF2B5EF4-FFF2-40B4-BE49-F238E27FC236}">
                <a16:creationId xmlns:a16="http://schemas.microsoft.com/office/drawing/2014/main" id="{14EDEB05-F7B3-5033-7D0F-2489B8BA2005}"/>
              </a:ext>
            </a:extLst>
          </p:cNvPr>
          <p:cNvCxnSpPr/>
          <p:nvPr/>
        </p:nvCxnSpPr>
        <p:spPr>
          <a:xfrm rot="10800000">
            <a:off x="1734680" y="3516072"/>
            <a:ext cx="2109000" cy="0"/>
          </a:xfrm>
          <a:prstGeom prst="straightConnector1">
            <a:avLst/>
          </a:prstGeom>
          <a:noFill/>
          <a:ln w="19050" cap="flat" cmpd="sng">
            <a:solidFill>
              <a:srgbClr val="FFC942"/>
            </a:solidFill>
            <a:prstDash val="solid"/>
            <a:round/>
            <a:headEnd type="none" w="med" len="med"/>
            <a:tailEnd type="oval" w="med" len="med"/>
          </a:ln>
        </p:spPr>
      </p:cxnSp>
      <p:sp>
        <p:nvSpPr>
          <p:cNvPr id="8" name="Google Shape;741;p22">
            <a:extLst>
              <a:ext uri="{FF2B5EF4-FFF2-40B4-BE49-F238E27FC236}">
                <a16:creationId xmlns:a16="http://schemas.microsoft.com/office/drawing/2014/main" id="{4CCACCD8-EF0E-C42D-FA44-FFA98AB0CE94}"/>
              </a:ext>
            </a:extLst>
          </p:cNvPr>
          <p:cNvSpPr/>
          <p:nvPr/>
        </p:nvSpPr>
        <p:spPr>
          <a:xfrm>
            <a:off x="3773345" y="3292310"/>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FFC94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8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03</a:t>
            </a:r>
            <a:endParaRPr kumimoji="0" sz="20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1169992-68C4-1A9E-D713-2936FA5D8AA8}"/>
              </a:ext>
            </a:extLst>
          </p:cNvPr>
          <p:cNvPicPr>
            <a:picLocks noChangeAspect="1"/>
          </p:cNvPicPr>
          <p:nvPr/>
        </p:nvPicPr>
        <p:blipFill rotWithShape="1">
          <a:blip r:embed="rId5">
            <a:clrChange>
              <a:clrFrom>
                <a:srgbClr val="F5F5F5"/>
              </a:clrFrom>
              <a:clrTo>
                <a:srgbClr val="F5F5F5">
                  <a:alpha val="0"/>
                </a:srgbClr>
              </a:clrTo>
            </a:clrChange>
            <a:extLst>
              <a:ext uri="{BEBA8EAE-BF5A-486C-A8C5-ECC9F3942E4B}">
                <a14:imgProps xmlns:a14="http://schemas.microsoft.com/office/drawing/2010/main">
                  <a14:imgLayer r:embed="rId6">
                    <a14:imgEffect>
                      <a14:backgroundRemoval t="17188" b="74349" l="21596" r="45022">
                        <a14:foregroundMark x1="32357" y1="18750" x2="32357" y2="25651"/>
                        <a14:foregroundMark x1="32650" y1="17188" x2="36603" y2="18750"/>
                        <a14:foregroundMark x1="29722" y1="44401" x2="28697" y2="48698"/>
                        <a14:foregroundMark x1="36750" y1="30990" x2="37116" y2="33854"/>
                        <a14:foregroundMark x1="23646" y1="67448" x2="27379" y2="74349"/>
                        <a14:foregroundMark x1="27379" y1="74349" x2="25622" y2="66797"/>
                        <a14:foregroundMark x1="30015" y1="66797" x2="30015" y2="66797"/>
                      </a14:backgroundRemoval>
                    </a14:imgEffect>
                  </a14:imgLayer>
                </a14:imgProps>
              </a:ext>
            </a:extLst>
          </a:blip>
          <a:srcRect l="18733" t="14603" r="51920" b="23845"/>
          <a:stretch/>
        </p:blipFill>
        <p:spPr>
          <a:xfrm>
            <a:off x="379183" y="1563651"/>
            <a:ext cx="2923355" cy="3371063"/>
          </a:xfrm>
          <a:prstGeom prst="rect">
            <a:avLst/>
          </a:prstGeom>
        </p:spPr>
      </p:pic>
      <p:sp>
        <p:nvSpPr>
          <p:cNvPr id="629" name="Google Shape;629;p42"/>
          <p:cNvSpPr/>
          <p:nvPr/>
        </p:nvSpPr>
        <p:spPr>
          <a:xfrm>
            <a:off x="411897" y="342676"/>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321887"/>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*Con hổ được bà Trần giúp đỡ</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239919" y="1086598"/>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864579" y="1658370"/>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6" name="Google Shape;646;p42"/>
          <p:cNvPicPr preferRelativeResize="0"/>
          <p:nvPr/>
        </p:nvPicPr>
        <p:blipFill>
          <a:blip r:embed="rId7">
            <a:alphaModFix/>
          </a:blip>
          <a:stretch>
            <a:fillRect/>
          </a:stretch>
        </p:blipFill>
        <p:spPr>
          <a:xfrm>
            <a:off x="6287840" y="3886644"/>
            <a:ext cx="477850" cy="435540"/>
          </a:xfrm>
          <a:prstGeom prst="rect">
            <a:avLst/>
          </a:prstGeom>
          <a:noFill/>
          <a:ln>
            <a:noFill/>
          </a:ln>
        </p:spPr>
      </p:pic>
      <p:pic>
        <p:nvPicPr>
          <p:cNvPr id="647" name="Google Shape;647;p42"/>
          <p:cNvPicPr preferRelativeResize="0"/>
          <p:nvPr/>
        </p:nvPicPr>
        <p:blipFill>
          <a:blip r:embed="rId8">
            <a:alphaModFix/>
          </a:blip>
          <a:stretch>
            <a:fillRect/>
          </a:stretch>
        </p:blipFill>
        <p:spPr>
          <a:xfrm>
            <a:off x="6236827" y="4418197"/>
            <a:ext cx="192003" cy="117250"/>
          </a:xfrm>
          <a:prstGeom prst="rect">
            <a:avLst/>
          </a:prstGeom>
          <a:noFill/>
          <a:ln>
            <a:noFill/>
          </a:ln>
        </p:spPr>
      </p:pic>
      <p:pic>
        <p:nvPicPr>
          <p:cNvPr id="648" name="Google Shape;648;p42"/>
          <p:cNvPicPr preferRelativeResize="0"/>
          <p:nvPr/>
        </p:nvPicPr>
        <p:blipFill>
          <a:blip r:embed="rId8">
            <a:alphaModFix/>
          </a:blip>
          <a:stretch>
            <a:fillRect/>
          </a:stretch>
        </p:blipFill>
        <p:spPr>
          <a:xfrm>
            <a:off x="3662760" y="1157108"/>
            <a:ext cx="297225" cy="181517"/>
          </a:xfrm>
          <a:prstGeom prst="rect">
            <a:avLst/>
          </a:prstGeom>
          <a:noFill/>
          <a:ln>
            <a:noFill/>
          </a:ln>
        </p:spPr>
      </p:pic>
      <p:pic>
        <p:nvPicPr>
          <p:cNvPr id="3" name="Google Shape;58;p5">
            <a:extLst>
              <a:ext uri="{FF2B5EF4-FFF2-40B4-BE49-F238E27FC236}">
                <a16:creationId xmlns:a16="http://schemas.microsoft.com/office/drawing/2014/main" id="{5106C66C-2363-BBC5-953B-EEAC7AB0788B}"/>
              </a:ext>
            </a:extLst>
          </p:cNvPr>
          <p:cNvPicPr preferRelativeResize="0"/>
          <p:nvPr/>
        </p:nvPicPr>
        <p:blipFill rotWithShape="1">
          <a:blip r:embed="rId9">
            <a:alphaModFix/>
          </a:blip>
          <a:srcRect l="56228" b="12747"/>
          <a:stretch/>
        </p:blipFill>
        <p:spPr>
          <a:xfrm>
            <a:off x="-91864" y="1921226"/>
            <a:ext cx="1436000" cy="3368924"/>
          </a:xfrm>
          <a:prstGeom prst="rect">
            <a:avLst/>
          </a:prstGeom>
          <a:noFill/>
          <a:ln>
            <a:noFill/>
          </a:ln>
        </p:spPr>
      </p:pic>
      <p:sp>
        <p:nvSpPr>
          <p:cNvPr id="15" name="TextBox 14">
            <a:extLst>
              <a:ext uri="{FF2B5EF4-FFF2-40B4-BE49-F238E27FC236}">
                <a16:creationId xmlns:a16="http://schemas.microsoft.com/office/drawing/2014/main" id="{43D515BC-6875-617D-5979-9918BFD06789}"/>
              </a:ext>
            </a:extLst>
          </p:cNvPr>
          <p:cNvSpPr txBox="1"/>
          <p:nvPr/>
        </p:nvSpPr>
        <p:spPr>
          <a:xfrm>
            <a:off x="4385211" y="1556245"/>
            <a:ext cx="5096654" cy="400110"/>
          </a:xfrm>
          <a:prstGeom prst="rect">
            <a:avLst/>
          </a:prstGeom>
          <a:noFill/>
        </p:spPr>
        <p:txBody>
          <a:bodyPr wrap="square">
            <a:spAutoFit/>
          </a:bodyPr>
          <a:lstStyle/>
          <a:p>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vừa qu</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vừa nh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ì</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b</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(thể hiện th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ộ biết ơn) </a:t>
            </a:r>
            <a:endParaRPr lang="en-US" sz="20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836980A-B486-E01B-2E91-2DBE75D297B9}"/>
              </a:ext>
            </a:extLst>
          </p:cNvPr>
          <p:cNvSpPr txBox="1"/>
          <p:nvPr/>
        </p:nvSpPr>
        <p:spPr>
          <a:xfrm>
            <a:off x="4396142" y="2214709"/>
            <a:ext cx="5096654" cy="707886"/>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tặng khối bạc (tạ ơn bằng vật chất)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dẫn ra khỏi rừng (bảo vệ an to</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cho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nh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a:t>
            </a:r>
            <a:endParaRPr lang="en-US" sz="20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F49A44E-D65E-F094-ADB0-6853E0D973C6}"/>
              </a:ext>
            </a:extLst>
          </p:cNvPr>
          <p:cNvSpPr txBox="1"/>
          <p:nvPr/>
        </p:nvSpPr>
        <p:spPr>
          <a:xfrm>
            <a:off x="4353191" y="3134918"/>
            <a:ext cx="3561616" cy="1631216"/>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quẫy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u</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tiễn biệt - b</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ỡ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xa mới gầm lớn rồi rời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(vừa quan s</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ể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ảm bảo sự an to</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của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nh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vừa thể hiện t</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ì</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nh cảm lưu luyến, tr</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trọng).</a:t>
            </a:r>
          </a:p>
        </p:txBody>
      </p:sp>
    </p:spTree>
    <p:extLst>
      <p:ext uri="{BB962C8B-B14F-4D97-AF65-F5344CB8AC3E}">
        <p14:creationId xmlns:p14="http://schemas.microsoft.com/office/powerpoint/2010/main" val="193999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8" grpId="0" animBg="1"/>
      <p:bldP spid="15" grpId="0"/>
      <p:bldP spid="17"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cxnSp>
        <p:nvCxnSpPr>
          <p:cNvPr id="9" name="Google Shape;744;p22">
            <a:extLst>
              <a:ext uri="{FF2B5EF4-FFF2-40B4-BE49-F238E27FC236}">
                <a16:creationId xmlns:a16="http://schemas.microsoft.com/office/drawing/2014/main" id="{3B639B70-87A6-1B2F-F3B6-2DE200F3553B}"/>
              </a:ext>
            </a:extLst>
          </p:cNvPr>
          <p:cNvCxnSpPr/>
          <p:nvPr/>
        </p:nvCxnSpPr>
        <p:spPr>
          <a:xfrm rot="10800000">
            <a:off x="995358" y="4188129"/>
            <a:ext cx="2038500" cy="0"/>
          </a:xfrm>
          <a:prstGeom prst="straightConnector1">
            <a:avLst/>
          </a:prstGeom>
          <a:noFill/>
          <a:ln w="19050" cap="flat" cmpd="sng">
            <a:solidFill>
              <a:schemeClr val="accent1"/>
            </a:solidFill>
            <a:prstDash val="solid"/>
            <a:round/>
            <a:headEnd type="none" w="med" len="med"/>
            <a:tailEnd type="oval" w="med" len="med"/>
          </a:ln>
        </p:spPr>
      </p:cxnSp>
      <p:sp>
        <p:nvSpPr>
          <p:cNvPr id="10" name="Google Shape;745;p22">
            <a:extLst>
              <a:ext uri="{FF2B5EF4-FFF2-40B4-BE49-F238E27FC236}">
                <a16:creationId xmlns:a16="http://schemas.microsoft.com/office/drawing/2014/main" id="{4CB16DF6-1B08-B126-7134-2F90253D9180}"/>
              </a:ext>
            </a:extLst>
          </p:cNvPr>
          <p:cNvSpPr/>
          <p:nvPr/>
        </p:nvSpPr>
        <p:spPr>
          <a:xfrm>
            <a:off x="2963523" y="3964380"/>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70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04</a:t>
            </a:r>
            <a:endParaRPr>
              <a:solidFill>
                <a:srgbClr val="FFFFFF"/>
              </a:solidFill>
              <a:latin typeface="Times New Roman" panose="02020603050405020304" pitchFamily="18" charset="0"/>
              <a:cs typeface="Times New Roman" panose="02020603050405020304" pitchFamily="18" charset="0"/>
            </a:endParaRPr>
          </a:p>
        </p:txBody>
      </p:sp>
      <p:pic>
        <p:nvPicPr>
          <p:cNvPr id="20" name="Picture 19" descr="A tiger walking on a black background&#10;&#10;Description automatically generated with medium confidence">
            <a:extLst>
              <a:ext uri="{FF2B5EF4-FFF2-40B4-BE49-F238E27FC236}">
                <a16:creationId xmlns:a16="http://schemas.microsoft.com/office/drawing/2014/main" id="{F0F670BE-F3F6-6A57-B984-361CAF02F6E2}"/>
              </a:ext>
            </a:extLst>
          </p:cNvPr>
          <p:cNvPicPr>
            <a:picLocks noChangeAspect="1"/>
          </p:cNvPicPr>
          <p:nvPr/>
        </p:nvPicPr>
        <p:blipFill>
          <a:blip r:embed="rId3"/>
          <a:stretch>
            <a:fillRect/>
          </a:stretch>
        </p:blipFill>
        <p:spPr>
          <a:xfrm>
            <a:off x="7045512" y="3703835"/>
            <a:ext cx="2205749" cy="1451652"/>
          </a:xfrm>
          <a:prstGeom prst="rect">
            <a:avLst/>
          </a:prstGeom>
        </p:spPr>
      </p:pic>
      <p:cxnSp>
        <p:nvCxnSpPr>
          <p:cNvPr id="11" name="Google Shape;748;p22">
            <a:extLst>
              <a:ext uri="{FF2B5EF4-FFF2-40B4-BE49-F238E27FC236}">
                <a16:creationId xmlns:a16="http://schemas.microsoft.com/office/drawing/2014/main" id="{A765BDE0-0C76-BE9B-5E9D-A999F246992F}"/>
              </a:ext>
            </a:extLst>
          </p:cNvPr>
          <p:cNvCxnSpPr/>
          <p:nvPr/>
        </p:nvCxnSpPr>
        <p:spPr>
          <a:xfrm rot="10800000">
            <a:off x="1320900" y="1807686"/>
            <a:ext cx="1676400" cy="0"/>
          </a:xfrm>
          <a:prstGeom prst="straightConnector1">
            <a:avLst/>
          </a:prstGeom>
          <a:noFill/>
          <a:ln w="19050" cap="flat" cmpd="sng">
            <a:solidFill>
              <a:srgbClr val="F69FB6"/>
            </a:solidFill>
            <a:prstDash val="solid"/>
            <a:round/>
            <a:headEnd type="none" w="med" len="med"/>
            <a:tailEnd type="oval" w="med" len="med"/>
          </a:ln>
        </p:spPr>
      </p:cxnSp>
      <p:sp>
        <p:nvSpPr>
          <p:cNvPr id="12" name="Google Shape;749;p22">
            <a:extLst>
              <a:ext uri="{FF2B5EF4-FFF2-40B4-BE49-F238E27FC236}">
                <a16:creationId xmlns:a16="http://schemas.microsoft.com/office/drawing/2014/main" id="{E97B9451-8443-CD4F-A047-7D8ADE2F1BF9}"/>
              </a:ext>
            </a:extLst>
          </p:cNvPr>
          <p:cNvSpPr/>
          <p:nvPr/>
        </p:nvSpPr>
        <p:spPr>
          <a:xfrm>
            <a:off x="2926965" y="1583937"/>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F69FB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8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01</a:t>
            </a:r>
            <a:endParaRPr kumimoji="0" sz="20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645" name="Google Shape;645;p42"/>
          <p:cNvPicPr preferRelativeResize="0"/>
          <p:nvPr/>
        </p:nvPicPr>
        <p:blipFill>
          <a:blip r:embed="rId4">
            <a:alphaModFix/>
          </a:blip>
          <a:stretch>
            <a:fillRect/>
          </a:stretch>
        </p:blipFill>
        <p:spPr>
          <a:xfrm rot="1393596">
            <a:off x="2023991" y="2665010"/>
            <a:ext cx="584685" cy="435525"/>
          </a:xfrm>
          <a:prstGeom prst="rect">
            <a:avLst/>
          </a:prstGeom>
          <a:noFill/>
          <a:ln>
            <a:noFill/>
          </a:ln>
        </p:spPr>
      </p:pic>
      <p:cxnSp>
        <p:nvCxnSpPr>
          <p:cNvPr id="5" name="Google Shape;736;p22">
            <a:extLst>
              <a:ext uri="{FF2B5EF4-FFF2-40B4-BE49-F238E27FC236}">
                <a16:creationId xmlns:a16="http://schemas.microsoft.com/office/drawing/2014/main" id="{7FB916C3-7212-BE69-F985-4386421608E2}"/>
              </a:ext>
            </a:extLst>
          </p:cNvPr>
          <p:cNvCxnSpPr/>
          <p:nvPr/>
        </p:nvCxnSpPr>
        <p:spPr>
          <a:xfrm rot="10800000">
            <a:off x="1621800" y="2695527"/>
            <a:ext cx="1375500" cy="0"/>
          </a:xfrm>
          <a:prstGeom prst="straightConnector1">
            <a:avLst/>
          </a:prstGeom>
          <a:noFill/>
          <a:ln w="19050" cap="flat" cmpd="sng">
            <a:solidFill>
              <a:srgbClr val="526164"/>
            </a:solidFill>
            <a:prstDash val="solid"/>
            <a:round/>
            <a:headEnd type="none" w="med" len="med"/>
            <a:tailEnd type="oval" w="med" len="med"/>
          </a:ln>
        </p:spPr>
      </p:cxnSp>
      <p:sp>
        <p:nvSpPr>
          <p:cNvPr id="6" name="Google Shape;737;p22">
            <a:extLst>
              <a:ext uri="{FF2B5EF4-FFF2-40B4-BE49-F238E27FC236}">
                <a16:creationId xmlns:a16="http://schemas.microsoft.com/office/drawing/2014/main" id="{8265991A-3E2D-CA2B-656A-766484655CF7}"/>
              </a:ext>
            </a:extLst>
          </p:cNvPr>
          <p:cNvSpPr/>
          <p:nvPr/>
        </p:nvSpPr>
        <p:spPr>
          <a:xfrm>
            <a:off x="2926965" y="2471778"/>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8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02</a:t>
            </a:r>
            <a:endParaRPr kumimoji="0" sz="20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cxnSp>
        <p:nvCxnSpPr>
          <p:cNvPr id="7" name="Google Shape;740;p22">
            <a:extLst>
              <a:ext uri="{FF2B5EF4-FFF2-40B4-BE49-F238E27FC236}">
                <a16:creationId xmlns:a16="http://schemas.microsoft.com/office/drawing/2014/main" id="{14EDEB05-F7B3-5033-7D0F-2489B8BA2005}"/>
              </a:ext>
            </a:extLst>
          </p:cNvPr>
          <p:cNvCxnSpPr>
            <a:cxnSpLocks/>
          </p:cNvCxnSpPr>
          <p:nvPr/>
        </p:nvCxnSpPr>
        <p:spPr>
          <a:xfrm flipH="1" flipV="1">
            <a:off x="1734680" y="3340236"/>
            <a:ext cx="1639783" cy="53795"/>
          </a:xfrm>
          <a:prstGeom prst="straightConnector1">
            <a:avLst/>
          </a:prstGeom>
          <a:noFill/>
          <a:ln w="19050" cap="flat" cmpd="sng">
            <a:solidFill>
              <a:srgbClr val="FFC942"/>
            </a:solidFill>
            <a:prstDash val="solid"/>
            <a:round/>
            <a:headEnd type="none" w="med" len="med"/>
            <a:tailEnd type="oval" w="med" len="med"/>
          </a:ln>
        </p:spPr>
      </p:cxnSp>
      <p:sp>
        <p:nvSpPr>
          <p:cNvPr id="8" name="Google Shape;741;p22">
            <a:extLst>
              <a:ext uri="{FF2B5EF4-FFF2-40B4-BE49-F238E27FC236}">
                <a16:creationId xmlns:a16="http://schemas.microsoft.com/office/drawing/2014/main" id="{4CCACCD8-EF0E-C42D-FA44-FFA98AB0CE94}"/>
              </a:ext>
            </a:extLst>
          </p:cNvPr>
          <p:cNvSpPr/>
          <p:nvPr/>
        </p:nvSpPr>
        <p:spPr>
          <a:xfrm>
            <a:off x="2926965" y="3145192"/>
            <a:ext cx="447498" cy="447498"/>
          </a:xfrm>
          <a:custGeom>
            <a:avLst/>
            <a:gdLst/>
            <a:ahLst/>
            <a:cxnLst/>
            <a:rect l="l" t="t" r="r" b="b"/>
            <a:pathLst>
              <a:path w="18444" h="18444" extrusionOk="0">
                <a:moveTo>
                  <a:pt x="9216" y="0"/>
                </a:moveTo>
                <a:cubicBezTo>
                  <a:pt x="4132" y="0"/>
                  <a:pt x="1" y="4132"/>
                  <a:pt x="1" y="9228"/>
                </a:cubicBezTo>
                <a:cubicBezTo>
                  <a:pt x="1" y="14312"/>
                  <a:pt x="4132" y="18443"/>
                  <a:pt x="9216" y="18443"/>
                </a:cubicBezTo>
                <a:cubicBezTo>
                  <a:pt x="14312" y="18443"/>
                  <a:pt x="18443" y="14312"/>
                  <a:pt x="18443" y="9228"/>
                </a:cubicBezTo>
                <a:cubicBezTo>
                  <a:pt x="18443" y="4132"/>
                  <a:pt x="14312" y="0"/>
                  <a:pt x="9216" y="0"/>
                </a:cubicBezTo>
                <a:close/>
              </a:path>
            </a:pathLst>
          </a:custGeom>
          <a:solidFill>
            <a:srgbClr val="FFC94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kumimoji="0" lang="en" sz="18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03</a:t>
            </a:r>
            <a:endParaRPr kumimoji="0" sz="2000"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629" name="Google Shape;629;p42"/>
          <p:cNvSpPr/>
          <p:nvPr/>
        </p:nvSpPr>
        <p:spPr>
          <a:xfrm>
            <a:off x="411897" y="342676"/>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34" name="Google Shape;634;p42"/>
          <p:cNvSpPr txBox="1">
            <a:spLocks noGrp="1"/>
          </p:cNvSpPr>
          <p:nvPr>
            <p:ph type="title"/>
          </p:nvPr>
        </p:nvSpPr>
        <p:spPr>
          <a:xfrm>
            <a:off x="720000" y="321887"/>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*Con hổ được bác tiều phu giúp đỡ</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43" name="Google Shape;643;p42"/>
          <p:cNvSpPr/>
          <p:nvPr/>
        </p:nvSpPr>
        <p:spPr>
          <a:xfrm>
            <a:off x="239919" y="1086598"/>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44" name="Google Shape;644;p42"/>
          <p:cNvSpPr/>
          <p:nvPr/>
        </p:nvSpPr>
        <p:spPr>
          <a:xfrm>
            <a:off x="864579" y="1658370"/>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pic>
        <p:nvPicPr>
          <p:cNvPr id="646" name="Google Shape;646;p42"/>
          <p:cNvPicPr preferRelativeResize="0"/>
          <p:nvPr/>
        </p:nvPicPr>
        <p:blipFill>
          <a:blip r:embed="rId5">
            <a:alphaModFix/>
          </a:blip>
          <a:stretch>
            <a:fillRect/>
          </a:stretch>
        </p:blipFill>
        <p:spPr>
          <a:xfrm>
            <a:off x="5441460" y="3739526"/>
            <a:ext cx="477850" cy="435540"/>
          </a:xfrm>
          <a:prstGeom prst="rect">
            <a:avLst/>
          </a:prstGeom>
          <a:noFill/>
          <a:ln>
            <a:noFill/>
          </a:ln>
        </p:spPr>
      </p:pic>
      <p:pic>
        <p:nvPicPr>
          <p:cNvPr id="647" name="Google Shape;647;p42"/>
          <p:cNvPicPr preferRelativeResize="0"/>
          <p:nvPr/>
        </p:nvPicPr>
        <p:blipFill>
          <a:blip r:embed="rId6">
            <a:alphaModFix/>
          </a:blip>
          <a:stretch>
            <a:fillRect/>
          </a:stretch>
        </p:blipFill>
        <p:spPr>
          <a:xfrm>
            <a:off x="5390447" y="4271079"/>
            <a:ext cx="192003" cy="117250"/>
          </a:xfrm>
          <a:prstGeom prst="rect">
            <a:avLst/>
          </a:prstGeom>
          <a:noFill/>
          <a:ln>
            <a:noFill/>
          </a:ln>
        </p:spPr>
      </p:pic>
      <p:pic>
        <p:nvPicPr>
          <p:cNvPr id="648" name="Google Shape;648;p42"/>
          <p:cNvPicPr preferRelativeResize="0"/>
          <p:nvPr/>
        </p:nvPicPr>
        <p:blipFill>
          <a:blip r:embed="rId6">
            <a:alphaModFix/>
          </a:blip>
          <a:stretch>
            <a:fillRect/>
          </a:stretch>
        </p:blipFill>
        <p:spPr>
          <a:xfrm>
            <a:off x="3662760" y="1157108"/>
            <a:ext cx="297225" cy="181517"/>
          </a:xfrm>
          <a:prstGeom prst="rect">
            <a:avLst/>
          </a:prstGeom>
          <a:noFill/>
          <a:ln>
            <a:noFill/>
          </a:ln>
        </p:spPr>
      </p:pic>
      <p:pic>
        <p:nvPicPr>
          <p:cNvPr id="3" name="Google Shape;58;p5">
            <a:extLst>
              <a:ext uri="{FF2B5EF4-FFF2-40B4-BE49-F238E27FC236}">
                <a16:creationId xmlns:a16="http://schemas.microsoft.com/office/drawing/2014/main" id="{5106C66C-2363-BBC5-953B-EEAC7AB0788B}"/>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sp>
        <p:nvSpPr>
          <p:cNvPr id="15" name="TextBox 14">
            <a:extLst>
              <a:ext uri="{FF2B5EF4-FFF2-40B4-BE49-F238E27FC236}">
                <a16:creationId xmlns:a16="http://schemas.microsoft.com/office/drawing/2014/main" id="{43D515BC-6875-617D-5979-9918BFD06789}"/>
              </a:ext>
            </a:extLst>
          </p:cNvPr>
          <p:cNvSpPr txBox="1"/>
          <p:nvPr/>
        </p:nvSpPr>
        <p:spPr>
          <a:xfrm>
            <a:off x="3549762" y="1465967"/>
            <a:ext cx="5096654" cy="707886"/>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ì</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khu</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mặt b</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 tiều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ể ghi nhớ khu</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mặt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nh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a:t>
            </a:r>
            <a:endParaRPr lang="en-US" sz="20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836980A-B486-E01B-2E91-2DBE75D297B9}"/>
              </a:ext>
            </a:extLst>
          </p:cNvPr>
          <p:cNvSpPr txBox="1"/>
          <p:nvPr/>
        </p:nvSpPr>
        <p:spPr>
          <a:xfrm>
            <a:off x="3549762" y="2243427"/>
            <a:ext cx="5096654" cy="707886"/>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mang hươu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ến v</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gầm dữ dội (tặng qu</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gửi lời tri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a:t>
            </a:r>
            <a:endParaRPr lang="en-US" sz="20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F49A44E-D65E-F094-ADB0-6853E0D973C6}"/>
              </a:ext>
            </a:extLst>
          </p:cNvPr>
          <p:cNvSpPr txBox="1"/>
          <p:nvPr/>
        </p:nvSpPr>
        <p:spPr>
          <a:xfrm>
            <a:off x="3546120" y="2969648"/>
            <a:ext cx="4877880" cy="1015663"/>
          </a:xfrm>
          <a:prstGeom prst="rect">
            <a:avLst/>
          </a:prstGeom>
          <a:noFill/>
        </p:spPr>
        <p:txBody>
          <a:bodyPr wrap="square">
            <a:spAutoFit/>
          </a:bodyPr>
          <a:lstStyle/>
          <a:p>
            <a:pPr algn="just"/>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ến trước mộ, dụi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ầu v</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o quan t</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gầm g</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o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ến viếng, thể hiện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ò</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 thương mến, x</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 xa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ối với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nh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đã</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khuất) </a:t>
            </a:r>
          </a:p>
        </p:txBody>
      </p:sp>
      <p:pic>
        <p:nvPicPr>
          <p:cNvPr id="2" name="Picture 1">
            <a:extLst>
              <a:ext uri="{FF2B5EF4-FFF2-40B4-BE49-F238E27FC236}">
                <a16:creationId xmlns:a16="http://schemas.microsoft.com/office/drawing/2014/main" id="{8D6F2992-6C13-3D98-DF93-5535676DF190}"/>
              </a:ext>
            </a:extLst>
          </p:cNvPr>
          <p:cNvPicPr>
            <a:picLocks noChangeAspect="1"/>
          </p:cNvPicPr>
          <p:nvPr/>
        </p:nvPicPr>
        <p:blipFill>
          <a:blip r:embed="rId8"/>
          <a:stretch>
            <a:fillRect/>
          </a:stretch>
        </p:blipFill>
        <p:spPr>
          <a:xfrm>
            <a:off x="-981106" y="608237"/>
            <a:ext cx="4734593" cy="4734593"/>
          </a:xfrm>
          <a:prstGeom prst="rect">
            <a:avLst/>
          </a:prstGeom>
        </p:spPr>
      </p:pic>
      <p:sp>
        <p:nvSpPr>
          <p:cNvPr id="14" name="TextBox 13">
            <a:extLst>
              <a:ext uri="{FF2B5EF4-FFF2-40B4-BE49-F238E27FC236}">
                <a16:creationId xmlns:a16="http://schemas.microsoft.com/office/drawing/2014/main" id="{BBDAEEA1-907E-019D-EE25-2BEC99374024}"/>
              </a:ext>
            </a:extLst>
          </p:cNvPr>
          <p:cNvSpPr txBox="1"/>
          <p:nvPr/>
        </p:nvSpPr>
        <p:spPr>
          <a:xfrm>
            <a:off x="3546120" y="4008135"/>
            <a:ext cx="3503157" cy="1015663"/>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y giỗ lại nhớ mang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 con th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ú</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ến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ể ở ngo</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cửa trong mấy chục n</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ă</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 liền</a:t>
            </a:r>
          </a:p>
        </p:txBody>
      </p:sp>
    </p:spTree>
    <p:extLst>
      <p:ext uri="{BB962C8B-B14F-4D97-AF65-F5344CB8AC3E}">
        <p14:creationId xmlns:p14="http://schemas.microsoft.com/office/powerpoint/2010/main" val="232475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45"/>
                                        </p:tgtEl>
                                        <p:attrNameLst>
                                          <p:attrName>style.visibility</p:attrName>
                                        </p:attrNameLst>
                                      </p:cBhvr>
                                      <p:to>
                                        <p:strVal val="visible"/>
                                      </p:to>
                                    </p:set>
                                    <p:animEffect transition="in" filter="barn(inVertical)">
                                      <p:cBhvr>
                                        <p:cTn id="18" dur="500"/>
                                        <p:tgtEl>
                                          <p:spTgt spid="645"/>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par>
                                <p:cTn id="47" presetID="16" presetClass="entr" presetSubtype="21" fill="hold" nodeType="withEffect">
                                  <p:stCondLst>
                                    <p:cond delay="0"/>
                                  </p:stCondLst>
                                  <p:childTnLst>
                                    <p:set>
                                      <p:cBhvr>
                                        <p:cTn id="48" dur="1" fill="hold">
                                          <p:stCondLst>
                                            <p:cond delay="0"/>
                                          </p:stCondLst>
                                        </p:cTn>
                                        <p:tgtEl>
                                          <p:spTgt spid="646"/>
                                        </p:tgtEl>
                                        <p:attrNameLst>
                                          <p:attrName>style.visibility</p:attrName>
                                        </p:attrNameLst>
                                      </p:cBhvr>
                                      <p:to>
                                        <p:strVal val="visible"/>
                                      </p:to>
                                    </p:set>
                                    <p:animEffect transition="in" filter="barn(inVertical)">
                                      <p:cBhvr>
                                        <p:cTn id="49" dur="500"/>
                                        <p:tgtEl>
                                          <p:spTgt spid="646"/>
                                        </p:tgtEl>
                                      </p:cBhvr>
                                    </p:animEffect>
                                  </p:childTnLst>
                                </p:cTn>
                              </p:par>
                              <p:par>
                                <p:cTn id="50" presetID="16" presetClass="entr" presetSubtype="21" fill="hold" nodeType="withEffect">
                                  <p:stCondLst>
                                    <p:cond delay="0"/>
                                  </p:stCondLst>
                                  <p:childTnLst>
                                    <p:set>
                                      <p:cBhvr>
                                        <p:cTn id="51" dur="1" fill="hold">
                                          <p:stCondLst>
                                            <p:cond delay="0"/>
                                          </p:stCondLst>
                                        </p:cTn>
                                        <p:tgtEl>
                                          <p:spTgt spid="647"/>
                                        </p:tgtEl>
                                        <p:attrNameLst>
                                          <p:attrName>style.visibility</p:attrName>
                                        </p:attrNameLst>
                                      </p:cBhvr>
                                      <p:to>
                                        <p:strVal val="visible"/>
                                      </p:to>
                                    </p:set>
                                    <p:animEffect transition="in" filter="barn(inVertical)">
                                      <p:cBhvr>
                                        <p:cTn id="52" dur="500"/>
                                        <p:tgtEl>
                                          <p:spTgt spid="64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6" grpId="0" animBg="1"/>
      <p:bldP spid="8" grpId="0" animBg="1"/>
      <p:bldP spid="15" grpId="0"/>
      <p:bldP spid="17" grpId="0"/>
      <p:bldP spid="19"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3. Câu 3</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219343" y="2576245"/>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6287840" y="3886644"/>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236827" y="4418197"/>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6">
            <a:alphaModFix/>
          </a:blip>
          <a:srcRect l="56228" b="12747"/>
          <a:stretch/>
        </p:blipFill>
        <p:spPr>
          <a:xfrm>
            <a:off x="-91864" y="1921226"/>
            <a:ext cx="1436000" cy="3368924"/>
          </a:xfrm>
          <a:prstGeom prst="rect">
            <a:avLst/>
          </a:prstGeom>
          <a:noFill/>
          <a:ln>
            <a:noFill/>
          </a:ln>
        </p:spPr>
      </p:pic>
      <p:pic>
        <p:nvPicPr>
          <p:cNvPr id="2" name="Picture 1">
            <a:extLst>
              <a:ext uri="{FF2B5EF4-FFF2-40B4-BE49-F238E27FC236}">
                <a16:creationId xmlns:a16="http://schemas.microsoft.com/office/drawing/2014/main" id="{2F6615FC-C974-8F72-14E8-1B3980A8EC7E}"/>
              </a:ext>
            </a:extLst>
          </p:cNvPr>
          <p:cNvPicPr>
            <a:picLocks noChangeAspect="1"/>
          </p:cNvPicPr>
          <p:nvPr/>
        </p:nvPicPr>
        <p:blipFill>
          <a:blip r:embed="rId7"/>
          <a:stretch>
            <a:fillRect/>
          </a:stretch>
        </p:blipFill>
        <p:spPr>
          <a:xfrm>
            <a:off x="6236827" y="1634667"/>
            <a:ext cx="2353673" cy="3508833"/>
          </a:xfrm>
          <a:prstGeom prst="rect">
            <a:avLst/>
          </a:prstGeom>
        </p:spPr>
      </p:pic>
      <p:grpSp>
        <p:nvGrpSpPr>
          <p:cNvPr id="12" name="组合 2">
            <a:extLst>
              <a:ext uri="{FF2B5EF4-FFF2-40B4-BE49-F238E27FC236}">
                <a16:creationId xmlns:a16="http://schemas.microsoft.com/office/drawing/2014/main" id="{DDB21EB0-0D8B-B8B5-A2E2-86B6871ADA07}"/>
              </a:ext>
            </a:extLst>
          </p:cNvPr>
          <p:cNvGrpSpPr/>
          <p:nvPr/>
        </p:nvGrpSpPr>
        <p:grpSpPr>
          <a:xfrm flipH="1">
            <a:off x="1344135" y="1338625"/>
            <a:ext cx="3839881" cy="3079572"/>
            <a:chOff x="-558688" y="0"/>
            <a:chExt cx="9107943" cy="6858000"/>
          </a:xfrm>
        </p:grpSpPr>
        <p:pic>
          <p:nvPicPr>
            <p:cNvPr id="13" name="图片 3">
              <a:extLst>
                <a:ext uri="{FF2B5EF4-FFF2-40B4-BE49-F238E27FC236}">
                  <a16:creationId xmlns:a16="http://schemas.microsoft.com/office/drawing/2014/main" id="{F54BAC47-0740-6CFC-A731-0B09D0566A38}"/>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4" name="图片 4">
              <a:extLst>
                <a:ext uri="{FF2B5EF4-FFF2-40B4-BE49-F238E27FC236}">
                  <a16:creationId xmlns:a16="http://schemas.microsoft.com/office/drawing/2014/main" id="{C5BA7477-6060-07A5-E3A5-75469DE796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15" name="TextBox 14">
            <a:extLst>
              <a:ext uri="{FF2B5EF4-FFF2-40B4-BE49-F238E27FC236}">
                <a16:creationId xmlns:a16="http://schemas.microsoft.com/office/drawing/2014/main" id="{46662988-578F-659E-BB33-FC196028BAE1}"/>
              </a:ext>
            </a:extLst>
          </p:cNvPr>
          <p:cNvSpPr txBox="1"/>
          <p:nvPr/>
        </p:nvSpPr>
        <p:spPr>
          <a:xfrm>
            <a:off x="1768839" y="2065656"/>
            <a:ext cx="2953063" cy="1569660"/>
          </a:xfrm>
          <a:prstGeom prst="rect">
            <a:avLst/>
          </a:prstGeom>
          <a:noFill/>
        </p:spPr>
        <p:txBody>
          <a:bodyPr wrap="square">
            <a:spAutoFit/>
          </a:bodyPr>
          <a:lstStyle/>
          <a:p>
            <a:pPr algn="ctr"/>
            <a:r>
              <a:rPr lang="en-US" sz="2400" i="1">
                <a:latin typeface="Times New Roman" panose="02020603050405020304" pitchFamily="18" charset="0"/>
                <a:cs typeface="Times New Roman" panose="02020603050405020304" pitchFamily="18" charset="0"/>
              </a:rPr>
              <a:t>Em cảm nhận được điều gì về tiếng gầm của hai con hổ ở phần cuối mỗi câu chuyện?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989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36" name="Google Shape;1859;p45">
            <a:extLst>
              <a:ext uri="{FF2B5EF4-FFF2-40B4-BE49-F238E27FC236}">
                <a16:creationId xmlns:a16="http://schemas.microsoft.com/office/drawing/2014/main" id="{C69D44E7-9D97-3C58-5A3D-EED567809781}"/>
              </a:ext>
            </a:extLst>
          </p:cNvPr>
          <p:cNvSpPr/>
          <p:nvPr/>
        </p:nvSpPr>
        <p:spPr>
          <a:xfrm rot="10800000" flipH="1">
            <a:off x="587164" y="1662282"/>
            <a:ext cx="7987398" cy="1697212"/>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sz="1400" kern="0">
              <a:solidFill>
                <a:srgbClr val="000000"/>
              </a:solidFill>
              <a:cs typeface="Arial"/>
            </a:endParaRPr>
          </a:p>
        </p:txBody>
      </p:sp>
      <p:pic>
        <p:nvPicPr>
          <p:cNvPr id="39" name="Picture 38">
            <a:extLst>
              <a:ext uri="{FF2B5EF4-FFF2-40B4-BE49-F238E27FC236}">
                <a16:creationId xmlns:a16="http://schemas.microsoft.com/office/drawing/2014/main" id="{04339E46-0914-1C7B-70F7-EEFA440C2E02}"/>
              </a:ext>
            </a:extLst>
          </p:cNvPr>
          <p:cNvPicPr>
            <a:picLocks noChangeAspect="1"/>
          </p:cNvPicPr>
          <p:nvPr/>
        </p:nvPicPr>
        <p:blipFill>
          <a:blip r:embed="rId3"/>
          <a:stretch>
            <a:fillRect/>
          </a:stretch>
        </p:blipFill>
        <p:spPr>
          <a:xfrm>
            <a:off x="-24999" y="3114302"/>
            <a:ext cx="1903921" cy="2127828"/>
          </a:xfrm>
          <a:prstGeom prst="rect">
            <a:avLst/>
          </a:prstGeom>
        </p:spPr>
      </p:pic>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3. Câu 3</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4">
            <a:alphaModFix/>
          </a:blip>
          <a:stretch>
            <a:fillRect/>
          </a:stretch>
        </p:blipFill>
        <p:spPr>
          <a:xfrm rot="1393596">
            <a:off x="3459658" y="2571745"/>
            <a:ext cx="584685" cy="435525"/>
          </a:xfrm>
          <a:prstGeom prst="rect">
            <a:avLst/>
          </a:prstGeom>
          <a:noFill/>
          <a:ln>
            <a:noFill/>
          </a:ln>
        </p:spPr>
      </p:pic>
      <p:pic>
        <p:nvPicPr>
          <p:cNvPr id="646" name="Google Shape;646;p42"/>
          <p:cNvPicPr preferRelativeResize="0"/>
          <p:nvPr/>
        </p:nvPicPr>
        <p:blipFill>
          <a:blip r:embed="rId5">
            <a:alphaModFix/>
          </a:blip>
          <a:stretch>
            <a:fillRect/>
          </a:stretch>
        </p:blipFill>
        <p:spPr>
          <a:xfrm>
            <a:off x="6528155" y="3882144"/>
            <a:ext cx="477850" cy="435540"/>
          </a:xfrm>
          <a:prstGeom prst="rect">
            <a:avLst/>
          </a:prstGeom>
          <a:noFill/>
          <a:ln>
            <a:noFill/>
          </a:ln>
        </p:spPr>
      </p:pic>
      <p:pic>
        <p:nvPicPr>
          <p:cNvPr id="647" name="Google Shape;647;p42"/>
          <p:cNvPicPr preferRelativeResize="0"/>
          <p:nvPr/>
        </p:nvPicPr>
        <p:blipFill>
          <a:blip r:embed="rId6">
            <a:alphaModFix/>
          </a:blip>
          <a:stretch>
            <a:fillRect/>
          </a:stretch>
        </p:blipFill>
        <p:spPr>
          <a:xfrm>
            <a:off x="6477142" y="4413697"/>
            <a:ext cx="192003" cy="117250"/>
          </a:xfrm>
          <a:prstGeom prst="rect">
            <a:avLst/>
          </a:prstGeom>
          <a:noFill/>
          <a:ln>
            <a:noFill/>
          </a:ln>
        </p:spPr>
      </p:pic>
      <p:pic>
        <p:nvPicPr>
          <p:cNvPr id="648" name="Google Shape;648;p42"/>
          <p:cNvPicPr preferRelativeResize="0"/>
          <p:nvPr/>
        </p:nvPicPr>
        <p:blipFill>
          <a:blip r:embed="rId6">
            <a:alphaModFix/>
          </a:blip>
          <a:stretch>
            <a:fillRect/>
          </a:stretch>
        </p:blipFill>
        <p:spPr>
          <a:xfrm>
            <a:off x="3662760" y="1157108"/>
            <a:ext cx="297225" cy="181517"/>
          </a:xfrm>
          <a:prstGeom prst="rect">
            <a:avLst/>
          </a:prstGeom>
          <a:noFill/>
          <a:ln>
            <a:noFill/>
          </a:ln>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sp>
        <p:nvSpPr>
          <p:cNvPr id="15" name="Google Shape;642;p42">
            <a:extLst>
              <a:ext uri="{FF2B5EF4-FFF2-40B4-BE49-F238E27FC236}">
                <a16:creationId xmlns:a16="http://schemas.microsoft.com/office/drawing/2014/main" id="{D4441EAC-9FFA-9B03-4D72-D89907867D8E}"/>
              </a:ext>
            </a:extLst>
          </p:cNvPr>
          <p:cNvSpPr/>
          <p:nvPr/>
        </p:nvSpPr>
        <p:spPr>
          <a:xfrm>
            <a:off x="6539867" y="3292647"/>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645;p42">
            <a:extLst>
              <a:ext uri="{FF2B5EF4-FFF2-40B4-BE49-F238E27FC236}">
                <a16:creationId xmlns:a16="http://schemas.microsoft.com/office/drawing/2014/main" id="{084778D6-52DA-B3A5-4253-ACDD83DAF8D3}"/>
              </a:ext>
            </a:extLst>
          </p:cNvPr>
          <p:cNvPicPr preferRelativeResize="0"/>
          <p:nvPr/>
        </p:nvPicPr>
        <p:blipFill>
          <a:blip r:embed="rId4">
            <a:alphaModFix/>
          </a:blip>
          <a:stretch>
            <a:fillRect/>
          </a:stretch>
        </p:blipFill>
        <p:spPr>
          <a:xfrm rot="1393596">
            <a:off x="3417280" y="2582604"/>
            <a:ext cx="584685" cy="435525"/>
          </a:xfrm>
          <a:prstGeom prst="rect">
            <a:avLst/>
          </a:prstGeom>
          <a:noFill/>
          <a:ln>
            <a:noFill/>
          </a:ln>
        </p:spPr>
      </p:pic>
      <p:pic>
        <p:nvPicPr>
          <p:cNvPr id="19" name="Google Shape;646;p42">
            <a:extLst>
              <a:ext uri="{FF2B5EF4-FFF2-40B4-BE49-F238E27FC236}">
                <a16:creationId xmlns:a16="http://schemas.microsoft.com/office/drawing/2014/main" id="{97145B15-2E52-0A91-AF55-22112FC80D60}"/>
              </a:ext>
            </a:extLst>
          </p:cNvPr>
          <p:cNvPicPr preferRelativeResize="0"/>
          <p:nvPr/>
        </p:nvPicPr>
        <p:blipFill>
          <a:blip r:embed="rId5">
            <a:alphaModFix/>
          </a:blip>
          <a:stretch>
            <a:fillRect/>
          </a:stretch>
        </p:blipFill>
        <p:spPr>
          <a:xfrm>
            <a:off x="5913282" y="3695347"/>
            <a:ext cx="477850" cy="435540"/>
          </a:xfrm>
          <a:prstGeom prst="rect">
            <a:avLst/>
          </a:prstGeom>
          <a:noFill/>
          <a:ln>
            <a:noFill/>
          </a:ln>
        </p:spPr>
      </p:pic>
      <p:pic>
        <p:nvPicPr>
          <p:cNvPr id="20" name="Google Shape;647;p42">
            <a:extLst>
              <a:ext uri="{FF2B5EF4-FFF2-40B4-BE49-F238E27FC236}">
                <a16:creationId xmlns:a16="http://schemas.microsoft.com/office/drawing/2014/main" id="{6E9604F6-DFF9-DC8A-A80E-EF48DAAF68B3}"/>
              </a:ext>
            </a:extLst>
          </p:cNvPr>
          <p:cNvPicPr preferRelativeResize="0"/>
          <p:nvPr/>
        </p:nvPicPr>
        <p:blipFill>
          <a:blip r:embed="rId6">
            <a:alphaModFix/>
          </a:blip>
          <a:stretch>
            <a:fillRect/>
          </a:stretch>
        </p:blipFill>
        <p:spPr>
          <a:xfrm>
            <a:off x="5670266" y="4220644"/>
            <a:ext cx="192003" cy="117250"/>
          </a:xfrm>
          <a:prstGeom prst="rect">
            <a:avLst/>
          </a:prstGeom>
          <a:noFill/>
          <a:ln>
            <a:noFill/>
          </a:ln>
        </p:spPr>
      </p:pic>
      <p:sp>
        <p:nvSpPr>
          <p:cNvPr id="37" name="TextBox 23">
            <a:extLst>
              <a:ext uri="{FF2B5EF4-FFF2-40B4-BE49-F238E27FC236}">
                <a16:creationId xmlns:a16="http://schemas.microsoft.com/office/drawing/2014/main" id="{91FDD94B-AD44-6DAC-2104-225378992727}"/>
              </a:ext>
            </a:extLst>
          </p:cNvPr>
          <p:cNvSpPr txBox="1"/>
          <p:nvPr/>
        </p:nvSpPr>
        <p:spPr>
          <a:xfrm>
            <a:off x="1619831" y="1649850"/>
            <a:ext cx="5803433"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Tuy cùng là tiếng gầm (thứ ng</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 ngữ của lo</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i hổ), nhưng ở những trường hợp kh</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 nhau th</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ì</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biểu hiện v</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ý</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nghĩa của n</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ũ</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ng kh</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 nhau.</a:t>
            </a:r>
            <a:endParaRPr lang="en-US" sz="2400">
              <a:effectLst/>
              <a:latin typeface=".VnTime"/>
              <a:ea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5A2A5012-2285-59BD-57AF-ECA0AAA00BD0}"/>
              </a:ext>
            </a:extLst>
          </p:cNvPr>
          <p:cNvPicPr>
            <a:picLocks noChangeAspect="1"/>
          </p:cNvPicPr>
          <p:nvPr/>
        </p:nvPicPr>
        <p:blipFill>
          <a:blip r:embed="rId8"/>
          <a:stretch>
            <a:fillRect/>
          </a:stretch>
        </p:blipFill>
        <p:spPr>
          <a:xfrm>
            <a:off x="7154500" y="3002725"/>
            <a:ext cx="1436000" cy="2140775"/>
          </a:xfrm>
          <a:prstGeom prst="rect">
            <a:avLst/>
          </a:prstGeom>
        </p:spPr>
      </p:pic>
    </p:spTree>
    <p:extLst>
      <p:ext uri="{BB962C8B-B14F-4D97-AF65-F5344CB8AC3E}">
        <p14:creationId xmlns:p14="http://schemas.microsoft.com/office/powerpoint/2010/main" val="3104274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grpSp>
        <p:nvGrpSpPr>
          <p:cNvPr id="9" name="Google Shape;638;p42">
            <a:extLst>
              <a:ext uri="{FF2B5EF4-FFF2-40B4-BE49-F238E27FC236}">
                <a16:creationId xmlns:a16="http://schemas.microsoft.com/office/drawing/2014/main" id="{4CC09FBE-98E1-BF38-8538-F15684B95692}"/>
              </a:ext>
            </a:extLst>
          </p:cNvPr>
          <p:cNvGrpSpPr/>
          <p:nvPr/>
        </p:nvGrpSpPr>
        <p:grpSpPr>
          <a:xfrm>
            <a:off x="4070762" y="1552360"/>
            <a:ext cx="1436007" cy="1436007"/>
            <a:chOff x="1168475" y="253275"/>
            <a:chExt cx="448500" cy="448500"/>
          </a:xfrm>
        </p:grpSpPr>
        <p:sp>
          <p:nvSpPr>
            <p:cNvPr id="12" name="Google Shape;639;p42">
              <a:extLst>
                <a:ext uri="{FF2B5EF4-FFF2-40B4-BE49-F238E27FC236}">
                  <a16:creationId xmlns:a16="http://schemas.microsoft.com/office/drawing/2014/main" id="{12E490A9-BA54-DF49-9C5E-5A97C1D2C14E}"/>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0;p42">
              <a:extLst>
                <a:ext uri="{FF2B5EF4-FFF2-40B4-BE49-F238E27FC236}">
                  <a16:creationId xmlns:a16="http://schemas.microsoft.com/office/drawing/2014/main" id="{5994715D-0F7F-8F1C-E215-A4ED3DDFB0DF}"/>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3. Câu 3</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459658" y="2571745"/>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6528155" y="3882144"/>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477142" y="4413697"/>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pic>
        <p:nvPicPr>
          <p:cNvPr id="10" name="Picture 9">
            <a:extLst>
              <a:ext uri="{FF2B5EF4-FFF2-40B4-BE49-F238E27FC236}">
                <a16:creationId xmlns:a16="http://schemas.microsoft.com/office/drawing/2014/main" id="{01EDBCA6-101D-9CB0-2021-25FD393311C4}"/>
              </a:ext>
            </a:extLst>
          </p:cNvPr>
          <p:cNvPicPr>
            <a:picLocks noChangeAspect="1"/>
          </p:cNvPicPr>
          <p:nvPr/>
        </p:nvPicPr>
        <p:blipFill>
          <a:blip r:embed="rId6"/>
          <a:stretch>
            <a:fillRect/>
          </a:stretch>
        </p:blipFill>
        <p:spPr>
          <a:xfrm>
            <a:off x="4515872" y="1672436"/>
            <a:ext cx="780986" cy="1277313"/>
          </a:xfrm>
          <a:prstGeom prst="rect">
            <a:avLst/>
          </a:prstGeom>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grpSp>
        <p:nvGrpSpPr>
          <p:cNvPr id="6" name="Google Shape;635;p42">
            <a:extLst>
              <a:ext uri="{FF2B5EF4-FFF2-40B4-BE49-F238E27FC236}">
                <a16:creationId xmlns:a16="http://schemas.microsoft.com/office/drawing/2014/main" id="{BE26E394-90C5-D6FC-F03F-DB63CD57E4E2}"/>
              </a:ext>
            </a:extLst>
          </p:cNvPr>
          <p:cNvGrpSpPr/>
          <p:nvPr/>
        </p:nvGrpSpPr>
        <p:grpSpPr>
          <a:xfrm>
            <a:off x="4070762" y="3134860"/>
            <a:ext cx="1436007" cy="1436007"/>
            <a:chOff x="1168475" y="253275"/>
            <a:chExt cx="448500" cy="448500"/>
          </a:xfrm>
        </p:grpSpPr>
        <p:sp>
          <p:nvSpPr>
            <p:cNvPr id="7" name="Google Shape;636;p42">
              <a:extLst>
                <a:ext uri="{FF2B5EF4-FFF2-40B4-BE49-F238E27FC236}">
                  <a16:creationId xmlns:a16="http://schemas.microsoft.com/office/drawing/2014/main" id="{5D030B92-15A3-FFF4-245A-BB136114BC40}"/>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7;p42">
              <a:extLst>
                <a:ext uri="{FF2B5EF4-FFF2-40B4-BE49-F238E27FC236}">
                  <a16:creationId xmlns:a16="http://schemas.microsoft.com/office/drawing/2014/main" id="{6D9FBB1C-D424-FCD4-5076-A958D9AB7A91}"/>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642;p42">
            <a:extLst>
              <a:ext uri="{FF2B5EF4-FFF2-40B4-BE49-F238E27FC236}">
                <a16:creationId xmlns:a16="http://schemas.microsoft.com/office/drawing/2014/main" id="{D4441EAC-9FFA-9B03-4D72-D89907867D8E}"/>
              </a:ext>
            </a:extLst>
          </p:cNvPr>
          <p:cNvSpPr/>
          <p:nvPr/>
        </p:nvSpPr>
        <p:spPr>
          <a:xfrm>
            <a:off x="6539867" y="3292647"/>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645;p42">
            <a:extLst>
              <a:ext uri="{FF2B5EF4-FFF2-40B4-BE49-F238E27FC236}">
                <a16:creationId xmlns:a16="http://schemas.microsoft.com/office/drawing/2014/main" id="{084778D6-52DA-B3A5-4253-ACDD83DAF8D3}"/>
              </a:ext>
            </a:extLst>
          </p:cNvPr>
          <p:cNvPicPr preferRelativeResize="0"/>
          <p:nvPr/>
        </p:nvPicPr>
        <p:blipFill>
          <a:blip r:embed="rId3">
            <a:alphaModFix/>
          </a:blip>
          <a:stretch>
            <a:fillRect/>
          </a:stretch>
        </p:blipFill>
        <p:spPr>
          <a:xfrm rot="1393596">
            <a:off x="3417280" y="2582604"/>
            <a:ext cx="584685" cy="435525"/>
          </a:xfrm>
          <a:prstGeom prst="rect">
            <a:avLst/>
          </a:prstGeom>
          <a:noFill/>
          <a:ln>
            <a:noFill/>
          </a:ln>
        </p:spPr>
      </p:pic>
      <p:pic>
        <p:nvPicPr>
          <p:cNvPr id="19" name="Google Shape;646;p42">
            <a:extLst>
              <a:ext uri="{FF2B5EF4-FFF2-40B4-BE49-F238E27FC236}">
                <a16:creationId xmlns:a16="http://schemas.microsoft.com/office/drawing/2014/main" id="{97145B15-2E52-0A91-AF55-22112FC80D60}"/>
              </a:ext>
            </a:extLst>
          </p:cNvPr>
          <p:cNvPicPr preferRelativeResize="0"/>
          <p:nvPr/>
        </p:nvPicPr>
        <p:blipFill>
          <a:blip r:embed="rId4">
            <a:alphaModFix/>
          </a:blip>
          <a:stretch>
            <a:fillRect/>
          </a:stretch>
        </p:blipFill>
        <p:spPr>
          <a:xfrm>
            <a:off x="5913282" y="3695347"/>
            <a:ext cx="477850" cy="435540"/>
          </a:xfrm>
          <a:prstGeom prst="rect">
            <a:avLst/>
          </a:prstGeom>
          <a:noFill/>
          <a:ln>
            <a:noFill/>
          </a:ln>
        </p:spPr>
      </p:pic>
      <p:pic>
        <p:nvPicPr>
          <p:cNvPr id="20" name="Google Shape;647;p42">
            <a:extLst>
              <a:ext uri="{FF2B5EF4-FFF2-40B4-BE49-F238E27FC236}">
                <a16:creationId xmlns:a16="http://schemas.microsoft.com/office/drawing/2014/main" id="{6E9604F6-DFF9-DC8A-A80E-EF48DAAF68B3}"/>
              </a:ext>
            </a:extLst>
          </p:cNvPr>
          <p:cNvPicPr preferRelativeResize="0"/>
          <p:nvPr/>
        </p:nvPicPr>
        <p:blipFill>
          <a:blip r:embed="rId5">
            <a:alphaModFix/>
          </a:blip>
          <a:stretch>
            <a:fillRect/>
          </a:stretch>
        </p:blipFill>
        <p:spPr>
          <a:xfrm>
            <a:off x="5670266" y="4220644"/>
            <a:ext cx="192003" cy="117250"/>
          </a:xfrm>
          <a:prstGeom prst="rect">
            <a:avLst/>
          </a:prstGeom>
          <a:noFill/>
          <a:ln>
            <a:noFill/>
          </a:ln>
        </p:spPr>
      </p:pic>
      <p:pic>
        <p:nvPicPr>
          <p:cNvPr id="21" name="Google Shape;648;p42">
            <a:extLst>
              <a:ext uri="{FF2B5EF4-FFF2-40B4-BE49-F238E27FC236}">
                <a16:creationId xmlns:a16="http://schemas.microsoft.com/office/drawing/2014/main" id="{929F1C69-949C-827B-9DA2-1546E203462F}"/>
              </a:ext>
            </a:extLst>
          </p:cNvPr>
          <p:cNvPicPr preferRelativeResize="0"/>
          <p:nvPr/>
        </p:nvPicPr>
        <p:blipFill>
          <a:blip r:embed="rId5">
            <a:alphaModFix/>
          </a:blip>
          <a:stretch>
            <a:fillRect/>
          </a:stretch>
        </p:blipFill>
        <p:spPr>
          <a:xfrm>
            <a:off x="3879526" y="1385727"/>
            <a:ext cx="297225" cy="181517"/>
          </a:xfrm>
          <a:prstGeom prst="rect">
            <a:avLst/>
          </a:prstGeom>
          <a:noFill/>
          <a:ln>
            <a:noFill/>
          </a:ln>
        </p:spPr>
      </p:pic>
      <p:pic>
        <p:nvPicPr>
          <p:cNvPr id="23" name="Picture 22">
            <a:extLst>
              <a:ext uri="{FF2B5EF4-FFF2-40B4-BE49-F238E27FC236}">
                <a16:creationId xmlns:a16="http://schemas.microsoft.com/office/drawing/2014/main" id="{2D31AB7D-AA8E-BEBB-AADA-B782568BF629}"/>
              </a:ext>
            </a:extLst>
          </p:cNvPr>
          <p:cNvPicPr>
            <a:picLocks noChangeAspect="1"/>
          </p:cNvPicPr>
          <p:nvPr/>
        </p:nvPicPr>
        <p:blipFill>
          <a:blip r:embed="rId8"/>
          <a:stretch>
            <a:fillRect/>
          </a:stretch>
        </p:blipFill>
        <p:spPr>
          <a:xfrm>
            <a:off x="4268428" y="3318909"/>
            <a:ext cx="876910" cy="1307289"/>
          </a:xfrm>
          <a:prstGeom prst="rect">
            <a:avLst/>
          </a:prstGeom>
        </p:spPr>
      </p:pic>
      <p:sp>
        <p:nvSpPr>
          <p:cNvPr id="33" name="TextBox 32">
            <a:extLst>
              <a:ext uri="{FF2B5EF4-FFF2-40B4-BE49-F238E27FC236}">
                <a16:creationId xmlns:a16="http://schemas.microsoft.com/office/drawing/2014/main" id="{CA98B05E-0437-D7EE-DDDD-C73CBE6FE309}"/>
              </a:ext>
            </a:extLst>
          </p:cNvPr>
          <p:cNvSpPr txBox="1"/>
          <p:nvPr/>
        </p:nvSpPr>
        <p:spPr>
          <a:xfrm>
            <a:off x="5574230" y="1480261"/>
            <a:ext cx="3495292" cy="1200329"/>
          </a:xfrm>
          <a:prstGeom prst="rect">
            <a:avLst/>
          </a:prstGeom>
          <a:noFill/>
        </p:spPr>
        <p:txBody>
          <a:bodyPr wrap="square">
            <a:spAutoFit/>
          </a:bodyPr>
          <a:lstStyle/>
          <a:p>
            <a:pPr algn="just"/>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Con hổ thứ nhất </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gầm lớn</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một lời ch</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o tới </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n nh</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ang ở khoảng c</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ch kh</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xa (</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ộ lớn của </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m thanh cần cho khoảng c</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ch n</a:t>
            </a:r>
            <a:r>
              <a:rPr lang="en-US" sz="18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600">
              <a:effectLst/>
              <a:latin typeface=".VnTime"/>
              <a:ea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03AF8EC2-CEAA-677A-9DB5-D719AB71DDE5}"/>
              </a:ext>
            </a:extLst>
          </p:cNvPr>
          <p:cNvSpPr txBox="1"/>
          <p:nvPr/>
        </p:nvSpPr>
        <p:spPr>
          <a:xfrm>
            <a:off x="720000" y="3084251"/>
            <a:ext cx="3355922" cy="1754326"/>
          </a:xfrm>
          <a:prstGeom prst="rect">
            <a:avLst/>
          </a:prstGeom>
          <a:noFill/>
        </p:spPr>
        <p:txBody>
          <a:bodyPr wrap="square">
            <a:spAutoFit/>
          </a:bodyPr>
          <a:lstStyle/>
          <a:p>
            <a:pPr algn="just"/>
            <a:r>
              <a:rPr lang="en-US" sz="1800" b="1">
                <a:effectLst/>
                <a:latin typeface="Times New Roman" panose="02020603050405020304" pitchFamily="18" charset="0"/>
                <a:ea typeface="Times New Roman" panose="02020603050405020304" pitchFamily="18" charset="0"/>
              </a:rPr>
              <a:t>Con hổ thứ hai </a:t>
            </a:r>
            <a:r>
              <a:rPr lang="en-US" sz="1800">
                <a:effectLst/>
                <a:latin typeface="Times New Roman" panose="02020603050405020304" pitchFamily="18" charset="0"/>
                <a:ea typeface="Times New Roman" panose="02020603050405020304" pitchFamily="18" charset="0"/>
              </a:rPr>
              <a:t>“gầm gừ, g</a:t>
            </a:r>
            <a:r>
              <a:rPr lang="en-US" sz="1800">
                <a:effectLst/>
                <a:latin typeface="Times New Roman" panose="02020603050405020304" pitchFamily="18" charset="0"/>
                <a:ea typeface="Microsoft YaHei" panose="020B0503020204020204" pitchFamily="34" charset="-122"/>
              </a:rPr>
              <a:t>à</a:t>
            </a:r>
            <a:r>
              <a:rPr lang="en-US" sz="1800">
                <a:effectLst/>
                <a:latin typeface="Times New Roman" panose="02020603050405020304" pitchFamily="18" charset="0"/>
                <a:ea typeface="Times New Roman" panose="02020603050405020304" pitchFamily="18" charset="0"/>
              </a:rPr>
              <a:t>o lớn</a:t>
            </a:r>
            <a:r>
              <a:rPr lang="en-US" sz="1800">
                <a:effectLst/>
                <a:latin typeface="Times New Roman" panose="02020603050405020304" pitchFamily="18" charset="0"/>
                <a:ea typeface="Microsoft YaHei" panose="020B0503020204020204" pitchFamily="34" charset="-122"/>
              </a:rPr>
              <a:t>”</a:t>
            </a:r>
            <a:r>
              <a:rPr lang="en-US" sz="1800">
                <a:effectLst/>
                <a:latin typeface="Times New Roman" panose="02020603050405020304" pitchFamily="18" charset="0"/>
                <a:ea typeface="Times New Roman" panose="02020603050405020304" pitchFamily="18" charset="0"/>
              </a:rPr>
              <a:t>: </a:t>
            </a:r>
            <a:r>
              <a:rPr lang="en-US" sz="1800">
                <a:effectLst/>
                <a:latin typeface="Times New Roman" panose="02020603050405020304" pitchFamily="18" charset="0"/>
                <a:ea typeface="Microsoft YaHei" panose="020B0503020204020204" pitchFamily="34" charset="-122"/>
              </a:rPr>
              <a:t>đ</a:t>
            </a:r>
            <a:r>
              <a:rPr lang="en-US" sz="1800">
                <a:effectLst/>
                <a:latin typeface="Times New Roman" panose="02020603050405020304" pitchFamily="18" charset="0"/>
                <a:ea typeface="Times New Roman" panose="02020603050405020304" pitchFamily="18" charset="0"/>
              </a:rPr>
              <a:t>ộ lớn của </a:t>
            </a:r>
            <a:r>
              <a:rPr lang="en-US" sz="1800">
                <a:effectLst/>
                <a:latin typeface="Times New Roman" panose="02020603050405020304" pitchFamily="18" charset="0"/>
                <a:ea typeface="Microsoft YaHei" panose="020B0503020204020204" pitchFamily="34" charset="-122"/>
              </a:rPr>
              <a:t>â</a:t>
            </a:r>
            <a:r>
              <a:rPr lang="en-US" sz="1800">
                <a:effectLst/>
                <a:latin typeface="Times New Roman" panose="02020603050405020304" pitchFamily="18" charset="0"/>
                <a:ea typeface="Times New Roman" panose="02020603050405020304" pitchFamily="18" charset="0"/>
              </a:rPr>
              <a:t>m thanh l</a:t>
            </a:r>
            <a:r>
              <a:rPr lang="en-US" sz="1800">
                <a:effectLst/>
                <a:latin typeface="Times New Roman" panose="02020603050405020304" pitchFamily="18" charset="0"/>
                <a:ea typeface="Microsoft YaHei" panose="020B0503020204020204" pitchFamily="34" charset="-122"/>
              </a:rPr>
              <a:t>ú</a:t>
            </a:r>
            <a:r>
              <a:rPr lang="en-US" sz="1800">
                <a:effectLst/>
                <a:latin typeface="Times New Roman" panose="02020603050405020304" pitchFamily="18" charset="0"/>
                <a:ea typeface="Times New Roman" panose="02020603050405020304" pitchFamily="18" charset="0"/>
              </a:rPr>
              <a:t>c </a:t>
            </a:r>
            <a:r>
              <a:rPr lang="en-US" sz="1800">
                <a:effectLst/>
                <a:latin typeface="Times New Roman" panose="02020603050405020304" pitchFamily="18" charset="0"/>
                <a:ea typeface="Microsoft YaHei" panose="020B0503020204020204" pitchFamily="34" charset="-122"/>
              </a:rPr>
              <a:t>đ</a:t>
            </a:r>
            <a:r>
              <a:rPr lang="en-US" sz="1800">
                <a:effectLst/>
                <a:latin typeface="Times New Roman" panose="02020603050405020304" pitchFamily="18" charset="0"/>
                <a:ea typeface="Times New Roman" panose="02020603050405020304" pitchFamily="18" charset="0"/>
              </a:rPr>
              <a:t>ầu l</a:t>
            </a:r>
            <a:r>
              <a:rPr lang="en-US" sz="1800">
                <a:effectLst/>
                <a:latin typeface="Times New Roman" panose="02020603050405020304" pitchFamily="18" charset="0"/>
                <a:ea typeface="Microsoft YaHei" panose="020B0503020204020204" pitchFamily="34" charset="-122"/>
              </a:rPr>
              <a:t>à</a:t>
            </a:r>
            <a:r>
              <a:rPr lang="en-US" sz="1800">
                <a:effectLst/>
                <a:latin typeface="Times New Roman" panose="02020603050405020304" pitchFamily="18" charset="0"/>
                <a:ea typeface="Times New Roman" panose="02020603050405020304" pitchFamily="18" charset="0"/>
              </a:rPr>
              <a:t> nhỏ hơn, chỉ </a:t>
            </a:r>
            <a:r>
              <a:rPr lang="en-US" sz="1800">
                <a:effectLst/>
                <a:latin typeface="Times New Roman" panose="02020603050405020304" pitchFamily="18" charset="0"/>
                <a:ea typeface="Microsoft YaHei" panose="020B0503020204020204" pitchFamily="34" charset="-122"/>
              </a:rPr>
              <a:t>“</a:t>
            </a:r>
            <a:r>
              <a:rPr lang="en-US" sz="1800">
                <a:effectLst/>
                <a:latin typeface="Times New Roman" panose="02020603050405020304" pitchFamily="18" charset="0"/>
                <a:ea typeface="Times New Roman" panose="02020603050405020304" pitchFamily="18" charset="0"/>
              </a:rPr>
              <a:t>gầm gừ</a:t>
            </a:r>
            <a:r>
              <a:rPr lang="en-US" sz="1800">
                <a:effectLst/>
                <a:latin typeface="Times New Roman" panose="02020603050405020304" pitchFamily="18" charset="0"/>
                <a:ea typeface="Microsoft YaHei" panose="020B0503020204020204" pitchFamily="34" charset="-122"/>
              </a:rPr>
              <a:t>”</a:t>
            </a:r>
            <a:r>
              <a:rPr lang="en-US" sz="1800">
                <a:effectLst/>
                <a:latin typeface="Times New Roman" panose="02020603050405020304" pitchFamily="18" charset="0"/>
                <a:ea typeface="Times New Roman" panose="02020603050405020304" pitchFamily="18" charset="0"/>
              </a:rPr>
              <a:t> như lời </a:t>
            </a:r>
            <a:r>
              <a:rPr lang="en-US" sz="1800">
                <a:effectLst/>
                <a:latin typeface="Times New Roman" panose="02020603050405020304" pitchFamily="18" charset="0"/>
                <a:ea typeface="Microsoft YaHei" panose="020B0503020204020204" pitchFamily="34" charset="-122"/>
              </a:rPr>
              <a:t>“</a:t>
            </a:r>
            <a:r>
              <a:rPr lang="en-US" sz="1800">
                <a:effectLst/>
                <a:latin typeface="Times New Roman" panose="02020603050405020304" pitchFamily="18" charset="0"/>
                <a:ea typeface="Times New Roman" panose="02020603050405020304" pitchFamily="18" charset="0"/>
              </a:rPr>
              <a:t>t</a:t>
            </a:r>
            <a:r>
              <a:rPr lang="en-US" sz="1800">
                <a:effectLst/>
                <a:latin typeface="Times New Roman" panose="02020603050405020304" pitchFamily="18" charset="0"/>
                <a:ea typeface="Microsoft YaHei" panose="020B0503020204020204" pitchFamily="34" charset="-122"/>
              </a:rPr>
              <a:t>â</a:t>
            </a:r>
            <a:r>
              <a:rPr lang="en-US" sz="1800">
                <a:effectLst/>
                <a:latin typeface="Times New Roman" panose="02020603050405020304" pitchFamily="18" charset="0"/>
                <a:ea typeface="Times New Roman" panose="02020603050405020304" pitchFamily="18" charset="0"/>
              </a:rPr>
              <a:t>m sự</a:t>
            </a:r>
            <a:r>
              <a:rPr lang="en-US" sz="1800">
                <a:effectLst/>
                <a:latin typeface="Times New Roman" panose="02020603050405020304" pitchFamily="18" charset="0"/>
                <a:ea typeface="Microsoft YaHei" panose="020B0503020204020204" pitchFamily="34" charset="-122"/>
              </a:rPr>
              <a:t>”</a:t>
            </a:r>
            <a:r>
              <a:rPr lang="en-US" sz="1800">
                <a:effectLst/>
                <a:latin typeface="Times New Roman" panose="02020603050405020304" pitchFamily="18" charset="0"/>
                <a:ea typeface="Times New Roman" panose="02020603050405020304" pitchFamily="18" charset="0"/>
              </a:rPr>
              <a:t>, sau </a:t>
            </a:r>
            <a:r>
              <a:rPr lang="en-US" sz="1800">
                <a:effectLst/>
                <a:latin typeface="Times New Roman" panose="02020603050405020304" pitchFamily="18" charset="0"/>
                <a:ea typeface="Microsoft YaHei" panose="020B0503020204020204" pitchFamily="34" charset="-122"/>
              </a:rPr>
              <a:t>“</a:t>
            </a:r>
            <a:r>
              <a:rPr lang="en-US" sz="1800">
                <a:effectLst/>
                <a:latin typeface="Times New Roman" panose="02020603050405020304" pitchFamily="18" charset="0"/>
                <a:ea typeface="Times New Roman" panose="02020603050405020304" pitchFamily="18" charset="0"/>
              </a:rPr>
              <a:t>g</a:t>
            </a:r>
            <a:r>
              <a:rPr lang="en-US" sz="1800">
                <a:effectLst/>
                <a:latin typeface="Times New Roman" panose="02020603050405020304" pitchFamily="18" charset="0"/>
                <a:ea typeface="Microsoft YaHei" panose="020B0503020204020204" pitchFamily="34" charset="-122"/>
              </a:rPr>
              <a:t>à</a:t>
            </a:r>
            <a:r>
              <a:rPr lang="en-US" sz="1800">
                <a:effectLst/>
                <a:latin typeface="Times New Roman" panose="02020603050405020304" pitchFamily="18" charset="0"/>
                <a:ea typeface="Times New Roman" panose="02020603050405020304" pitchFamily="18" charset="0"/>
              </a:rPr>
              <a:t>o lớn</a:t>
            </a:r>
            <a:r>
              <a:rPr lang="en-US" sz="1800">
                <a:effectLst/>
                <a:latin typeface="Times New Roman" panose="02020603050405020304" pitchFamily="18" charset="0"/>
                <a:ea typeface="Microsoft YaHei" panose="020B0503020204020204" pitchFamily="34" charset="-122"/>
              </a:rPr>
              <a:t>”</a:t>
            </a:r>
            <a:r>
              <a:rPr lang="en-US" sz="1800">
                <a:effectLst/>
                <a:latin typeface="Times New Roman" panose="02020603050405020304" pitchFamily="18" charset="0"/>
                <a:ea typeface="Times New Roman" panose="02020603050405020304" pitchFamily="18" charset="0"/>
              </a:rPr>
              <a:t> như thể hiện nỗi </a:t>
            </a:r>
            <a:r>
              <a:rPr lang="en-US" sz="1800">
                <a:effectLst/>
                <a:latin typeface="Times New Roman" panose="02020603050405020304" pitchFamily="18" charset="0"/>
                <a:ea typeface="Microsoft YaHei" panose="020B0503020204020204" pitchFamily="34" charset="-122"/>
              </a:rPr>
              <a:t>đ</a:t>
            </a:r>
            <a:r>
              <a:rPr lang="en-US" sz="1800">
                <a:effectLst/>
                <a:latin typeface="Times New Roman" panose="02020603050405020304" pitchFamily="18" charset="0"/>
                <a:ea typeface="Times New Roman" panose="02020603050405020304" pitchFamily="18" charset="0"/>
              </a:rPr>
              <a:t>au thương trong l</a:t>
            </a:r>
            <a:r>
              <a:rPr lang="en-US" sz="1800">
                <a:effectLst/>
                <a:latin typeface="Times New Roman" panose="02020603050405020304" pitchFamily="18" charset="0"/>
                <a:ea typeface="Microsoft YaHei" panose="020B0503020204020204" pitchFamily="34" charset="-122"/>
              </a:rPr>
              <a:t>ò</a:t>
            </a:r>
            <a:r>
              <a:rPr lang="en-US" sz="1800">
                <a:effectLst/>
                <a:latin typeface="Times New Roman" panose="02020603050405020304" pitchFamily="18" charset="0"/>
                <a:ea typeface="Times New Roman" panose="02020603050405020304" pitchFamily="18" charset="0"/>
              </a:rPr>
              <a:t>ng </a:t>
            </a:r>
            <a:r>
              <a:rPr lang="en-US" sz="1800">
                <a:effectLst/>
                <a:latin typeface="Times New Roman" panose="02020603050405020304" pitchFamily="18" charset="0"/>
                <a:ea typeface="Microsoft YaHei" panose="020B0503020204020204" pitchFamily="34" charset="-122"/>
              </a:rPr>
              <a:t>đ</a:t>
            </a:r>
            <a:r>
              <a:rPr lang="en-US" sz="1800">
                <a:effectLst/>
                <a:latin typeface="Times New Roman" panose="02020603050405020304" pitchFamily="18" charset="0"/>
                <a:ea typeface="Times New Roman" panose="02020603050405020304" pitchFamily="18" charset="0"/>
              </a:rPr>
              <a:t>ối với </a:t>
            </a:r>
            <a:r>
              <a:rPr lang="en-US" sz="1800">
                <a:effectLst/>
                <a:latin typeface="Times New Roman" panose="02020603050405020304" pitchFamily="18" charset="0"/>
                <a:ea typeface="Microsoft YaHei" panose="020B0503020204020204" pitchFamily="34" charset="-122"/>
              </a:rPr>
              <a:t>â</a:t>
            </a:r>
            <a:r>
              <a:rPr lang="en-US" sz="1800">
                <a:effectLst/>
                <a:latin typeface="Times New Roman" panose="02020603050405020304" pitchFamily="18" charset="0"/>
                <a:ea typeface="Times New Roman" panose="02020603050405020304" pitchFamily="18" charset="0"/>
              </a:rPr>
              <a:t>n nh</a:t>
            </a:r>
            <a:r>
              <a:rPr lang="en-US" sz="1800">
                <a:effectLst/>
                <a:latin typeface="Times New Roman" panose="02020603050405020304" pitchFamily="18" charset="0"/>
                <a:ea typeface="Microsoft YaHei" panose="020B0503020204020204" pitchFamily="34" charset="-122"/>
              </a:rPr>
              <a:t>â</a:t>
            </a:r>
            <a:r>
              <a:rPr lang="en-US" sz="1800">
                <a:effectLst/>
                <a:latin typeface="Times New Roman" panose="02020603050405020304" pitchFamily="18" charset="0"/>
                <a:ea typeface="Times New Roman" panose="02020603050405020304" pitchFamily="18" charset="0"/>
              </a:rPr>
              <a:t>n </a:t>
            </a:r>
            <a:r>
              <a:rPr lang="en-US" sz="1800">
                <a:effectLst/>
                <a:latin typeface="Times New Roman" panose="02020603050405020304" pitchFamily="18" charset="0"/>
                <a:ea typeface="Microsoft YaHei" panose="020B0503020204020204" pitchFamily="34" charset="-122"/>
              </a:rPr>
              <a:t>đã</a:t>
            </a:r>
            <a:r>
              <a:rPr lang="en-US" sz="1800">
                <a:effectLst/>
                <a:latin typeface="Times New Roman" panose="02020603050405020304" pitchFamily="18" charset="0"/>
                <a:ea typeface="Times New Roman" panose="02020603050405020304" pitchFamily="18" charset="0"/>
              </a:rPr>
              <a:t> khuất.</a:t>
            </a:r>
            <a:endParaRPr lang="en-US" sz="1800"/>
          </a:p>
        </p:txBody>
      </p:sp>
    </p:spTree>
    <p:extLst>
      <p:ext uri="{BB962C8B-B14F-4D97-AF65-F5344CB8AC3E}">
        <p14:creationId xmlns:p14="http://schemas.microsoft.com/office/powerpoint/2010/main" val="503433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style.rotation</p:attrName>
                                        </p:attrNameLst>
                                      </p:cBhvr>
                                      <p:tavLst>
                                        <p:tav tm="0">
                                          <p:val>
                                            <p:fltVal val="90"/>
                                          </p:val>
                                        </p:tav>
                                        <p:tav tm="100000">
                                          <p:val>
                                            <p:fltVal val="0"/>
                                          </p:val>
                                        </p:tav>
                                      </p:tavLst>
                                    </p:anim>
                                    <p:animEffect transition="in" filter="fade">
                                      <p:cBhvr>
                                        <p:cTn id="22" dur="1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par>
                                <p:cTn id="31" presetID="3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fltVal val="0"/>
                                          </p:val>
                                        </p:tav>
                                        <p:tav tm="100000">
                                          <p:val>
                                            <p:strVal val="#ppt_w"/>
                                          </p:val>
                                        </p:tav>
                                      </p:tavLst>
                                    </p:anim>
                                    <p:anim calcmode="lin" valueType="num">
                                      <p:cBhvr>
                                        <p:cTn id="34" dur="1000" fill="hold"/>
                                        <p:tgtEl>
                                          <p:spTgt spid="20"/>
                                        </p:tgtEl>
                                        <p:attrNameLst>
                                          <p:attrName>ppt_h</p:attrName>
                                        </p:attrNameLst>
                                      </p:cBhvr>
                                      <p:tavLst>
                                        <p:tav tm="0">
                                          <p:val>
                                            <p:fltVal val="0"/>
                                          </p:val>
                                        </p:tav>
                                        <p:tav tm="100000">
                                          <p:val>
                                            <p:strVal val="#ppt_h"/>
                                          </p:val>
                                        </p:tav>
                                      </p:tavLst>
                                    </p:anim>
                                    <p:anim calcmode="lin" valueType="num">
                                      <p:cBhvr>
                                        <p:cTn id="35" dur="1000" fill="hold"/>
                                        <p:tgtEl>
                                          <p:spTgt spid="20"/>
                                        </p:tgtEl>
                                        <p:attrNameLst>
                                          <p:attrName>style.rotation</p:attrName>
                                        </p:attrNameLst>
                                      </p:cBhvr>
                                      <p:tavLst>
                                        <p:tav tm="0">
                                          <p:val>
                                            <p:fltVal val="90"/>
                                          </p:val>
                                        </p:tav>
                                        <p:tav tm="100000">
                                          <p:val>
                                            <p:fltVal val="0"/>
                                          </p:val>
                                        </p:tav>
                                      </p:tavLst>
                                    </p:anim>
                                    <p:animEffect transition="in" filter="fade">
                                      <p:cBhvr>
                                        <p:cTn id="36" dur="1000"/>
                                        <p:tgtEl>
                                          <p:spTgt spid="20"/>
                                        </p:tgtEl>
                                      </p:cBhvr>
                                    </p:animEffect>
                                  </p:childTnLst>
                                </p:cTn>
                              </p:par>
                              <p:par>
                                <p:cTn id="37" presetID="3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000" fill="hold"/>
                                        <p:tgtEl>
                                          <p:spTgt spid="23"/>
                                        </p:tgtEl>
                                        <p:attrNameLst>
                                          <p:attrName>ppt_w</p:attrName>
                                        </p:attrNameLst>
                                      </p:cBhvr>
                                      <p:tavLst>
                                        <p:tav tm="0">
                                          <p:val>
                                            <p:fltVal val="0"/>
                                          </p:val>
                                        </p:tav>
                                        <p:tav tm="100000">
                                          <p:val>
                                            <p:strVal val="#ppt_w"/>
                                          </p:val>
                                        </p:tav>
                                      </p:tavLst>
                                    </p:anim>
                                    <p:anim calcmode="lin" valueType="num">
                                      <p:cBhvr>
                                        <p:cTn id="40" dur="1000" fill="hold"/>
                                        <p:tgtEl>
                                          <p:spTgt spid="23"/>
                                        </p:tgtEl>
                                        <p:attrNameLst>
                                          <p:attrName>ppt_h</p:attrName>
                                        </p:attrNameLst>
                                      </p:cBhvr>
                                      <p:tavLst>
                                        <p:tav tm="0">
                                          <p:val>
                                            <p:fltVal val="0"/>
                                          </p:val>
                                        </p:tav>
                                        <p:tav tm="100000">
                                          <p:val>
                                            <p:strVal val="#ppt_h"/>
                                          </p:val>
                                        </p:tav>
                                      </p:tavLst>
                                    </p:anim>
                                    <p:anim calcmode="lin" valueType="num">
                                      <p:cBhvr>
                                        <p:cTn id="41" dur="1000" fill="hold"/>
                                        <p:tgtEl>
                                          <p:spTgt spid="23"/>
                                        </p:tgtEl>
                                        <p:attrNameLst>
                                          <p:attrName>style.rotation</p:attrName>
                                        </p:attrNameLst>
                                      </p:cBhvr>
                                      <p:tavLst>
                                        <p:tav tm="0">
                                          <p:val>
                                            <p:fltVal val="90"/>
                                          </p:val>
                                        </p:tav>
                                        <p:tav tm="100000">
                                          <p:val>
                                            <p:fltVal val="0"/>
                                          </p:val>
                                        </p:tav>
                                      </p:tavLst>
                                    </p:anim>
                                    <p:animEffect transition="in" filter="fade">
                                      <p:cBhvr>
                                        <p:cTn id="42" dur="1000"/>
                                        <p:tgtEl>
                                          <p:spTgt spid="23"/>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1000" fill="hold"/>
                                        <p:tgtEl>
                                          <p:spTgt spid="35"/>
                                        </p:tgtEl>
                                        <p:attrNameLst>
                                          <p:attrName>ppt_w</p:attrName>
                                        </p:attrNameLst>
                                      </p:cBhvr>
                                      <p:tavLst>
                                        <p:tav tm="0">
                                          <p:val>
                                            <p:fltVal val="0"/>
                                          </p:val>
                                        </p:tav>
                                        <p:tav tm="100000">
                                          <p:val>
                                            <p:strVal val="#ppt_w"/>
                                          </p:val>
                                        </p:tav>
                                      </p:tavLst>
                                    </p:anim>
                                    <p:anim calcmode="lin" valueType="num">
                                      <p:cBhvr>
                                        <p:cTn id="46" dur="1000" fill="hold"/>
                                        <p:tgtEl>
                                          <p:spTgt spid="35"/>
                                        </p:tgtEl>
                                        <p:attrNameLst>
                                          <p:attrName>ppt_h</p:attrName>
                                        </p:attrNameLst>
                                      </p:cBhvr>
                                      <p:tavLst>
                                        <p:tav tm="0">
                                          <p:val>
                                            <p:fltVal val="0"/>
                                          </p:val>
                                        </p:tav>
                                        <p:tav tm="100000">
                                          <p:val>
                                            <p:strVal val="#ppt_h"/>
                                          </p:val>
                                        </p:tav>
                                      </p:tavLst>
                                    </p:anim>
                                    <p:anim calcmode="lin" valueType="num">
                                      <p:cBhvr>
                                        <p:cTn id="47" dur="1000" fill="hold"/>
                                        <p:tgtEl>
                                          <p:spTgt spid="35"/>
                                        </p:tgtEl>
                                        <p:attrNameLst>
                                          <p:attrName>style.rotation</p:attrName>
                                        </p:attrNameLst>
                                      </p:cBhvr>
                                      <p:tavLst>
                                        <p:tav tm="0">
                                          <p:val>
                                            <p:fltVal val="90"/>
                                          </p:val>
                                        </p:tav>
                                        <p:tav tm="100000">
                                          <p:val>
                                            <p:fltVal val="0"/>
                                          </p:val>
                                        </p:tav>
                                      </p:tavLst>
                                    </p:anim>
                                    <p:animEffect transition="in" filter="fade">
                                      <p:cBhvr>
                                        <p:cTn id="4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36" name="Google Shape;1859;p45">
            <a:extLst>
              <a:ext uri="{FF2B5EF4-FFF2-40B4-BE49-F238E27FC236}">
                <a16:creationId xmlns:a16="http://schemas.microsoft.com/office/drawing/2014/main" id="{C69D44E7-9D97-3C58-5A3D-EED567809781}"/>
              </a:ext>
            </a:extLst>
          </p:cNvPr>
          <p:cNvSpPr/>
          <p:nvPr/>
        </p:nvSpPr>
        <p:spPr>
          <a:xfrm rot="10800000" flipH="1">
            <a:off x="587164" y="1662282"/>
            <a:ext cx="7987398" cy="1697212"/>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endParaRPr sz="1400" kern="0">
              <a:solidFill>
                <a:srgbClr val="000000"/>
              </a:solidFill>
              <a:cs typeface="Arial"/>
            </a:endParaRPr>
          </a:p>
        </p:txBody>
      </p:sp>
      <p:pic>
        <p:nvPicPr>
          <p:cNvPr id="39" name="Picture 38">
            <a:extLst>
              <a:ext uri="{FF2B5EF4-FFF2-40B4-BE49-F238E27FC236}">
                <a16:creationId xmlns:a16="http://schemas.microsoft.com/office/drawing/2014/main" id="{04339E46-0914-1C7B-70F7-EEFA440C2E02}"/>
              </a:ext>
            </a:extLst>
          </p:cNvPr>
          <p:cNvPicPr>
            <a:picLocks noChangeAspect="1"/>
          </p:cNvPicPr>
          <p:nvPr/>
        </p:nvPicPr>
        <p:blipFill>
          <a:blip r:embed="rId3"/>
          <a:stretch>
            <a:fillRect/>
          </a:stretch>
        </p:blipFill>
        <p:spPr>
          <a:xfrm>
            <a:off x="-24999" y="3114302"/>
            <a:ext cx="1903921" cy="2127828"/>
          </a:xfrm>
          <a:prstGeom prst="rect">
            <a:avLst/>
          </a:prstGeom>
        </p:spPr>
      </p:pic>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3. Câu 3</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4">
            <a:alphaModFix/>
          </a:blip>
          <a:stretch>
            <a:fillRect/>
          </a:stretch>
        </p:blipFill>
        <p:spPr>
          <a:xfrm rot="1393596">
            <a:off x="3459658" y="2571745"/>
            <a:ext cx="584685" cy="435525"/>
          </a:xfrm>
          <a:prstGeom prst="rect">
            <a:avLst/>
          </a:prstGeom>
          <a:noFill/>
          <a:ln>
            <a:noFill/>
          </a:ln>
        </p:spPr>
      </p:pic>
      <p:pic>
        <p:nvPicPr>
          <p:cNvPr id="646" name="Google Shape;646;p42"/>
          <p:cNvPicPr preferRelativeResize="0"/>
          <p:nvPr/>
        </p:nvPicPr>
        <p:blipFill>
          <a:blip r:embed="rId5">
            <a:alphaModFix/>
          </a:blip>
          <a:stretch>
            <a:fillRect/>
          </a:stretch>
        </p:blipFill>
        <p:spPr>
          <a:xfrm>
            <a:off x="6528155" y="3882144"/>
            <a:ext cx="477850" cy="435540"/>
          </a:xfrm>
          <a:prstGeom prst="rect">
            <a:avLst/>
          </a:prstGeom>
          <a:noFill/>
          <a:ln>
            <a:noFill/>
          </a:ln>
        </p:spPr>
      </p:pic>
      <p:pic>
        <p:nvPicPr>
          <p:cNvPr id="647" name="Google Shape;647;p42"/>
          <p:cNvPicPr preferRelativeResize="0"/>
          <p:nvPr/>
        </p:nvPicPr>
        <p:blipFill>
          <a:blip r:embed="rId6">
            <a:alphaModFix/>
          </a:blip>
          <a:stretch>
            <a:fillRect/>
          </a:stretch>
        </p:blipFill>
        <p:spPr>
          <a:xfrm>
            <a:off x="6477142" y="4413697"/>
            <a:ext cx="192003" cy="117250"/>
          </a:xfrm>
          <a:prstGeom prst="rect">
            <a:avLst/>
          </a:prstGeom>
          <a:noFill/>
          <a:ln>
            <a:noFill/>
          </a:ln>
        </p:spPr>
      </p:pic>
      <p:pic>
        <p:nvPicPr>
          <p:cNvPr id="648" name="Google Shape;648;p42"/>
          <p:cNvPicPr preferRelativeResize="0"/>
          <p:nvPr/>
        </p:nvPicPr>
        <p:blipFill>
          <a:blip r:embed="rId6">
            <a:alphaModFix/>
          </a:blip>
          <a:stretch>
            <a:fillRect/>
          </a:stretch>
        </p:blipFill>
        <p:spPr>
          <a:xfrm>
            <a:off x="3662760" y="1157108"/>
            <a:ext cx="297225" cy="181517"/>
          </a:xfrm>
          <a:prstGeom prst="rect">
            <a:avLst/>
          </a:prstGeom>
          <a:noFill/>
          <a:ln>
            <a:noFill/>
          </a:ln>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sp>
        <p:nvSpPr>
          <p:cNvPr id="15" name="Google Shape;642;p42">
            <a:extLst>
              <a:ext uri="{FF2B5EF4-FFF2-40B4-BE49-F238E27FC236}">
                <a16:creationId xmlns:a16="http://schemas.microsoft.com/office/drawing/2014/main" id="{D4441EAC-9FFA-9B03-4D72-D89907867D8E}"/>
              </a:ext>
            </a:extLst>
          </p:cNvPr>
          <p:cNvSpPr/>
          <p:nvPr/>
        </p:nvSpPr>
        <p:spPr>
          <a:xfrm>
            <a:off x="6539867" y="3292647"/>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645;p42">
            <a:extLst>
              <a:ext uri="{FF2B5EF4-FFF2-40B4-BE49-F238E27FC236}">
                <a16:creationId xmlns:a16="http://schemas.microsoft.com/office/drawing/2014/main" id="{084778D6-52DA-B3A5-4253-ACDD83DAF8D3}"/>
              </a:ext>
            </a:extLst>
          </p:cNvPr>
          <p:cNvPicPr preferRelativeResize="0"/>
          <p:nvPr/>
        </p:nvPicPr>
        <p:blipFill>
          <a:blip r:embed="rId4">
            <a:alphaModFix/>
          </a:blip>
          <a:stretch>
            <a:fillRect/>
          </a:stretch>
        </p:blipFill>
        <p:spPr>
          <a:xfrm rot="1393596">
            <a:off x="3417280" y="2582604"/>
            <a:ext cx="584685" cy="435525"/>
          </a:xfrm>
          <a:prstGeom prst="rect">
            <a:avLst/>
          </a:prstGeom>
          <a:noFill/>
          <a:ln>
            <a:noFill/>
          </a:ln>
        </p:spPr>
      </p:pic>
      <p:pic>
        <p:nvPicPr>
          <p:cNvPr id="19" name="Google Shape;646;p42">
            <a:extLst>
              <a:ext uri="{FF2B5EF4-FFF2-40B4-BE49-F238E27FC236}">
                <a16:creationId xmlns:a16="http://schemas.microsoft.com/office/drawing/2014/main" id="{97145B15-2E52-0A91-AF55-22112FC80D60}"/>
              </a:ext>
            </a:extLst>
          </p:cNvPr>
          <p:cNvPicPr preferRelativeResize="0"/>
          <p:nvPr/>
        </p:nvPicPr>
        <p:blipFill>
          <a:blip r:embed="rId5">
            <a:alphaModFix/>
          </a:blip>
          <a:stretch>
            <a:fillRect/>
          </a:stretch>
        </p:blipFill>
        <p:spPr>
          <a:xfrm>
            <a:off x="5913282" y="3695347"/>
            <a:ext cx="477850" cy="435540"/>
          </a:xfrm>
          <a:prstGeom prst="rect">
            <a:avLst/>
          </a:prstGeom>
          <a:noFill/>
          <a:ln>
            <a:noFill/>
          </a:ln>
        </p:spPr>
      </p:pic>
      <p:pic>
        <p:nvPicPr>
          <p:cNvPr id="20" name="Google Shape;647;p42">
            <a:extLst>
              <a:ext uri="{FF2B5EF4-FFF2-40B4-BE49-F238E27FC236}">
                <a16:creationId xmlns:a16="http://schemas.microsoft.com/office/drawing/2014/main" id="{6E9604F6-DFF9-DC8A-A80E-EF48DAAF68B3}"/>
              </a:ext>
            </a:extLst>
          </p:cNvPr>
          <p:cNvPicPr preferRelativeResize="0"/>
          <p:nvPr/>
        </p:nvPicPr>
        <p:blipFill>
          <a:blip r:embed="rId6">
            <a:alphaModFix/>
          </a:blip>
          <a:stretch>
            <a:fillRect/>
          </a:stretch>
        </p:blipFill>
        <p:spPr>
          <a:xfrm>
            <a:off x="5670266" y="4220644"/>
            <a:ext cx="192003" cy="117250"/>
          </a:xfrm>
          <a:prstGeom prst="rect">
            <a:avLst/>
          </a:prstGeom>
          <a:noFill/>
          <a:ln>
            <a:noFill/>
          </a:ln>
        </p:spPr>
      </p:pic>
      <p:sp>
        <p:nvSpPr>
          <p:cNvPr id="37" name="TextBox 23">
            <a:extLst>
              <a:ext uri="{FF2B5EF4-FFF2-40B4-BE49-F238E27FC236}">
                <a16:creationId xmlns:a16="http://schemas.microsoft.com/office/drawing/2014/main" id="{91FDD94B-AD44-6DAC-2104-225378992727}"/>
              </a:ext>
            </a:extLst>
          </p:cNvPr>
          <p:cNvSpPr txBox="1"/>
          <p:nvPr/>
        </p:nvSpPr>
        <p:spPr>
          <a:xfrm>
            <a:off x="1619831" y="1649850"/>
            <a:ext cx="5803433"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Tuy cùng là tiếng gầm (thứ ng</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 ngữ của lo</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i hổ), nhưng ở những trường hợp kh</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 nhau th</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ì</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biểu hiện v</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ý</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nghĩa của n</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ũ</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ng kh</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 nhau.</a:t>
            </a:r>
            <a:endParaRPr lang="en-US" sz="2400">
              <a:effectLst/>
              <a:latin typeface=".VnTime"/>
              <a:ea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5A2A5012-2285-59BD-57AF-ECA0AAA00BD0}"/>
              </a:ext>
            </a:extLst>
          </p:cNvPr>
          <p:cNvPicPr>
            <a:picLocks noChangeAspect="1"/>
          </p:cNvPicPr>
          <p:nvPr/>
        </p:nvPicPr>
        <p:blipFill>
          <a:blip r:embed="rId8"/>
          <a:stretch>
            <a:fillRect/>
          </a:stretch>
        </p:blipFill>
        <p:spPr>
          <a:xfrm>
            <a:off x="7154500" y="3002725"/>
            <a:ext cx="1436000" cy="2140775"/>
          </a:xfrm>
          <a:prstGeom prst="rect">
            <a:avLst/>
          </a:prstGeom>
        </p:spPr>
      </p:pic>
    </p:spTree>
    <p:extLst>
      <p:ext uri="{BB962C8B-B14F-4D97-AF65-F5344CB8AC3E}">
        <p14:creationId xmlns:p14="http://schemas.microsoft.com/office/powerpoint/2010/main" val="4031519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grpSp>
        <p:nvGrpSpPr>
          <p:cNvPr id="613" name="Google Shape;613;p41"/>
          <p:cNvGrpSpPr/>
          <p:nvPr/>
        </p:nvGrpSpPr>
        <p:grpSpPr>
          <a:xfrm>
            <a:off x="617604" y="541792"/>
            <a:ext cx="4059957" cy="4059912"/>
            <a:chOff x="1168475" y="253275"/>
            <a:chExt cx="448500" cy="448500"/>
          </a:xfrm>
        </p:grpSpPr>
        <p:sp>
          <p:nvSpPr>
            <p:cNvPr id="614" name="Google Shape;614;p41"/>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a:off x="1195625" y="280425"/>
              <a:ext cx="394200" cy="394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 name="Google Shape;616;p41"/>
          <p:cNvSpPr/>
          <p:nvPr/>
        </p:nvSpPr>
        <p:spPr>
          <a:xfrm>
            <a:off x="4883575" y="699850"/>
            <a:ext cx="3547200" cy="1288500"/>
          </a:xfrm>
          <a:prstGeom prst="roundRect">
            <a:avLst>
              <a:gd name="adj" fmla="val 9721"/>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1"/>
          <p:cNvSpPr txBox="1">
            <a:spLocks noGrp="1"/>
          </p:cNvSpPr>
          <p:nvPr>
            <p:ph type="title"/>
          </p:nvPr>
        </p:nvSpPr>
        <p:spPr>
          <a:xfrm>
            <a:off x="4883575" y="791650"/>
            <a:ext cx="3547200" cy="110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4. Câu 4</a:t>
            </a:r>
            <a:endParaRPr sz="3600" b="1">
              <a:latin typeface="Times New Roman" panose="02020603050405020304" pitchFamily="18" charset="0"/>
              <a:cs typeface="Times New Roman" panose="02020603050405020304" pitchFamily="18" charset="0"/>
            </a:endParaRPr>
          </a:p>
        </p:txBody>
      </p:sp>
      <p:sp>
        <p:nvSpPr>
          <p:cNvPr id="618" name="Google Shape;618;p41"/>
          <p:cNvSpPr txBox="1">
            <a:spLocks noGrp="1"/>
          </p:cNvSpPr>
          <p:nvPr>
            <p:ph type="body" idx="1"/>
          </p:nvPr>
        </p:nvSpPr>
        <p:spPr>
          <a:xfrm>
            <a:off x="4732757" y="2169304"/>
            <a:ext cx="3848835" cy="2189100"/>
          </a:xfrm>
          <a:prstGeom prst="rect">
            <a:avLst/>
          </a:prstGeom>
        </p:spPr>
        <p:txBody>
          <a:bodyPr spcFirstLastPara="1" wrap="square" lIns="91425" tIns="91425" rIns="91425" bIns="91425" anchor="t" anchorCtr="0">
            <a:noAutofit/>
          </a:bodyPr>
          <a:lstStyle/>
          <a:p>
            <a:pPr marL="139700" indent="0" algn="just">
              <a:buNone/>
            </a:pPr>
            <a:r>
              <a:rPr lang="en-US" sz="2800" i="1">
                <a:solidFill>
                  <a:schemeClr val="tx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Mượn hình tượng con hổ có nghĩa, tác phẩm đã gửi gắm bài học đạo lí nào cho con người?</a:t>
            </a:r>
            <a:endParaRPr lang="en-US" sz="2800">
              <a:solidFill>
                <a:schemeClr val="tx1">
                  <a:lumMod val="75000"/>
                </a:schemeClr>
              </a:solidFill>
              <a:effectLst/>
              <a:latin typeface=".VnTime"/>
              <a:ea typeface="Times New Roman" panose="02020603050405020304" pitchFamily="18" charset="0"/>
              <a:cs typeface="Times New Roman" panose="02020603050405020304" pitchFamily="18" charset="0"/>
            </a:endParaRPr>
          </a:p>
        </p:txBody>
      </p:sp>
      <p:sp>
        <p:nvSpPr>
          <p:cNvPr id="620" name="Google Shape;620;p41"/>
          <p:cNvSpPr/>
          <p:nvPr/>
        </p:nvSpPr>
        <p:spPr>
          <a:xfrm>
            <a:off x="7413113"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1" name="Google Shape;621;p41"/>
          <p:cNvPicPr preferRelativeResize="0"/>
          <p:nvPr/>
        </p:nvPicPr>
        <p:blipFill>
          <a:blip r:embed="rId3">
            <a:alphaModFix/>
          </a:blip>
          <a:stretch>
            <a:fillRect/>
          </a:stretch>
        </p:blipFill>
        <p:spPr>
          <a:xfrm rot="1446199">
            <a:off x="2292976" y="444749"/>
            <a:ext cx="1199645" cy="1183106"/>
          </a:xfrm>
          <a:prstGeom prst="rect">
            <a:avLst/>
          </a:prstGeom>
          <a:noFill/>
          <a:ln>
            <a:noFill/>
          </a:ln>
        </p:spPr>
      </p:pic>
      <p:pic>
        <p:nvPicPr>
          <p:cNvPr id="622" name="Google Shape;622;p41"/>
          <p:cNvPicPr preferRelativeResize="0"/>
          <p:nvPr/>
        </p:nvPicPr>
        <p:blipFill>
          <a:blip r:embed="rId3">
            <a:alphaModFix/>
          </a:blip>
          <a:stretch>
            <a:fillRect/>
          </a:stretch>
        </p:blipFill>
        <p:spPr>
          <a:xfrm rot="-1096134" flipH="1">
            <a:off x="3044589" y="3802173"/>
            <a:ext cx="1199645" cy="1183106"/>
          </a:xfrm>
          <a:prstGeom prst="rect">
            <a:avLst/>
          </a:prstGeom>
          <a:noFill/>
          <a:ln>
            <a:noFill/>
          </a:ln>
        </p:spPr>
      </p:pic>
      <p:pic>
        <p:nvPicPr>
          <p:cNvPr id="623" name="Google Shape;623;p41"/>
          <p:cNvPicPr preferRelativeResize="0"/>
          <p:nvPr/>
        </p:nvPicPr>
        <p:blipFill rotWithShape="1">
          <a:blip r:embed="rId4">
            <a:alphaModFix/>
          </a:blip>
          <a:srcRect b="7166"/>
          <a:stretch/>
        </p:blipFill>
        <p:spPr>
          <a:xfrm>
            <a:off x="-673100" y="659800"/>
            <a:ext cx="2634025" cy="4572099"/>
          </a:xfrm>
          <a:prstGeom prst="rect">
            <a:avLst/>
          </a:prstGeom>
          <a:noFill/>
          <a:ln>
            <a:noFill/>
          </a:ln>
        </p:spPr>
      </p:pic>
      <p:pic>
        <p:nvPicPr>
          <p:cNvPr id="624" name="Google Shape;624;p41"/>
          <p:cNvPicPr preferRelativeResize="0"/>
          <p:nvPr/>
        </p:nvPicPr>
        <p:blipFill>
          <a:blip r:embed="rId5">
            <a:alphaModFix/>
          </a:blip>
          <a:stretch>
            <a:fillRect/>
          </a:stretch>
        </p:blipFill>
        <p:spPr>
          <a:xfrm>
            <a:off x="244837" y="3967828"/>
            <a:ext cx="1141050" cy="1263192"/>
          </a:xfrm>
          <a:prstGeom prst="rect">
            <a:avLst/>
          </a:prstGeom>
          <a:noFill/>
          <a:ln>
            <a:noFill/>
          </a:ln>
        </p:spPr>
      </p:pic>
      <p:pic>
        <p:nvPicPr>
          <p:cNvPr id="2" name="Picture 1">
            <a:extLst>
              <a:ext uri="{FF2B5EF4-FFF2-40B4-BE49-F238E27FC236}">
                <a16:creationId xmlns:a16="http://schemas.microsoft.com/office/drawing/2014/main" id="{C55A472E-D24A-E983-5552-A6C1A61B7921}"/>
              </a:ext>
            </a:extLst>
          </p:cNvPr>
          <p:cNvPicPr>
            <a:picLocks noChangeAspect="1"/>
          </p:cNvPicPr>
          <p:nvPr/>
        </p:nvPicPr>
        <p:blipFill>
          <a:blip r:embed="rId6"/>
          <a:stretch>
            <a:fillRect/>
          </a:stretch>
        </p:blipFill>
        <p:spPr>
          <a:xfrm>
            <a:off x="1335676" y="1203834"/>
            <a:ext cx="2911391" cy="32537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animEffect transition="in" filter="randombar(horizontal)">
                                      <p:cBhvr>
                                        <p:cTn id="7" dur="500"/>
                                        <p:tgtEl>
                                          <p:spTgt spid="613"/>
                                        </p:tgtEl>
                                      </p:cBhvr>
                                    </p:animEffect>
                                  </p:childTnLst>
                                </p:cTn>
                              </p:par>
                              <p:par>
                                <p:cTn id="8" presetID="14" presetClass="entr" presetSubtype="10" fill="hold" nodeType="withEffect">
                                  <p:stCondLst>
                                    <p:cond delay="0"/>
                                  </p:stCondLst>
                                  <p:childTnLst>
                                    <p:set>
                                      <p:cBhvr>
                                        <p:cTn id="9" dur="1" fill="hold">
                                          <p:stCondLst>
                                            <p:cond delay="0"/>
                                          </p:stCondLst>
                                        </p:cTn>
                                        <p:tgtEl>
                                          <p:spTgt spid="621"/>
                                        </p:tgtEl>
                                        <p:attrNameLst>
                                          <p:attrName>style.visibility</p:attrName>
                                        </p:attrNameLst>
                                      </p:cBhvr>
                                      <p:to>
                                        <p:strVal val="visible"/>
                                      </p:to>
                                    </p:set>
                                    <p:animEffect transition="in" filter="randombar(horizontal)">
                                      <p:cBhvr>
                                        <p:cTn id="10" dur="500"/>
                                        <p:tgtEl>
                                          <p:spTgt spid="621"/>
                                        </p:tgtEl>
                                      </p:cBhvr>
                                    </p:animEffect>
                                  </p:childTnLst>
                                </p:cTn>
                              </p:par>
                              <p:par>
                                <p:cTn id="11" presetID="14" presetClass="entr" presetSubtype="10" fill="hold" nodeType="withEffect">
                                  <p:stCondLst>
                                    <p:cond delay="0"/>
                                  </p:stCondLst>
                                  <p:childTnLst>
                                    <p:set>
                                      <p:cBhvr>
                                        <p:cTn id="12" dur="1" fill="hold">
                                          <p:stCondLst>
                                            <p:cond delay="0"/>
                                          </p:stCondLst>
                                        </p:cTn>
                                        <p:tgtEl>
                                          <p:spTgt spid="622"/>
                                        </p:tgtEl>
                                        <p:attrNameLst>
                                          <p:attrName>style.visibility</p:attrName>
                                        </p:attrNameLst>
                                      </p:cBhvr>
                                      <p:to>
                                        <p:strVal val="visible"/>
                                      </p:to>
                                    </p:set>
                                    <p:animEffect transition="in" filter="randombar(horizontal)">
                                      <p:cBhvr>
                                        <p:cTn id="13" dur="500"/>
                                        <p:tgtEl>
                                          <p:spTgt spid="622"/>
                                        </p:tgtEl>
                                      </p:cBhvr>
                                    </p:animEffect>
                                  </p:childTnLst>
                                </p:cTn>
                              </p:par>
                              <p:par>
                                <p:cTn id="14" presetID="14" presetClass="entr" presetSubtype="10" fill="hold" nodeType="withEffect">
                                  <p:stCondLst>
                                    <p:cond delay="0"/>
                                  </p:stCondLst>
                                  <p:childTnLst>
                                    <p:set>
                                      <p:cBhvr>
                                        <p:cTn id="15" dur="1" fill="hold">
                                          <p:stCondLst>
                                            <p:cond delay="0"/>
                                          </p:stCondLst>
                                        </p:cTn>
                                        <p:tgtEl>
                                          <p:spTgt spid="623"/>
                                        </p:tgtEl>
                                        <p:attrNameLst>
                                          <p:attrName>style.visibility</p:attrName>
                                        </p:attrNameLst>
                                      </p:cBhvr>
                                      <p:to>
                                        <p:strVal val="visible"/>
                                      </p:to>
                                    </p:set>
                                    <p:animEffect transition="in" filter="randombar(horizontal)">
                                      <p:cBhvr>
                                        <p:cTn id="16" dur="500"/>
                                        <p:tgtEl>
                                          <p:spTgt spid="623"/>
                                        </p:tgtEl>
                                      </p:cBhvr>
                                    </p:animEffect>
                                  </p:childTnLst>
                                </p:cTn>
                              </p:par>
                              <p:par>
                                <p:cTn id="17" presetID="14" presetClass="entr" presetSubtype="10" fill="hold" nodeType="withEffect">
                                  <p:stCondLst>
                                    <p:cond delay="0"/>
                                  </p:stCondLst>
                                  <p:childTnLst>
                                    <p:set>
                                      <p:cBhvr>
                                        <p:cTn id="18" dur="1" fill="hold">
                                          <p:stCondLst>
                                            <p:cond delay="0"/>
                                          </p:stCondLst>
                                        </p:cTn>
                                        <p:tgtEl>
                                          <p:spTgt spid="624"/>
                                        </p:tgtEl>
                                        <p:attrNameLst>
                                          <p:attrName>style.visibility</p:attrName>
                                        </p:attrNameLst>
                                      </p:cBhvr>
                                      <p:to>
                                        <p:strVal val="visible"/>
                                      </p:to>
                                    </p:set>
                                    <p:animEffect transition="in" filter="randombar(horizontal)">
                                      <p:cBhvr>
                                        <p:cTn id="19" dur="500"/>
                                        <p:tgtEl>
                                          <p:spTgt spid="624"/>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16"/>
                                        </p:tgtEl>
                                        <p:attrNameLst>
                                          <p:attrName>style.visibility</p:attrName>
                                        </p:attrNameLst>
                                      </p:cBhvr>
                                      <p:to>
                                        <p:strVal val="visible"/>
                                      </p:to>
                                    </p:set>
                                    <p:anim calcmode="lin" valueType="num">
                                      <p:cBhvr additive="base">
                                        <p:cTn id="27" dur="500" fill="hold"/>
                                        <p:tgtEl>
                                          <p:spTgt spid="616"/>
                                        </p:tgtEl>
                                        <p:attrNameLst>
                                          <p:attrName>ppt_x</p:attrName>
                                        </p:attrNameLst>
                                      </p:cBhvr>
                                      <p:tavLst>
                                        <p:tav tm="0">
                                          <p:val>
                                            <p:strVal val="#ppt_x"/>
                                          </p:val>
                                        </p:tav>
                                        <p:tav tm="100000">
                                          <p:val>
                                            <p:strVal val="#ppt_x"/>
                                          </p:val>
                                        </p:tav>
                                      </p:tavLst>
                                    </p:anim>
                                    <p:anim calcmode="lin" valueType="num">
                                      <p:cBhvr additive="base">
                                        <p:cTn id="28" dur="500" fill="hold"/>
                                        <p:tgtEl>
                                          <p:spTgt spid="6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17"/>
                                        </p:tgtEl>
                                        <p:attrNameLst>
                                          <p:attrName>style.visibility</p:attrName>
                                        </p:attrNameLst>
                                      </p:cBhvr>
                                      <p:to>
                                        <p:strVal val="visible"/>
                                      </p:to>
                                    </p:set>
                                    <p:anim calcmode="lin" valueType="num">
                                      <p:cBhvr additive="base">
                                        <p:cTn id="31" dur="500" fill="hold"/>
                                        <p:tgtEl>
                                          <p:spTgt spid="617"/>
                                        </p:tgtEl>
                                        <p:attrNameLst>
                                          <p:attrName>ppt_x</p:attrName>
                                        </p:attrNameLst>
                                      </p:cBhvr>
                                      <p:tavLst>
                                        <p:tav tm="0">
                                          <p:val>
                                            <p:strVal val="#ppt_x"/>
                                          </p:val>
                                        </p:tav>
                                        <p:tav tm="100000">
                                          <p:val>
                                            <p:strVal val="#ppt_x"/>
                                          </p:val>
                                        </p:tav>
                                      </p:tavLst>
                                    </p:anim>
                                    <p:anim calcmode="lin" valueType="num">
                                      <p:cBhvr additive="base">
                                        <p:cTn id="32" dur="500" fill="hold"/>
                                        <p:tgtEl>
                                          <p:spTgt spid="6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18">
                                            <p:txEl>
                                              <p:pRg st="0" end="0"/>
                                            </p:txEl>
                                          </p:spTgt>
                                        </p:tgtEl>
                                        <p:attrNameLst>
                                          <p:attrName>style.visibility</p:attrName>
                                        </p:attrNameLst>
                                      </p:cBhvr>
                                      <p:to>
                                        <p:strVal val="visible"/>
                                      </p:to>
                                    </p:set>
                                    <p:anim calcmode="lin" valueType="num">
                                      <p:cBhvr additive="base">
                                        <p:cTn id="35" dur="500" fill="hold"/>
                                        <p:tgtEl>
                                          <p:spTgt spid="618">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animBg="1"/>
      <p:bldP spid="617" grpId="0"/>
      <p:bldP spid="61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grpSp>
        <p:nvGrpSpPr>
          <p:cNvPr id="9" name="Google Shape;638;p42">
            <a:extLst>
              <a:ext uri="{FF2B5EF4-FFF2-40B4-BE49-F238E27FC236}">
                <a16:creationId xmlns:a16="http://schemas.microsoft.com/office/drawing/2014/main" id="{4CC09FBE-98E1-BF38-8538-F15684B95692}"/>
              </a:ext>
            </a:extLst>
          </p:cNvPr>
          <p:cNvGrpSpPr/>
          <p:nvPr/>
        </p:nvGrpSpPr>
        <p:grpSpPr>
          <a:xfrm>
            <a:off x="3831433" y="1624637"/>
            <a:ext cx="1436007" cy="1436007"/>
            <a:chOff x="1168475" y="253275"/>
            <a:chExt cx="448500" cy="448500"/>
          </a:xfrm>
        </p:grpSpPr>
        <p:sp>
          <p:nvSpPr>
            <p:cNvPr id="12" name="Google Shape;639;p42">
              <a:extLst>
                <a:ext uri="{FF2B5EF4-FFF2-40B4-BE49-F238E27FC236}">
                  <a16:creationId xmlns:a16="http://schemas.microsoft.com/office/drawing/2014/main" id="{12E490A9-BA54-DF49-9C5E-5A97C1D2C14E}"/>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0;p42">
              <a:extLst>
                <a:ext uri="{FF2B5EF4-FFF2-40B4-BE49-F238E27FC236}">
                  <a16:creationId xmlns:a16="http://schemas.microsoft.com/office/drawing/2014/main" id="{5994715D-0F7F-8F1C-E215-A4ED3DDFB0DF}"/>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4. Câu 4</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220329" y="2644022"/>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6288826" y="3954421"/>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237813" y="4485974"/>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pic>
        <p:nvPicPr>
          <p:cNvPr id="10" name="Picture 9">
            <a:extLst>
              <a:ext uri="{FF2B5EF4-FFF2-40B4-BE49-F238E27FC236}">
                <a16:creationId xmlns:a16="http://schemas.microsoft.com/office/drawing/2014/main" id="{01EDBCA6-101D-9CB0-2021-25FD393311C4}"/>
              </a:ext>
            </a:extLst>
          </p:cNvPr>
          <p:cNvPicPr>
            <a:picLocks noChangeAspect="1"/>
          </p:cNvPicPr>
          <p:nvPr/>
        </p:nvPicPr>
        <p:blipFill>
          <a:blip r:embed="rId6"/>
          <a:stretch>
            <a:fillRect/>
          </a:stretch>
        </p:blipFill>
        <p:spPr>
          <a:xfrm>
            <a:off x="4276543" y="1744713"/>
            <a:ext cx="780986" cy="1277313"/>
          </a:xfrm>
          <a:prstGeom prst="rect">
            <a:avLst/>
          </a:prstGeom>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grpSp>
        <p:nvGrpSpPr>
          <p:cNvPr id="6" name="Google Shape;635;p42">
            <a:extLst>
              <a:ext uri="{FF2B5EF4-FFF2-40B4-BE49-F238E27FC236}">
                <a16:creationId xmlns:a16="http://schemas.microsoft.com/office/drawing/2014/main" id="{BE26E394-90C5-D6FC-F03F-DB63CD57E4E2}"/>
              </a:ext>
            </a:extLst>
          </p:cNvPr>
          <p:cNvGrpSpPr/>
          <p:nvPr/>
        </p:nvGrpSpPr>
        <p:grpSpPr>
          <a:xfrm>
            <a:off x="3831433" y="3207137"/>
            <a:ext cx="1436007" cy="1436007"/>
            <a:chOff x="1168475" y="253275"/>
            <a:chExt cx="448500" cy="448500"/>
          </a:xfrm>
        </p:grpSpPr>
        <p:sp>
          <p:nvSpPr>
            <p:cNvPr id="7" name="Google Shape;636;p42">
              <a:extLst>
                <a:ext uri="{FF2B5EF4-FFF2-40B4-BE49-F238E27FC236}">
                  <a16:creationId xmlns:a16="http://schemas.microsoft.com/office/drawing/2014/main" id="{5D030B92-15A3-FFF4-245A-BB136114BC40}"/>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7;p42">
              <a:extLst>
                <a:ext uri="{FF2B5EF4-FFF2-40B4-BE49-F238E27FC236}">
                  <a16:creationId xmlns:a16="http://schemas.microsoft.com/office/drawing/2014/main" id="{6D9FBB1C-D424-FCD4-5076-A958D9AB7A91}"/>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642;p42">
            <a:extLst>
              <a:ext uri="{FF2B5EF4-FFF2-40B4-BE49-F238E27FC236}">
                <a16:creationId xmlns:a16="http://schemas.microsoft.com/office/drawing/2014/main" id="{D4441EAC-9FFA-9B03-4D72-D89907867D8E}"/>
              </a:ext>
            </a:extLst>
          </p:cNvPr>
          <p:cNvSpPr/>
          <p:nvPr/>
        </p:nvSpPr>
        <p:spPr>
          <a:xfrm>
            <a:off x="6300538" y="3364924"/>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645;p42">
            <a:extLst>
              <a:ext uri="{FF2B5EF4-FFF2-40B4-BE49-F238E27FC236}">
                <a16:creationId xmlns:a16="http://schemas.microsoft.com/office/drawing/2014/main" id="{084778D6-52DA-B3A5-4253-ACDD83DAF8D3}"/>
              </a:ext>
            </a:extLst>
          </p:cNvPr>
          <p:cNvPicPr preferRelativeResize="0"/>
          <p:nvPr/>
        </p:nvPicPr>
        <p:blipFill>
          <a:blip r:embed="rId3">
            <a:alphaModFix/>
          </a:blip>
          <a:stretch>
            <a:fillRect/>
          </a:stretch>
        </p:blipFill>
        <p:spPr>
          <a:xfrm rot="1393596">
            <a:off x="3177951" y="2654881"/>
            <a:ext cx="584685" cy="435525"/>
          </a:xfrm>
          <a:prstGeom prst="rect">
            <a:avLst/>
          </a:prstGeom>
          <a:noFill/>
          <a:ln>
            <a:noFill/>
          </a:ln>
        </p:spPr>
      </p:pic>
      <p:pic>
        <p:nvPicPr>
          <p:cNvPr id="19" name="Google Shape;646;p42">
            <a:extLst>
              <a:ext uri="{FF2B5EF4-FFF2-40B4-BE49-F238E27FC236}">
                <a16:creationId xmlns:a16="http://schemas.microsoft.com/office/drawing/2014/main" id="{97145B15-2E52-0A91-AF55-22112FC80D60}"/>
              </a:ext>
            </a:extLst>
          </p:cNvPr>
          <p:cNvPicPr preferRelativeResize="0"/>
          <p:nvPr/>
        </p:nvPicPr>
        <p:blipFill>
          <a:blip r:embed="rId4">
            <a:alphaModFix/>
          </a:blip>
          <a:stretch>
            <a:fillRect/>
          </a:stretch>
        </p:blipFill>
        <p:spPr>
          <a:xfrm>
            <a:off x="5673953" y="3767624"/>
            <a:ext cx="477850" cy="435540"/>
          </a:xfrm>
          <a:prstGeom prst="rect">
            <a:avLst/>
          </a:prstGeom>
          <a:noFill/>
          <a:ln>
            <a:noFill/>
          </a:ln>
        </p:spPr>
      </p:pic>
      <p:pic>
        <p:nvPicPr>
          <p:cNvPr id="20" name="Google Shape;647;p42">
            <a:extLst>
              <a:ext uri="{FF2B5EF4-FFF2-40B4-BE49-F238E27FC236}">
                <a16:creationId xmlns:a16="http://schemas.microsoft.com/office/drawing/2014/main" id="{6E9604F6-DFF9-DC8A-A80E-EF48DAAF68B3}"/>
              </a:ext>
            </a:extLst>
          </p:cNvPr>
          <p:cNvPicPr preferRelativeResize="0"/>
          <p:nvPr/>
        </p:nvPicPr>
        <p:blipFill>
          <a:blip r:embed="rId5">
            <a:alphaModFix/>
          </a:blip>
          <a:stretch>
            <a:fillRect/>
          </a:stretch>
        </p:blipFill>
        <p:spPr>
          <a:xfrm>
            <a:off x="5430937" y="4292921"/>
            <a:ext cx="192003" cy="117250"/>
          </a:xfrm>
          <a:prstGeom prst="rect">
            <a:avLst/>
          </a:prstGeom>
          <a:noFill/>
          <a:ln>
            <a:noFill/>
          </a:ln>
        </p:spPr>
      </p:pic>
      <p:pic>
        <p:nvPicPr>
          <p:cNvPr id="21" name="Google Shape;648;p42">
            <a:extLst>
              <a:ext uri="{FF2B5EF4-FFF2-40B4-BE49-F238E27FC236}">
                <a16:creationId xmlns:a16="http://schemas.microsoft.com/office/drawing/2014/main" id="{929F1C69-949C-827B-9DA2-1546E203462F}"/>
              </a:ext>
            </a:extLst>
          </p:cNvPr>
          <p:cNvPicPr preferRelativeResize="0"/>
          <p:nvPr/>
        </p:nvPicPr>
        <p:blipFill>
          <a:blip r:embed="rId5">
            <a:alphaModFix/>
          </a:blip>
          <a:stretch>
            <a:fillRect/>
          </a:stretch>
        </p:blipFill>
        <p:spPr>
          <a:xfrm>
            <a:off x="3640197" y="1458004"/>
            <a:ext cx="297225" cy="181517"/>
          </a:xfrm>
          <a:prstGeom prst="rect">
            <a:avLst/>
          </a:prstGeom>
          <a:noFill/>
          <a:ln>
            <a:noFill/>
          </a:ln>
        </p:spPr>
      </p:pic>
      <p:pic>
        <p:nvPicPr>
          <p:cNvPr id="23" name="Picture 22">
            <a:extLst>
              <a:ext uri="{FF2B5EF4-FFF2-40B4-BE49-F238E27FC236}">
                <a16:creationId xmlns:a16="http://schemas.microsoft.com/office/drawing/2014/main" id="{2D31AB7D-AA8E-BEBB-AADA-B782568BF629}"/>
              </a:ext>
            </a:extLst>
          </p:cNvPr>
          <p:cNvPicPr>
            <a:picLocks noChangeAspect="1"/>
          </p:cNvPicPr>
          <p:nvPr/>
        </p:nvPicPr>
        <p:blipFill>
          <a:blip r:embed="rId8"/>
          <a:stretch>
            <a:fillRect/>
          </a:stretch>
        </p:blipFill>
        <p:spPr>
          <a:xfrm>
            <a:off x="4029099" y="3391186"/>
            <a:ext cx="876910" cy="1307289"/>
          </a:xfrm>
          <a:prstGeom prst="rect">
            <a:avLst/>
          </a:prstGeom>
        </p:spPr>
      </p:pic>
      <p:sp>
        <p:nvSpPr>
          <p:cNvPr id="33" name="TextBox 32">
            <a:extLst>
              <a:ext uri="{FF2B5EF4-FFF2-40B4-BE49-F238E27FC236}">
                <a16:creationId xmlns:a16="http://schemas.microsoft.com/office/drawing/2014/main" id="{CA98B05E-0437-D7EE-DDDD-C73CBE6FE309}"/>
              </a:ext>
            </a:extLst>
          </p:cNvPr>
          <p:cNvSpPr txBox="1"/>
          <p:nvPr/>
        </p:nvSpPr>
        <p:spPr>
          <a:xfrm>
            <a:off x="5334901" y="1552538"/>
            <a:ext cx="3495292" cy="1938992"/>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Thông điệp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nghĩa</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nhận ơn phải biết trả ơn của t</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 phẩm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 kh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ể nhận ra. N</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thể hiện r</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õ</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ạo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ức của Nho gi</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o n</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ri</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ê</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 v</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ạo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í</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 người n</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chung.  </a:t>
            </a:r>
            <a:endParaRPr lang="en-US" sz="2000">
              <a:effectLst/>
              <a:latin typeface=".VnTime"/>
              <a:ea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03AF8EC2-CEAA-677A-9DB5-D719AB71DDE5}"/>
              </a:ext>
            </a:extLst>
          </p:cNvPr>
          <p:cNvSpPr txBox="1"/>
          <p:nvPr/>
        </p:nvSpPr>
        <p:spPr>
          <a:xfrm>
            <a:off x="480671" y="3156528"/>
            <a:ext cx="3355922" cy="1323439"/>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Ngay cả những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ối tượng hung tợn,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 sợ (thậm ch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í</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d</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ã</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ú</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khi nhận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ược sự gi</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ú</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p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ỡ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ũ</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ò</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biết ơn v</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trả ơn.</a:t>
            </a:r>
            <a:endParaRPr lang="en-US" sz="20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1767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645"/>
                                        </p:tgtEl>
                                        <p:attrNameLst>
                                          <p:attrName>style.visibility</p:attrName>
                                        </p:attrNameLst>
                                      </p:cBhvr>
                                      <p:to>
                                        <p:strVal val="visible"/>
                                      </p:to>
                                    </p:set>
                                    <p:animEffect transition="in" filter="circle(in)">
                                      <p:cBhvr>
                                        <p:cTn id="10" dur="2000"/>
                                        <p:tgtEl>
                                          <p:spTgt spid="645"/>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2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par>
                                <p:cTn id="28" presetID="21" presetClass="entr" presetSubtype="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heel(1)">
                                      <p:cBhvr>
                                        <p:cTn id="30" dur="2000"/>
                                        <p:tgtEl>
                                          <p:spTgt spid="20"/>
                                        </p:tgtEl>
                                      </p:cBhvr>
                                    </p:animEffect>
                                  </p:childTnLst>
                                </p:cTn>
                              </p:par>
                              <p:par>
                                <p:cTn id="31" presetID="21" presetClass="entr" presetSubtype="1"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heel(1)">
                                      <p:cBhvr>
                                        <p:cTn id="33" dur="2000"/>
                                        <p:tgtEl>
                                          <p:spTgt spid="23"/>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49"/>
          <p:cNvSpPr/>
          <p:nvPr/>
        </p:nvSpPr>
        <p:spPr>
          <a:xfrm>
            <a:off x="713225" y="1089588"/>
            <a:ext cx="3649200" cy="694998"/>
          </a:xfrm>
          <a:prstGeom prst="roundRect">
            <a:avLst>
              <a:gd name="adj" fmla="val 418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9"/>
          <p:cNvSpPr txBox="1">
            <a:spLocks noGrp="1"/>
          </p:cNvSpPr>
          <p:nvPr>
            <p:ph type="subTitle" idx="1"/>
          </p:nvPr>
        </p:nvSpPr>
        <p:spPr>
          <a:xfrm>
            <a:off x="351974" y="2063766"/>
            <a:ext cx="4059957" cy="843900"/>
          </a:xfrm>
          <a:prstGeom prst="rect">
            <a:avLst/>
          </a:prstGeom>
        </p:spPr>
        <p:txBody>
          <a:bodyPr spcFirstLastPara="1" wrap="square" lIns="91425" tIns="91425" rIns="91425" bIns="91425" anchor="t" anchorCtr="0">
            <a:noAutofit/>
          </a:bodyPr>
          <a:lstStyle/>
          <a:p>
            <a:pPr algn="just"/>
            <a:r>
              <a:rPr lang="en-US" sz="2400" i="1">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Việc tác giả ghép hai câu chuyện khác nhau vào trong cùng một văn bản có ý nghĩa gì? </a:t>
            </a:r>
            <a:endParaRPr lang="en-US" sz="2400">
              <a:solidFill>
                <a:schemeClr val="accent1">
                  <a:lumMod val="50000"/>
                </a:schemeClr>
              </a:solidFill>
              <a:effectLst/>
              <a:latin typeface=".VnTime"/>
              <a:ea typeface="Times New Roman" panose="02020603050405020304" pitchFamily="18" charset="0"/>
              <a:cs typeface="Times New Roman" panose="02020603050405020304" pitchFamily="18" charset="0"/>
            </a:endParaRPr>
          </a:p>
        </p:txBody>
      </p:sp>
      <p:sp>
        <p:nvSpPr>
          <p:cNvPr id="767" name="Google Shape;767;p49"/>
          <p:cNvSpPr txBox="1">
            <a:spLocks noGrp="1"/>
          </p:cNvSpPr>
          <p:nvPr>
            <p:ph type="title"/>
          </p:nvPr>
        </p:nvSpPr>
        <p:spPr>
          <a:xfrm>
            <a:off x="778393" y="552566"/>
            <a:ext cx="3381600" cy="167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5. Câu 5</a:t>
            </a:r>
            <a:endParaRPr sz="3600" b="1">
              <a:latin typeface="Times New Roman" panose="02020603050405020304" pitchFamily="18" charset="0"/>
              <a:cs typeface="Times New Roman" panose="02020603050405020304" pitchFamily="18" charset="0"/>
            </a:endParaRPr>
          </a:p>
        </p:txBody>
      </p:sp>
      <p:grpSp>
        <p:nvGrpSpPr>
          <p:cNvPr id="768" name="Google Shape;768;p49"/>
          <p:cNvGrpSpPr/>
          <p:nvPr/>
        </p:nvGrpSpPr>
        <p:grpSpPr>
          <a:xfrm>
            <a:off x="4618104" y="541792"/>
            <a:ext cx="4059957" cy="4059912"/>
            <a:chOff x="1168475" y="253275"/>
            <a:chExt cx="448500" cy="448500"/>
          </a:xfrm>
        </p:grpSpPr>
        <p:sp>
          <p:nvSpPr>
            <p:cNvPr id="769" name="Google Shape;769;p49"/>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9"/>
            <p:cNvSpPr/>
            <p:nvPr/>
          </p:nvSpPr>
          <p:spPr>
            <a:xfrm>
              <a:off x="1195625" y="280425"/>
              <a:ext cx="394200" cy="394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72" name="Google Shape;772;p49"/>
          <p:cNvPicPr preferRelativeResize="0"/>
          <p:nvPr/>
        </p:nvPicPr>
        <p:blipFill>
          <a:blip r:embed="rId3">
            <a:alphaModFix/>
          </a:blip>
          <a:stretch>
            <a:fillRect/>
          </a:stretch>
        </p:blipFill>
        <p:spPr>
          <a:xfrm rot="-311545">
            <a:off x="5321926" y="549624"/>
            <a:ext cx="1199645" cy="1183105"/>
          </a:xfrm>
          <a:prstGeom prst="rect">
            <a:avLst/>
          </a:prstGeom>
          <a:noFill/>
          <a:ln>
            <a:noFill/>
          </a:ln>
        </p:spPr>
      </p:pic>
      <p:pic>
        <p:nvPicPr>
          <p:cNvPr id="773" name="Google Shape;773;p49"/>
          <p:cNvPicPr preferRelativeResize="0"/>
          <p:nvPr/>
        </p:nvPicPr>
        <p:blipFill>
          <a:blip r:embed="rId3">
            <a:alphaModFix/>
          </a:blip>
          <a:stretch>
            <a:fillRect/>
          </a:stretch>
        </p:blipFill>
        <p:spPr>
          <a:xfrm rot="547927" flipH="1">
            <a:off x="5600663" y="3811699"/>
            <a:ext cx="1199645" cy="1183105"/>
          </a:xfrm>
          <a:prstGeom prst="rect">
            <a:avLst/>
          </a:prstGeom>
          <a:noFill/>
          <a:ln>
            <a:noFill/>
          </a:ln>
        </p:spPr>
      </p:pic>
      <p:pic>
        <p:nvPicPr>
          <p:cNvPr id="774" name="Google Shape;774;p49"/>
          <p:cNvPicPr preferRelativeResize="0"/>
          <p:nvPr/>
        </p:nvPicPr>
        <p:blipFill rotWithShape="1">
          <a:blip r:embed="rId4">
            <a:alphaModFix/>
          </a:blip>
          <a:srcRect b="9494"/>
          <a:stretch/>
        </p:blipFill>
        <p:spPr>
          <a:xfrm>
            <a:off x="7163750" y="0"/>
            <a:ext cx="3208974" cy="5200652"/>
          </a:xfrm>
          <a:prstGeom prst="rect">
            <a:avLst/>
          </a:prstGeom>
          <a:noFill/>
          <a:ln>
            <a:noFill/>
          </a:ln>
        </p:spPr>
      </p:pic>
      <p:sp>
        <p:nvSpPr>
          <p:cNvPr id="775" name="Google Shape;775;p49"/>
          <p:cNvSpPr/>
          <p:nvPr/>
        </p:nvSpPr>
        <p:spPr>
          <a:xfrm>
            <a:off x="4980200" y="539510"/>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6" name="Google Shape;776;p49"/>
          <p:cNvPicPr preferRelativeResize="0"/>
          <p:nvPr/>
        </p:nvPicPr>
        <p:blipFill>
          <a:blip r:embed="rId5">
            <a:alphaModFix/>
          </a:blip>
          <a:stretch>
            <a:fillRect/>
          </a:stretch>
        </p:blipFill>
        <p:spPr>
          <a:xfrm>
            <a:off x="4486366" y="923403"/>
            <a:ext cx="477850" cy="435540"/>
          </a:xfrm>
          <a:prstGeom prst="rect">
            <a:avLst/>
          </a:prstGeom>
          <a:noFill/>
          <a:ln>
            <a:noFill/>
          </a:ln>
        </p:spPr>
      </p:pic>
      <p:sp>
        <p:nvSpPr>
          <p:cNvPr id="777" name="Google Shape;777;p49"/>
          <p:cNvSpPr/>
          <p:nvPr/>
        </p:nvSpPr>
        <p:spPr>
          <a:xfrm rot="-507694" flipH="1">
            <a:off x="4223470" y="4308574"/>
            <a:ext cx="697080" cy="292299"/>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8" name="Google Shape;778;p49"/>
          <p:cNvPicPr preferRelativeResize="0"/>
          <p:nvPr/>
        </p:nvPicPr>
        <p:blipFill>
          <a:blip r:embed="rId5">
            <a:alphaModFix/>
          </a:blip>
          <a:stretch>
            <a:fillRect/>
          </a:stretch>
        </p:blipFill>
        <p:spPr>
          <a:xfrm rot="-1156272">
            <a:off x="4434051" y="3771898"/>
            <a:ext cx="351550" cy="320425"/>
          </a:xfrm>
          <a:prstGeom prst="rect">
            <a:avLst/>
          </a:prstGeom>
          <a:noFill/>
          <a:ln>
            <a:noFill/>
          </a:ln>
        </p:spPr>
      </p:pic>
      <p:pic>
        <p:nvPicPr>
          <p:cNvPr id="2" name="Picture 1">
            <a:extLst>
              <a:ext uri="{FF2B5EF4-FFF2-40B4-BE49-F238E27FC236}">
                <a16:creationId xmlns:a16="http://schemas.microsoft.com/office/drawing/2014/main" id="{C4B7B9E6-C5FD-FCDD-5F16-C7C4300E06BA}"/>
              </a:ext>
            </a:extLst>
          </p:cNvPr>
          <p:cNvPicPr>
            <a:picLocks noChangeAspect="1"/>
          </p:cNvPicPr>
          <p:nvPr/>
        </p:nvPicPr>
        <p:blipFill>
          <a:blip r:embed="rId6"/>
          <a:stretch>
            <a:fillRect/>
          </a:stretch>
        </p:blipFill>
        <p:spPr>
          <a:xfrm>
            <a:off x="5371193" y="860411"/>
            <a:ext cx="2279641" cy="33984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5"/>
                                        </p:tgtEl>
                                        <p:attrNameLst>
                                          <p:attrName>style.visibility</p:attrName>
                                        </p:attrNameLst>
                                      </p:cBhvr>
                                      <p:to>
                                        <p:strVal val="visible"/>
                                      </p:to>
                                    </p:set>
                                    <p:anim calcmode="lin" valueType="num">
                                      <p:cBhvr additive="base">
                                        <p:cTn id="7" dur="500" fill="hold"/>
                                        <p:tgtEl>
                                          <p:spTgt spid="765"/>
                                        </p:tgtEl>
                                        <p:attrNameLst>
                                          <p:attrName>ppt_x</p:attrName>
                                        </p:attrNameLst>
                                      </p:cBhvr>
                                      <p:tavLst>
                                        <p:tav tm="0">
                                          <p:val>
                                            <p:strVal val="#ppt_x"/>
                                          </p:val>
                                        </p:tav>
                                        <p:tav tm="100000">
                                          <p:val>
                                            <p:strVal val="#ppt_x"/>
                                          </p:val>
                                        </p:tav>
                                      </p:tavLst>
                                    </p:anim>
                                    <p:anim calcmode="lin" valueType="num">
                                      <p:cBhvr additive="base">
                                        <p:cTn id="8" dur="500" fill="hold"/>
                                        <p:tgtEl>
                                          <p:spTgt spid="76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66">
                                            <p:txEl>
                                              <p:pRg st="0" end="0"/>
                                            </p:txEl>
                                          </p:spTgt>
                                        </p:tgtEl>
                                        <p:attrNameLst>
                                          <p:attrName>style.visibility</p:attrName>
                                        </p:attrNameLst>
                                      </p:cBhvr>
                                      <p:to>
                                        <p:strVal val="visible"/>
                                      </p:to>
                                    </p:set>
                                    <p:anim calcmode="lin" valueType="num">
                                      <p:cBhvr additive="base">
                                        <p:cTn id="11" dur="500" fill="hold"/>
                                        <p:tgtEl>
                                          <p:spTgt spid="76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6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67"/>
                                        </p:tgtEl>
                                        <p:attrNameLst>
                                          <p:attrName>style.visibility</p:attrName>
                                        </p:attrNameLst>
                                      </p:cBhvr>
                                      <p:to>
                                        <p:strVal val="visible"/>
                                      </p:to>
                                    </p:set>
                                    <p:anim calcmode="lin" valueType="num">
                                      <p:cBhvr additive="base">
                                        <p:cTn id="15" dur="500" fill="hold"/>
                                        <p:tgtEl>
                                          <p:spTgt spid="767"/>
                                        </p:tgtEl>
                                        <p:attrNameLst>
                                          <p:attrName>ppt_x</p:attrName>
                                        </p:attrNameLst>
                                      </p:cBhvr>
                                      <p:tavLst>
                                        <p:tav tm="0">
                                          <p:val>
                                            <p:strVal val="#ppt_x"/>
                                          </p:val>
                                        </p:tav>
                                        <p:tav tm="100000">
                                          <p:val>
                                            <p:strVal val="#ppt_x"/>
                                          </p:val>
                                        </p:tav>
                                      </p:tavLst>
                                    </p:anim>
                                    <p:anim calcmode="lin" valueType="num">
                                      <p:cBhvr additive="base">
                                        <p:cTn id="16" dur="500" fill="hold"/>
                                        <p:tgtEl>
                                          <p:spTgt spid="76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8"/>
                                        </p:tgtEl>
                                        <p:attrNameLst>
                                          <p:attrName>style.visibility</p:attrName>
                                        </p:attrNameLst>
                                      </p:cBhvr>
                                      <p:to>
                                        <p:strVal val="visible"/>
                                      </p:to>
                                    </p:set>
                                    <p:anim calcmode="lin" valueType="num">
                                      <p:cBhvr additive="base">
                                        <p:cTn id="19" dur="500" fill="hold"/>
                                        <p:tgtEl>
                                          <p:spTgt spid="768"/>
                                        </p:tgtEl>
                                        <p:attrNameLst>
                                          <p:attrName>ppt_x</p:attrName>
                                        </p:attrNameLst>
                                      </p:cBhvr>
                                      <p:tavLst>
                                        <p:tav tm="0">
                                          <p:val>
                                            <p:strVal val="#ppt_x"/>
                                          </p:val>
                                        </p:tav>
                                        <p:tav tm="100000">
                                          <p:val>
                                            <p:strVal val="#ppt_x"/>
                                          </p:val>
                                        </p:tav>
                                      </p:tavLst>
                                    </p:anim>
                                    <p:anim calcmode="lin" valueType="num">
                                      <p:cBhvr additive="base">
                                        <p:cTn id="20" dur="500" fill="hold"/>
                                        <p:tgtEl>
                                          <p:spTgt spid="76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72"/>
                                        </p:tgtEl>
                                        <p:attrNameLst>
                                          <p:attrName>style.visibility</p:attrName>
                                        </p:attrNameLst>
                                      </p:cBhvr>
                                      <p:to>
                                        <p:strVal val="visible"/>
                                      </p:to>
                                    </p:set>
                                    <p:anim calcmode="lin" valueType="num">
                                      <p:cBhvr additive="base">
                                        <p:cTn id="23" dur="500" fill="hold"/>
                                        <p:tgtEl>
                                          <p:spTgt spid="772"/>
                                        </p:tgtEl>
                                        <p:attrNameLst>
                                          <p:attrName>ppt_x</p:attrName>
                                        </p:attrNameLst>
                                      </p:cBhvr>
                                      <p:tavLst>
                                        <p:tav tm="0">
                                          <p:val>
                                            <p:strVal val="#ppt_x"/>
                                          </p:val>
                                        </p:tav>
                                        <p:tav tm="100000">
                                          <p:val>
                                            <p:strVal val="#ppt_x"/>
                                          </p:val>
                                        </p:tav>
                                      </p:tavLst>
                                    </p:anim>
                                    <p:anim calcmode="lin" valueType="num">
                                      <p:cBhvr additive="base">
                                        <p:cTn id="24" dur="500" fill="hold"/>
                                        <p:tgtEl>
                                          <p:spTgt spid="77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73"/>
                                        </p:tgtEl>
                                        <p:attrNameLst>
                                          <p:attrName>style.visibility</p:attrName>
                                        </p:attrNameLst>
                                      </p:cBhvr>
                                      <p:to>
                                        <p:strVal val="visible"/>
                                      </p:to>
                                    </p:set>
                                    <p:anim calcmode="lin" valueType="num">
                                      <p:cBhvr additive="base">
                                        <p:cTn id="27" dur="500" fill="hold"/>
                                        <p:tgtEl>
                                          <p:spTgt spid="773"/>
                                        </p:tgtEl>
                                        <p:attrNameLst>
                                          <p:attrName>ppt_x</p:attrName>
                                        </p:attrNameLst>
                                      </p:cBhvr>
                                      <p:tavLst>
                                        <p:tav tm="0">
                                          <p:val>
                                            <p:strVal val="#ppt_x"/>
                                          </p:val>
                                        </p:tav>
                                        <p:tav tm="100000">
                                          <p:val>
                                            <p:strVal val="#ppt_x"/>
                                          </p:val>
                                        </p:tav>
                                      </p:tavLst>
                                    </p:anim>
                                    <p:anim calcmode="lin" valueType="num">
                                      <p:cBhvr additive="base">
                                        <p:cTn id="28" dur="500" fill="hold"/>
                                        <p:tgtEl>
                                          <p:spTgt spid="77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74"/>
                                        </p:tgtEl>
                                        <p:attrNameLst>
                                          <p:attrName>style.visibility</p:attrName>
                                        </p:attrNameLst>
                                      </p:cBhvr>
                                      <p:to>
                                        <p:strVal val="visible"/>
                                      </p:to>
                                    </p:set>
                                    <p:anim calcmode="lin" valueType="num">
                                      <p:cBhvr additive="base">
                                        <p:cTn id="31" dur="500" fill="hold"/>
                                        <p:tgtEl>
                                          <p:spTgt spid="774"/>
                                        </p:tgtEl>
                                        <p:attrNameLst>
                                          <p:attrName>ppt_x</p:attrName>
                                        </p:attrNameLst>
                                      </p:cBhvr>
                                      <p:tavLst>
                                        <p:tav tm="0">
                                          <p:val>
                                            <p:strVal val="#ppt_x"/>
                                          </p:val>
                                        </p:tav>
                                        <p:tav tm="100000">
                                          <p:val>
                                            <p:strVal val="#ppt_x"/>
                                          </p:val>
                                        </p:tav>
                                      </p:tavLst>
                                    </p:anim>
                                    <p:anim calcmode="lin" valueType="num">
                                      <p:cBhvr additive="base">
                                        <p:cTn id="32" dur="500" fill="hold"/>
                                        <p:tgtEl>
                                          <p:spTgt spid="77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75"/>
                                        </p:tgtEl>
                                        <p:attrNameLst>
                                          <p:attrName>style.visibility</p:attrName>
                                        </p:attrNameLst>
                                      </p:cBhvr>
                                      <p:to>
                                        <p:strVal val="visible"/>
                                      </p:to>
                                    </p:set>
                                    <p:anim calcmode="lin" valueType="num">
                                      <p:cBhvr additive="base">
                                        <p:cTn id="35" dur="500" fill="hold"/>
                                        <p:tgtEl>
                                          <p:spTgt spid="775"/>
                                        </p:tgtEl>
                                        <p:attrNameLst>
                                          <p:attrName>ppt_x</p:attrName>
                                        </p:attrNameLst>
                                      </p:cBhvr>
                                      <p:tavLst>
                                        <p:tav tm="0">
                                          <p:val>
                                            <p:strVal val="#ppt_x"/>
                                          </p:val>
                                        </p:tav>
                                        <p:tav tm="100000">
                                          <p:val>
                                            <p:strVal val="#ppt_x"/>
                                          </p:val>
                                        </p:tav>
                                      </p:tavLst>
                                    </p:anim>
                                    <p:anim calcmode="lin" valueType="num">
                                      <p:cBhvr additive="base">
                                        <p:cTn id="36" dur="500" fill="hold"/>
                                        <p:tgtEl>
                                          <p:spTgt spid="77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76"/>
                                        </p:tgtEl>
                                        <p:attrNameLst>
                                          <p:attrName>style.visibility</p:attrName>
                                        </p:attrNameLst>
                                      </p:cBhvr>
                                      <p:to>
                                        <p:strVal val="visible"/>
                                      </p:to>
                                    </p:set>
                                    <p:anim calcmode="lin" valueType="num">
                                      <p:cBhvr additive="base">
                                        <p:cTn id="39" dur="500" fill="hold"/>
                                        <p:tgtEl>
                                          <p:spTgt spid="776"/>
                                        </p:tgtEl>
                                        <p:attrNameLst>
                                          <p:attrName>ppt_x</p:attrName>
                                        </p:attrNameLst>
                                      </p:cBhvr>
                                      <p:tavLst>
                                        <p:tav tm="0">
                                          <p:val>
                                            <p:strVal val="#ppt_x"/>
                                          </p:val>
                                        </p:tav>
                                        <p:tav tm="100000">
                                          <p:val>
                                            <p:strVal val="#ppt_x"/>
                                          </p:val>
                                        </p:tav>
                                      </p:tavLst>
                                    </p:anim>
                                    <p:anim calcmode="lin" valueType="num">
                                      <p:cBhvr additive="base">
                                        <p:cTn id="40" dur="500" fill="hold"/>
                                        <p:tgtEl>
                                          <p:spTgt spid="77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77"/>
                                        </p:tgtEl>
                                        <p:attrNameLst>
                                          <p:attrName>style.visibility</p:attrName>
                                        </p:attrNameLst>
                                      </p:cBhvr>
                                      <p:to>
                                        <p:strVal val="visible"/>
                                      </p:to>
                                    </p:set>
                                    <p:anim calcmode="lin" valueType="num">
                                      <p:cBhvr additive="base">
                                        <p:cTn id="43" dur="500" fill="hold"/>
                                        <p:tgtEl>
                                          <p:spTgt spid="777"/>
                                        </p:tgtEl>
                                        <p:attrNameLst>
                                          <p:attrName>ppt_x</p:attrName>
                                        </p:attrNameLst>
                                      </p:cBhvr>
                                      <p:tavLst>
                                        <p:tav tm="0">
                                          <p:val>
                                            <p:strVal val="#ppt_x"/>
                                          </p:val>
                                        </p:tav>
                                        <p:tav tm="100000">
                                          <p:val>
                                            <p:strVal val="#ppt_x"/>
                                          </p:val>
                                        </p:tav>
                                      </p:tavLst>
                                    </p:anim>
                                    <p:anim calcmode="lin" valueType="num">
                                      <p:cBhvr additive="base">
                                        <p:cTn id="44" dur="500" fill="hold"/>
                                        <p:tgtEl>
                                          <p:spTgt spid="77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78"/>
                                        </p:tgtEl>
                                        <p:attrNameLst>
                                          <p:attrName>style.visibility</p:attrName>
                                        </p:attrNameLst>
                                      </p:cBhvr>
                                      <p:to>
                                        <p:strVal val="visible"/>
                                      </p:to>
                                    </p:set>
                                    <p:anim calcmode="lin" valueType="num">
                                      <p:cBhvr additive="base">
                                        <p:cTn id="47" dur="500" fill="hold"/>
                                        <p:tgtEl>
                                          <p:spTgt spid="778"/>
                                        </p:tgtEl>
                                        <p:attrNameLst>
                                          <p:attrName>ppt_x</p:attrName>
                                        </p:attrNameLst>
                                      </p:cBhvr>
                                      <p:tavLst>
                                        <p:tav tm="0">
                                          <p:val>
                                            <p:strVal val="#ppt_x"/>
                                          </p:val>
                                        </p:tav>
                                        <p:tav tm="100000">
                                          <p:val>
                                            <p:strVal val="#ppt_x"/>
                                          </p:val>
                                        </p:tav>
                                      </p:tavLst>
                                    </p:anim>
                                    <p:anim calcmode="lin" valueType="num">
                                      <p:cBhvr additive="base">
                                        <p:cTn id="48" dur="500" fill="hold"/>
                                        <p:tgtEl>
                                          <p:spTgt spid="77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 grpId="0" animBg="1"/>
      <p:bldP spid="766" grpId="0" build="p"/>
      <p:bldP spid="767" grpId="0"/>
      <p:bldP spid="775" grpId="0" animBg="1"/>
      <p:bldP spid="77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30" name="Picture 29" descr="A tiger walking on a black background&#10;&#10;Description automatically generated with medium confidence">
            <a:extLst>
              <a:ext uri="{FF2B5EF4-FFF2-40B4-BE49-F238E27FC236}">
                <a16:creationId xmlns:a16="http://schemas.microsoft.com/office/drawing/2014/main" id="{B1128E3D-DD80-A90E-B5E3-4DE375FC9383}"/>
              </a:ext>
            </a:extLst>
          </p:cNvPr>
          <p:cNvPicPr>
            <a:picLocks noChangeAspect="1"/>
          </p:cNvPicPr>
          <p:nvPr/>
        </p:nvPicPr>
        <p:blipFill>
          <a:blip r:embed="rId3"/>
          <a:stretch>
            <a:fillRect/>
          </a:stretch>
        </p:blipFill>
        <p:spPr>
          <a:xfrm>
            <a:off x="5398266" y="2685526"/>
            <a:ext cx="4221522" cy="2778277"/>
          </a:xfrm>
          <a:prstGeom prst="rect">
            <a:avLst/>
          </a:prstGeom>
        </p:spPr>
      </p:pic>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37"/>
          <p:cNvPicPr preferRelativeResize="0"/>
          <p:nvPr/>
        </p:nvPicPr>
        <p:blipFill>
          <a:blip r:embed="rId4">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Hoạt động khởi động</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37"/>
          <p:cNvPicPr preferRelativeResize="0"/>
          <p:nvPr/>
        </p:nvPicPr>
        <p:blipFill>
          <a:blip r:embed="rId5">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6">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7">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8">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9">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10">
            <a:alphaModFix/>
          </a:blip>
          <a:stretch>
            <a:fillRect/>
          </a:stretch>
        </p:blipFill>
        <p:spPr>
          <a:xfrm rot="-496173">
            <a:off x="8553819" y="2784038"/>
            <a:ext cx="551316" cy="1845026"/>
          </a:xfrm>
          <a:prstGeom prst="rect">
            <a:avLst/>
          </a:prstGeom>
          <a:noFill/>
          <a:ln>
            <a:noFill/>
          </a:ln>
        </p:spPr>
      </p:pic>
      <p:grpSp>
        <p:nvGrpSpPr>
          <p:cNvPr id="37" name="Google Shape;502;p33">
            <a:extLst>
              <a:ext uri="{FF2B5EF4-FFF2-40B4-BE49-F238E27FC236}">
                <a16:creationId xmlns:a16="http://schemas.microsoft.com/office/drawing/2014/main" id="{242EF068-0CB1-6212-5EFC-56AAA4917CCB}"/>
              </a:ext>
            </a:extLst>
          </p:cNvPr>
          <p:cNvGrpSpPr/>
          <p:nvPr/>
        </p:nvGrpSpPr>
        <p:grpSpPr>
          <a:xfrm>
            <a:off x="900438" y="1440170"/>
            <a:ext cx="3897690" cy="2778276"/>
            <a:chOff x="309900" y="238100"/>
            <a:chExt cx="7048350" cy="5237800"/>
          </a:xfrm>
          <a:solidFill>
            <a:srgbClr val="F5A60B">
              <a:lumMod val="40000"/>
              <a:lumOff val="60000"/>
            </a:srgbClr>
          </a:solidFill>
        </p:grpSpPr>
        <p:sp>
          <p:nvSpPr>
            <p:cNvPr id="38" name="Google Shape;503;p33">
              <a:extLst>
                <a:ext uri="{FF2B5EF4-FFF2-40B4-BE49-F238E27FC236}">
                  <a16:creationId xmlns:a16="http://schemas.microsoft.com/office/drawing/2014/main" id="{361D1AE8-E318-A62B-B12B-4F91EC88B5E4}"/>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04;p33">
              <a:extLst>
                <a:ext uri="{FF2B5EF4-FFF2-40B4-BE49-F238E27FC236}">
                  <a16:creationId xmlns:a16="http://schemas.microsoft.com/office/drawing/2014/main" id="{D5FB22BC-041D-D47E-17A2-6E3B94323E41}"/>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05;p33">
              <a:extLst>
                <a:ext uri="{FF2B5EF4-FFF2-40B4-BE49-F238E27FC236}">
                  <a16:creationId xmlns:a16="http://schemas.microsoft.com/office/drawing/2014/main" id="{070888DF-7908-3055-8B71-A742C176A0C5}"/>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506;p33">
              <a:extLst>
                <a:ext uri="{FF2B5EF4-FFF2-40B4-BE49-F238E27FC236}">
                  <a16:creationId xmlns:a16="http://schemas.microsoft.com/office/drawing/2014/main" id="{256E8581-D306-C830-1433-9FB9211CDFBB}"/>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507;p33">
              <a:extLst>
                <a:ext uri="{FF2B5EF4-FFF2-40B4-BE49-F238E27FC236}">
                  <a16:creationId xmlns:a16="http://schemas.microsoft.com/office/drawing/2014/main" id="{40655A2D-BB02-86AB-CE86-A975A286BAE9}"/>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508;p33">
              <a:extLst>
                <a:ext uri="{FF2B5EF4-FFF2-40B4-BE49-F238E27FC236}">
                  <a16:creationId xmlns:a16="http://schemas.microsoft.com/office/drawing/2014/main" id="{008BB24A-B5BD-D469-E659-9C3EE968476A}"/>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509;p33">
              <a:extLst>
                <a:ext uri="{FF2B5EF4-FFF2-40B4-BE49-F238E27FC236}">
                  <a16:creationId xmlns:a16="http://schemas.microsoft.com/office/drawing/2014/main" id="{E9DD69E7-2C8C-38A4-AD75-31C8ADE04B15}"/>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510;p33">
              <a:extLst>
                <a:ext uri="{FF2B5EF4-FFF2-40B4-BE49-F238E27FC236}">
                  <a16:creationId xmlns:a16="http://schemas.microsoft.com/office/drawing/2014/main" id="{E589779C-123F-83C3-071D-8016CA3B56FB}"/>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511;p33">
              <a:extLst>
                <a:ext uri="{FF2B5EF4-FFF2-40B4-BE49-F238E27FC236}">
                  <a16:creationId xmlns:a16="http://schemas.microsoft.com/office/drawing/2014/main" id="{162C0C07-9902-599D-71E6-18112AEDDF57}"/>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7" name="TextBox 46">
            <a:extLst>
              <a:ext uri="{FF2B5EF4-FFF2-40B4-BE49-F238E27FC236}">
                <a16:creationId xmlns:a16="http://schemas.microsoft.com/office/drawing/2014/main" id="{F0728F65-4619-5ACA-EEA3-BE840FBBFABA}"/>
              </a:ext>
            </a:extLst>
          </p:cNvPr>
          <p:cNvSpPr txBox="1"/>
          <p:nvPr/>
        </p:nvSpPr>
        <p:spPr>
          <a:xfrm>
            <a:off x="1378845" y="2077765"/>
            <a:ext cx="2942407" cy="1815882"/>
          </a:xfrm>
          <a:prstGeom prst="rect">
            <a:avLst/>
          </a:prstGeom>
          <a:noFill/>
        </p:spPr>
        <p:txBody>
          <a:bodyPr wrap="square">
            <a:spAutoFit/>
          </a:bodyPr>
          <a:lstStyle/>
          <a:p>
            <a:pPr algn="ctr"/>
            <a:r>
              <a:rPr lang="en-US" sz="2800" i="1">
                <a:latin typeface="Times New Roman" panose="02020603050405020304" pitchFamily="18" charset="0"/>
                <a:cs typeface="Times New Roman" panose="02020603050405020304" pitchFamily="18" charset="0"/>
              </a:rPr>
              <a:t>Trong cảm nhận của em, hổ là loài động vật như thế nào?</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095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3" name="Google Shape;1373;p68"/>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Times New Roman" panose="02020603050405020304" pitchFamily="18" charset="0"/>
                <a:cs typeface="Times New Roman" panose="02020603050405020304" pitchFamily="18" charset="0"/>
              </a:rPr>
              <a:t>5. Câu 5</a:t>
            </a:r>
            <a:endParaRPr sz="4000" b="1">
              <a:solidFill>
                <a:schemeClr val="dk1"/>
              </a:solidFill>
              <a:latin typeface="Times New Roman" panose="02020603050405020304" pitchFamily="18" charset="0"/>
              <a:cs typeface="Times New Roman" panose="02020603050405020304" pitchFamily="18" charset="0"/>
            </a:endParaRPr>
          </a:p>
        </p:txBody>
      </p:sp>
      <p:pic>
        <p:nvPicPr>
          <p:cNvPr id="1378" name="Google Shape;1378;p68"/>
          <p:cNvPicPr preferRelativeResize="0"/>
          <p:nvPr/>
        </p:nvPicPr>
        <p:blipFill>
          <a:blip r:embed="rId3">
            <a:alphaModFix/>
          </a:blip>
          <a:stretch>
            <a:fillRect/>
          </a:stretch>
        </p:blipFill>
        <p:spPr>
          <a:xfrm>
            <a:off x="734621" y="1345321"/>
            <a:ext cx="734415" cy="548862"/>
          </a:xfrm>
          <a:prstGeom prst="rect">
            <a:avLst/>
          </a:prstGeom>
          <a:noFill/>
          <a:ln>
            <a:noFill/>
          </a:ln>
        </p:spPr>
      </p:pic>
      <p:pic>
        <p:nvPicPr>
          <p:cNvPr id="1380" name="Google Shape;1380;p68"/>
          <p:cNvPicPr preferRelativeResize="0"/>
          <p:nvPr/>
        </p:nvPicPr>
        <p:blipFill>
          <a:blip r:embed="rId4">
            <a:alphaModFix/>
          </a:blip>
          <a:stretch>
            <a:fillRect/>
          </a:stretch>
        </p:blipFill>
        <p:spPr>
          <a:xfrm>
            <a:off x="50819" y="3203025"/>
            <a:ext cx="1643070" cy="1940475"/>
          </a:xfrm>
          <a:prstGeom prst="rect">
            <a:avLst/>
          </a:prstGeom>
          <a:noFill/>
          <a:ln>
            <a:noFill/>
          </a:ln>
        </p:spPr>
      </p:pic>
      <p:pic>
        <p:nvPicPr>
          <p:cNvPr id="1382" name="Google Shape;1382;p68"/>
          <p:cNvPicPr preferRelativeResize="0"/>
          <p:nvPr/>
        </p:nvPicPr>
        <p:blipFill>
          <a:blip r:embed="rId5">
            <a:alphaModFix/>
          </a:blip>
          <a:stretch>
            <a:fillRect/>
          </a:stretch>
        </p:blipFill>
        <p:spPr>
          <a:xfrm rot="-1234352">
            <a:off x="-771975" y="-334431"/>
            <a:ext cx="3423115" cy="960150"/>
          </a:xfrm>
          <a:prstGeom prst="rect">
            <a:avLst/>
          </a:prstGeom>
          <a:noFill/>
          <a:ln>
            <a:noFill/>
          </a:ln>
        </p:spPr>
      </p:pic>
      <p:pic>
        <p:nvPicPr>
          <p:cNvPr id="1383" name="Google Shape;1383;p68"/>
          <p:cNvPicPr preferRelativeResize="0"/>
          <p:nvPr/>
        </p:nvPicPr>
        <p:blipFill rotWithShape="1">
          <a:blip r:embed="rId6">
            <a:alphaModFix/>
          </a:blip>
          <a:srcRect r="69588"/>
          <a:stretch/>
        </p:blipFill>
        <p:spPr>
          <a:xfrm>
            <a:off x="8200575" y="1082000"/>
            <a:ext cx="1040051" cy="4025075"/>
          </a:xfrm>
          <a:prstGeom prst="rect">
            <a:avLst/>
          </a:prstGeom>
          <a:noFill/>
          <a:ln>
            <a:noFill/>
          </a:ln>
        </p:spPr>
      </p:pic>
      <p:pic>
        <p:nvPicPr>
          <p:cNvPr id="1384" name="Google Shape;1384;p68"/>
          <p:cNvPicPr preferRelativeResize="0"/>
          <p:nvPr/>
        </p:nvPicPr>
        <p:blipFill>
          <a:blip r:embed="rId7">
            <a:alphaModFix/>
          </a:blip>
          <a:stretch>
            <a:fillRect/>
          </a:stretch>
        </p:blipFill>
        <p:spPr>
          <a:xfrm rot="-1117195">
            <a:off x="7549019" y="-137599"/>
            <a:ext cx="2055681" cy="1312301"/>
          </a:xfrm>
          <a:prstGeom prst="rect">
            <a:avLst/>
          </a:prstGeom>
          <a:noFill/>
          <a:ln>
            <a:noFill/>
          </a:ln>
        </p:spPr>
      </p:pic>
      <p:pic>
        <p:nvPicPr>
          <p:cNvPr id="1385" name="Google Shape;1385;p68"/>
          <p:cNvPicPr preferRelativeResize="0"/>
          <p:nvPr/>
        </p:nvPicPr>
        <p:blipFill rotWithShape="1">
          <a:blip r:embed="rId8">
            <a:alphaModFix/>
          </a:blip>
          <a:srcRect r="13096" b="26199"/>
          <a:stretch/>
        </p:blipFill>
        <p:spPr>
          <a:xfrm>
            <a:off x="4964053" y="4432175"/>
            <a:ext cx="4275195" cy="828000"/>
          </a:xfrm>
          <a:prstGeom prst="rect">
            <a:avLst/>
          </a:prstGeom>
          <a:noFill/>
          <a:ln>
            <a:noFill/>
          </a:ln>
        </p:spPr>
      </p:pic>
      <p:pic>
        <p:nvPicPr>
          <p:cNvPr id="1386" name="Google Shape;1386;p68"/>
          <p:cNvPicPr preferRelativeResize="0"/>
          <p:nvPr/>
        </p:nvPicPr>
        <p:blipFill>
          <a:blip r:embed="rId9">
            <a:alphaModFix/>
          </a:blip>
          <a:stretch>
            <a:fillRect/>
          </a:stretch>
        </p:blipFill>
        <p:spPr>
          <a:xfrm rot="-10187284">
            <a:off x="104123" y="-222065"/>
            <a:ext cx="814657" cy="2091460"/>
          </a:xfrm>
          <a:prstGeom prst="rect">
            <a:avLst/>
          </a:prstGeom>
          <a:noFill/>
          <a:ln>
            <a:noFill/>
          </a:ln>
        </p:spPr>
      </p:pic>
      <p:pic>
        <p:nvPicPr>
          <p:cNvPr id="1387" name="Google Shape;1387;p68"/>
          <p:cNvPicPr preferRelativeResize="0"/>
          <p:nvPr/>
        </p:nvPicPr>
        <p:blipFill>
          <a:blip r:embed="rId10">
            <a:alphaModFix/>
          </a:blip>
          <a:stretch>
            <a:fillRect/>
          </a:stretch>
        </p:blipFill>
        <p:spPr>
          <a:xfrm rot="-1160074">
            <a:off x="666790" y="262684"/>
            <a:ext cx="1595250" cy="1496725"/>
          </a:xfrm>
          <a:prstGeom prst="rect">
            <a:avLst/>
          </a:prstGeom>
          <a:noFill/>
          <a:ln>
            <a:noFill/>
          </a:ln>
        </p:spPr>
      </p:pic>
      <p:graphicFrame>
        <p:nvGraphicFramePr>
          <p:cNvPr id="32" name="Table 32">
            <a:extLst>
              <a:ext uri="{FF2B5EF4-FFF2-40B4-BE49-F238E27FC236}">
                <a16:creationId xmlns:a16="http://schemas.microsoft.com/office/drawing/2014/main" id="{F4F05DD1-AA97-AFB4-551D-03930AEDA2C6}"/>
              </a:ext>
            </a:extLst>
          </p:cNvPr>
          <p:cNvGraphicFramePr>
            <a:graphicFrameLocks noGrp="1"/>
          </p:cNvGraphicFramePr>
          <p:nvPr>
            <p:extLst>
              <p:ext uri="{D42A27DB-BD31-4B8C-83A1-F6EECF244321}">
                <p14:modId xmlns:p14="http://schemas.microsoft.com/office/powerpoint/2010/main" val="272482128"/>
              </p:ext>
            </p:extLst>
          </p:nvPr>
        </p:nvGraphicFramePr>
        <p:xfrm>
          <a:off x="1739653" y="1515057"/>
          <a:ext cx="6669726" cy="3378799"/>
        </p:xfrm>
        <a:graphic>
          <a:graphicData uri="http://schemas.openxmlformats.org/drawingml/2006/table">
            <a:tbl>
              <a:tblPr firstRow="1" bandRow="1">
                <a:tableStyleId>{78139DE8-1020-4DAD-836B-5EDFF4D24508}</a:tableStyleId>
              </a:tblPr>
              <a:tblGrid>
                <a:gridCol w="1393291">
                  <a:extLst>
                    <a:ext uri="{9D8B030D-6E8A-4147-A177-3AD203B41FA5}">
                      <a16:colId xmlns:a16="http://schemas.microsoft.com/office/drawing/2014/main" val="3124275197"/>
                    </a:ext>
                  </a:extLst>
                </a:gridCol>
                <a:gridCol w="5276435">
                  <a:extLst>
                    <a:ext uri="{9D8B030D-6E8A-4147-A177-3AD203B41FA5}">
                      <a16:colId xmlns:a16="http://schemas.microsoft.com/office/drawing/2014/main" val="372220595"/>
                    </a:ext>
                  </a:extLst>
                </a:gridCol>
              </a:tblGrid>
              <a:tr h="1458559">
                <a:tc>
                  <a:txBody>
                    <a:bodyPr/>
                    <a:lstStyle/>
                    <a:p>
                      <a:pPr algn="ctr"/>
                      <a:r>
                        <a:rPr lang="en-US" sz="2000" b="1" i="1"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Điểm tương đồng của hai câu chuyện</a:t>
                      </a:r>
                      <a:endParaRPr lang="en-US" sz="2000" b="1" i="1">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FFFED"/>
                    </a:solidFill>
                  </a:tcPr>
                </a:tc>
                <a:tc>
                  <a:txBody>
                    <a:bodyPr/>
                    <a:lstStyle/>
                    <a:p>
                      <a:pPr algn="just"/>
                      <a:r>
                        <a:rPr lang="en-US" sz="20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Có nhân vật con hổ (một loài vật hung dữ, có thể tấn công, làm hại con người) đang trong tình huống khó khăn, cần sự giúp đỡ.</a:t>
                      </a:r>
                    </a:p>
                    <a:p>
                      <a:pPr algn="just"/>
                      <a:r>
                        <a:rPr lang="en-US" sz="20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Sau khi được con người giúp đỡ, con hổ cũng biết đến ơn đáp nghĩa bằng cảm xúc chân thành và sâu sắc.</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8F8D4"/>
                    </a:solidFill>
                  </a:tcPr>
                </a:tc>
                <a:extLst>
                  <a:ext uri="{0D108BD9-81ED-4DB2-BD59-A6C34878D82A}">
                    <a16:rowId xmlns:a16="http://schemas.microsoft.com/office/drawing/2014/main" val="50243104"/>
                  </a:ext>
                </a:extLst>
              </a:tr>
              <a:tr h="1458559">
                <a:tc>
                  <a:txBody>
                    <a:bodyPr/>
                    <a:lstStyle/>
                    <a:p>
                      <a:pPr algn="ctr"/>
                      <a:r>
                        <a:rPr lang="en-US" sz="2000" b="1" i="1"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Bài học chung của hai câu chuyện</a:t>
                      </a:r>
                      <a:endParaRPr lang="en-US" sz="2000" b="1" i="1">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FFFED"/>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phải biết tri ân, biết đền đáp những người giúp đỡ mình, làm những điều tốt đẹp cho mình (nếu ai không biết đạo lí này thì không bằng loài dã thú).</a:t>
                      </a:r>
                    </a:p>
                    <a:p>
                      <a:pPr algn="just"/>
                      <a:endParaRPr lang="en-US" sz="2000">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8F8D4"/>
                    </a:solidFill>
                  </a:tcPr>
                </a:tc>
                <a:extLst>
                  <a:ext uri="{0D108BD9-81ED-4DB2-BD59-A6C34878D82A}">
                    <a16:rowId xmlns:a16="http://schemas.microsoft.com/office/drawing/2014/main" val="19580399"/>
                  </a:ext>
                </a:extLst>
              </a:tr>
            </a:tbl>
          </a:graphicData>
        </a:graphic>
      </p:graphicFrame>
    </p:spTree>
    <p:extLst>
      <p:ext uri="{BB962C8B-B14F-4D97-AF65-F5344CB8AC3E}">
        <p14:creationId xmlns:p14="http://schemas.microsoft.com/office/powerpoint/2010/main" val="3922250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80">
                                          <p:stCondLst>
                                            <p:cond delay="0"/>
                                          </p:stCondLst>
                                        </p:cTn>
                                        <p:tgtEl>
                                          <p:spTgt spid="32"/>
                                        </p:tgtEl>
                                      </p:cBhvr>
                                    </p:animEffect>
                                    <p:anim calcmode="lin" valueType="num">
                                      <p:cBhvr>
                                        <p:cTn id="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3" dur="26">
                                          <p:stCondLst>
                                            <p:cond delay="650"/>
                                          </p:stCondLst>
                                        </p:cTn>
                                        <p:tgtEl>
                                          <p:spTgt spid="32"/>
                                        </p:tgtEl>
                                      </p:cBhvr>
                                      <p:to x="100000" y="60000"/>
                                    </p:animScale>
                                    <p:animScale>
                                      <p:cBhvr>
                                        <p:cTn id="14" dur="166" decel="50000">
                                          <p:stCondLst>
                                            <p:cond delay="676"/>
                                          </p:stCondLst>
                                        </p:cTn>
                                        <p:tgtEl>
                                          <p:spTgt spid="32"/>
                                        </p:tgtEl>
                                      </p:cBhvr>
                                      <p:to x="100000" y="100000"/>
                                    </p:animScale>
                                    <p:animScale>
                                      <p:cBhvr>
                                        <p:cTn id="15" dur="26">
                                          <p:stCondLst>
                                            <p:cond delay="1312"/>
                                          </p:stCondLst>
                                        </p:cTn>
                                        <p:tgtEl>
                                          <p:spTgt spid="32"/>
                                        </p:tgtEl>
                                      </p:cBhvr>
                                      <p:to x="100000" y="80000"/>
                                    </p:animScale>
                                    <p:animScale>
                                      <p:cBhvr>
                                        <p:cTn id="16" dur="166" decel="50000">
                                          <p:stCondLst>
                                            <p:cond delay="1338"/>
                                          </p:stCondLst>
                                        </p:cTn>
                                        <p:tgtEl>
                                          <p:spTgt spid="32"/>
                                        </p:tgtEl>
                                      </p:cBhvr>
                                      <p:to x="100000" y="100000"/>
                                    </p:animScale>
                                    <p:animScale>
                                      <p:cBhvr>
                                        <p:cTn id="17" dur="26">
                                          <p:stCondLst>
                                            <p:cond delay="1642"/>
                                          </p:stCondLst>
                                        </p:cTn>
                                        <p:tgtEl>
                                          <p:spTgt spid="32"/>
                                        </p:tgtEl>
                                      </p:cBhvr>
                                      <p:to x="100000" y="90000"/>
                                    </p:animScale>
                                    <p:animScale>
                                      <p:cBhvr>
                                        <p:cTn id="18" dur="166" decel="50000">
                                          <p:stCondLst>
                                            <p:cond delay="1668"/>
                                          </p:stCondLst>
                                        </p:cTn>
                                        <p:tgtEl>
                                          <p:spTgt spid="32"/>
                                        </p:tgtEl>
                                      </p:cBhvr>
                                      <p:to x="100000" y="100000"/>
                                    </p:animScale>
                                    <p:animScale>
                                      <p:cBhvr>
                                        <p:cTn id="19" dur="26">
                                          <p:stCondLst>
                                            <p:cond delay="1808"/>
                                          </p:stCondLst>
                                        </p:cTn>
                                        <p:tgtEl>
                                          <p:spTgt spid="32"/>
                                        </p:tgtEl>
                                      </p:cBhvr>
                                      <p:to x="100000" y="95000"/>
                                    </p:animScale>
                                    <p:animScale>
                                      <p:cBhvr>
                                        <p:cTn id="20"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grpSp>
        <p:nvGrpSpPr>
          <p:cNvPr id="613" name="Google Shape;613;p41"/>
          <p:cNvGrpSpPr/>
          <p:nvPr/>
        </p:nvGrpSpPr>
        <p:grpSpPr>
          <a:xfrm>
            <a:off x="617604" y="541792"/>
            <a:ext cx="4059957" cy="4059912"/>
            <a:chOff x="1168475" y="253275"/>
            <a:chExt cx="448500" cy="448500"/>
          </a:xfrm>
        </p:grpSpPr>
        <p:sp>
          <p:nvSpPr>
            <p:cNvPr id="614" name="Google Shape;614;p41"/>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a:off x="1195625" y="280425"/>
              <a:ext cx="394200" cy="394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 name="Google Shape;616;p41"/>
          <p:cNvSpPr/>
          <p:nvPr/>
        </p:nvSpPr>
        <p:spPr>
          <a:xfrm>
            <a:off x="4883575" y="699850"/>
            <a:ext cx="3547200" cy="1288500"/>
          </a:xfrm>
          <a:prstGeom prst="roundRect">
            <a:avLst>
              <a:gd name="adj" fmla="val 9721"/>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1"/>
          <p:cNvSpPr txBox="1">
            <a:spLocks noGrp="1"/>
          </p:cNvSpPr>
          <p:nvPr>
            <p:ph type="title"/>
          </p:nvPr>
        </p:nvSpPr>
        <p:spPr>
          <a:xfrm>
            <a:off x="4883575" y="791650"/>
            <a:ext cx="3547200" cy="110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5. Câu 5</a:t>
            </a:r>
            <a:endParaRPr sz="3600" b="1">
              <a:latin typeface="Times New Roman" panose="02020603050405020304" pitchFamily="18" charset="0"/>
              <a:cs typeface="Times New Roman" panose="02020603050405020304" pitchFamily="18" charset="0"/>
            </a:endParaRPr>
          </a:p>
        </p:txBody>
      </p:sp>
      <p:sp>
        <p:nvSpPr>
          <p:cNvPr id="618" name="Google Shape;618;p41"/>
          <p:cNvSpPr txBox="1">
            <a:spLocks noGrp="1"/>
          </p:cNvSpPr>
          <p:nvPr>
            <p:ph type="body" idx="1"/>
          </p:nvPr>
        </p:nvSpPr>
        <p:spPr>
          <a:xfrm>
            <a:off x="4732757" y="2169304"/>
            <a:ext cx="3848835" cy="2189100"/>
          </a:xfrm>
          <a:prstGeom prst="rect">
            <a:avLst/>
          </a:prstGeom>
        </p:spPr>
        <p:txBody>
          <a:bodyPr spcFirstLastPara="1" wrap="square" lIns="91425" tIns="91425" rIns="91425" bIns="91425" anchor="t" anchorCtr="0">
            <a:noAutofit/>
          </a:bodyPr>
          <a:lstStyle/>
          <a:p>
            <a:pPr algn="just"/>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Theo em, nếu bớt đi một câu chuyện, ý nghĩa của văn bản có thể bị ảnh hưởng như thế nào?</a:t>
            </a:r>
            <a:endParaRPr lang="en-US" sz="2800">
              <a:effectLst/>
              <a:latin typeface=".VnTime"/>
              <a:ea typeface="Times New Roman" panose="02020603050405020304" pitchFamily="18" charset="0"/>
              <a:cs typeface="Times New Roman" panose="02020603050405020304" pitchFamily="18" charset="0"/>
            </a:endParaRPr>
          </a:p>
        </p:txBody>
      </p:sp>
      <p:sp>
        <p:nvSpPr>
          <p:cNvPr id="620" name="Google Shape;620;p41"/>
          <p:cNvSpPr/>
          <p:nvPr/>
        </p:nvSpPr>
        <p:spPr>
          <a:xfrm>
            <a:off x="7413113"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1" name="Google Shape;621;p41"/>
          <p:cNvPicPr preferRelativeResize="0"/>
          <p:nvPr/>
        </p:nvPicPr>
        <p:blipFill>
          <a:blip r:embed="rId3">
            <a:alphaModFix/>
          </a:blip>
          <a:stretch>
            <a:fillRect/>
          </a:stretch>
        </p:blipFill>
        <p:spPr>
          <a:xfrm rot="1446199">
            <a:off x="2292976" y="444749"/>
            <a:ext cx="1199645" cy="1183106"/>
          </a:xfrm>
          <a:prstGeom prst="rect">
            <a:avLst/>
          </a:prstGeom>
          <a:noFill/>
          <a:ln>
            <a:noFill/>
          </a:ln>
        </p:spPr>
      </p:pic>
      <p:pic>
        <p:nvPicPr>
          <p:cNvPr id="622" name="Google Shape;622;p41"/>
          <p:cNvPicPr preferRelativeResize="0"/>
          <p:nvPr/>
        </p:nvPicPr>
        <p:blipFill>
          <a:blip r:embed="rId3">
            <a:alphaModFix/>
          </a:blip>
          <a:stretch>
            <a:fillRect/>
          </a:stretch>
        </p:blipFill>
        <p:spPr>
          <a:xfrm rot="-1096134" flipH="1">
            <a:off x="3044589" y="3802173"/>
            <a:ext cx="1199645" cy="1183106"/>
          </a:xfrm>
          <a:prstGeom prst="rect">
            <a:avLst/>
          </a:prstGeom>
          <a:noFill/>
          <a:ln>
            <a:noFill/>
          </a:ln>
        </p:spPr>
      </p:pic>
      <p:pic>
        <p:nvPicPr>
          <p:cNvPr id="623" name="Google Shape;623;p41"/>
          <p:cNvPicPr preferRelativeResize="0"/>
          <p:nvPr/>
        </p:nvPicPr>
        <p:blipFill rotWithShape="1">
          <a:blip r:embed="rId4">
            <a:alphaModFix/>
          </a:blip>
          <a:srcRect b="7166"/>
          <a:stretch/>
        </p:blipFill>
        <p:spPr>
          <a:xfrm>
            <a:off x="-673100" y="659800"/>
            <a:ext cx="2634025" cy="4572099"/>
          </a:xfrm>
          <a:prstGeom prst="rect">
            <a:avLst/>
          </a:prstGeom>
          <a:noFill/>
          <a:ln>
            <a:noFill/>
          </a:ln>
        </p:spPr>
      </p:pic>
      <p:pic>
        <p:nvPicPr>
          <p:cNvPr id="624" name="Google Shape;624;p41"/>
          <p:cNvPicPr preferRelativeResize="0"/>
          <p:nvPr/>
        </p:nvPicPr>
        <p:blipFill>
          <a:blip r:embed="rId5">
            <a:alphaModFix/>
          </a:blip>
          <a:stretch>
            <a:fillRect/>
          </a:stretch>
        </p:blipFill>
        <p:spPr>
          <a:xfrm>
            <a:off x="244837" y="3967828"/>
            <a:ext cx="1141050" cy="1263192"/>
          </a:xfrm>
          <a:prstGeom prst="rect">
            <a:avLst/>
          </a:prstGeom>
          <a:noFill/>
          <a:ln>
            <a:noFill/>
          </a:ln>
        </p:spPr>
      </p:pic>
      <p:pic>
        <p:nvPicPr>
          <p:cNvPr id="2" name="Picture 1">
            <a:extLst>
              <a:ext uri="{FF2B5EF4-FFF2-40B4-BE49-F238E27FC236}">
                <a16:creationId xmlns:a16="http://schemas.microsoft.com/office/drawing/2014/main" id="{C55A472E-D24A-E983-5552-A6C1A61B7921}"/>
              </a:ext>
            </a:extLst>
          </p:cNvPr>
          <p:cNvPicPr>
            <a:picLocks noChangeAspect="1"/>
          </p:cNvPicPr>
          <p:nvPr/>
        </p:nvPicPr>
        <p:blipFill>
          <a:blip r:embed="rId6"/>
          <a:stretch>
            <a:fillRect/>
          </a:stretch>
        </p:blipFill>
        <p:spPr>
          <a:xfrm>
            <a:off x="1335676" y="1203834"/>
            <a:ext cx="2911391" cy="3253780"/>
          </a:xfrm>
          <a:prstGeom prst="rect">
            <a:avLst/>
          </a:prstGeom>
        </p:spPr>
      </p:pic>
    </p:spTree>
    <p:extLst>
      <p:ext uri="{BB962C8B-B14F-4D97-AF65-F5344CB8AC3E}">
        <p14:creationId xmlns:p14="http://schemas.microsoft.com/office/powerpoint/2010/main" val="3803667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anim calcmode="lin" valueType="num">
                                      <p:cBhvr additive="base">
                                        <p:cTn id="7" dur="500" fill="hold"/>
                                        <p:tgtEl>
                                          <p:spTgt spid="613"/>
                                        </p:tgtEl>
                                        <p:attrNameLst>
                                          <p:attrName>ppt_x</p:attrName>
                                        </p:attrNameLst>
                                      </p:cBhvr>
                                      <p:tavLst>
                                        <p:tav tm="0">
                                          <p:val>
                                            <p:strVal val="#ppt_x"/>
                                          </p:val>
                                        </p:tav>
                                        <p:tav tm="100000">
                                          <p:val>
                                            <p:strVal val="#ppt_x"/>
                                          </p:val>
                                        </p:tav>
                                      </p:tavLst>
                                    </p:anim>
                                    <p:anim calcmode="lin" valueType="num">
                                      <p:cBhvr additive="base">
                                        <p:cTn id="8" dur="500" fill="hold"/>
                                        <p:tgtEl>
                                          <p:spTgt spid="6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6"/>
                                        </p:tgtEl>
                                        <p:attrNameLst>
                                          <p:attrName>style.visibility</p:attrName>
                                        </p:attrNameLst>
                                      </p:cBhvr>
                                      <p:to>
                                        <p:strVal val="visible"/>
                                      </p:to>
                                    </p:set>
                                    <p:anim calcmode="lin" valueType="num">
                                      <p:cBhvr additive="base">
                                        <p:cTn id="11" dur="500" fill="hold"/>
                                        <p:tgtEl>
                                          <p:spTgt spid="616"/>
                                        </p:tgtEl>
                                        <p:attrNameLst>
                                          <p:attrName>ppt_x</p:attrName>
                                        </p:attrNameLst>
                                      </p:cBhvr>
                                      <p:tavLst>
                                        <p:tav tm="0">
                                          <p:val>
                                            <p:strVal val="#ppt_x"/>
                                          </p:val>
                                        </p:tav>
                                        <p:tav tm="100000">
                                          <p:val>
                                            <p:strVal val="#ppt_x"/>
                                          </p:val>
                                        </p:tav>
                                      </p:tavLst>
                                    </p:anim>
                                    <p:anim calcmode="lin" valueType="num">
                                      <p:cBhvr additive="base">
                                        <p:cTn id="12" dur="500" fill="hold"/>
                                        <p:tgtEl>
                                          <p:spTgt spid="6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17"/>
                                        </p:tgtEl>
                                        <p:attrNameLst>
                                          <p:attrName>style.visibility</p:attrName>
                                        </p:attrNameLst>
                                      </p:cBhvr>
                                      <p:to>
                                        <p:strVal val="visible"/>
                                      </p:to>
                                    </p:set>
                                    <p:anim calcmode="lin" valueType="num">
                                      <p:cBhvr additive="base">
                                        <p:cTn id="15" dur="500" fill="hold"/>
                                        <p:tgtEl>
                                          <p:spTgt spid="617"/>
                                        </p:tgtEl>
                                        <p:attrNameLst>
                                          <p:attrName>ppt_x</p:attrName>
                                        </p:attrNameLst>
                                      </p:cBhvr>
                                      <p:tavLst>
                                        <p:tav tm="0">
                                          <p:val>
                                            <p:strVal val="#ppt_x"/>
                                          </p:val>
                                        </p:tav>
                                        <p:tav tm="100000">
                                          <p:val>
                                            <p:strVal val="#ppt_x"/>
                                          </p:val>
                                        </p:tav>
                                      </p:tavLst>
                                    </p:anim>
                                    <p:anim calcmode="lin" valueType="num">
                                      <p:cBhvr additive="base">
                                        <p:cTn id="16" dur="500" fill="hold"/>
                                        <p:tgtEl>
                                          <p:spTgt spid="6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18">
                                            <p:txEl>
                                              <p:pRg st="0" end="0"/>
                                            </p:txEl>
                                          </p:spTgt>
                                        </p:tgtEl>
                                        <p:attrNameLst>
                                          <p:attrName>style.visibility</p:attrName>
                                        </p:attrNameLst>
                                      </p:cBhvr>
                                      <p:to>
                                        <p:strVal val="visible"/>
                                      </p:to>
                                    </p:set>
                                    <p:anim calcmode="lin" valueType="num">
                                      <p:cBhvr additive="base">
                                        <p:cTn id="19" dur="500" fill="hold"/>
                                        <p:tgtEl>
                                          <p:spTgt spid="6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8">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20"/>
                                        </p:tgtEl>
                                        <p:attrNameLst>
                                          <p:attrName>style.visibility</p:attrName>
                                        </p:attrNameLst>
                                      </p:cBhvr>
                                      <p:to>
                                        <p:strVal val="visible"/>
                                      </p:to>
                                    </p:set>
                                    <p:anim calcmode="lin" valueType="num">
                                      <p:cBhvr additive="base">
                                        <p:cTn id="23" dur="500" fill="hold"/>
                                        <p:tgtEl>
                                          <p:spTgt spid="620"/>
                                        </p:tgtEl>
                                        <p:attrNameLst>
                                          <p:attrName>ppt_x</p:attrName>
                                        </p:attrNameLst>
                                      </p:cBhvr>
                                      <p:tavLst>
                                        <p:tav tm="0">
                                          <p:val>
                                            <p:strVal val="#ppt_x"/>
                                          </p:val>
                                        </p:tav>
                                        <p:tav tm="100000">
                                          <p:val>
                                            <p:strVal val="#ppt_x"/>
                                          </p:val>
                                        </p:tav>
                                      </p:tavLst>
                                    </p:anim>
                                    <p:anim calcmode="lin" valueType="num">
                                      <p:cBhvr additive="base">
                                        <p:cTn id="24" dur="500" fill="hold"/>
                                        <p:tgtEl>
                                          <p:spTgt spid="6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21"/>
                                        </p:tgtEl>
                                        <p:attrNameLst>
                                          <p:attrName>style.visibility</p:attrName>
                                        </p:attrNameLst>
                                      </p:cBhvr>
                                      <p:to>
                                        <p:strVal val="visible"/>
                                      </p:to>
                                    </p:set>
                                    <p:anim calcmode="lin" valueType="num">
                                      <p:cBhvr additive="base">
                                        <p:cTn id="27" dur="500" fill="hold"/>
                                        <p:tgtEl>
                                          <p:spTgt spid="621"/>
                                        </p:tgtEl>
                                        <p:attrNameLst>
                                          <p:attrName>ppt_x</p:attrName>
                                        </p:attrNameLst>
                                      </p:cBhvr>
                                      <p:tavLst>
                                        <p:tav tm="0">
                                          <p:val>
                                            <p:strVal val="#ppt_x"/>
                                          </p:val>
                                        </p:tav>
                                        <p:tav tm="100000">
                                          <p:val>
                                            <p:strVal val="#ppt_x"/>
                                          </p:val>
                                        </p:tav>
                                      </p:tavLst>
                                    </p:anim>
                                    <p:anim calcmode="lin" valueType="num">
                                      <p:cBhvr additive="base">
                                        <p:cTn id="28" dur="500" fill="hold"/>
                                        <p:tgtEl>
                                          <p:spTgt spid="6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22"/>
                                        </p:tgtEl>
                                        <p:attrNameLst>
                                          <p:attrName>style.visibility</p:attrName>
                                        </p:attrNameLst>
                                      </p:cBhvr>
                                      <p:to>
                                        <p:strVal val="visible"/>
                                      </p:to>
                                    </p:set>
                                    <p:anim calcmode="lin" valueType="num">
                                      <p:cBhvr additive="base">
                                        <p:cTn id="31" dur="500" fill="hold"/>
                                        <p:tgtEl>
                                          <p:spTgt spid="622"/>
                                        </p:tgtEl>
                                        <p:attrNameLst>
                                          <p:attrName>ppt_x</p:attrName>
                                        </p:attrNameLst>
                                      </p:cBhvr>
                                      <p:tavLst>
                                        <p:tav tm="0">
                                          <p:val>
                                            <p:strVal val="#ppt_x"/>
                                          </p:val>
                                        </p:tav>
                                        <p:tav tm="100000">
                                          <p:val>
                                            <p:strVal val="#ppt_x"/>
                                          </p:val>
                                        </p:tav>
                                      </p:tavLst>
                                    </p:anim>
                                    <p:anim calcmode="lin" valueType="num">
                                      <p:cBhvr additive="base">
                                        <p:cTn id="32" dur="500" fill="hold"/>
                                        <p:tgtEl>
                                          <p:spTgt spid="6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23"/>
                                        </p:tgtEl>
                                        <p:attrNameLst>
                                          <p:attrName>style.visibility</p:attrName>
                                        </p:attrNameLst>
                                      </p:cBhvr>
                                      <p:to>
                                        <p:strVal val="visible"/>
                                      </p:to>
                                    </p:set>
                                    <p:anim calcmode="lin" valueType="num">
                                      <p:cBhvr additive="base">
                                        <p:cTn id="35" dur="500" fill="hold"/>
                                        <p:tgtEl>
                                          <p:spTgt spid="623"/>
                                        </p:tgtEl>
                                        <p:attrNameLst>
                                          <p:attrName>ppt_x</p:attrName>
                                        </p:attrNameLst>
                                      </p:cBhvr>
                                      <p:tavLst>
                                        <p:tav tm="0">
                                          <p:val>
                                            <p:strVal val="#ppt_x"/>
                                          </p:val>
                                        </p:tav>
                                        <p:tav tm="100000">
                                          <p:val>
                                            <p:strVal val="#ppt_x"/>
                                          </p:val>
                                        </p:tav>
                                      </p:tavLst>
                                    </p:anim>
                                    <p:anim calcmode="lin" valueType="num">
                                      <p:cBhvr additive="base">
                                        <p:cTn id="36" dur="500" fill="hold"/>
                                        <p:tgtEl>
                                          <p:spTgt spid="62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24"/>
                                        </p:tgtEl>
                                        <p:attrNameLst>
                                          <p:attrName>style.visibility</p:attrName>
                                        </p:attrNameLst>
                                      </p:cBhvr>
                                      <p:to>
                                        <p:strVal val="visible"/>
                                      </p:to>
                                    </p:set>
                                    <p:anim calcmode="lin" valueType="num">
                                      <p:cBhvr additive="base">
                                        <p:cTn id="39" dur="500" fill="hold"/>
                                        <p:tgtEl>
                                          <p:spTgt spid="624"/>
                                        </p:tgtEl>
                                        <p:attrNameLst>
                                          <p:attrName>ppt_x</p:attrName>
                                        </p:attrNameLst>
                                      </p:cBhvr>
                                      <p:tavLst>
                                        <p:tav tm="0">
                                          <p:val>
                                            <p:strVal val="#ppt_x"/>
                                          </p:val>
                                        </p:tav>
                                        <p:tav tm="100000">
                                          <p:val>
                                            <p:strVal val="#ppt_x"/>
                                          </p:val>
                                        </p:tav>
                                      </p:tavLst>
                                    </p:anim>
                                    <p:anim calcmode="lin" valueType="num">
                                      <p:cBhvr additive="base">
                                        <p:cTn id="40" dur="500" fill="hold"/>
                                        <p:tgtEl>
                                          <p:spTgt spid="62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animBg="1"/>
      <p:bldP spid="617" grpId="0"/>
      <p:bldP spid="618" grpId="0" build="p"/>
      <p:bldP spid="6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1" name="Google Shape;1371;p68"/>
          <p:cNvSpPr/>
          <p:nvPr/>
        </p:nvSpPr>
        <p:spPr>
          <a:xfrm>
            <a:off x="720000" y="1958651"/>
            <a:ext cx="7870500" cy="1101692"/>
          </a:xfrm>
          <a:prstGeom prst="roundRect">
            <a:avLst>
              <a:gd name="adj" fmla="val 16667"/>
            </a:avLst>
          </a:prstGeom>
          <a:solidFill>
            <a:srgbClr val="EFFF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8"/>
          <p:cNvSpPr/>
          <p:nvPr/>
        </p:nvSpPr>
        <p:spPr>
          <a:xfrm>
            <a:off x="636750" y="3438478"/>
            <a:ext cx="7870500" cy="1110735"/>
          </a:xfrm>
          <a:prstGeom prst="roundRect">
            <a:avLst>
              <a:gd name="adj" fmla="val 16667"/>
            </a:avLst>
          </a:prstGeom>
          <a:solidFill>
            <a:srgbClr val="EFFF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8"/>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Times New Roman" panose="02020603050405020304" pitchFamily="18" charset="0"/>
                <a:cs typeface="Times New Roman" panose="02020603050405020304" pitchFamily="18" charset="0"/>
              </a:rPr>
              <a:t>5. Câu 5</a:t>
            </a:r>
            <a:endParaRPr sz="4000" b="1">
              <a:solidFill>
                <a:schemeClr val="dk1"/>
              </a:solidFill>
              <a:latin typeface="Times New Roman" panose="02020603050405020304" pitchFamily="18" charset="0"/>
              <a:cs typeface="Times New Roman" panose="02020603050405020304" pitchFamily="18" charset="0"/>
            </a:endParaRPr>
          </a:p>
        </p:txBody>
      </p:sp>
      <p:sp>
        <p:nvSpPr>
          <p:cNvPr id="1376" name="Google Shape;1376;p68"/>
          <p:cNvSpPr txBox="1">
            <a:spLocks noGrp="1"/>
          </p:cNvSpPr>
          <p:nvPr>
            <p:ph type="subTitle" idx="4294967295"/>
          </p:nvPr>
        </p:nvSpPr>
        <p:spPr>
          <a:xfrm>
            <a:off x="892350" y="1958663"/>
            <a:ext cx="5991300" cy="800400"/>
          </a:xfrm>
          <a:prstGeom prst="rect">
            <a:avLst/>
          </a:prstGeom>
        </p:spPr>
        <p:txBody>
          <a:bodyPr spcFirstLastPara="1" wrap="square" lIns="91425" tIns="91425" rIns="91425" bIns="91425" anchor="t" anchorCtr="0">
            <a:noAutofit/>
          </a:bodyPr>
          <a:lstStyle/>
          <a:p>
            <a:pPr marL="0" indent="0" algn="just">
              <a:buNone/>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VB sẽ bị mất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khả năng nhấn mạnh b</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học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ạo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í</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 người (hai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u chuyện nhận ơn v</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trả ơn khi so với một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u chuyện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ơn lẻ sẽ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khả n</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ă</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ng nhấn mạnh cao hơn).</a:t>
            </a:r>
            <a:endParaRPr lang="en-US" sz="2000">
              <a:effectLst/>
              <a:latin typeface=".VnTime"/>
              <a:ea typeface="Times New Roman" panose="02020603050405020304" pitchFamily="18" charset="0"/>
              <a:cs typeface="Times New Roman" panose="02020603050405020304" pitchFamily="18" charset="0"/>
            </a:endParaRPr>
          </a:p>
          <a:p>
            <a:pPr marL="0" lvl="0" indent="0" algn="just" rtl="0">
              <a:spcBef>
                <a:spcPts val="0"/>
              </a:spcBef>
              <a:spcAft>
                <a:spcPts val="0"/>
              </a:spcAft>
              <a:buNone/>
            </a:pPr>
            <a:r>
              <a:rPr lang="en" sz="1600"/>
              <a:t>.”</a:t>
            </a:r>
            <a:endParaRPr sz="1600"/>
          </a:p>
        </p:txBody>
      </p:sp>
      <p:sp>
        <p:nvSpPr>
          <p:cNvPr id="1377" name="Google Shape;1377;p68"/>
          <p:cNvSpPr txBox="1">
            <a:spLocks noGrp="1"/>
          </p:cNvSpPr>
          <p:nvPr>
            <p:ph type="subTitle" idx="4294967295"/>
          </p:nvPr>
        </p:nvSpPr>
        <p:spPr>
          <a:xfrm>
            <a:off x="1916208" y="3494717"/>
            <a:ext cx="6416152" cy="878100"/>
          </a:xfrm>
          <a:prstGeom prst="rect">
            <a:avLst/>
          </a:prstGeom>
        </p:spPr>
        <p:txBody>
          <a:bodyPr spcFirstLastPara="1" wrap="square" lIns="91425" tIns="91425" rIns="91425" bIns="91425" anchor="t" anchorCtr="0">
            <a:noAutofit/>
          </a:bodyPr>
          <a:lstStyle/>
          <a:p>
            <a:pPr marL="139700" indent="0" algn="just">
              <a:buNone/>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VB sẽ khiến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u chuyện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con hổ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nghĩa</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â</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u chuyện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biệt.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iều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ảnh hưởng tới nhận thức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ạo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í</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 người mà ai cũng cần c</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ó</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nhận ơn th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ì</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phải biết trả ơn.</a:t>
            </a:r>
            <a:endParaRPr lang="en-US" sz="2000">
              <a:effectLst/>
              <a:latin typeface=".VnTime"/>
              <a:ea typeface="Times New Roman" panose="02020603050405020304" pitchFamily="18" charset="0"/>
              <a:cs typeface="Times New Roman" panose="02020603050405020304" pitchFamily="18" charset="0"/>
            </a:endParaRPr>
          </a:p>
        </p:txBody>
      </p:sp>
      <p:pic>
        <p:nvPicPr>
          <p:cNvPr id="1378" name="Google Shape;1378;p68"/>
          <p:cNvPicPr preferRelativeResize="0"/>
          <p:nvPr/>
        </p:nvPicPr>
        <p:blipFill>
          <a:blip r:embed="rId3">
            <a:alphaModFix/>
          </a:blip>
          <a:stretch>
            <a:fillRect/>
          </a:stretch>
        </p:blipFill>
        <p:spPr>
          <a:xfrm>
            <a:off x="734621" y="1345321"/>
            <a:ext cx="734415" cy="548862"/>
          </a:xfrm>
          <a:prstGeom prst="rect">
            <a:avLst/>
          </a:prstGeom>
          <a:noFill/>
          <a:ln>
            <a:noFill/>
          </a:ln>
        </p:spPr>
      </p:pic>
      <p:pic>
        <p:nvPicPr>
          <p:cNvPr id="1380" name="Google Shape;1380;p68"/>
          <p:cNvPicPr preferRelativeResize="0"/>
          <p:nvPr/>
        </p:nvPicPr>
        <p:blipFill>
          <a:blip r:embed="rId4">
            <a:alphaModFix/>
          </a:blip>
          <a:stretch>
            <a:fillRect/>
          </a:stretch>
        </p:blipFill>
        <p:spPr>
          <a:xfrm>
            <a:off x="7139647" y="1728692"/>
            <a:ext cx="1367604" cy="1354304"/>
          </a:xfrm>
          <a:prstGeom prst="rect">
            <a:avLst/>
          </a:prstGeom>
          <a:noFill/>
          <a:ln>
            <a:noFill/>
          </a:ln>
        </p:spPr>
      </p:pic>
      <p:pic>
        <p:nvPicPr>
          <p:cNvPr id="1381" name="Google Shape;1381;p68"/>
          <p:cNvPicPr preferRelativeResize="0"/>
          <p:nvPr/>
        </p:nvPicPr>
        <p:blipFill>
          <a:blip r:embed="rId5">
            <a:alphaModFix/>
          </a:blip>
          <a:stretch>
            <a:fillRect/>
          </a:stretch>
        </p:blipFill>
        <p:spPr>
          <a:xfrm rot="1509888">
            <a:off x="706717" y="3581483"/>
            <a:ext cx="1382482" cy="800399"/>
          </a:xfrm>
          <a:prstGeom prst="rect">
            <a:avLst/>
          </a:prstGeom>
          <a:noFill/>
          <a:ln>
            <a:noFill/>
          </a:ln>
        </p:spPr>
      </p:pic>
      <p:pic>
        <p:nvPicPr>
          <p:cNvPr id="1382" name="Google Shape;1382;p68"/>
          <p:cNvPicPr preferRelativeResize="0"/>
          <p:nvPr/>
        </p:nvPicPr>
        <p:blipFill>
          <a:blip r:embed="rId6">
            <a:alphaModFix/>
          </a:blip>
          <a:stretch>
            <a:fillRect/>
          </a:stretch>
        </p:blipFill>
        <p:spPr>
          <a:xfrm rot="-1234352">
            <a:off x="-771975" y="-334431"/>
            <a:ext cx="3423115" cy="960150"/>
          </a:xfrm>
          <a:prstGeom prst="rect">
            <a:avLst/>
          </a:prstGeom>
          <a:noFill/>
          <a:ln>
            <a:noFill/>
          </a:ln>
        </p:spPr>
      </p:pic>
      <p:pic>
        <p:nvPicPr>
          <p:cNvPr id="1383" name="Google Shape;1383;p68"/>
          <p:cNvPicPr preferRelativeResize="0"/>
          <p:nvPr/>
        </p:nvPicPr>
        <p:blipFill rotWithShape="1">
          <a:blip r:embed="rId7">
            <a:alphaModFix/>
          </a:blip>
          <a:srcRect r="69588"/>
          <a:stretch/>
        </p:blipFill>
        <p:spPr>
          <a:xfrm>
            <a:off x="8200575" y="1082000"/>
            <a:ext cx="1040051" cy="4025075"/>
          </a:xfrm>
          <a:prstGeom prst="rect">
            <a:avLst/>
          </a:prstGeom>
          <a:noFill/>
          <a:ln>
            <a:noFill/>
          </a:ln>
        </p:spPr>
      </p:pic>
      <p:pic>
        <p:nvPicPr>
          <p:cNvPr id="1384" name="Google Shape;1384;p68"/>
          <p:cNvPicPr preferRelativeResize="0"/>
          <p:nvPr/>
        </p:nvPicPr>
        <p:blipFill>
          <a:blip r:embed="rId8">
            <a:alphaModFix/>
          </a:blip>
          <a:stretch>
            <a:fillRect/>
          </a:stretch>
        </p:blipFill>
        <p:spPr>
          <a:xfrm rot="-1117195">
            <a:off x="7549019" y="-137599"/>
            <a:ext cx="2055681" cy="1312301"/>
          </a:xfrm>
          <a:prstGeom prst="rect">
            <a:avLst/>
          </a:prstGeom>
          <a:noFill/>
          <a:ln>
            <a:noFill/>
          </a:ln>
        </p:spPr>
      </p:pic>
      <p:pic>
        <p:nvPicPr>
          <p:cNvPr id="1385" name="Google Shape;1385;p68"/>
          <p:cNvPicPr preferRelativeResize="0"/>
          <p:nvPr/>
        </p:nvPicPr>
        <p:blipFill rotWithShape="1">
          <a:blip r:embed="rId9">
            <a:alphaModFix/>
          </a:blip>
          <a:srcRect r="13096" b="26199"/>
          <a:stretch/>
        </p:blipFill>
        <p:spPr>
          <a:xfrm>
            <a:off x="4964053" y="4432175"/>
            <a:ext cx="4275195" cy="828000"/>
          </a:xfrm>
          <a:prstGeom prst="rect">
            <a:avLst/>
          </a:prstGeom>
          <a:noFill/>
          <a:ln>
            <a:noFill/>
          </a:ln>
        </p:spPr>
      </p:pic>
      <p:pic>
        <p:nvPicPr>
          <p:cNvPr id="1386" name="Google Shape;1386;p68"/>
          <p:cNvPicPr preferRelativeResize="0"/>
          <p:nvPr/>
        </p:nvPicPr>
        <p:blipFill>
          <a:blip r:embed="rId10">
            <a:alphaModFix/>
          </a:blip>
          <a:stretch>
            <a:fillRect/>
          </a:stretch>
        </p:blipFill>
        <p:spPr>
          <a:xfrm rot="-10187284">
            <a:off x="104123" y="-222065"/>
            <a:ext cx="814657" cy="2091460"/>
          </a:xfrm>
          <a:prstGeom prst="rect">
            <a:avLst/>
          </a:prstGeom>
          <a:noFill/>
          <a:ln>
            <a:noFill/>
          </a:ln>
        </p:spPr>
      </p:pic>
      <p:pic>
        <p:nvPicPr>
          <p:cNvPr id="1387" name="Google Shape;1387;p68"/>
          <p:cNvPicPr preferRelativeResize="0"/>
          <p:nvPr/>
        </p:nvPicPr>
        <p:blipFill>
          <a:blip r:embed="rId11">
            <a:alphaModFix/>
          </a:blip>
          <a:stretch>
            <a:fillRect/>
          </a:stretch>
        </p:blipFill>
        <p:spPr>
          <a:xfrm rot="-1160074">
            <a:off x="666790" y="262684"/>
            <a:ext cx="1595250" cy="1496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6">
                                            <p:txEl>
                                              <p:pRg st="0" end="0"/>
                                            </p:txEl>
                                          </p:spTgt>
                                        </p:tgtEl>
                                        <p:attrNameLst>
                                          <p:attrName>style.visibility</p:attrName>
                                        </p:attrNameLst>
                                      </p:cBhvr>
                                      <p:to>
                                        <p:strVal val="visible"/>
                                      </p:to>
                                    </p:set>
                                    <p:anim calcmode="lin" valueType="num">
                                      <p:cBhvr additive="base">
                                        <p:cTn id="7" dur="500" fill="hold"/>
                                        <p:tgtEl>
                                          <p:spTgt spid="137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6">
                                            <p:txEl>
                                              <p:pRg st="1" end="1"/>
                                            </p:txEl>
                                          </p:spTgt>
                                        </p:tgtEl>
                                        <p:attrNameLst>
                                          <p:attrName>style.visibility</p:attrName>
                                        </p:attrNameLst>
                                      </p:cBhvr>
                                      <p:to>
                                        <p:strVal val="visible"/>
                                      </p:to>
                                    </p:set>
                                    <p:anim calcmode="lin" valueType="num">
                                      <p:cBhvr additive="base">
                                        <p:cTn id="13" dur="500" fill="hold"/>
                                        <p:tgtEl>
                                          <p:spTgt spid="137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77">
                                            <p:txEl>
                                              <p:pRg st="0" end="0"/>
                                            </p:txEl>
                                          </p:spTgt>
                                        </p:tgtEl>
                                        <p:attrNameLst>
                                          <p:attrName>style.visibility</p:attrName>
                                        </p:attrNameLst>
                                      </p:cBhvr>
                                      <p:to>
                                        <p:strVal val="visible"/>
                                      </p:to>
                                    </p:set>
                                    <p:animEffect transition="in" filter="fade">
                                      <p:cBhvr>
                                        <p:cTn id="19" dur="1000"/>
                                        <p:tgtEl>
                                          <p:spTgt spid="1377">
                                            <p:txEl>
                                              <p:pRg st="0" end="0"/>
                                            </p:txEl>
                                          </p:spTgt>
                                        </p:tgtEl>
                                      </p:cBhvr>
                                    </p:animEffect>
                                    <p:anim calcmode="lin" valueType="num">
                                      <p:cBhvr>
                                        <p:cTn id="20" dur="1000" fill="hold"/>
                                        <p:tgtEl>
                                          <p:spTgt spid="137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7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 grpId="0" build="p"/>
      <p:bldP spid="137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5" name="Picture 4">
            <a:extLst>
              <a:ext uri="{FF2B5EF4-FFF2-40B4-BE49-F238E27FC236}">
                <a16:creationId xmlns:a16="http://schemas.microsoft.com/office/drawing/2014/main" id="{D7ACD9E7-C86A-28CC-0BD9-90F44EF577F7}"/>
              </a:ext>
            </a:extLst>
          </p:cNvPr>
          <p:cNvPicPr>
            <a:picLocks noChangeAspect="1"/>
          </p:cNvPicPr>
          <p:nvPr/>
        </p:nvPicPr>
        <p:blipFill>
          <a:blip r:embed="rId4"/>
          <a:stretch>
            <a:fillRect/>
          </a:stretch>
        </p:blipFill>
        <p:spPr>
          <a:xfrm>
            <a:off x="6236827" y="1881445"/>
            <a:ext cx="3193474" cy="3842387"/>
          </a:xfrm>
          <a:prstGeom prst="rect">
            <a:avLst/>
          </a:prstGeom>
        </p:spPr>
      </p:pic>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6. Câu 6</a:t>
            </a:r>
            <a:endParaRPr sz="36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5">
            <a:alphaModFix/>
          </a:blip>
          <a:stretch>
            <a:fillRect/>
          </a:stretch>
        </p:blipFill>
        <p:spPr>
          <a:xfrm rot="1393596">
            <a:off x="3219343" y="2576245"/>
            <a:ext cx="584685" cy="435525"/>
          </a:xfrm>
          <a:prstGeom prst="rect">
            <a:avLst/>
          </a:prstGeom>
          <a:noFill/>
          <a:ln>
            <a:noFill/>
          </a:ln>
        </p:spPr>
      </p:pic>
      <p:pic>
        <p:nvPicPr>
          <p:cNvPr id="646" name="Google Shape;646;p42"/>
          <p:cNvPicPr preferRelativeResize="0"/>
          <p:nvPr/>
        </p:nvPicPr>
        <p:blipFill>
          <a:blip r:embed="rId6">
            <a:alphaModFix/>
          </a:blip>
          <a:stretch>
            <a:fillRect/>
          </a:stretch>
        </p:blipFill>
        <p:spPr>
          <a:xfrm>
            <a:off x="6287840" y="3886644"/>
            <a:ext cx="477850" cy="435540"/>
          </a:xfrm>
          <a:prstGeom prst="rect">
            <a:avLst/>
          </a:prstGeom>
          <a:noFill/>
          <a:ln>
            <a:noFill/>
          </a:ln>
        </p:spPr>
      </p:pic>
      <p:pic>
        <p:nvPicPr>
          <p:cNvPr id="647" name="Google Shape;647;p42"/>
          <p:cNvPicPr preferRelativeResize="0"/>
          <p:nvPr/>
        </p:nvPicPr>
        <p:blipFill>
          <a:blip r:embed="rId7">
            <a:alphaModFix/>
          </a:blip>
          <a:stretch>
            <a:fillRect/>
          </a:stretch>
        </p:blipFill>
        <p:spPr>
          <a:xfrm>
            <a:off x="6236827" y="4418197"/>
            <a:ext cx="192003" cy="117250"/>
          </a:xfrm>
          <a:prstGeom prst="rect">
            <a:avLst/>
          </a:prstGeom>
          <a:noFill/>
          <a:ln>
            <a:noFill/>
          </a:ln>
        </p:spPr>
      </p:pic>
      <p:pic>
        <p:nvPicPr>
          <p:cNvPr id="648" name="Google Shape;648;p42"/>
          <p:cNvPicPr preferRelativeResize="0"/>
          <p:nvPr/>
        </p:nvPicPr>
        <p:blipFill>
          <a:blip r:embed="rId7">
            <a:alphaModFix/>
          </a:blip>
          <a:stretch>
            <a:fillRect/>
          </a:stretch>
        </p:blipFill>
        <p:spPr>
          <a:xfrm>
            <a:off x="3662760" y="1157108"/>
            <a:ext cx="297225" cy="181517"/>
          </a:xfrm>
          <a:prstGeom prst="rect">
            <a:avLst/>
          </a:prstGeom>
          <a:noFill/>
          <a:ln>
            <a:noFill/>
          </a:ln>
        </p:spPr>
      </p:pic>
      <p:pic>
        <p:nvPicPr>
          <p:cNvPr id="8" name="图片 3">
            <a:extLst>
              <a:ext uri="{FF2B5EF4-FFF2-40B4-BE49-F238E27FC236}">
                <a16:creationId xmlns:a16="http://schemas.microsoft.com/office/drawing/2014/main" id="{A561DB3F-AFD0-C5A8-1102-850FCE2433E0}"/>
              </a:ext>
            </a:extLst>
          </p:cNvPr>
          <p:cNvPicPr>
            <a:picLocks noChangeAspect="1"/>
          </p:cNvPicPr>
          <p:nvPr/>
        </p:nvPicPr>
        <p:blipFill>
          <a:blip r:embed="rId8" cstate="email"/>
          <a:stretch>
            <a:fillRect/>
          </a:stretch>
        </p:blipFill>
        <p:spPr>
          <a:xfrm>
            <a:off x="1959579" y="1062590"/>
            <a:ext cx="4520264" cy="3573859"/>
          </a:xfrm>
          <a:prstGeom prst="rect">
            <a:avLst/>
          </a:prstGeom>
        </p:spPr>
      </p:pic>
      <p:sp>
        <p:nvSpPr>
          <p:cNvPr id="9" name="Text Box 35">
            <a:extLst>
              <a:ext uri="{FF2B5EF4-FFF2-40B4-BE49-F238E27FC236}">
                <a16:creationId xmlns:a16="http://schemas.microsoft.com/office/drawing/2014/main" id="{7DFE5A62-0D63-CBD2-443C-2E84CF23A438}"/>
              </a:ext>
            </a:extLst>
          </p:cNvPr>
          <p:cNvSpPr txBox="1">
            <a:spLocks noChangeArrowheads="1"/>
          </p:cNvSpPr>
          <p:nvPr>
            <p:custDataLst>
              <p:tags r:id="rId1"/>
            </p:custDataLst>
          </p:nvPr>
        </p:nvSpPr>
        <p:spPr bwMode="auto">
          <a:xfrm>
            <a:off x="2957587" y="2173043"/>
            <a:ext cx="2830821" cy="1569660"/>
          </a:xfrm>
          <a:prstGeom prst="rect">
            <a:avLst/>
          </a:prstGeom>
          <a:noFill/>
          <a:ln w="9525">
            <a:noFill/>
            <a:miter lim="800000"/>
          </a:ln>
        </p:spPr>
        <p:txBody>
          <a:bodyPr wrap="square">
            <a:spAutoFit/>
          </a:bodyPr>
          <a:lstStyle/>
          <a:p>
            <a:pPr algn="ctr"/>
            <a:r>
              <a:rPr lang="en-US" sz="2400" i="1">
                <a:latin typeface="Times New Roman" panose="02020603050405020304" pitchFamily="18" charset="0"/>
                <a:cs typeface="Times New Roman" panose="02020603050405020304" pitchFamily="18" charset="0"/>
              </a:rPr>
              <a:t>Nêu cảm nghĩ về một chi tiết em thấy ấn tượng nhất trong truyện.</a:t>
            </a:r>
            <a:endParaRPr lang="en-US" sz="24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01EDBCA6-101D-9CB0-2021-25FD393311C4}"/>
              </a:ext>
            </a:extLst>
          </p:cNvPr>
          <p:cNvPicPr>
            <a:picLocks noChangeAspect="1"/>
          </p:cNvPicPr>
          <p:nvPr/>
        </p:nvPicPr>
        <p:blipFill>
          <a:blip r:embed="rId9"/>
          <a:stretch>
            <a:fillRect/>
          </a:stretch>
        </p:blipFill>
        <p:spPr>
          <a:xfrm>
            <a:off x="-24999" y="2053969"/>
            <a:ext cx="1949333" cy="3188161"/>
          </a:xfrm>
          <a:prstGeom prst="rect">
            <a:avLst/>
          </a:prstGeom>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10">
            <a:alphaModFix/>
          </a:blip>
          <a:srcRect l="56228" b="12747"/>
          <a:stretch/>
        </p:blipFill>
        <p:spPr>
          <a:xfrm>
            <a:off x="-91864" y="1921226"/>
            <a:ext cx="1436000" cy="3368924"/>
          </a:xfrm>
          <a:prstGeom prst="rect">
            <a:avLst/>
          </a:prstGeom>
          <a:noFill/>
          <a:ln>
            <a:noFill/>
          </a:ln>
        </p:spPr>
      </p:pic>
    </p:spTree>
    <p:extLst>
      <p:ext uri="{BB962C8B-B14F-4D97-AF65-F5344CB8AC3E}">
        <p14:creationId xmlns:p14="http://schemas.microsoft.com/office/powerpoint/2010/main" val="4254472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6. Câu 6</a:t>
            </a:r>
            <a:endParaRPr sz="36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219343" y="2576245"/>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6256396" y="3959633"/>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205383" y="4491186"/>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pic>
        <p:nvPicPr>
          <p:cNvPr id="10" name="Picture 9">
            <a:extLst>
              <a:ext uri="{FF2B5EF4-FFF2-40B4-BE49-F238E27FC236}">
                <a16:creationId xmlns:a16="http://schemas.microsoft.com/office/drawing/2014/main" id="{01EDBCA6-101D-9CB0-2021-25FD393311C4}"/>
              </a:ext>
            </a:extLst>
          </p:cNvPr>
          <p:cNvPicPr>
            <a:picLocks noChangeAspect="1"/>
          </p:cNvPicPr>
          <p:nvPr/>
        </p:nvPicPr>
        <p:blipFill>
          <a:blip r:embed="rId6"/>
          <a:stretch>
            <a:fillRect/>
          </a:stretch>
        </p:blipFill>
        <p:spPr>
          <a:xfrm>
            <a:off x="-24999" y="2053969"/>
            <a:ext cx="1949333" cy="3188161"/>
          </a:xfrm>
          <a:prstGeom prst="rect">
            <a:avLst/>
          </a:prstGeom>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grpSp>
        <p:nvGrpSpPr>
          <p:cNvPr id="2" name="Google Shape;657;p43">
            <a:extLst>
              <a:ext uri="{FF2B5EF4-FFF2-40B4-BE49-F238E27FC236}">
                <a16:creationId xmlns:a16="http://schemas.microsoft.com/office/drawing/2014/main" id="{AD446BCC-161C-F90F-97B0-E64395539E8F}"/>
              </a:ext>
            </a:extLst>
          </p:cNvPr>
          <p:cNvGrpSpPr/>
          <p:nvPr/>
        </p:nvGrpSpPr>
        <p:grpSpPr>
          <a:xfrm>
            <a:off x="2155271" y="3151517"/>
            <a:ext cx="616149" cy="616149"/>
            <a:chOff x="1168475" y="253275"/>
            <a:chExt cx="448500" cy="448500"/>
          </a:xfrm>
        </p:grpSpPr>
        <p:sp>
          <p:nvSpPr>
            <p:cNvPr id="3" name="Google Shape;658;p43">
              <a:extLst>
                <a:ext uri="{FF2B5EF4-FFF2-40B4-BE49-F238E27FC236}">
                  <a16:creationId xmlns:a16="http://schemas.microsoft.com/office/drawing/2014/main" id="{7FB82B44-04B1-9CFE-669D-93A2CB68C2A8}"/>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59;p43">
              <a:extLst>
                <a:ext uri="{FF2B5EF4-FFF2-40B4-BE49-F238E27FC236}">
                  <a16:creationId xmlns:a16="http://schemas.microsoft.com/office/drawing/2014/main" id="{42B90AAE-7881-F144-2F22-F66AFE9C781E}"/>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660;p43">
            <a:extLst>
              <a:ext uri="{FF2B5EF4-FFF2-40B4-BE49-F238E27FC236}">
                <a16:creationId xmlns:a16="http://schemas.microsoft.com/office/drawing/2014/main" id="{C37DF0DD-2C90-E919-53E6-BE8F0A13B983}"/>
              </a:ext>
            </a:extLst>
          </p:cNvPr>
          <p:cNvGrpSpPr/>
          <p:nvPr/>
        </p:nvGrpSpPr>
        <p:grpSpPr>
          <a:xfrm>
            <a:off x="3876915" y="1841718"/>
            <a:ext cx="616149" cy="616149"/>
            <a:chOff x="1168475" y="253275"/>
            <a:chExt cx="448500" cy="448500"/>
          </a:xfrm>
        </p:grpSpPr>
        <p:sp>
          <p:nvSpPr>
            <p:cNvPr id="7" name="Google Shape;661;p43">
              <a:extLst>
                <a:ext uri="{FF2B5EF4-FFF2-40B4-BE49-F238E27FC236}">
                  <a16:creationId xmlns:a16="http://schemas.microsoft.com/office/drawing/2014/main" id="{50644522-A6AA-7DC4-203A-A0F289E1C366}"/>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2;p43">
              <a:extLst>
                <a:ext uri="{FF2B5EF4-FFF2-40B4-BE49-F238E27FC236}">
                  <a16:creationId xmlns:a16="http://schemas.microsoft.com/office/drawing/2014/main" id="{D0665D88-A3F8-43B0-F9E1-9C26EF3A19F1}"/>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671;p43">
            <a:extLst>
              <a:ext uri="{FF2B5EF4-FFF2-40B4-BE49-F238E27FC236}">
                <a16:creationId xmlns:a16="http://schemas.microsoft.com/office/drawing/2014/main" id="{DC7C42E7-73F8-9AD5-9687-7BF0F2EDF98B}"/>
              </a:ext>
            </a:extLst>
          </p:cNvPr>
          <p:cNvSpPr txBox="1"/>
          <p:nvPr/>
        </p:nvSpPr>
        <p:spPr>
          <a:xfrm>
            <a:off x="3818682" y="1988698"/>
            <a:ext cx="732600" cy="34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1"/>
                </a:solidFill>
                <a:latin typeface="Permanent Marker"/>
                <a:ea typeface="Permanent Marker"/>
                <a:cs typeface="Permanent Marker"/>
                <a:sym typeface="Permanent Marker"/>
              </a:rPr>
              <a:t>01</a:t>
            </a:r>
            <a:endParaRPr sz="2000">
              <a:solidFill>
                <a:srgbClr val="191919"/>
              </a:solidFill>
              <a:latin typeface="Bowlby One"/>
              <a:ea typeface="Bowlby One"/>
              <a:cs typeface="Bowlby One"/>
              <a:sym typeface="Bowlby One"/>
            </a:endParaRPr>
          </a:p>
        </p:txBody>
      </p:sp>
      <p:sp>
        <p:nvSpPr>
          <p:cNvPr id="18" name="Google Shape;672;p43">
            <a:extLst>
              <a:ext uri="{FF2B5EF4-FFF2-40B4-BE49-F238E27FC236}">
                <a16:creationId xmlns:a16="http://schemas.microsoft.com/office/drawing/2014/main" id="{273A846B-CF10-9AC8-7A2D-F15FAA51911B}"/>
              </a:ext>
            </a:extLst>
          </p:cNvPr>
          <p:cNvSpPr txBox="1"/>
          <p:nvPr/>
        </p:nvSpPr>
        <p:spPr>
          <a:xfrm>
            <a:off x="2097038" y="3285144"/>
            <a:ext cx="732600" cy="34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1"/>
                </a:solidFill>
                <a:latin typeface="Permanent Marker"/>
                <a:ea typeface="Permanent Marker"/>
                <a:cs typeface="Permanent Marker"/>
                <a:sym typeface="Permanent Marker"/>
              </a:rPr>
              <a:t>02</a:t>
            </a:r>
            <a:endParaRPr sz="2100">
              <a:solidFill>
                <a:srgbClr val="191919"/>
              </a:solidFill>
              <a:latin typeface="Bowlby One"/>
              <a:ea typeface="Bowlby One"/>
              <a:cs typeface="Bowlby One"/>
              <a:sym typeface="Bowlby One"/>
            </a:endParaRPr>
          </a:p>
        </p:txBody>
      </p:sp>
      <p:sp>
        <p:nvSpPr>
          <p:cNvPr id="26" name="TextBox 25">
            <a:extLst>
              <a:ext uri="{FF2B5EF4-FFF2-40B4-BE49-F238E27FC236}">
                <a16:creationId xmlns:a16="http://schemas.microsoft.com/office/drawing/2014/main" id="{474BFDB2-A625-78D3-EB53-C1190ABF6D8E}"/>
              </a:ext>
            </a:extLst>
          </p:cNvPr>
          <p:cNvSpPr txBox="1"/>
          <p:nvPr/>
        </p:nvSpPr>
        <p:spPr>
          <a:xfrm>
            <a:off x="4736950" y="1691975"/>
            <a:ext cx="3717753" cy="1015663"/>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Chi tiết cuối truyện: Nhiều n</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ă</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 sau, b</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á</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 tiều qua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ời.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ú</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 sắp ch</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.mấy chục n</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ă</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m liền.  </a:t>
            </a:r>
            <a:endParaRPr lang="en-US" sz="1800">
              <a:effectLst/>
              <a:latin typeface=".VnTime"/>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52BFC98-7D17-35BC-880C-016EDA9CDCFA}"/>
              </a:ext>
            </a:extLst>
          </p:cNvPr>
          <p:cNvSpPr txBox="1"/>
          <p:nvPr/>
        </p:nvSpPr>
        <p:spPr>
          <a:xfrm>
            <a:off x="2829636" y="3061587"/>
            <a:ext cx="5096654" cy="1938992"/>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rPr>
              <a:t>Con hổ </a:t>
            </a:r>
            <a:r>
              <a:rPr lang="en-US" sz="2000">
                <a:effectLst/>
                <a:latin typeface="Times New Roman" panose="02020603050405020304" pitchFamily="18" charset="0"/>
                <a:ea typeface="Microsoft YaHei" panose="020B0503020204020204" pitchFamily="34" charset="-122"/>
              </a:rPr>
              <a:t>đ</a:t>
            </a:r>
            <a:r>
              <a:rPr lang="en-US" sz="2000">
                <a:effectLst/>
                <a:latin typeface="Times New Roman" panose="02020603050405020304" pitchFamily="18" charset="0"/>
                <a:ea typeface="Times New Roman" panose="02020603050405020304" pitchFamily="18" charset="0"/>
              </a:rPr>
              <a:t>ến viếng, thể hiện l</a:t>
            </a:r>
            <a:r>
              <a:rPr lang="en-US" sz="2000">
                <a:effectLst/>
                <a:latin typeface="Times New Roman" panose="02020603050405020304" pitchFamily="18" charset="0"/>
                <a:ea typeface="Microsoft YaHei" panose="020B0503020204020204" pitchFamily="34" charset="-122"/>
              </a:rPr>
              <a:t>ò</a:t>
            </a:r>
            <a:r>
              <a:rPr lang="en-US" sz="2000">
                <a:effectLst/>
                <a:latin typeface="Times New Roman" panose="02020603050405020304" pitchFamily="18" charset="0"/>
                <a:ea typeface="Times New Roman" panose="02020603050405020304" pitchFamily="18" charset="0"/>
              </a:rPr>
              <a:t>ng thương mến, x</a:t>
            </a:r>
            <a:r>
              <a:rPr lang="en-US" sz="2000">
                <a:effectLst/>
                <a:latin typeface="Times New Roman" panose="02020603050405020304" pitchFamily="18" charset="0"/>
                <a:ea typeface="Microsoft YaHei" panose="020B0503020204020204" pitchFamily="34" charset="-122"/>
              </a:rPr>
              <a:t>ó</a:t>
            </a:r>
            <a:r>
              <a:rPr lang="en-US" sz="2000">
                <a:effectLst/>
                <a:latin typeface="Times New Roman" panose="02020603050405020304" pitchFamily="18" charset="0"/>
                <a:ea typeface="Times New Roman" panose="02020603050405020304" pitchFamily="18" charset="0"/>
              </a:rPr>
              <a:t>t xa </a:t>
            </a:r>
            <a:r>
              <a:rPr lang="en-US" sz="2000">
                <a:effectLst/>
                <a:latin typeface="Times New Roman" panose="02020603050405020304" pitchFamily="18" charset="0"/>
                <a:ea typeface="Microsoft YaHei" panose="020B0503020204020204" pitchFamily="34" charset="-122"/>
              </a:rPr>
              <a:t>đ</a:t>
            </a:r>
            <a:r>
              <a:rPr lang="en-US" sz="2000">
                <a:effectLst/>
                <a:latin typeface="Times New Roman" panose="02020603050405020304" pitchFamily="18" charset="0"/>
                <a:ea typeface="Times New Roman" panose="02020603050405020304" pitchFamily="18" charset="0"/>
              </a:rPr>
              <a:t>ối với </a:t>
            </a:r>
            <a:r>
              <a:rPr lang="en-US" sz="2000">
                <a:effectLst/>
                <a:latin typeface="Times New Roman" panose="02020603050405020304" pitchFamily="18" charset="0"/>
                <a:ea typeface="Microsoft YaHei" panose="020B0503020204020204" pitchFamily="34" charset="-122"/>
              </a:rPr>
              <a:t>â</a:t>
            </a:r>
            <a:r>
              <a:rPr lang="en-US" sz="2000">
                <a:effectLst/>
                <a:latin typeface="Times New Roman" panose="02020603050405020304" pitchFamily="18" charset="0"/>
                <a:ea typeface="Times New Roman" panose="02020603050405020304" pitchFamily="18" charset="0"/>
              </a:rPr>
              <a:t>n nh</a:t>
            </a:r>
            <a:r>
              <a:rPr lang="en-US" sz="2000">
                <a:effectLst/>
                <a:latin typeface="Times New Roman" panose="02020603050405020304" pitchFamily="18" charset="0"/>
                <a:ea typeface="Microsoft YaHei" panose="020B0503020204020204" pitchFamily="34" charset="-122"/>
              </a:rPr>
              <a:t>â</a:t>
            </a:r>
            <a:r>
              <a:rPr lang="en-US" sz="2000">
                <a:effectLst/>
                <a:latin typeface="Times New Roman" panose="02020603050405020304" pitchFamily="18" charset="0"/>
                <a:ea typeface="Times New Roman" panose="02020603050405020304" pitchFamily="18" charset="0"/>
              </a:rPr>
              <a:t>n đã khuất, ng</a:t>
            </a:r>
            <a:r>
              <a:rPr lang="en-US" sz="2000">
                <a:effectLst/>
                <a:latin typeface="Times New Roman" panose="02020603050405020304" pitchFamily="18" charset="0"/>
                <a:ea typeface="Microsoft YaHei" panose="020B0503020204020204" pitchFamily="34" charset="-122"/>
              </a:rPr>
              <a:t>à</a:t>
            </a:r>
            <a:r>
              <a:rPr lang="en-US" sz="2000">
                <a:effectLst/>
                <a:latin typeface="Times New Roman" panose="02020603050405020304" pitchFamily="18" charset="0"/>
                <a:ea typeface="Times New Roman" panose="02020603050405020304" pitchFamily="18" charset="0"/>
              </a:rPr>
              <a:t>y giỗ lại nhớ mang c</a:t>
            </a:r>
            <a:r>
              <a:rPr lang="en-US" sz="2000">
                <a:effectLst/>
                <a:latin typeface="Times New Roman" panose="02020603050405020304" pitchFamily="18" charset="0"/>
                <a:ea typeface="Microsoft YaHei" panose="020B0503020204020204" pitchFamily="34" charset="-122"/>
              </a:rPr>
              <a:t>á</a:t>
            </a:r>
            <a:r>
              <a:rPr lang="en-US" sz="2000">
                <a:effectLst/>
                <a:latin typeface="Times New Roman" panose="02020603050405020304" pitchFamily="18" charset="0"/>
                <a:ea typeface="Times New Roman" panose="02020603050405020304" pitchFamily="18" charset="0"/>
              </a:rPr>
              <a:t>c con th</a:t>
            </a:r>
            <a:r>
              <a:rPr lang="en-US" sz="2000">
                <a:effectLst/>
                <a:latin typeface="Times New Roman" panose="02020603050405020304" pitchFamily="18" charset="0"/>
                <a:ea typeface="Microsoft YaHei" panose="020B0503020204020204" pitchFamily="34" charset="-122"/>
              </a:rPr>
              <a:t>ú</a:t>
            </a:r>
            <a:r>
              <a:rPr lang="en-US" sz="2000">
                <a:effectLst/>
                <a:latin typeface="Times New Roman" panose="02020603050405020304" pitchFamily="18" charset="0"/>
                <a:ea typeface="Times New Roman" panose="02020603050405020304" pitchFamily="18" charset="0"/>
              </a:rPr>
              <a:t> </a:t>
            </a:r>
            <a:r>
              <a:rPr lang="en-US" sz="2000">
                <a:effectLst/>
                <a:latin typeface="Times New Roman" panose="02020603050405020304" pitchFamily="18" charset="0"/>
                <a:ea typeface="Microsoft YaHei" panose="020B0503020204020204" pitchFamily="34" charset="-122"/>
              </a:rPr>
              <a:t>đ</a:t>
            </a:r>
            <a:r>
              <a:rPr lang="en-US" sz="2000">
                <a:effectLst/>
                <a:latin typeface="Times New Roman" panose="02020603050405020304" pitchFamily="18" charset="0"/>
                <a:ea typeface="Times New Roman" panose="02020603050405020304" pitchFamily="18" charset="0"/>
              </a:rPr>
              <a:t>ến </a:t>
            </a:r>
            <a:r>
              <a:rPr lang="en-US" sz="2000">
                <a:effectLst/>
                <a:latin typeface="Times New Roman" panose="02020603050405020304" pitchFamily="18" charset="0"/>
                <a:ea typeface="Microsoft YaHei" panose="020B0503020204020204" pitchFamily="34" charset="-122"/>
              </a:rPr>
              <a:t>đ</a:t>
            </a:r>
            <a:r>
              <a:rPr lang="en-US" sz="2000">
                <a:effectLst/>
                <a:latin typeface="Times New Roman" panose="02020603050405020304" pitchFamily="18" charset="0"/>
                <a:ea typeface="Times New Roman" panose="02020603050405020304" pitchFamily="18" charset="0"/>
              </a:rPr>
              <a:t>ể ở ngo</a:t>
            </a:r>
            <a:r>
              <a:rPr lang="en-US" sz="2000">
                <a:effectLst/>
                <a:latin typeface="Times New Roman" panose="02020603050405020304" pitchFamily="18" charset="0"/>
                <a:ea typeface="Microsoft YaHei" panose="020B0503020204020204" pitchFamily="34" charset="-122"/>
              </a:rPr>
              <a:t>à</a:t>
            </a:r>
            <a:r>
              <a:rPr lang="en-US" sz="2000">
                <a:effectLst/>
                <a:latin typeface="Times New Roman" panose="02020603050405020304" pitchFamily="18" charset="0"/>
                <a:ea typeface="Times New Roman" panose="02020603050405020304" pitchFamily="18" charset="0"/>
              </a:rPr>
              <a:t>i cửa trong mấy chục n</a:t>
            </a:r>
            <a:r>
              <a:rPr lang="en-US" sz="2000">
                <a:effectLst/>
                <a:latin typeface="Times New Roman" panose="02020603050405020304" pitchFamily="18" charset="0"/>
                <a:ea typeface="Microsoft YaHei" panose="020B0503020204020204" pitchFamily="34" charset="-122"/>
              </a:rPr>
              <a:t>ă</a:t>
            </a:r>
            <a:r>
              <a:rPr lang="en-US" sz="2000">
                <a:effectLst/>
                <a:latin typeface="Times New Roman" panose="02020603050405020304" pitchFamily="18" charset="0"/>
                <a:ea typeface="Times New Roman" panose="02020603050405020304" pitchFamily="18" charset="0"/>
              </a:rPr>
              <a:t>m liền thể hiện t</a:t>
            </a:r>
            <a:r>
              <a:rPr lang="en-US" sz="2000">
                <a:effectLst/>
                <a:latin typeface="Times New Roman" panose="02020603050405020304" pitchFamily="18" charset="0"/>
                <a:ea typeface="Microsoft YaHei" panose="020B0503020204020204" pitchFamily="34" charset="-122"/>
              </a:rPr>
              <a:t>ì</a:t>
            </a:r>
            <a:r>
              <a:rPr lang="en-US" sz="2000">
                <a:effectLst/>
                <a:latin typeface="Times New Roman" panose="02020603050405020304" pitchFamily="18" charset="0"/>
                <a:ea typeface="Times New Roman" panose="02020603050405020304" pitchFamily="18" charset="0"/>
              </a:rPr>
              <a:t>nh cảm vững bền, khắc cốt ghi t</a:t>
            </a:r>
            <a:r>
              <a:rPr lang="en-US" sz="2000">
                <a:effectLst/>
                <a:latin typeface="Times New Roman" panose="02020603050405020304" pitchFamily="18" charset="0"/>
                <a:ea typeface="Microsoft YaHei" panose="020B0503020204020204" pitchFamily="34" charset="-122"/>
              </a:rPr>
              <a:t>â</a:t>
            </a:r>
            <a:r>
              <a:rPr lang="en-US" sz="2000">
                <a:effectLst/>
                <a:latin typeface="Times New Roman" panose="02020603050405020304" pitchFamily="18" charset="0"/>
                <a:ea typeface="Times New Roman" panose="02020603050405020304" pitchFamily="18" charset="0"/>
              </a:rPr>
              <a:t>m ơn nghĩa của </a:t>
            </a:r>
            <a:r>
              <a:rPr lang="en-US" sz="2000">
                <a:effectLst/>
                <a:latin typeface="Times New Roman" panose="02020603050405020304" pitchFamily="18" charset="0"/>
                <a:ea typeface="Microsoft YaHei" panose="020B0503020204020204" pitchFamily="34" charset="-122"/>
              </a:rPr>
              <a:t>â</a:t>
            </a:r>
            <a:r>
              <a:rPr lang="en-US" sz="2000">
                <a:effectLst/>
                <a:latin typeface="Times New Roman" panose="02020603050405020304" pitchFamily="18" charset="0"/>
                <a:ea typeface="Times New Roman" panose="02020603050405020304" pitchFamily="18" charset="0"/>
              </a:rPr>
              <a:t>n nh</a:t>
            </a:r>
            <a:r>
              <a:rPr lang="en-US" sz="2000">
                <a:effectLst/>
                <a:latin typeface="Times New Roman" panose="02020603050405020304" pitchFamily="18" charset="0"/>
                <a:ea typeface="Microsoft YaHei" panose="020B0503020204020204" pitchFamily="34" charset="-122"/>
              </a:rPr>
              <a:t>â</a:t>
            </a:r>
            <a:r>
              <a:rPr lang="en-US" sz="2000">
                <a:effectLst/>
                <a:latin typeface="Times New Roman" panose="02020603050405020304" pitchFamily="18" charset="0"/>
                <a:ea typeface="Times New Roman" panose="02020603050405020304" pitchFamily="18" charset="0"/>
              </a:rPr>
              <a:t>n với m</a:t>
            </a:r>
            <a:r>
              <a:rPr lang="en-US" sz="2000">
                <a:effectLst/>
                <a:latin typeface="Times New Roman" panose="02020603050405020304" pitchFamily="18" charset="0"/>
                <a:ea typeface="Microsoft YaHei" panose="020B0503020204020204" pitchFamily="34" charset="-122"/>
              </a:rPr>
              <a:t>ì</a:t>
            </a:r>
            <a:r>
              <a:rPr lang="en-US" sz="2000">
                <a:effectLst/>
                <a:latin typeface="Times New Roman" panose="02020603050405020304" pitchFamily="18" charset="0"/>
                <a:ea typeface="Times New Roman" panose="02020603050405020304" pitchFamily="18" charset="0"/>
              </a:rPr>
              <a:t>nh. </a:t>
            </a:r>
            <a:endParaRPr lang="en-US" sz="2000"/>
          </a:p>
        </p:txBody>
      </p:sp>
    </p:spTree>
    <p:extLst>
      <p:ext uri="{BB962C8B-B14F-4D97-AF65-F5344CB8AC3E}">
        <p14:creationId xmlns:p14="http://schemas.microsoft.com/office/powerpoint/2010/main" val="81893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6"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2" name="Picture 1" descr="A tiger walking on a black background&#10;&#10;Description automatically generated with medium confidence">
            <a:extLst>
              <a:ext uri="{FF2B5EF4-FFF2-40B4-BE49-F238E27FC236}">
                <a16:creationId xmlns:a16="http://schemas.microsoft.com/office/drawing/2014/main" id="{979A4317-0732-971C-8F20-00AB65DB3A0B}"/>
              </a:ext>
            </a:extLst>
          </p:cNvPr>
          <p:cNvPicPr>
            <a:picLocks noChangeAspect="1"/>
          </p:cNvPicPr>
          <p:nvPr/>
        </p:nvPicPr>
        <p:blipFill>
          <a:blip r:embed="rId3"/>
          <a:stretch>
            <a:fillRect/>
          </a:stretch>
        </p:blipFill>
        <p:spPr>
          <a:xfrm>
            <a:off x="5337142" y="2581674"/>
            <a:ext cx="4221522" cy="2778277"/>
          </a:xfrm>
          <a:prstGeom prst="rect">
            <a:avLst/>
          </a:prstGeom>
        </p:spPr>
      </p:pic>
      <p:pic>
        <p:nvPicPr>
          <p:cNvPr id="582" name="Google Shape;582;p40"/>
          <p:cNvPicPr preferRelativeResize="0"/>
          <p:nvPr/>
        </p:nvPicPr>
        <p:blipFill rotWithShape="1">
          <a:blip r:embed="rId4">
            <a:alphaModFix/>
          </a:blip>
          <a:srcRect l="33884"/>
          <a:stretch/>
        </p:blipFill>
        <p:spPr>
          <a:xfrm rot="-8294132">
            <a:off x="203212" y="3562312"/>
            <a:ext cx="1783452" cy="1721976"/>
          </a:xfrm>
          <a:prstGeom prst="rect">
            <a:avLst/>
          </a:prstGeom>
          <a:noFill/>
          <a:ln>
            <a:noFill/>
          </a:ln>
        </p:spPr>
      </p:pic>
      <p:grpSp>
        <p:nvGrpSpPr>
          <p:cNvPr id="583" name="Google Shape;583;p40"/>
          <p:cNvGrpSpPr/>
          <p:nvPr/>
        </p:nvGrpSpPr>
        <p:grpSpPr>
          <a:xfrm>
            <a:off x="3853996" y="744068"/>
            <a:ext cx="1436007" cy="1436007"/>
            <a:chOff x="1168475" y="253275"/>
            <a:chExt cx="448500" cy="448500"/>
          </a:xfrm>
        </p:grpSpPr>
        <p:sp>
          <p:nvSpPr>
            <p:cNvPr id="584" name="Google Shape;584;p40"/>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40"/>
          <p:cNvSpPr txBox="1">
            <a:spLocks noGrp="1"/>
          </p:cNvSpPr>
          <p:nvPr>
            <p:ph type="title"/>
          </p:nvPr>
        </p:nvSpPr>
        <p:spPr>
          <a:xfrm>
            <a:off x="2043900" y="2341541"/>
            <a:ext cx="505619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a:latin typeface="Times New Roman" panose="02020603050405020304" pitchFamily="18" charset="0"/>
                <a:cs typeface="Times New Roman" panose="02020603050405020304" pitchFamily="18" charset="0"/>
              </a:rPr>
              <a:t>Tổng kết</a:t>
            </a:r>
            <a:endParaRPr sz="6600" b="1">
              <a:latin typeface="Times New Roman" panose="02020603050405020304" pitchFamily="18" charset="0"/>
              <a:cs typeface="Times New Roman" panose="02020603050405020304" pitchFamily="18" charset="0"/>
            </a:endParaRPr>
          </a:p>
        </p:txBody>
      </p:sp>
      <p:sp>
        <p:nvSpPr>
          <p:cNvPr id="587" name="Google Shape;587;p40"/>
          <p:cNvSpPr txBox="1">
            <a:spLocks noGrp="1"/>
          </p:cNvSpPr>
          <p:nvPr>
            <p:ph type="title" idx="2"/>
          </p:nvPr>
        </p:nvSpPr>
        <p:spPr>
          <a:xfrm>
            <a:off x="3527850" y="799521"/>
            <a:ext cx="2088300" cy="132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1">
                <a:latin typeface="Times New Roman" panose="02020603050405020304" pitchFamily="18" charset="0"/>
                <a:cs typeface="Times New Roman" panose="02020603050405020304" pitchFamily="18" charset="0"/>
              </a:rPr>
              <a:t>III</a:t>
            </a:r>
            <a:endParaRPr b="1" i="1">
              <a:latin typeface="Times New Roman" panose="02020603050405020304" pitchFamily="18" charset="0"/>
              <a:cs typeface="Times New Roman" panose="02020603050405020304" pitchFamily="18" charset="0"/>
            </a:endParaRPr>
          </a:p>
        </p:txBody>
      </p:sp>
      <p:sp>
        <p:nvSpPr>
          <p:cNvPr id="589" name="Google Shape;589;p40"/>
          <p:cNvSpPr/>
          <p:nvPr/>
        </p:nvSpPr>
        <p:spPr>
          <a:xfrm>
            <a:off x="6618375" y="-402450"/>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rgbClr val="8A9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40"/>
          <p:cNvGrpSpPr/>
          <p:nvPr/>
        </p:nvGrpSpPr>
        <p:grpSpPr>
          <a:xfrm rot="-749411">
            <a:off x="-74996" y="197960"/>
            <a:ext cx="2725187" cy="595908"/>
            <a:chOff x="1502100" y="1441775"/>
            <a:chExt cx="596300" cy="153750"/>
          </a:xfrm>
        </p:grpSpPr>
        <p:sp>
          <p:nvSpPr>
            <p:cNvPr id="591" name="Google Shape;591;p40"/>
            <p:cNvSpPr/>
            <p:nvPr/>
          </p:nvSpPr>
          <p:spPr>
            <a:xfrm>
              <a:off x="1502100" y="1441775"/>
              <a:ext cx="596300" cy="153550"/>
            </a:xfrm>
            <a:custGeom>
              <a:avLst/>
              <a:gdLst/>
              <a:ahLst/>
              <a:cxnLst/>
              <a:rect l="l" t="t" r="r" b="b"/>
              <a:pathLst>
                <a:path w="23852" h="6142" extrusionOk="0">
                  <a:moveTo>
                    <a:pt x="0" y="0"/>
                  </a:moveTo>
                  <a:cubicBezTo>
                    <a:pt x="1788" y="2567"/>
                    <a:pt x="4423" y="4534"/>
                    <a:pt x="7417" y="5484"/>
                  </a:cubicBezTo>
                  <a:cubicBezTo>
                    <a:pt x="8800" y="5921"/>
                    <a:pt x="10252" y="6141"/>
                    <a:pt x="11703" y="6141"/>
                  </a:cubicBezTo>
                  <a:cubicBezTo>
                    <a:pt x="13431" y="6141"/>
                    <a:pt x="15159" y="5829"/>
                    <a:pt x="16768" y="5202"/>
                  </a:cubicBezTo>
                  <a:cubicBezTo>
                    <a:pt x="19540" y="4132"/>
                    <a:pt x="21858" y="2207"/>
                    <a:pt x="23851" y="0"/>
                  </a:cubicBezTo>
                  <a:lnTo>
                    <a:pt x="23141" y="0"/>
                  </a:lnTo>
                  <a:cubicBezTo>
                    <a:pt x="21311" y="1925"/>
                    <a:pt x="19206" y="3568"/>
                    <a:pt x="16751" y="4534"/>
                  </a:cubicBezTo>
                  <a:cubicBezTo>
                    <a:pt x="15155" y="5161"/>
                    <a:pt x="13443" y="5472"/>
                    <a:pt x="11731" y="5472"/>
                  </a:cubicBezTo>
                  <a:cubicBezTo>
                    <a:pt x="10287" y="5472"/>
                    <a:pt x="8843" y="5250"/>
                    <a:pt x="7469" y="4808"/>
                  </a:cubicBezTo>
                  <a:cubicBezTo>
                    <a:pt x="4757" y="3944"/>
                    <a:pt x="2344" y="2233"/>
                    <a:pt x="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1502100" y="1441975"/>
              <a:ext cx="596300" cy="153550"/>
            </a:xfrm>
            <a:custGeom>
              <a:avLst/>
              <a:gdLst/>
              <a:ahLst/>
              <a:cxnLst/>
              <a:rect l="l" t="t" r="r" b="b"/>
              <a:pathLst>
                <a:path w="23852" h="6142" extrusionOk="0">
                  <a:moveTo>
                    <a:pt x="0" y="1"/>
                  </a:moveTo>
                  <a:cubicBezTo>
                    <a:pt x="1788" y="2567"/>
                    <a:pt x="4440" y="4535"/>
                    <a:pt x="7426" y="5484"/>
                  </a:cubicBezTo>
                  <a:cubicBezTo>
                    <a:pt x="8804" y="5922"/>
                    <a:pt x="10256" y="6142"/>
                    <a:pt x="11707" y="6142"/>
                  </a:cubicBezTo>
                  <a:cubicBezTo>
                    <a:pt x="13436" y="6142"/>
                    <a:pt x="15164" y="5830"/>
                    <a:pt x="16768" y="5202"/>
                  </a:cubicBezTo>
                  <a:cubicBezTo>
                    <a:pt x="19540" y="4133"/>
                    <a:pt x="21858" y="2208"/>
                    <a:pt x="23851" y="1"/>
                  </a:cubicBezTo>
                  <a:lnTo>
                    <a:pt x="23261" y="1"/>
                  </a:lnTo>
                  <a:cubicBezTo>
                    <a:pt x="22868" y="506"/>
                    <a:pt x="22423" y="976"/>
                    <a:pt x="21969" y="1421"/>
                  </a:cubicBezTo>
                  <a:cubicBezTo>
                    <a:pt x="21353" y="2003"/>
                    <a:pt x="20703" y="2516"/>
                    <a:pt x="20044" y="3038"/>
                  </a:cubicBezTo>
                  <a:cubicBezTo>
                    <a:pt x="19446" y="3508"/>
                    <a:pt x="18804" y="3987"/>
                    <a:pt x="18102" y="4312"/>
                  </a:cubicBezTo>
                  <a:cubicBezTo>
                    <a:pt x="16094" y="5221"/>
                    <a:pt x="13873" y="5927"/>
                    <a:pt x="11677" y="5927"/>
                  </a:cubicBezTo>
                  <a:cubicBezTo>
                    <a:pt x="11020" y="5927"/>
                    <a:pt x="10365" y="5864"/>
                    <a:pt x="9719" y="5724"/>
                  </a:cubicBezTo>
                  <a:cubicBezTo>
                    <a:pt x="7238" y="5185"/>
                    <a:pt x="4774" y="4321"/>
                    <a:pt x="2832" y="2687"/>
                  </a:cubicBezTo>
                  <a:cubicBezTo>
                    <a:pt x="2387" y="2311"/>
                    <a:pt x="1977" y="1891"/>
                    <a:pt x="1574" y="1472"/>
                  </a:cubicBezTo>
                  <a:cubicBezTo>
                    <a:pt x="1138" y="1010"/>
                    <a:pt x="693" y="53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3" name="Google Shape;593;p40"/>
          <p:cNvSpPr/>
          <p:nvPr/>
        </p:nvSpPr>
        <p:spPr>
          <a:xfrm>
            <a:off x="5776201" y="1213105"/>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2567692" y="810841"/>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034932" y="1907091"/>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6" name="Google Shape;596;p40"/>
          <p:cNvPicPr preferRelativeResize="0"/>
          <p:nvPr/>
        </p:nvPicPr>
        <p:blipFill>
          <a:blip r:embed="rId5">
            <a:alphaModFix/>
          </a:blip>
          <a:stretch>
            <a:fillRect/>
          </a:stretch>
        </p:blipFill>
        <p:spPr>
          <a:xfrm rot="656582">
            <a:off x="-688594" y="41045"/>
            <a:ext cx="2966190" cy="5143499"/>
          </a:xfrm>
          <a:prstGeom prst="rect">
            <a:avLst/>
          </a:prstGeom>
          <a:noFill/>
          <a:ln>
            <a:noFill/>
          </a:ln>
        </p:spPr>
      </p:pic>
      <p:pic>
        <p:nvPicPr>
          <p:cNvPr id="597" name="Google Shape;597;p40"/>
          <p:cNvPicPr preferRelativeResize="0"/>
          <p:nvPr/>
        </p:nvPicPr>
        <p:blipFill>
          <a:blip r:embed="rId6">
            <a:alphaModFix/>
          </a:blip>
          <a:stretch>
            <a:fillRect/>
          </a:stretch>
        </p:blipFill>
        <p:spPr>
          <a:xfrm rot="-1991653">
            <a:off x="537" y="3913091"/>
            <a:ext cx="1141050" cy="1263190"/>
          </a:xfrm>
          <a:prstGeom prst="rect">
            <a:avLst/>
          </a:prstGeom>
          <a:noFill/>
          <a:ln>
            <a:noFill/>
          </a:ln>
        </p:spPr>
      </p:pic>
      <p:pic>
        <p:nvPicPr>
          <p:cNvPr id="598" name="Google Shape;598;p40"/>
          <p:cNvPicPr preferRelativeResize="0"/>
          <p:nvPr/>
        </p:nvPicPr>
        <p:blipFill>
          <a:blip r:embed="rId7">
            <a:alphaModFix/>
          </a:blip>
          <a:stretch>
            <a:fillRect/>
          </a:stretch>
        </p:blipFill>
        <p:spPr>
          <a:xfrm rot="10660528">
            <a:off x="880439" y="4037642"/>
            <a:ext cx="1141074" cy="1359096"/>
          </a:xfrm>
          <a:prstGeom prst="rect">
            <a:avLst/>
          </a:prstGeom>
          <a:noFill/>
          <a:ln>
            <a:noFill/>
          </a:ln>
        </p:spPr>
      </p:pic>
      <p:pic>
        <p:nvPicPr>
          <p:cNvPr id="599" name="Google Shape;599;p40"/>
          <p:cNvPicPr preferRelativeResize="0"/>
          <p:nvPr/>
        </p:nvPicPr>
        <p:blipFill rotWithShape="1">
          <a:blip r:embed="rId8">
            <a:alphaModFix/>
          </a:blip>
          <a:srcRect r="1748"/>
          <a:stretch/>
        </p:blipFill>
        <p:spPr>
          <a:xfrm rot="298809">
            <a:off x="4999700" y="4515138"/>
            <a:ext cx="5604772" cy="1300975"/>
          </a:xfrm>
          <a:prstGeom prst="rect">
            <a:avLst/>
          </a:prstGeom>
          <a:noFill/>
          <a:ln>
            <a:noFill/>
          </a:ln>
        </p:spPr>
      </p:pic>
      <p:pic>
        <p:nvPicPr>
          <p:cNvPr id="600" name="Google Shape;600;p40"/>
          <p:cNvPicPr preferRelativeResize="0"/>
          <p:nvPr/>
        </p:nvPicPr>
        <p:blipFill>
          <a:blip r:embed="rId9">
            <a:alphaModFix/>
          </a:blip>
          <a:stretch>
            <a:fillRect/>
          </a:stretch>
        </p:blipFill>
        <p:spPr>
          <a:xfrm rot="-18">
            <a:off x="8299631" y="3703808"/>
            <a:ext cx="844364" cy="2167685"/>
          </a:xfrm>
          <a:prstGeom prst="rect">
            <a:avLst/>
          </a:prstGeom>
          <a:noFill/>
          <a:ln>
            <a:noFill/>
          </a:ln>
        </p:spPr>
      </p:pic>
      <p:pic>
        <p:nvPicPr>
          <p:cNvPr id="601" name="Google Shape;601;p40"/>
          <p:cNvPicPr preferRelativeResize="0"/>
          <p:nvPr/>
        </p:nvPicPr>
        <p:blipFill rotWithShape="1">
          <a:blip r:embed="rId10">
            <a:alphaModFix/>
          </a:blip>
          <a:srcRect b="45711"/>
          <a:stretch/>
        </p:blipFill>
        <p:spPr>
          <a:xfrm rot="4797450">
            <a:off x="6574706" y="3951558"/>
            <a:ext cx="1774381" cy="1186260"/>
          </a:xfrm>
          <a:prstGeom prst="rect">
            <a:avLst/>
          </a:prstGeom>
          <a:noFill/>
          <a:ln>
            <a:noFill/>
          </a:ln>
        </p:spPr>
      </p:pic>
      <p:pic>
        <p:nvPicPr>
          <p:cNvPr id="602" name="Google Shape;602;p40"/>
          <p:cNvPicPr preferRelativeResize="0"/>
          <p:nvPr/>
        </p:nvPicPr>
        <p:blipFill>
          <a:blip r:embed="rId11">
            <a:alphaModFix/>
          </a:blip>
          <a:stretch>
            <a:fillRect/>
          </a:stretch>
        </p:blipFill>
        <p:spPr>
          <a:xfrm rot="-9619311">
            <a:off x="7850144" y="-286788"/>
            <a:ext cx="551316" cy="1845027"/>
          </a:xfrm>
          <a:prstGeom prst="rect">
            <a:avLst/>
          </a:prstGeom>
          <a:noFill/>
          <a:ln>
            <a:noFill/>
          </a:ln>
        </p:spPr>
      </p:pic>
      <p:pic>
        <p:nvPicPr>
          <p:cNvPr id="603" name="Google Shape;603;p40"/>
          <p:cNvPicPr preferRelativeResize="0"/>
          <p:nvPr/>
        </p:nvPicPr>
        <p:blipFill>
          <a:blip r:embed="rId12">
            <a:alphaModFix/>
          </a:blip>
          <a:stretch>
            <a:fillRect/>
          </a:stretch>
        </p:blipFill>
        <p:spPr>
          <a:xfrm rot="-2888025">
            <a:off x="8163475" y="138700"/>
            <a:ext cx="534585" cy="994049"/>
          </a:xfrm>
          <a:prstGeom prst="rect">
            <a:avLst/>
          </a:prstGeom>
          <a:noFill/>
          <a:ln>
            <a:noFill/>
          </a:ln>
        </p:spPr>
      </p:pic>
      <p:pic>
        <p:nvPicPr>
          <p:cNvPr id="605" name="Google Shape;605;p40"/>
          <p:cNvPicPr preferRelativeResize="0"/>
          <p:nvPr/>
        </p:nvPicPr>
        <p:blipFill>
          <a:blip r:embed="rId13">
            <a:alphaModFix/>
          </a:blip>
          <a:stretch>
            <a:fillRect/>
          </a:stretch>
        </p:blipFill>
        <p:spPr>
          <a:xfrm rot="1393596">
            <a:off x="5129327" y="580574"/>
            <a:ext cx="584685" cy="435525"/>
          </a:xfrm>
          <a:prstGeom prst="rect">
            <a:avLst/>
          </a:prstGeom>
          <a:noFill/>
          <a:ln>
            <a:noFill/>
          </a:ln>
        </p:spPr>
      </p:pic>
      <p:pic>
        <p:nvPicPr>
          <p:cNvPr id="606" name="Google Shape;606;p40"/>
          <p:cNvPicPr preferRelativeResize="0"/>
          <p:nvPr/>
        </p:nvPicPr>
        <p:blipFill>
          <a:blip r:embed="rId14">
            <a:alphaModFix/>
          </a:blip>
          <a:stretch>
            <a:fillRect/>
          </a:stretch>
        </p:blipFill>
        <p:spPr>
          <a:xfrm>
            <a:off x="5372666" y="1787255"/>
            <a:ext cx="477850" cy="435540"/>
          </a:xfrm>
          <a:prstGeom prst="rect">
            <a:avLst/>
          </a:prstGeom>
          <a:noFill/>
          <a:ln>
            <a:noFill/>
          </a:ln>
        </p:spPr>
      </p:pic>
      <p:pic>
        <p:nvPicPr>
          <p:cNvPr id="607" name="Google Shape;607;p40"/>
          <p:cNvPicPr preferRelativeResize="0"/>
          <p:nvPr/>
        </p:nvPicPr>
        <p:blipFill>
          <a:blip r:embed="rId15">
            <a:alphaModFix/>
          </a:blip>
          <a:stretch>
            <a:fillRect/>
          </a:stretch>
        </p:blipFill>
        <p:spPr>
          <a:xfrm>
            <a:off x="3148450" y="1483102"/>
            <a:ext cx="192003" cy="117250"/>
          </a:xfrm>
          <a:prstGeom prst="rect">
            <a:avLst/>
          </a:prstGeom>
          <a:noFill/>
          <a:ln>
            <a:noFill/>
          </a:ln>
        </p:spPr>
      </p:pic>
      <p:pic>
        <p:nvPicPr>
          <p:cNvPr id="608" name="Google Shape;608;p40"/>
          <p:cNvPicPr preferRelativeResize="0"/>
          <p:nvPr/>
        </p:nvPicPr>
        <p:blipFill>
          <a:blip r:embed="rId15">
            <a:alphaModFix/>
          </a:blip>
          <a:stretch>
            <a:fillRect/>
          </a:stretch>
        </p:blipFill>
        <p:spPr>
          <a:xfrm>
            <a:off x="3662760" y="773035"/>
            <a:ext cx="297225" cy="181517"/>
          </a:xfrm>
          <a:prstGeom prst="rect">
            <a:avLst/>
          </a:prstGeom>
          <a:noFill/>
          <a:ln>
            <a:noFill/>
          </a:ln>
        </p:spPr>
      </p:pic>
    </p:spTree>
    <p:extLst>
      <p:ext uri="{BB962C8B-B14F-4D97-AF65-F5344CB8AC3E}">
        <p14:creationId xmlns:p14="http://schemas.microsoft.com/office/powerpoint/2010/main" val="394310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82"/>
                                        </p:tgtEl>
                                        <p:attrNameLst>
                                          <p:attrName>style.visibility</p:attrName>
                                        </p:attrNameLst>
                                      </p:cBhvr>
                                      <p:to>
                                        <p:strVal val="visible"/>
                                      </p:to>
                                    </p:set>
                                    <p:anim calcmode="lin" valueType="num">
                                      <p:cBhvr additive="base">
                                        <p:cTn id="11" dur="500" fill="hold"/>
                                        <p:tgtEl>
                                          <p:spTgt spid="582"/>
                                        </p:tgtEl>
                                        <p:attrNameLst>
                                          <p:attrName>ppt_x</p:attrName>
                                        </p:attrNameLst>
                                      </p:cBhvr>
                                      <p:tavLst>
                                        <p:tav tm="0">
                                          <p:val>
                                            <p:strVal val="#ppt_x"/>
                                          </p:val>
                                        </p:tav>
                                        <p:tav tm="100000">
                                          <p:val>
                                            <p:strVal val="#ppt_x"/>
                                          </p:val>
                                        </p:tav>
                                      </p:tavLst>
                                    </p:anim>
                                    <p:anim calcmode="lin" valueType="num">
                                      <p:cBhvr additive="base">
                                        <p:cTn id="12" dur="500" fill="hold"/>
                                        <p:tgtEl>
                                          <p:spTgt spid="58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83"/>
                                        </p:tgtEl>
                                        <p:attrNameLst>
                                          <p:attrName>style.visibility</p:attrName>
                                        </p:attrNameLst>
                                      </p:cBhvr>
                                      <p:to>
                                        <p:strVal val="visible"/>
                                      </p:to>
                                    </p:set>
                                    <p:anim calcmode="lin" valueType="num">
                                      <p:cBhvr additive="base">
                                        <p:cTn id="15" dur="500" fill="hold"/>
                                        <p:tgtEl>
                                          <p:spTgt spid="583"/>
                                        </p:tgtEl>
                                        <p:attrNameLst>
                                          <p:attrName>ppt_x</p:attrName>
                                        </p:attrNameLst>
                                      </p:cBhvr>
                                      <p:tavLst>
                                        <p:tav tm="0">
                                          <p:val>
                                            <p:strVal val="#ppt_x"/>
                                          </p:val>
                                        </p:tav>
                                        <p:tav tm="100000">
                                          <p:val>
                                            <p:strVal val="#ppt_x"/>
                                          </p:val>
                                        </p:tav>
                                      </p:tavLst>
                                    </p:anim>
                                    <p:anim calcmode="lin" valueType="num">
                                      <p:cBhvr additive="base">
                                        <p:cTn id="16" dur="500" fill="hold"/>
                                        <p:tgtEl>
                                          <p:spTgt spid="58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6"/>
                                        </p:tgtEl>
                                        <p:attrNameLst>
                                          <p:attrName>style.visibility</p:attrName>
                                        </p:attrNameLst>
                                      </p:cBhvr>
                                      <p:to>
                                        <p:strVal val="visible"/>
                                      </p:to>
                                    </p:set>
                                    <p:anim calcmode="lin" valueType="num">
                                      <p:cBhvr additive="base">
                                        <p:cTn id="19" dur="500" fill="hold"/>
                                        <p:tgtEl>
                                          <p:spTgt spid="586"/>
                                        </p:tgtEl>
                                        <p:attrNameLst>
                                          <p:attrName>ppt_x</p:attrName>
                                        </p:attrNameLst>
                                      </p:cBhvr>
                                      <p:tavLst>
                                        <p:tav tm="0">
                                          <p:val>
                                            <p:strVal val="#ppt_x"/>
                                          </p:val>
                                        </p:tav>
                                        <p:tav tm="100000">
                                          <p:val>
                                            <p:strVal val="#ppt_x"/>
                                          </p:val>
                                        </p:tav>
                                      </p:tavLst>
                                    </p:anim>
                                    <p:anim calcmode="lin" valueType="num">
                                      <p:cBhvr additive="base">
                                        <p:cTn id="20" dur="500" fill="hold"/>
                                        <p:tgtEl>
                                          <p:spTgt spid="58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7"/>
                                        </p:tgtEl>
                                        <p:attrNameLst>
                                          <p:attrName>style.visibility</p:attrName>
                                        </p:attrNameLst>
                                      </p:cBhvr>
                                      <p:to>
                                        <p:strVal val="visible"/>
                                      </p:to>
                                    </p:set>
                                    <p:anim calcmode="lin" valueType="num">
                                      <p:cBhvr additive="base">
                                        <p:cTn id="23" dur="500" fill="hold"/>
                                        <p:tgtEl>
                                          <p:spTgt spid="587"/>
                                        </p:tgtEl>
                                        <p:attrNameLst>
                                          <p:attrName>ppt_x</p:attrName>
                                        </p:attrNameLst>
                                      </p:cBhvr>
                                      <p:tavLst>
                                        <p:tav tm="0">
                                          <p:val>
                                            <p:strVal val="#ppt_x"/>
                                          </p:val>
                                        </p:tav>
                                        <p:tav tm="100000">
                                          <p:val>
                                            <p:strVal val="#ppt_x"/>
                                          </p:val>
                                        </p:tav>
                                      </p:tavLst>
                                    </p:anim>
                                    <p:anim calcmode="lin" valueType="num">
                                      <p:cBhvr additive="base">
                                        <p:cTn id="24" dur="500" fill="hold"/>
                                        <p:tgtEl>
                                          <p:spTgt spid="58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89"/>
                                        </p:tgtEl>
                                        <p:attrNameLst>
                                          <p:attrName>style.visibility</p:attrName>
                                        </p:attrNameLst>
                                      </p:cBhvr>
                                      <p:to>
                                        <p:strVal val="visible"/>
                                      </p:to>
                                    </p:set>
                                    <p:anim calcmode="lin" valueType="num">
                                      <p:cBhvr additive="base">
                                        <p:cTn id="27" dur="500" fill="hold"/>
                                        <p:tgtEl>
                                          <p:spTgt spid="589"/>
                                        </p:tgtEl>
                                        <p:attrNameLst>
                                          <p:attrName>ppt_x</p:attrName>
                                        </p:attrNameLst>
                                      </p:cBhvr>
                                      <p:tavLst>
                                        <p:tav tm="0">
                                          <p:val>
                                            <p:strVal val="#ppt_x"/>
                                          </p:val>
                                        </p:tav>
                                        <p:tav tm="100000">
                                          <p:val>
                                            <p:strVal val="#ppt_x"/>
                                          </p:val>
                                        </p:tav>
                                      </p:tavLst>
                                    </p:anim>
                                    <p:anim calcmode="lin" valueType="num">
                                      <p:cBhvr additive="base">
                                        <p:cTn id="28" dur="500" fill="hold"/>
                                        <p:tgtEl>
                                          <p:spTgt spid="58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90"/>
                                        </p:tgtEl>
                                        <p:attrNameLst>
                                          <p:attrName>style.visibility</p:attrName>
                                        </p:attrNameLst>
                                      </p:cBhvr>
                                      <p:to>
                                        <p:strVal val="visible"/>
                                      </p:to>
                                    </p:set>
                                    <p:anim calcmode="lin" valueType="num">
                                      <p:cBhvr additive="base">
                                        <p:cTn id="31" dur="500" fill="hold"/>
                                        <p:tgtEl>
                                          <p:spTgt spid="590"/>
                                        </p:tgtEl>
                                        <p:attrNameLst>
                                          <p:attrName>ppt_x</p:attrName>
                                        </p:attrNameLst>
                                      </p:cBhvr>
                                      <p:tavLst>
                                        <p:tav tm="0">
                                          <p:val>
                                            <p:strVal val="#ppt_x"/>
                                          </p:val>
                                        </p:tav>
                                        <p:tav tm="100000">
                                          <p:val>
                                            <p:strVal val="#ppt_x"/>
                                          </p:val>
                                        </p:tav>
                                      </p:tavLst>
                                    </p:anim>
                                    <p:anim calcmode="lin" valueType="num">
                                      <p:cBhvr additive="base">
                                        <p:cTn id="32" dur="500" fill="hold"/>
                                        <p:tgtEl>
                                          <p:spTgt spid="59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93"/>
                                        </p:tgtEl>
                                        <p:attrNameLst>
                                          <p:attrName>style.visibility</p:attrName>
                                        </p:attrNameLst>
                                      </p:cBhvr>
                                      <p:to>
                                        <p:strVal val="visible"/>
                                      </p:to>
                                    </p:set>
                                    <p:anim calcmode="lin" valueType="num">
                                      <p:cBhvr additive="base">
                                        <p:cTn id="35" dur="500" fill="hold"/>
                                        <p:tgtEl>
                                          <p:spTgt spid="593"/>
                                        </p:tgtEl>
                                        <p:attrNameLst>
                                          <p:attrName>ppt_x</p:attrName>
                                        </p:attrNameLst>
                                      </p:cBhvr>
                                      <p:tavLst>
                                        <p:tav tm="0">
                                          <p:val>
                                            <p:strVal val="#ppt_x"/>
                                          </p:val>
                                        </p:tav>
                                        <p:tav tm="100000">
                                          <p:val>
                                            <p:strVal val="#ppt_x"/>
                                          </p:val>
                                        </p:tav>
                                      </p:tavLst>
                                    </p:anim>
                                    <p:anim calcmode="lin" valueType="num">
                                      <p:cBhvr additive="base">
                                        <p:cTn id="36" dur="500" fill="hold"/>
                                        <p:tgtEl>
                                          <p:spTgt spid="59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500" fill="hold"/>
                                        <p:tgtEl>
                                          <p:spTgt spid="594"/>
                                        </p:tgtEl>
                                        <p:attrNameLst>
                                          <p:attrName>ppt_x</p:attrName>
                                        </p:attrNameLst>
                                      </p:cBhvr>
                                      <p:tavLst>
                                        <p:tav tm="0">
                                          <p:val>
                                            <p:strVal val="#ppt_x"/>
                                          </p:val>
                                        </p:tav>
                                        <p:tav tm="100000">
                                          <p:val>
                                            <p:strVal val="#ppt_x"/>
                                          </p:val>
                                        </p:tav>
                                      </p:tavLst>
                                    </p:anim>
                                    <p:anim calcmode="lin" valueType="num">
                                      <p:cBhvr additive="base">
                                        <p:cTn id="40" dur="500" fill="hold"/>
                                        <p:tgtEl>
                                          <p:spTgt spid="59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95"/>
                                        </p:tgtEl>
                                        <p:attrNameLst>
                                          <p:attrName>style.visibility</p:attrName>
                                        </p:attrNameLst>
                                      </p:cBhvr>
                                      <p:to>
                                        <p:strVal val="visible"/>
                                      </p:to>
                                    </p:set>
                                    <p:anim calcmode="lin" valueType="num">
                                      <p:cBhvr additive="base">
                                        <p:cTn id="43" dur="500" fill="hold"/>
                                        <p:tgtEl>
                                          <p:spTgt spid="595"/>
                                        </p:tgtEl>
                                        <p:attrNameLst>
                                          <p:attrName>ppt_x</p:attrName>
                                        </p:attrNameLst>
                                      </p:cBhvr>
                                      <p:tavLst>
                                        <p:tav tm="0">
                                          <p:val>
                                            <p:strVal val="#ppt_x"/>
                                          </p:val>
                                        </p:tav>
                                        <p:tav tm="100000">
                                          <p:val>
                                            <p:strVal val="#ppt_x"/>
                                          </p:val>
                                        </p:tav>
                                      </p:tavLst>
                                    </p:anim>
                                    <p:anim calcmode="lin" valueType="num">
                                      <p:cBhvr additive="base">
                                        <p:cTn id="44" dur="500" fill="hold"/>
                                        <p:tgtEl>
                                          <p:spTgt spid="59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96"/>
                                        </p:tgtEl>
                                        <p:attrNameLst>
                                          <p:attrName>style.visibility</p:attrName>
                                        </p:attrNameLst>
                                      </p:cBhvr>
                                      <p:to>
                                        <p:strVal val="visible"/>
                                      </p:to>
                                    </p:set>
                                    <p:anim calcmode="lin" valueType="num">
                                      <p:cBhvr additive="base">
                                        <p:cTn id="47" dur="500" fill="hold"/>
                                        <p:tgtEl>
                                          <p:spTgt spid="596"/>
                                        </p:tgtEl>
                                        <p:attrNameLst>
                                          <p:attrName>ppt_x</p:attrName>
                                        </p:attrNameLst>
                                      </p:cBhvr>
                                      <p:tavLst>
                                        <p:tav tm="0">
                                          <p:val>
                                            <p:strVal val="#ppt_x"/>
                                          </p:val>
                                        </p:tav>
                                        <p:tav tm="100000">
                                          <p:val>
                                            <p:strVal val="#ppt_x"/>
                                          </p:val>
                                        </p:tav>
                                      </p:tavLst>
                                    </p:anim>
                                    <p:anim calcmode="lin" valueType="num">
                                      <p:cBhvr additive="base">
                                        <p:cTn id="48" dur="500" fill="hold"/>
                                        <p:tgtEl>
                                          <p:spTgt spid="59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97"/>
                                        </p:tgtEl>
                                        <p:attrNameLst>
                                          <p:attrName>style.visibility</p:attrName>
                                        </p:attrNameLst>
                                      </p:cBhvr>
                                      <p:to>
                                        <p:strVal val="visible"/>
                                      </p:to>
                                    </p:set>
                                    <p:anim calcmode="lin" valueType="num">
                                      <p:cBhvr additive="base">
                                        <p:cTn id="51" dur="500" fill="hold"/>
                                        <p:tgtEl>
                                          <p:spTgt spid="597"/>
                                        </p:tgtEl>
                                        <p:attrNameLst>
                                          <p:attrName>ppt_x</p:attrName>
                                        </p:attrNameLst>
                                      </p:cBhvr>
                                      <p:tavLst>
                                        <p:tav tm="0">
                                          <p:val>
                                            <p:strVal val="#ppt_x"/>
                                          </p:val>
                                        </p:tav>
                                        <p:tav tm="100000">
                                          <p:val>
                                            <p:strVal val="#ppt_x"/>
                                          </p:val>
                                        </p:tav>
                                      </p:tavLst>
                                    </p:anim>
                                    <p:anim calcmode="lin" valueType="num">
                                      <p:cBhvr additive="base">
                                        <p:cTn id="52" dur="500" fill="hold"/>
                                        <p:tgtEl>
                                          <p:spTgt spid="59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98"/>
                                        </p:tgtEl>
                                        <p:attrNameLst>
                                          <p:attrName>style.visibility</p:attrName>
                                        </p:attrNameLst>
                                      </p:cBhvr>
                                      <p:to>
                                        <p:strVal val="visible"/>
                                      </p:to>
                                    </p:set>
                                    <p:anim calcmode="lin" valueType="num">
                                      <p:cBhvr additive="base">
                                        <p:cTn id="55" dur="500" fill="hold"/>
                                        <p:tgtEl>
                                          <p:spTgt spid="598"/>
                                        </p:tgtEl>
                                        <p:attrNameLst>
                                          <p:attrName>ppt_x</p:attrName>
                                        </p:attrNameLst>
                                      </p:cBhvr>
                                      <p:tavLst>
                                        <p:tav tm="0">
                                          <p:val>
                                            <p:strVal val="#ppt_x"/>
                                          </p:val>
                                        </p:tav>
                                        <p:tav tm="100000">
                                          <p:val>
                                            <p:strVal val="#ppt_x"/>
                                          </p:val>
                                        </p:tav>
                                      </p:tavLst>
                                    </p:anim>
                                    <p:anim calcmode="lin" valueType="num">
                                      <p:cBhvr additive="base">
                                        <p:cTn id="56" dur="500" fill="hold"/>
                                        <p:tgtEl>
                                          <p:spTgt spid="59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99"/>
                                        </p:tgtEl>
                                        <p:attrNameLst>
                                          <p:attrName>style.visibility</p:attrName>
                                        </p:attrNameLst>
                                      </p:cBhvr>
                                      <p:to>
                                        <p:strVal val="visible"/>
                                      </p:to>
                                    </p:set>
                                    <p:anim calcmode="lin" valueType="num">
                                      <p:cBhvr additive="base">
                                        <p:cTn id="59" dur="500" fill="hold"/>
                                        <p:tgtEl>
                                          <p:spTgt spid="599"/>
                                        </p:tgtEl>
                                        <p:attrNameLst>
                                          <p:attrName>ppt_x</p:attrName>
                                        </p:attrNameLst>
                                      </p:cBhvr>
                                      <p:tavLst>
                                        <p:tav tm="0">
                                          <p:val>
                                            <p:strVal val="#ppt_x"/>
                                          </p:val>
                                        </p:tav>
                                        <p:tav tm="100000">
                                          <p:val>
                                            <p:strVal val="#ppt_x"/>
                                          </p:val>
                                        </p:tav>
                                      </p:tavLst>
                                    </p:anim>
                                    <p:anim calcmode="lin" valueType="num">
                                      <p:cBhvr additive="base">
                                        <p:cTn id="60" dur="500" fill="hold"/>
                                        <p:tgtEl>
                                          <p:spTgt spid="59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00"/>
                                        </p:tgtEl>
                                        <p:attrNameLst>
                                          <p:attrName>style.visibility</p:attrName>
                                        </p:attrNameLst>
                                      </p:cBhvr>
                                      <p:to>
                                        <p:strVal val="visible"/>
                                      </p:to>
                                    </p:set>
                                    <p:anim calcmode="lin" valueType="num">
                                      <p:cBhvr additive="base">
                                        <p:cTn id="63" dur="500" fill="hold"/>
                                        <p:tgtEl>
                                          <p:spTgt spid="600"/>
                                        </p:tgtEl>
                                        <p:attrNameLst>
                                          <p:attrName>ppt_x</p:attrName>
                                        </p:attrNameLst>
                                      </p:cBhvr>
                                      <p:tavLst>
                                        <p:tav tm="0">
                                          <p:val>
                                            <p:strVal val="#ppt_x"/>
                                          </p:val>
                                        </p:tav>
                                        <p:tav tm="100000">
                                          <p:val>
                                            <p:strVal val="#ppt_x"/>
                                          </p:val>
                                        </p:tav>
                                      </p:tavLst>
                                    </p:anim>
                                    <p:anim calcmode="lin" valueType="num">
                                      <p:cBhvr additive="base">
                                        <p:cTn id="64" dur="500" fill="hold"/>
                                        <p:tgtEl>
                                          <p:spTgt spid="60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01"/>
                                        </p:tgtEl>
                                        <p:attrNameLst>
                                          <p:attrName>style.visibility</p:attrName>
                                        </p:attrNameLst>
                                      </p:cBhvr>
                                      <p:to>
                                        <p:strVal val="visible"/>
                                      </p:to>
                                    </p:set>
                                    <p:anim calcmode="lin" valueType="num">
                                      <p:cBhvr additive="base">
                                        <p:cTn id="67" dur="500" fill="hold"/>
                                        <p:tgtEl>
                                          <p:spTgt spid="601"/>
                                        </p:tgtEl>
                                        <p:attrNameLst>
                                          <p:attrName>ppt_x</p:attrName>
                                        </p:attrNameLst>
                                      </p:cBhvr>
                                      <p:tavLst>
                                        <p:tav tm="0">
                                          <p:val>
                                            <p:strVal val="#ppt_x"/>
                                          </p:val>
                                        </p:tav>
                                        <p:tav tm="100000">
                                          <p:val>
                                            <p:strVal val="#ppt_x"/>
                                          </p:val>
                                        </p:tav>
                                      </p:tavLst>
                                    </p:anim>
                                    <p:anim calcmode="lin" valueType="num">
                                      <p:cBhvr additive="base">
                                        <p:cTn id="68" dur="500" fill="hold"/>
                                        <p:tgtEl>
                                          <p:spTgt spid="60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602"/>
                                        </p:tgtEl>
                                        <p:attrNameLst>
                                          <p:attrName>style.visibility</p:attrName>
                                        </p:attrNameLst>
                                      </p:cBhvr>
                                      <p:to>
                                        <p:strVal val="visible"/>
                                      </p:to>
                                    </p:set>
                                    <p:anim calcmode="lin" valueType="num">
                                      <p:cBhvr additive="base">
                                        <p:cTn id="71" dur="500" fill="hold"/>
                                        <p:tgtEl>
                                          <p:spTgt spid="602"/>
                                        </p:tgtEl>
                                        <p:attrNameLst>
                                          <p:attrName>ppt_x</p:attrName>
                                        </p:attrNameLst>
                                      </p:cBhvr>
                                      <p:tavLst>
                                        <p:tav tm="0">
                                          <p:val>
                                            <p:strVal val="#ppt_x"/>
                                          </p:val>
                                        </p:tav>
                                        <p:tav tm="100000">
                                          <p:val>
                                            <p:strVal val="#ppt_x"/>
                                          </p:val>
                                        </p:tav>
                                      </p:tavLst>
                                    </p:anim>
                                    <p:anim calcmode="lin" valueType="num">
                                      <p:cBhvr additive="base">
                                        <p:cTn id="72" dur="500" fill="hold"/>
                                        <p:tgtEl>
                                          <p:spTgt spid="60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603"/>
                                        </p:tgtEl>
                                        <p:attrNameLst>
                                          <p:attrName>style.visibility</p:attrName>
                                        </p:attrNameLst>
                                      </p:cBhvr>
                                      <p:to>
                                        <p:strVal val="visible"/>
                                      </p:to>
                                    </p:set>
                                    <p:anim calcmode="lin" valueType="num">
                                      <p:cBhvr additive="base">
                                        <p:cTn id="75" dur="500" fill="hold"/>
                                        <p:tgtEl>
                                          <p:spTgt spid="603"/>
                                        </p:tgtEl>
                                        <p:attrNameLst>
                                          <p:attrName>ppt_x</p:attrName>
                                        </p:attrNameLst>
                                      </p:cBhvr>
                                      <p:tavLst>
                                        <p:tav tm="0">
                                          <p:val>
                                            <p:strVal val="#ppt_x"/>
                                          </p:val>
                                        </p:tav>
                                        <p:tav tm="100000">
                                          <p:val>
                                            <p:strVal val="#ppt_x"/>
                                          </p:val>
                                        </p:tav>
                                      </p:tavLst>
                                    </p:anim>
                                    <p:anim calcmode="lin" valueType="num">
                                      <p:cBhvr additive="base">
                                        <p:cTn id="76" dur="500" fill="hold"/>
                                        <p:tgtEl>
                                          <p:spTgt spid="60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605"/>
                                        </p:tgtEl>
                                        <p:attrNameLst>
                                          <p:attrName>style.visibility</p:attrName>
                                        </p:attrNameLst>
                                      </p:cBhvr>
                                      <p:to>
                                        <p:strVal val="visible"/>
                                      </p:to>
                                    </p:set>
                                    <p:anim calcmode="lin" valueType="num">
                                      <p:cBhvr additive="base">
                                        <p:cTn id="79" dur="500" fill="hold"/>
                                        <p:tgtEl>
                                          <p:spTgt spid="605"/>
                                        </p:tgtEl>
                                        <p:attrNameLst>
                                          <p:attrName>ppt_x</p:attrName>
                                        </p:attrNameLst>
                                      </p:cBhvr>
                                      <p:tavLst>
                                        <p:tav tm="0">
                                          <p:val>
                                            <p:strVal val="#ppt_x"/>
                                          </p:val>
                                        </p:tav>
                                        <p:tav tm="100000">
                                          <p:val>
                                            <p:strVal val="#ppt_x"/>
                                          </p:val>
                                        </p:tav>
                                      </p:tavLst>
                                    </p:anim>
                                    <p:anim calcmode="lin" valueType="num">
                                      <p:cBhvr additive="base">
                                        <p:cTn id="80" dur="500" fill="hold"/>
                                        <p:tgtEl>
                                          <p:spTgt spid="605"/>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606"/>
                                        </p:tgtEl>
                                        <p:attrNameLst>
                                          <p:attrName>style.visibility</p:attrName>
                                        </p:attrNameLst>
                                      </p:cBhvr>
                                      <p:to>
                                        <p:strVal val="visible"/>
                                      </p:to>
                                    </p:set>
                                    <p:anim calcmode="lin" valueType="num">
                                      <p:cBhvr additive="base">
                                        <p:cTn id="83" dur="500" fill="hold"/>
                                        <p:tgtEl>
                                          <p:spTgt spid="606"/>
                                        </p:tgtEl>
                                        <p:attrNameLst>
                                          <p:attrName>ppt_x</p:attrName>
                                        </p:attrNameLst>
                                      </p:cBhvr>
                                      <p:tavLst>
                                        <p:tav tm="0">
                                          <p:val>
                                            <p:strVal val="#ppt_x"/>
                                          </p:val>
                                        </p:tav>
                                        <p:tav tm="100000">
                                          <p:val>
                                            <p:strVal val="#ppt_x"/>
                                          </p:val>
                                        </p:tav>
                                      </p:tavLst>
                                    </p:anim>
                                    <p:anim calcmode="lin" valueType="num">
                                      <p:cBhvr additive="base">
                                        <p:cTn id="84" dur="500" fill="hold"/>
                                        <p:tgtEl>
                                          <p:spTgt spid="606"/>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07"/>
                                        </p:tgtEl>
                                        <p:attrNameLst>
                                          <p:attrName>style.visibility</p:attrName>
                                        </p:attrNameLst>
                                      </p:cBhvr>
                                      <p:to>
                                        <p:strVal val="visible"/>
                                      </p:to>
                                    </p:set>
                                    <p:anim calcmode="lin" valueType="num">
                                      <p:cBhvr additive="base">
                                        <p:cTn id="87" dur="500" fill="hold"/>
                                        <p:tgtEl>
                                          <p:spTgt spid="607"/>
                                        </p:tgtEl>
                                        <p:attrNameLst>
                                          <p:attrName>ppt_x</p:attrName>
                                        </p:attrNameLst>
                                      </p:cBhvr>
                                      <p:tavLst>
                                        <p:tav tm="0">
                                          <p:val>
                                            <p:strVal val="#ppt_x"/>
                                          </p:val>
                                        </p:tav>
                                        <p:tav tm="100000">
                                          <p:val>
                                            <p:strVal val="#ppt_x"/>
                                          </p:val>
                                        </p:tav>
                                      </p:tavLst>
                                    </p:anim>
                                    <p:anim calcmode="lin" valueType="num">
                                      <p:cBhvr additive="base">
                                        <p:cTn id="88" dur="500" fill="hold"/>
                                        <p:tgtEl>
                                          <p:spTgt spid="607"/>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608"/>
                                        </p:tgtEl>
                                        <p:attrNameLst>
                                          <p:attrName>style.visibility</p:attrName>
                                        </p:attrNameLst>
                                      </p:cBhvr>
                                      <p:to>
                                        <p:strVal val="visible"/>
                                      </p:to>
                                    </p:set>
                                    <p:anim calcmode="lin" valueType="num">
                                      <p:cBhvr additive="base">
                                        <p:cTn id="91" dur="500" fill="hold"/>
                                        <p:tgtEl>
                                          <p:spTgt spid="608"/>
                                        </p:tgtEl>
                                        <p:attrNameLst>
                                          <p:attrName>ppt_x</p:attrName>
                                        </p:attrNameLst>
                                      </p:cBhvr>
                                      <p:tavLst>
                                        <p:tav tm="0">
                                          <p:val>
                                            <p:strVal val="#ppt_x"/>
                                          </p:val>
                                        </p:tav>
                                        <p:tav tm="100000">
                                          <p:val>
                                            <p:strVal val="#ppt_x"/>
                                          </p:val>
                                        </p:tav>
                                      </p:tavLst>
                                    </p:anim>
                                    <p:anim calcmode="lin" valueType="num">
                                      <p:cBhvr additive="base">
                                        <p:cTn id="92" dur="500" fill="hold"/>
                                        <p:tgtEl>
                                          <p:spTgt spid="6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p:bldP spid="587" grpId="0"/>
      <p:bldP spid="589" grpId="0" animBg="1"/>
      <p:bldP spid="593" grpId="0" animBg="1"/>
      <p:bldP spid="594" grpId="0" animBg="1"/>
      <p:bldP spid="59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III. Tổng kết</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1630684" y="2941999"/>
            <a:ext cx="564614" cy="472171"/>
          </a:xfrm>
          <a:prstGeom prst="rect">
            <a:avLst/>
          </a:prstGeom>
          <a:noFill/>
          <a:ln>
            <a:noFill/>
          </a:ln>
        </p:spPr>
      </p:pic>
      <p:pic>
        <p:nvPicPr>
          <p:cNvPr id="646" name="Google Shape;646;p42"/>
          <p:cNvPicPr preferRelativeResize="0"/>
          <p:nvPr/>
        </p:nvPicPr>
        <p:blipFill>
          <a:blip r:embed="rId4">
            <a:alphaModFix/>
          </a:blip>
          <a:stretch>
            <a:fillRect/>
          </a:stretch>
        </p:blipFill>
        <p:spPr>
          <a:xfrm>
            <a:off x="6528155" y="3882144"/>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477142" y="4413697"/>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6">
            <a:alphaModFix/>
          </a:blip>
          <a:srcRect l="56228" b="12747"/>
          <a:stretch/>
        </p:blipFill>
        <p:spPr>
          <a:xfrm>
            <a:off x="-91864" y="1921226"/>
            <a:ext cx="1436000" cy="3368924"/>
          </a:xfrm>
          <a:prstGeom prst="rect">
            <a:avLst/>
          </a:prstGeom>
          <a:noFill/>
          <a:ln>
            <a:noFill/>
          </a:ln>
        </p:spPr>
      </p:pic>
      <p:sp>
        <p:nvSpPr>
          <p:cNvPr id="15" name="Google Shape;642;p42">
            <a:extLst>
              <a:ext uri="{FF2B5EF4-FFF2-40B4-BE49-F238E27FC236}">
                <a16:creationId xmlns:a16="http://schemas.microsoft.com/office/drawing/2014/main" id="{D4441EAC-9FFA-9B03-4D72-D89907867D8E}"/>
              </a:ext>
            </a:extLst>
          </p:cNvPr>
          <p:cNvSpPr/>
          <p:nvPr/>
        </p:nvSpPr>
        <p:spPr>
          <a:xfrm>
            <a:off x="6539867" y="3292647"/>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646;p42">
            <a:extLst>
              <a:ext uri="{FF2B5EF4-FFF2-40B4-BE49-F238E27FC236}">
                <a16:creationId xmlns:a16="http://schemas.microsoft.com/office/drawing/2014/main" id="{97145B15-2E52-0A91-AF55-22112FC80D60}"/>
              </a:ext>
            </a:extLst>
          </p:cNvPr>
          <p:cNvPicPr preferRelativeResize="0"/>
          <p:nvPr/>
        </p:nvPicPr>
        <p:blipFill>
          <a:blip r:embed="rId4">
            <a:alphaModFix/>
          </a:blip>
          <a:stretch>
            <a:fillRect/>
          </a:stretch>
        </p:blipFill>
        <p:spPr>
          <a:xfrm>
            <a:off x="5913282" y="3695347"/>
            <a:ext cx="477850" cy="435540"/>
          </a:xfrm>
          <a:prstGeom prst="rect">
            <a:avLst/>
          </a:prstGeom>
          <a:noFill/>
          <a:ln>
            <a:noFill/>
          </a:ln>
        </p:spPr>
      </p:pic>
      <p:pic>
        <p:nvPicPr>
          <p:cNvPr id="20" name="Google Shape;647;p42">
            <a:extLst>
              <a:ext uri="{FF2B5EF4-FFF2-40B4-BE49-F238E27FC236}">
                <a16:creationId xmlns:a16="http://schemas.microsoft.com/office/drawing/2014/main" id="{6E9604F6-DFF9-DC8A-A80E-EF48DAAF68B3}"/>
              </a:ext>
            </a:extLst>
          </p:cNvPr>
          <p:cNvPicPr preferRelativeResize="0"/>
          <p:nvPr/>
        </p:nvPicPr>
        <p:blipFill>
          <a:blip r:embed="rId5">
            <a:alphaModFix/>
          </a:blip>
          <a:stretch>
            <a:fillRect/>
          </a:stretch>
        </p:blipFill>
        <p:spPr>
          <a:xfrm>
            <a:off x="5670266" y="4220644"/>
            <a:ext cx="192003" cy="117250"/>
          </a:xfrm>
          <a:prstGeom prst="rect">
            <a:avLst/>
          </a:prstGeom>
          <a:noFill/>
          <a:ln>
            <a:noFill/>
          </a:ln>
        </p:spPr>
      </p:pic>
      <p:pic>
        <p:nvPicPr>
          <p:cNvPr id="38" name="Picture 37">
            <a:extLst>
              <a:ext uri="{FF2B5EF4-FFF2-40B4-BE49-F238E27FC236}">
                <a16:creationId xmlns:a16="http://schemas.microsoft.com/office/drawing/2014/main" id="{5A2A5012-2285-59BD-57AF-ECA0AAA00BD0}"/>
              </a:ext>
            </a:extLst>
          </p:cNvPr>
          <p:cNvPicPr>
            <a:picLocks noChangeAspect="1"/>
          </p:cNvPicPr>
          <p:nvPr/>
        </p:nvPicPr>
        <p:blipFill>
          <a:blip r:embed="rId7"/>
          <a:stretch>
            <a:fillRect/>
          </a:stretch>
        </p:blipFill>
        <p:spPr>
          <a:xfrm>
            <a:off x="6726343" y="1921226"/>
            <a:ext cx="2161455" cy="3222275"/>
          </a:xfrm>
          <a:prstGeom prst="rect">
            <a:avLst/>
          </a:prstGeom>
        </p:spPr>
      </p:pic>
      <p:sp>
        <p:nvSpPr>
          <p:cNvPr id="2" name="íṩ1ïḓê">
            <a:extLst>
              <a:ext uri="{FF2B5EF4-FFF2-40B4-BE49-F238E27FC236}">
                <a16:creationId xmlns:a16="http://schemas.microsoft.com/office/drawing/2014/main" id="{305AECBC-E33D-89A3-14F2-DA1A57E1E2F4}"/>
              </a:ext>
            </a:extLst>
          </p:cNvPr>
          <p:cNvSpPr/>
          <p:nvPr/>
        </p:nvSpPr>
        <p:spPr>
          <a:xfrm>
            <a:off x="2221412" y="1820863"/>
            <a:ext cx="2072481" cy="492756"/>
          </a:xfrm>
          <a:prstGeom prst="roundRect">
            <a:avLst>
              <a:gd name="adj" fmla="val 50000"/>
            </a:avLst>
          </a:prstGeom>
          <a:solidFill>
            <a:srgbClr val="FFFFFF"/>
          </a:solidFill>
          <a:ln w="3175" cap="flat" cmpd="sng" algn="ctr">
            <a:solidFill>
              <a:srgbClr val="FFFFFF">
                <a:lumMod val="50000"/>
              </a:srgbClr>
            </a:solidFill>
            <a:prstDash val="solid"/>
            <a:miter lim="800000"/>
          </a:ln>
          <a:effectLst/>
        </p:spPr>
        <p:txBody>
          <a:bodyPr wrap="square"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b="1" i="1" kern="1200" dirty="0">
                <a:solidFill>
                  <a:prstClr val="black"/>
                </a:solidFill>
                <a:latin typeface="Calibri"/>
                <a:ea typeface="等线" panose="02010600030101010101" pitchFamily="2" charset="-122"/>
              </a:rPr>
              <a:t> </a:t>
            </a:r>
            <a:endParaRPr b="1" i="1" kern="1200" dirty="0">
              <a:solidFill>
                <a:prstClr val="black"/>
              </a:solidFill>
              <a:latin typeface="Calibri"/>
              <a:ea typeface="+mn-ea"/>
            </a:endParaRPr>
          </a:p>
        </p:txBody>
      </p:sp>
      <p:sp>
        <p:nvSpPr>
          <p:cNvPr id="3" name="ïşļîďe">
            <a:extLst>
              <a:ext uri="{FF2B5EF4-FFF2-40B4-BE49-F238E27FC236}">
                <a16:creationId xmlns:a16="http://schemas.microsoft.com/office/drawing/2014/main" id="{98BA623C-7CAF-1B48-8642-5E8057B3555A}"/>
              </a:ext>
            </a:extLst>
          </p:cNvPr>
          <p:cNvSpPr/>
          <p:nvPr/>
        </p:nvSpPr>
        <p:spPr>
          <a:xfrm>
            <a:off x="2716185" y="3259505"/>
            <a:ext cx="2072481" cy="492756"/>
          </a:xfrm>
          <a:prstGeom prst="roundRect">
            <a:avLst>
              <a:gd name="adj" fmla="val 50000"/>
            </a:avLst>
          </a:prstGeom>
          <a:solidFill>
            <a:srgbClr val="FFFFFF"/>
          </a:solidFill>
          <a:ln w="3175" cap="flat" cmpd="sng" algn="ctr">
            <a:solidFill>
              <a:srgbClr val="EA7734"/>
            </a:solidFill>
            <a:prstDash val="solid"/>
            <a:miter lim="800000"/>
          </a:ln>
          <a:effectLst/>
        </p:spPr>
        <p:txBody>
          <a:bodyPr wrap="square" lIns="91440" tIns="45720" rIns="91440" bIns="4572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buClrTx/>
              <a:buFontTx/>
              <a:buNone/>
              <a:defRPr/>
            </a:pPr>
            <a:r>
              <a:rPr lang="en-US" altLang="zh-CN" b="1" i="1" kern="1200" dirty="0">
                <a:solidFill>
                  <a:prstClr val="black"/>
                </a:solidFill>
                <a:latin typeface="Calibri"/>
                <a:ea typeface="等线" panose="02010600030101010101" pitchFamily="2" charset="-122"/>
              </a:rPr>
              <a:t> </a:t>
            </a:r>
            <a:endParaRPr b="1" i="1" kern="1200" dirty="0">
              <a:solidFill>
                <a:prstClr val="black"/>
              </a:solidFill>
              <a:latin typeface="Calibri"/>
              <a:ea typeface="+mn-ea"/>
            </a:endParaRPr>
          </a:p>
        </p:txBody>
      </p:sp>
      <p:sp>
        <p:nvSpPr>
          <p:cNvPr id="4" name="文本框 50">
            <a:extLst>
              <a:ext uri="{FF2B5EF4-FFF2-40B4-BE49-F238E27FC236}">
                <a16:creationId xmlns:a16="http://schemas.microsoft.com/office/drawing/2014/main" id="{9180BE7B-75CB-473C-F94A-ED693AEB1FE2}"/>
              </a:ext>
            </a:extLst>
          </p:cNvPr>
          <p:cNvSpPr txBox="1"/>
          <p:nvPr/>
        </p:nvSpPr>
        <p:spPr>
          <a:xfrm>
            <a:off x="2502250" y="1664067"/>
            <a:ext cx="1510803" cy="57996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400" b="1" kern="120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01</a:t>
            </a:r>
            <a:endParaRPr lang="zh-CN" altLang="en-US" sz="24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5" name="文本框 51">
            <a:extLst>
              <a:ext uri="{FF2B5EF4-FFF2-40B4-BE49-F238E27FC236}">
                <a16:creationId xmlns:a16="http://schemas.microsoft.com/office/drawing/2014/main" id="{C7517253-8F17-CE65-11C9-8F69D7B622FC}"/>
              </a:ext>
            </a:extLst>
          </p:cNvPr>
          <p:cNvSpPr txBox="1"/>
          <p:nvPr/>
        </p:nvSpPr>
        <p:spPr>
          <a:xfrm>
            <a:off x="997038" y="2416787"/>
            <a:ext cx="6593710"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vi-VN" sz="2400" i="1" kern="100">
                <a:latin typeface="Times New Roman" panose="02020603050405020304" pitchFamily="18" charset="0"/>
                <a:ea typeface="SimSun" panose="02010600030101010101" pitchFamily="2" charset="-122"/>
              </a:rPr>
              <a:t>Theo em, nội dung của văn bản là gì?</a:t>
            </a:r>
            <a:endParaRPr lang="en-US" sz="3200" kern="1200">
              <a:latin typeface="Times New Roman" panose="02020603050405020304" pitchFamily="18" charset="0"/>
              <a:cs typeface="Times New Roman" panose="02020603050405020304" pitchFamily="18" charset="0"/>
            </a:endParaRPr>
          </a:p>
        </p:txBody>
      </p:sp>
      <p:sp>
        <p:nvSpPr>
          <p:cNvPr id="6" name="文本框 52">
            <a:extLst>
              <a:ext uri="{FF2B5EF4-FFF2-40B4-BE49-F238E27FC236}">
                <a16:creationId xmlns:a16="http://schemas.microsoft.com/office/drawing/2014/main" id="{955AB0D3-5880-9589-E4FB-ED5F1BBB6DE0}"/>
              </a:ext>
            </a:extLst>
          </p:cNvPr>
          <p:cNvSpPr txBox="1"/>
          <p:nvPr/>
        </p:nvSpPr>
        <p:spPr>
          <a:xfrm>
            <a:off x="3156134" y="3146712"/>
            <a:ext cx="1510803" cy="57996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ct val="150000"/>
              </a:lnSpc>
              <a:buClrTx/>
              <a:buFontTx/>
              <a:buNone/>
              <a:defRPr/>
            </a:pPr>
            <a:r>
              <a:rPr lang="en-US" altLang="zh-CN" sz="2400" b="1" kern="120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rPr>
              <a:t>02</a:t>
            </a:r>
            <a:endParaRPr lang="zh-CN" altLang="en-US" sz="2400" b="1" kern="1200" dirty="0">
              <a:solidFill>
                <a:srgbClr val="16697B"/>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7" name="文本框 53">
            <a:extLst>
              <a:ext uri="{FF2B5EF4-FFF2-40B4-BE49-F238E27FC236}">
                <a16:creationId xmlns:a16="http://schemas.microsoft.com/office/drawing/2014/main" id="{BDA17080-7713-18DA-9095-DA657B9969AC}"/>
              </a:ext>
            </a:extLst>
          </p:cNvPr>
          <p:cNvSpPr txBox="1"/>
          <p:nvPr/>
        </p:nvSpPr>
        <p:spPr>
          <a:xfrm>
            <a:off x="931569" y="3928523"/>
            <a:ext cx="6009154" cy="129266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defRPr/>
            </a:pPr>
            <a:r>
              <a:rPr lang="vi-VN" sz="2400" i="1" kern="100">
                <a:latin typeface="Times New Roman" panose="02020603050405020304" pitchFamily="18" charset="0"/>
                <a:ea typeface="SimSun" panose="02010600030101010101" pitchFamily="2" charset="-122"/>
                <a:cs typeface="Times New Roman" panose="02020603050405020304" pitchFamily="18" charset="0"/>
              </a:rPr>
              <a:t>Nghệ thuật đặc sắc được thể hiện qua </a:t>
            </a:r>
            <a:r>
              <a:rPr lang="en-US" sz="2400" i="1" kern="100">
                <a:latin typeface="Times New Roman" panose="02020603050405020304" pitchFamily="18" charset="0"/>
                <a:ea typeface="SimSun" panose="02010600030101010101" pitchFamily="2" charset="-122"/>
                <a:cs typeface="Times New Roman" panose="02020603050405020304" pitchFamily="18" charset="0"/>
              </a:rPr>
              <a:t>văn bản?</a:t>
            </a:r>
            <a:endParaRPr lang="en-US" sz="2400" kern="1200">
              <a:latin typeface=".VnTime"/>
              <a:ea typeface="Times New Roman" panose="02020603050405020304" pitchFamily="18" charset="0"/>
              <a:cs typeface="Times New Roman" panose="02020603050405020304" pitchFamily="18" charset="0"/>
            </a:endParaRPr>
          </a:p>
          <a:p>
            <a:pPr algn="ctr" defTabSz="457200">
              <a:buClrTx/>
              <a:buFontTx/>
              <a:buNone/>
              <a:defRPr/>
            </a:pPr>
            <a:endParaRPr lang="zh-CN" altLang="en-US" sz="5400" kern="1200" dirty="0">
              <a:solidFill>
                <a:prstClr val="black"/>
              </a:solidFill>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8" name="Freeform 81">
            <a:extLst>
              <a:ext uri="{FF2B5EF4-FFF2-40B4-BE49-F238E27FC236}">
                <a16:creationId xmlns:a16="http://schemas.microsoft.com/office/drawing/2014/main" id="{0BD1F949-4A4D-46AF-4309-FB4AD9A910A8}"/>
              </a:ext>
            </a:extLst>
          </p:cNvPr>
          <p:cNvSpPr>
            <a:spLocks noEditPoints="1"/>
          </p:cNvSpPr>
          <p:nvPr/>
        </p:nvSpPr>
        <p:spPr bwMode="auto">
          <a:xfrm>
            <a:off x="2441217" y="1773080"/>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FFF"/>
            </a:solidFill>
            <a:round/>
          </a:ln>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57200">
              <a:buClrTx/>
              <a:buFontTx/>
              <a:buNone/>
              <a:defRPr/>
            </a:pPr>
            <a:endParaRPr lang="zh-CN" altLang="en-US" kern="1200">
              <a:solidFill>
                <a:prstClr val="black"/>
              </a:solidFill>
              <a:latin typeface="字魂58号-创中黑" panose="00000500000000000000" pitchFamily="2" charset="-122"/>
              <a:ea typeface="字魂58号-创中黑" panose="00000500000000000000" pitchFamily="2" charset="-122"/>
            </a:endParaRPr>
          </a:p>
        </p:txBody>
      </p:sp>
      <p:sp>
        <p:nvSpPr>
          <p:cNvPr id="9" name="Freeform 81">
            <a:extLst>
              <a:ext uri="{FF2B5EF4-FFF2-40B4-BE49-F238E27FC236}">
                <a16:creationId xmlns:a16="http://schemas.microsoft.com/office/drawing/2014/main" id="{65031167-A6F1-A0B1-D2A3-15479CACAEBE}"/>
              </a:ext>
            </a:extLst>
          </p:cNvPr>
          <p:cNvSpPr>
            <a:spLocks noEditPoints="1"/>
          </p:cNvSpPr>
          <p:nvPr/>
        </p:nvSpPr>
        <p:spPr bwMode="auto">
          <a:xfrm>
            <a:off x="3012151" y="3207262"/>
            <a:ext cx="476250"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solidFill>
              <a:srgbClr val="FFFFFF"/>
            </a:solidFill>
            <a:round/>
          </a:ln>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457200">
              <a:buClrTx/>
              <a:buFontTx/>
              <a:buNone/>
              <a:defRPr/>
            </a:pPr>
            <a:endParaRPr lang="zh-CN" altLang="en-US" kern="1200">
              <a:solidFill>
                <a:prstClr val="black"/>
              </a:solidFill>
              <a:latin typeface="字魂58号-创中黑" panose="00000500000000000000" pitchFamily="2" charset="-122"/>
              <a:ea typeface="字魂58号-创中黑" panose="00000500000000000000" pitchFamily="2" charset="-122"/>
            </a:endParaRPr>
          </a:p>
        </p:txBody>
      </p:sp>
    </p:spTree>
    <p:extLst>
      <p:ext uri="{BB962C8B-B14F-4D97-AF65-F5344CB8AC3E}">
        <p14:creationId xmlns:p14="http://schemas.microsoft.com/office/powerpoint/2010/main" val="318966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grpSp>
        <p:nvGrpSpPr>
          <p:cNvPr id="9" name="Google Shape;638;p42">
            <a:extLst>
              <a:ext uri="{FF2B5EF4-FFF2-40B4-BE49-F238E27FC236}">
                <a16:creationId xmlns:a16="http://schemas.microsoft.com/office/drawing/2014/main" id="{4CC09FBE-98E1-BF38-8538-F15684B95692}"/>
              </a:ext>
            </a:extLst>
          </p:cNvPr>
          <p:cNvGrpSpPr/>
          <p:nvPr/>
        </p:nvGrpSpPr>
        <p:grpSpPr>
          <a:xfrm>
            <a:off x="4086266" y="1718022"/>
            <a:ext cx="1436007" cy="1436007"/>
            <a:chOff x="1168475" y="253275"/>
            <a:chExt cx="448500" cy="448500"/>
          </a:xfrm>
        </p:grpSpPr>
        <p:sp>
          <p:nvSpPr>
            <p:cNvPr id="12" name="Google Shape;639;p42">
              <a:extLst>
                <a:ext uri="{FF2B5EF4-FFF2-40B4-BE49-F238E27FC236}">
                  <a16:creationId xmlns:a16="http://schemas.microsoft.com/office/drawing/2014/main" id="{12E490A9-BA54-DF49-9C5E-5A97C1D2C14E}"/>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0;p42">
              <a:extLst>
                <a:ext uri="{FF2B5EF4-FFF2-40B4-BE49-F238E27FC236}">
                  <a16:creationId xmlns:a16="http://schemas.microsoft.com/office/drawing/2014/main" id="{5994715D-0F7F-8F1C-E215-A4ED3DDFB0DF}"/>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1. Nội dung</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62742" y="1385727"/>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158632" y="2217664"/>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42"/>
          <p:cNvPicPr preferRelativeResize="0"/>
          <p:nvPr/>
        </p:nvPicPr>
        <p:blipFill>
          <a:blip r:embed="rId3">
            <a:alphaModFix/>
          </a:blip>
          <a:stretch>
            <a:fillRect/>
          </a:stretch>
        </p:blipFill>
        <p:spPr>
          <a:xfrm rot="1393596">
            <a:off x="3475162" y="2737407"/>
            <a:ext cx="584685" cy="435525"/>
          </a:xfrm>
          <a:prstGeom prst="rect">
            <a:avLst/>
          </a:prstGeom>
          <a:noFill/>
          <a:ln>
            <a:noFill/>
          </a:ln>
        </p:spPr>
      </p:pic>
      <p:pic>
        <p:nvPicPr>
          <p:cNvPr id="646" name="Google Shape;646;p42"/>
          <p:cNvPicPr preferRelativeResize="0"/>
          <p:nvPr/>
        </p:nvPicPr>
        <p:blipFill>
          <a:blip r:embed="rId4">
            <a:alphaModFix/>
          </a:blip>
          <a:stretch>
            <a:fillRect/>
          </a:stretch>
        </p:blipFill>
        <p:spPr>
          <a:xfrm>
            <a:off x="6543659" y="4047806"/>
            <a:ext cx="477850" cy="435540"/>
          </a:xfrm>
          <a:prstGeom prst="rect">
            <a:avLst/>
          </a:prstGeom>
          <a:noFill/>
          <a:ln>
            <a:noFill/>
          </a:ln>
        </p:spPr>
      </p:pic>
      <p:pic>
        <p:nvPicPr>
          <p:cNvPr id="647" name="Google Shape;647;p42"/>
          <p:cNvPicPr preferRelativeResize="0"/>
          <p:nvPr/>
        </p:nvPicPr>
        <p:blipFill>
          <a:blip r:embed="rId5">
            <a:alphaModFix/>
          </a:blip>
          <a:stretch>
            <a:fillRect/>
          </a:stretch>
        </p:blipFill>
        <p:spPr>
          <a:xfrm>
            <a:off x="6492646" y="4579359"/>
            <a:ext cx="192003" cy="117250"/>
          </a:xfrm>
          <a:prstGeom prst="rect">
            <a:avLst/>
          </a:prstGeom>
          <a:noFill/>
          <a:ln>
            <a:noFill/>
          </a:ln>
        </p:spPr>
      </p:pic>
      <p:pic>
        <p:nvPicPr>
          <p:cNvPr id="648" name="Google Shape;648;p42"/>
          <p:cNvPicPr preferRelativeResize="0"/>
          <p:nvPr/>
        </p:nvPicPr>
        <p:blipFill>
          <a:blip r:embed="rId5">
            <a:alphaModFix/>
          </a:blip>
          <a:stretch>
            <a:fillRect/>
          </a:stretch>
        </p:blipFill>
        <p:spPr>
          <a:xfrm>
            <a:off x="3662760" y="1157108"/>
            <a:ext cx="297225" cy="181517"/>
          </a:xfrm>
          <a:prstGeom prst="rect">
            <a:avLst/>
          </a:prstGeom>
          <a:noFill/>
          <a:ln>
            <a:noFill/>
          </a:ln>
        </p:spPr>
      </p:pic>
      <p:pic>
        <p:nvPicPr>
          <p:cNvPr id="10" name="Picture 9">
            <a:extLst>
              <a:ext uri="{FF2B5EF4-FFF2-40B4-BE49-F238E27FC236}">
                <a16:creationId xmlns:a16="http://schemas.microsoft.com/office/drawing/2014/main" id="{01EDBCA6-101D-9CB0-2021-25FD393311C4}"/>
              </a:ext>
            </a:extLst>
          </p:cNvPr>
          <p:cNvPicPr>
            <a:picLocks noChangeAspect="1"/>
          </p:cNvPicPr>
          <p:nvPr/>
        </p:nvPicPr>
        <p:blipFill>
          <a:blip r:embed="rId6"/>
          <a:stretch>
            <a:fillRect/>
          </a:stretch>
        </p:blipFill>
        <p:spPr>
          <a:xfrm>
            <a:off x="4531376" y="1838098"/>
            <a:ext cx="780986" cy="1277313"/>
          </a:xfrm>
          <a:prstGeom prst="rect">
            <a:avLst/>
          </a:prstGeom>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7">
            <a:alphaModFix/>
          </a:blip>
          <a:srcRect l="56228" b="12747"/>
          <a:stretch/>
        </p:blipFill>
        <p:spPr>
          <a:xfrm>
            <a:off x="-91864" y="1921226"/>
            <a:ext cx="1436000" cy="3368924"/>
          </a:xfrm>
          <a:prstGeom prst="rect">
            <a:avLst/>
          </a:prstGeom>
          <a:noFill/>
          <a:ln>
            <a:noFill/>
          </a:ln>
        </p:spPr>
      </p:pic>
      <p:grpSp>
        <p:nvGrpSpPr>
          <p:cNvPr id="6" name="Google Shape;635;p42">
            <a:extLst>
              <a:ext uri="{FF2B5EF4-FFF2-40B4-BE49-F238E27FC236}">
                <a16:creationId xmlns:a16="http://schemas.microsoft.com/office/drawing/2014/main" id="{BE26E394-90C5-D6FC-F03F-DB63CD57E4E2}"/>
              </a:ext>
            </a:extLst>
          </p:cNvPr>
          <p:cNvGrpSpPr/>
          <p:nvPr/>
        </p:nvGrpSpPr>
        <p:grpSpPr>
          <a:xfrm>
            <a:off x="4086266" y="3300522"/>
            <a:ext cx="1436007" cy="1436007"/>
            <a:chOff x="1168475" y="253275"/>
            <a:chExt cx="448500" cy="448500"/>
          </a:xfrm>
        </p:grpSpPr>
        <p:sp>
          <p:nvSpPr>
            <p:cNvPr id="7" name="Google Shape;636;p42">
              <a:extLst>
                <a:ext uri="{FF2B5EF4-FFF2-40B4-BE49-F238E27FC236}">
                  <a16:creationId xmlns:a16="http://schemas.microsoft.com/office/drawing/2014/main" id="{5D030B92-15A3-FFF4-245A-BB136114BC40}"/>
                </a:ext>
              </a:extLst>
            </p:cNvPr>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7;p42">
              <a:extLst>
                <a:ext uri="{FF2B5EF4-FFF2-40B4-BE49-F238E27FC236}">
                  <a16:creationId xmlns:a16="http://schemas.microsoft.com/office/drawing/2014/main" id="{6D9FBB1C-D424-FCD4-5076-A958D9AB7A91}"/>
                </a:ext>
              </a:extLst>
            </p:cNvPr>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642;p42">
            <a:extLst>
              <a:ext uri="{FF2B5EF4-FFF2-40B4-BE49-F238E27FC236}">
                <a16:creationId xmlns:a16="http://schemas.microsoft.com/office/drawing/2014/main" id="{D4441EAC-9FFA-9B03-4D72-D89907867D8E}"/>
              </a:ext>
            </a:extLst>
          </p:cNvPr>
          <p:cNvSpPr/>
          <p:nvPr/>
        </p:nvSpPr>
        <p:spPr>
          <a:xfrm>
            <a:off x="6555371" y="3458309"/>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645;p42">
            <a:extLst>
              <a:ext uri="{FF2B5EF4-FFF2-40B4-BE49-F238E27FC236}">
                <a16:creationId xmlns:a16="http://schemas.microsoft.com/office/drawing/2014/main" id="{084778D6-52DA-B3A5-4253-ACDD83DAF8D3}"/>
              </a:ext>
            </a:extLst>
          </p:cNvPr>
          <p:cNvPicPr preferRelativeResize="0"/>
          <p:nvPr/>
        </p:nvPicPr>
        <p:blipFill>
          <a:blip r:embed="rId3">
            <a:alphaModFix/>
          </a:blip>
          <a:stretch>
            <a:fillRect/>
          </a:stretch>
        </p:blipFill>
        <p:spPr>
          <a:xfrm rot="1393596">
            <a:off x="3432784" y="2748266"/>
            <a:ext cx="584685" cy="435525"/>
          </a:xfrm>
          <a:prstGeom prst="rect">
            <a:avLst/>
          </a:prstGeom>
          <a:noFill/>
          <a:ln>
            <a:noFill/>
          </a:ln>
        </p:spPr>
      </p:pic>
      <p:pic>
        <p:nvPicPr>
          <p:cNvPr id="19" name="Google Shape;646;p42">
            <a:extLst>
              <a:ext uri="{FF2B5EF4-FFF2-40B4-BE49-F238E27FC236}">
                <a16:creationId xmlns:a16="http://schemas.microsoft.com/office/drawing/2014/main" id="{97145B15-2E52-0A91-AF55-22112FC80D60}"/>
              </a:ext>
            </a:extLst>
          </p:cNvPr>
          <p:cNvPicPr preferRelativeResize="0"/>
          <p:nvPr/>
        </p:nvPicPr>
        <p:blipFill>
          <a:blip r:embed="rId4">
            <a:alphaModFix/>
          </a:blip>
          <a:stretch>
            <a:fillRect/>
          </a:stretch>
        </p:blipFill>
        <p:spPr>
          <a:xfrm>
            <a:off x="5928786" y="3861009"/>
            <a:ext cx="477850" cy="435540"/>
          </a:xfrm>
          <a:prstGeom prst="rect">
            <a:avLst/>
          </a:prstGeom>
          <a:noFill/>
          <a:ln>
            <a:noFill/>
          </a:ln>
        </p:spPr>
      </p:pic>
      <p:pic>
        <p:nvPicPr>
          <p:cNvPr id="20" name="Google Shape;647;p42">
            <a:extLst>
              <a:ext uri="{FF2B5EF4-FFF2-40B4-BE49-F238E27FC236}">
                <a16:creationId xmlns:a16="http://schemas.microsoft.com/office/drawing/2014/main" id="{6E9604F6-DFF9-DC8A-A80E-EF48DAAF68B3}"/>
              </a:ext>
            </a:extLst>
          </p:cNvPr>
          <p:cNvPicPr preferRelativeResize="0"/>
          <p:nvPr/>
        </p:nvPicPr>
        <p:blipFill>
          <a:blip r:embed="rId5">
            <a:alphaModFix/>
          </a:blip>
          <a:stretch>
            <a:fillRect/>
          </a:stretch>
        </p:blipFill>
        <p:spPr>
          <a:xfrm>
            <a:off x="5685770" y="4386306"/>
            <a:ext cx="192003" cy="117250"/>
          </a:xfrm>
          <a:prstGeom prst="rect">
            <a:avLst/>
          </a:prstGeom>
          <a:noFill/>
          <a:ln>
            <a:noFill/>
          </a:ln>
        </p:spPr>
      </p:pic>
      <p:pic>
        <p:nvPicPr>
          <p:cNvPr id="21" name="Google Shape;648;p42">
            <a:extLst>
              <a:ext uri="{FF2B5EF4-FFF2-40B4-BE49-F238E27FC236}">
                <a16:creationId xmlns:a16="http://schemas.microsoft.com/office/drawing/2014/main" id="{929F1C69-949C-827B-9DA2-1546E203462F}"/>
              </a:ext>
            </a:extLst>
          </p:cNvPr>
          <p:cNvPicPr preferRelativeResize="0"/>
          <p:nvPr/>
        </p:nvPicPr>
        <p:blipFill>
          <a:blip r:embed="rId5">
            <a:alphaModFix/>
          </a:blip>
          <a:stretch>
            <a:fillRect/>
          </a:stretch>
        </p:blipFill>
        <p:spPr>
          <a:xfrm>
            <a:off x="3895030" y="1551389"/>
            <a:ext cx="297225" cy="181517"/>
          </a:xfrm>
          <a:prstGeom prst="rect">
            <a:avLst/>
          </a:prstGeom>
          <a:noFill/>
          <a:ln>
            <a:noFill/>
          </a:ln>
        </p:spPr>
      </p:pic>
      <p:pic>
        <p:nvPicPr>
          <p:cNvPr id="23" name="Picture 22">
            <a:extLst>
              <a:ext uri="{FF2B5EF4-FFF2-40B4-BE49-F238E27FC236}">
                <a16:creationId xmlns:a16="http://schemas.microsoft.com/office/drawing/2014/main" id="{2D31AB7D-AA8E-BEBB-AADA-B782568BF629}"/>
              </a:ext>
            </a:extLst>
          </p:cNvPr>
          <p:cNvPicPr>
            <a:picLocks noChangeAspect="1"/>
          </p:cNvPicPr>
          <p:nvPr/>
        </p:nvPicPr>
        <p:blipFill>
          <a:blip r:embed="rId8"/>
          <a:stretch>
            <a:fillRect/>
          </a:stretch>
        </p:blipFill>
        <p:spPr>
          <a:xfrm>
            <a:off x="4283932" y="3484571"/>
            <a:ext cx="876910" cy="1307289"/>
          </a:xfrm>
          <a:prstGeom prst="rect">
            <a:avLst/>
          </a:prstGeom>
        </p:spPr>
      </p:pic>
      <p:sp>
        <p:nvSpPr>
          <p:cNvPr id="33" name="TextBox 32">
            <a:extLst>
              <a:ext uri="{FF2B5EF4-FFF2-40B4-BE49-F238E27FC236}">
                <a16:creationId xmlns:a16="http://schemas.microsoft.com/office/drawing/2014/main" id="{CA98B05E-0437-D7EE-DDDD-C73CBE6FE309}"/>
              </a:ext>
            </a:extLst>
          </p:cNvPr>
          <p:cNvSpPr txBox="1"/>
          <p:nvPr/>
        </p:nvSpPr>
        <p:spPr>
          <a:xfrm>
            <a:off x="5589734" y="1645923"/>
            <a:ext cx="3314424" cy="830997"/>
          </a:xfrm>
          <a:prstGeom prst="rect">
            <a:avLst/>
          </a:prstGeom>
          <a:noFill/>
        </p:spPr>
        <p:txBody>
          <a:bodyPr wrap="square">
            <a:spAutoFit/>
          </a:bodyPr>
          <a:lstStyle/>
          <a:p>
            <a:pPr algn="just"/>
            <a:r>
              <a:rPr lang="en-US" sz="2400">
                <a:effectLst/>
                <a:latin typeface="Times New Roman" panose="02020603050405020304" pitchFamily="18" charset="0"/>
                <a:ea typeface="Times New Roman" panose="02020603050405020304" pitchFamily="18" charset="0"/>
              </a:rPr>
              <a:t>Ca ngợi con hổ sống c</a:t>
            </a:r>
            <a:r>
              <a:rPr lang="en-US" sz="2400">
                <a:effectLst/>
                <a:latin typeface="Times New Roman" panose="02020603050405020304" pitchFamily="18" charset="0"/>
                <a:ea typeface="Microsoft YaHei" panose="020B0503020204020204" pitchFamily="34" charset="-122"/>
              </a:rPr>
              <a:t>ó</a:t>
            </a:r>
            <a:r>
              <a:rPr lang="en-US" sz="2400">
                <a:effectLst/>
                <a:latin typeface="Times New Roman" panose="02020603050405020304" pitchFamily="18" charset="0"/>
                <a:ea typeface="Times New Roman" panose="02020603050405020304" pitchFamily="18" charset="0"/>
              </a:rPr>
              <a:t> nghĩa, c</a:t>
            </a:r>
            <a:r>
              <a:rPr lang="en-US" sz="2400">
                <a:effectLst/>
                <a:latin typeface="Times New Roman" panose="02020603050405020304" pitchFamily="18" charset="0"/>
                <a:ea typeface="Microsoft YaHei" panose="020B0503020204020204" pitchFamily="34" charset="-122"/>
              </a:rPr>
              <a:t>ó</a:t>
            </a:r>
            <a:r>
              <a:rPr lang="en-US" sz="2400">
                <a:effectLst/>
                <a:latin typeface="Times New Roman" panose="02020603050405020304" pitchFamily="18" charset="0"/>
                <a:ea typeface="Times New Roman" panose="02020603050405020304" pitchFamily="18" charset="0"/>
              </a:rPr>
              <a:t> t</a:t>
            </a:r>
            <a:r>
              <a:rPr lang="en-US" sz="2400">
                <a:effectLst/>
                <a:latin typeface="Times New Roman" panose="02020603050405020304" pitchFamily="18" charset="0"/>
                <a:ea typeface="Microsoft YaHei" panose="020B0503020204020204" pitchFamily="34" charset="-122"/>
              </a:rPr>
              <a:t>ì</a:t>
            </a:r>
            <a:r>
              <a:rPr lang="en-US" sz="2400">
                <a:effectLst/>
                <a:latin typeface="Times New Roman" panose="02020603050405020304" pitchFamily="18" charset="0"/>
                <a:ea typeface="Times New Roman" panose="02020603050405020304" pitchFamily="18" charset="0"/>
              </a:rPr>
              <a:t>nh</a:t>
            </a:r>
            <a:endParaRPr lang="en-US" sz="2800">
              <a:effectLst/>
              <a:latin typeface=".VnTime"/>
              <a:ea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03AF8EC2-CEAA-677A-9DB5-D719AB71DDE5}"/>
              </a:ext>
            </a:extLst>
          </p:cNvPr>
          <p:cNvSpPr txBox="1"/>
          <p:nvPr/>
        </p:nvSpPr>
        <p:spPr>
          <a:xfrm>
            <a:off x="494676" y="3249913"/>
            <a:ext cx="3596750" cy="830997"/>
          </a:xfrm>
          <a:prstGeom prst="rect">
            <a:avLst/>
          </a:prstGeom>
          <a:noFill/>
        </p:spPr>
        <p:txBody>
          <a:bodyPr wrap="square">
            <a:sp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Đề cao </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ạo l</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ý</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l</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à</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m người, biết ơn người gi</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ú</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p </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đ</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ỡ m</a:t>
            </a:r>
            <a:r>
              <a:rPr lang="en-US" sz="2400">
                <a:effectLst/>
                <a:latin typeface="Times New Roman" panose="02020603050405020304" pitchFamily="18" charset="0"/>
                <a:ea typeface="Microsoft YaHei" panose="020B0503020204020204" pitchFamily="34" charset="-122"/>
                <a:cs typeface="Times New Roman" panose="02020603050405020304" pitchFamily="18" charset="0"/>
              </a:rPr>
              <a:t>ì</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nh</a:t>
            </a:r>
            <a:endParaRPr lang="en-US" sz="24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535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2"/>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2. Nghệ thuật</a:t>
            </a:r>
            <a:endParaRPr sz="3200" b="1">
              <a:latin typeface="Times New Roman" panose="02020603050405020304" pitchFamily="18" charset="0"/>
              <a:cs typeface="Times New Roman" panose="02020603050405020304" pitchFamily="18" charset="0"/>
            </a:endParaRPr>
          </a:p>
        </p:txBody>
      </p:sp>
      <p:sp>
        <p:nvSpPr>
          <p:cNvPr id="642" name="Google Shape;642;p42"/>
          <p:cNvSpPr/>
          <p:nvPr/>
        </p:nvSpPr>
        <p:spPr>
          <a:xfrm>
            <a:off x="8110419" y="1062590"/>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2481896" y="2633953"/>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6" name="Google Shape;646;p42"/>
          <p:cNvPicPr preferRelativeResize="0"/>
          <p:nvPr/>
        </p:nvPicPr>
        <p:blipFill>
          <a:blip r:embed="rId3">
            <a:alphaModFix/>
          </a:blip>
          <a:stretch>
            <a:fillRect/>
          </a:stretch>
        </p:blipFill>
        <p:spPr>
          <a:xfrm>
            <a:off x="6537334" y="1155730"/>
            <a:ext cx="477850" cy="435540"/>
          </a:xfrm>
          <a:prstGeom prst="rect">
            <a:avLst/>
          </a:prstGeom>
          <a:noFill/>
          <a:ln>
            <a:noFill/>
          </a:ln>
        </p:spPr>
      </p:pic>
      <p:pic>
        <p:nvPicPr>
          <p:cNvPr id="647" name="Google Shape;647;p42"/>
          <p:cNvPicPr preferRelativeResize="0"/>
          <p:nvPr/>
        </p:nvPicPr>
        <p:blipFill>
          <a:blip r:embed="rId4">
            <a:alphaModFix/>
          </a:blip>
          <a:stretch>
            <a:fillRect/>
          </a:stretch>
        </p:blipFill>
        <p:spPr>
          <a:xfrm>
            <a:off x="6578974" y="4708572"/>
            <a:ext cx="192003" cy="117250"/>
          </a:xfrm>
          <a:prstGeom prst="rect">
            <a:avLst/>
          </a:prstGeom>
          <a:noFill/>
          <a:ln>
            <a:noFill/>
          </a:ln>
        </p:spPr>
      </p:pic>
      <p:pic>
        <p:nvPicPr>
          <p:cNvPr id="648" name="Google Shape;648;p42"/>
          <p:cNvPicPr preferRelativeResize="0"/>
          <p:nvPr/>
        </p:nvPicPr>
        <p:blipFill>
          <a:blip r:embed="rId4">
            <a:alphaModFix/>
          </a:blip>
          <a:stretch>
            <a:fillRect/>
          </a:stretch>
        </p:blipFill>
        <p:spPr>
          <a:xfrm>
            <a:off x="3721363" y="1573397"/>
            <a:ext cx="297225" cy="181517"/>
          </a:xfrm>
          <a:prstGeom prst="rect">
            <a:avLst/>
          </a:prstGeom>
          <a:noFill/>
          <a:ln>
            <a:noFill/>
          </a:ln>
        </p:spPr>
      </p:pic>
      <p:pic>
        <p:nvPicPr>
          <p:cNvPr id="11" name="Google Shape;58;p5">
            <a:extLst>
              <a:ext uri="{FF2B5EF4-FFF2-40B4-BE49-F238E27FC236}">
                <a16:creationId xmlns:a16="http://schemas.microsoft.com/office/drawing/2014/main" id="{ECE7B19C-C8DF-E261-DA48-C210308EDF36}"/>
              </a:ext>
            </a:extLst>
          </p:cNvPr>
          <p:cNvPicPr preferRelativeResize="0"/>
          <p:nvPr/>
        </p:nvPicPr>
        <p:blipFill rotWithShape="1">
          <a:blip r:embed="rId5">
            <a:alphaModFix/>
          </a:blip>
          <a:srcRect l="56228" b="12747"/>
          <a:stretch/>
        </p:blipFill>
        <p:spPr>
          <a:xfrm>
            <a:off x="-91864" y="1921226"/>
            <a:ext cx="1436000" cy="3368924"/>
          </a:xfrm>
          <a:prstGeom prst="rect">
            <a:avLst/>
          </a:prstGeom>
          <a:noFill/>
          <a:ln>
            <a:noFill/>
          </a:ln>
        </p:spPr>
      </p:pic>
      <p:sp>
        <p:nvSpPr>
          <p:cNvPr id="15" name="Google Shape;642;p42">
            <a:extLst>
              <a:ext uri="{FF2B5EF4-FFF2-40B4-BE49-F238E27FC236}">
                <a16:creationId xmlns:a16="http://schemas.microsoft.com/office/drawing/2014/main" id="{D4441EAC-9FFA-9B03-4D72-D89907867D8E}"/>
              </a:ext>
            </a:extLst>
          </p:cNvPr>
          <p:cNvSpPr/>
          <p:nvPr/>
        </p:nvSpPr>
        <p:spPr>
          <a:xfrm>
            <a:off x="334580" y="115414"/>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646;p42">
            <a:extLst>
              <a:ext uri="{FF2B5EF4-FFF2-40B4-BE49-F238E27FC236}">
                <a16:creationId xmlns:a16="http://schemas.microsoft.com/office/drawing/2014/main" id="{97145B15-2E52-0A91-AF55-22112FC80D60}"/>
              </a:ext>
            </a:extLst>
          </p:cNvPr>
          <p:cNvPicPr preferRelativeResize="0"/>
          <p:nvPr/>
        </p:nvPicPr>
        <p:blipFill>
          <a:blip r:embed="rId3">
            <a:alphaModFix/>
          </a:blip>
          <a:stretch>
            <a:fillRect/>
          </a:stretch>
        </p:blipFill>
        <p:spPr>
          <a:xfrm>
            <a:off x="5654410" y="4086402"/>
            <a:ext cx="477850" cy="435540"/>
          </a:xfrm>
          <a:prstGeom prst="rect">
            <a:avLst/>
          </a:prstGeom>
          <a:noFill/>
          <a:ln>
            <a:noFill/>
          </a:ln>
        </p:spPr>
      </p:pic>
      <p:pic>
        <p:nvPicPr>
          <p:cNvPr id="20" name="Google Shape;647;p42">
            <a:extLst>
              <a:ext uri="{FF2B5EF4-FFF2-40B4-BE49-F238E27FC236}">
                <a16:creationId xmlns:a16="http://schemas.microsoft.com/office/drawing/2014/main" id="{6E9604F6-DFF9-DC8A-A80E-EF48DAAF68B3}"/>
              </a:ext>
            </a:extLst>
          </p:cNvPr>
          <p:cNvPicPr preferRelativeResize="0"/>
          <p:nvPr/>
        </p:nvPicPr>
        <p:blipFill>
          <a:blip r:embed="rId4">
            <a:alphaModFix/>
          </a:blip>
          <a:stretch>
            <a:fillRect/>
          </a:stretch>
        </p:blipFill>
        <p:spPr>
          <a:xfrm>
            <a:off x="5411394" y="4611699"/>
            <a:ext cx="192003" cy="117250"/>
          </a:xfrm>
          <a:prstGeom prst="rect">
            <a:avLst/>
          </a:prstGeom>
          <a:noFill/>
          <a:ln>
            <a:noFill/>
          </a:ln>
        </p:spPr>
      </p:pic>
      <p:sp>
        <p:nvSpPr>
          <p:cNvPr id="48" name="Google Shape;425;p21">
            <a:extLst>
              <a:ext uri="{FF2B5EF4-FFF2-40B4-BE49-F238E27FC236}">
                <a16:creationId xmlns:a16="http://schemas.microsoft.com/office/drawing/2014/main" id="{40E48B4A-2F65-8946-1DDE-12729ABF3C0D}"/>
              </a:ext>
            </a:extLst>
          </p:cNvPr>
          <p:cNvSpPr/>
          <p:nvPr/>
        </p:nvSpPr>
        <p:spPr>
          <a:xfrm>
            <a:off x="3350065" y="2261085"/>
            <a:ext cx="615600" cy="615600"/>
          </a:xfrm>
          <a:prstGeom prst="ellipse">
            <a:avLst/>
          </a:prstGeom>
          <a:solidFill>
            <a:srgbClr val="5F0F4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A</a:t>
            </a:r>
            <a:endParaRPr kumimoji="0"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cxnSp>
        <p:nvCxnSpPr>
          <p:cNvPr id="49" name="Google Shape;426;p21">
            <a:extLst>
              <a:ext uri="{FF2B5EF4-FFF2-40B4-BE49-F238E27FC236}">
                <a16:creationId xmlns:a16="http://schemas.microsoft.com/office/drawing/2014/main" id="{D39B8F28-CB12-4D0F-59A7-67C8E8C9C6CD}"/>
              </a:ext>
            </a:extLst>
          </p:cNvPr>
          <p:cNvCxnSpPr>
            <a:stCxn id="48" idx="2"/>
          </p:cNvCxnSpPr>
          <p:nvPr/>
        </p:nvCxnSpPr>
        <p:spPr>
          <a:xfrm rot="10800000">
            <a:off x="873265" y="2568885"/>
            <a:ext cx="2476800" cy="0"/>
          </a:xfrm>
          <a:prstGeom prst="straightConnector1">
            <a:avLst/>
          </a:prstGeom>
          <a:noFill/>
          <a:ln w="19050" cap="flat" cmpd="sng">
            <a:solidFill>
              <a:srgbClr val="5F0F40"/>
            </a:solidFill>
            <a:prstDash val="solid"/>
            <a:round/>
            <a:headEnd type="none" w="med" len="med"/>
            <a:tailEnd type="none" w="med" len="med"/>
          </a:ln>
        </p:spPr>
      </p:cxnSp>
      <p:sp>
        <p:nvSpPr>
          <p:cNvPr id="53" name="Google Shape;430;p21">
            <a:extLst>
              <a:ext uri="{FF2B5EF4-FFF2-40B4-BE49-F238E27FC236}">
                <a16:creationId xmlns:a16="http://schemas.microsoft.com/office/drawing/2014/main" id="{F6C77544-D740-20FB-9586-632FBD76A5A4}"/>
              </a:ext>
            </a:extLst>
          </p:cNvPr>
          <p:cNvSpPr/>
          <p:nvPr/>
        </p:nvSpPr>
        <p:spPr>
          <a:xfrm>
            <a:off x="5689226" y="1844796"/>
            <a:ext cx="615600" cy="615600"/>
          </a:xfrm>
          <a:prstGeom prst="ellipse">
            <a:avLst/>
          </a:prstGeom>
          <a:solidFill>
            <a:srgbClr val="9A031E"/>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B</a:t>
            </a:r>
            <a:endParaRPr kumimoji="0"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cxnSp>
        <p:nvCxnSpPr>
          <p:cNvPr id="57" name="Google Shape;434;p21">
            <a:extLst>
              <a:ext uri="{FF2B5EF4-FFF2-40B4-BE49-F238E27FC236}">
                <a16:creationId xmlns:a16="http://schemas.microsoft.com/office/drawing/2014/main" id="{6BD8457F-C089-16D4-039C-4BD175E0D96E}"/>
              </a:ext>
            </a:extLst>
          </p:cNvPr>
          <p:cNvCxnSpPr/>
          <p:nvPr/>
        </p:nvCxnSpPr>
        <p:spPr>
          <a:xfrm>
            <a:off x="6301051" y="2152596"/>
            <a:ext cx="2486700" cy="0"/>
          </a:xfrm>
          <a:prstGeom prst="straightConnector1">
            <a:avLst/>
          </a:prstGeom>
          <a:noFill/>
          <a:ln w="19050" cap="flat" cmpd="sng">
            <a:solidFill>
              <a:srgbClr val="9A031E"/>
            </a:solidFill>
            <a:prstDash val="solid"/>
            <a:round/>
            <a:headEnd type="none" w="med" len="med"/>
            <a:tailEnd type="none" w="med" len="med"/>
          </a:ln>
        </p:spPr>
      </p:cxnSp>
      <p:sp>
        <p:nvSpPr>
          <p:cNvPr id="58" name="Google Shape;435;p21">
            <a:extLst>
              <a:ext uri="{FF2B5EF4-FFF2-40B4-BE49-F238E27FC236}">
                <a16:creationId xmlns:a16="http://schemas.microsoft.com/office/drawing/2014/main" id="{3602FA7F-9E50-5D2F-EBAF-4BF6D80ACC8E}"/>
              </a:ext>
            </a:extLst>
          </p:cNvPr>
          <p:cNvSpPr/>
          <p:nvPr/>
        </p:nvSpPr>
        <p:spPr>
          <a:xfrm>
            <a:off x="3446829" y="3649389"/>
            <a:ext cx="615600" cy="615600"/>
          </a:xfrm>
          <a:prstGeom prst="ellipse">
            <a:avLst/>
          </a:prstGeom>
          <a:solidFill>
            <a:srgbClr val="E3641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C</a:t>
            </a:r>
            <a:endParaRPr kumimoji="0"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cxnSp>
        <p:nvCxnSpPr>
          <p:cNvPr id="59" name="Google Shape;436;p21">
            <a:extLst>
              <a:ext uri="{FF2B5EF4-FFF2-40B4-BE49-F238E27FC236}">
                <a16:creationId xmlns:a16="http://schemas.microsoft.com/office/drawing/2014/main" id="{04E3CDEF-97ED-6070-5C4C-A1BC84FFF669}"/>
              </a:ext>
            </a:extLst>
          </p:cNvPr>
          <p:cNvCxnSpPr>
            <a:stCxn id="58" idx="2"/>
          </p:cNvCxnSpPr>
          <p:nvPr/>
        </p:nvCxnSpPr>
        <p:spPr>
          <a:xfrm rot="10800000">
            <a:off x="970029" y="3957189"/>
            <a:ext cx="2476800" cy="0"/>
          </a:xfrm>
          <a:prstGeom prst="straightConnector1">
            <a:avLst/>
          </a:prstGeom>
          <a:noFill/>
          <a:ln w="19050" cap="flat" cmpd="sng">
            <a:solidFill>
              <a:srgbClr val="E36414"/>
            </a:solidFill>
            <a:prstDash val="solid"/>
            <a:round/>
            <a:headEnd type="none" w="med" len="med"/>
            <a:tailEnd type="none" w="med" len="med"/>
          </a:ln>
        </p:spPr>
      </p:cxnSp>
      <p:sp>
        <p:nvSpPr>
          <p:cNvPr id="60" name="Google Shape;437;p21">
            <a:extLst>
              <a:ext uri="{FF2B5EF4-FFF2-40B4-BE49-F238E27FC236}">
                <a16:creationId xmlns:a16="http://schemas.microsoft.com/office/drawing/2014/main" id="{04975DDC-5A25-8CEF-B91F-1F363A64539D}"/>
              </a:ext>
            </a:extLst>
          </p:cNvPr>
          <p:cNvSpPr/>
          <p:nvPr/>
        </p:nvSpPr>
        <p:spPr>
          <a:xfrm>
            <a:off x="5414850" y="3649389"/>
            <a:ext cx="615600" cy="615600"/>
          </a:xfrm>
          <a:prstGeom prst="ellipse">
            <a:avLst/>
          </a:prstGeom>
          <a:solidFill>
            <a:srgbClr val="27C2A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D</a:t>
            </a:r>
            <a:endParaRPr kumimoji="0" sz="3000" b="0" i="0" u="none" strike="noStrike" kern="0" cap="none" spc="0" normalizeH="0" baseline="0" noProof="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cxnSp>
        <p:nvCxnSpPr>
          <p:cNvPr id="576" name="Google Shape;441;p21">
            <a:extLst>
              <a:ext uri="{FF2B5EF4-FFF2-40B4-BE49-F238E27FC236}">
                <a16:creationId xmlns:a16="http://schemas.microsoft.com/office/drawing/2014/main" id="{FDEFFD3D-B8D1-1531-8739-61ED299F600E}"/>
              </a:ext>
            </a:extLst>
          </p:cNvPr>
          <p:cNvCxnSpPr>
            <a:stCxn id="60" idx="6"/>
          </p:cNvCxnSpPr>
          <p:nvPr/>
        </p:nvCxnSpPr>
        <p:spPr>
          <a:xfrm>
            <a:off x="6030450" y="3957189"/>
            <a:ext cx="2482800" cy="0"/>
          </a:xfrm>
          <a:prstGeom prst="straightConnector1">
            <a:avLst/>
          </a:prstGeom>
          <a:noFill/>
          <a:ln w="19050" cap="flat" cmpd="sng">
            <a:solidFill>
              <a:srgbClr val="27C2A4"/>
            </a:solidFill>
            <a:prstDash val="solid"/>
            <a:round/>
            <a:headEnd type="none" w="med" len="med"/>
            <a:tailEnd type="none" w="med" len="med"/>
          </a:ln>
        </p:spPr>
      </p:cxnSp>
      <p:sp>
        <p:nvSpPr>
          <p:cNvPr id="579" name="TextBox 578">
            <a:extLst>
              <a:ext uri="{FF2B5EF4-FFF2-40B4-BE49-F238E27FC236}">
                <a16:creationId xmlns:a16="http://schemas.microsoft.com/office/drawing/2014/main" id="{828B1D0F-EF66-703A-C12A-2335D29B43E5}"/>
              </a:ext>
            </a:extLst>
          </p:cNvPr>
          <p:cNvSpPr txBox="1"/>
          <p:nvPr/>
        </p:nvSpPr>
        <p:spPr>
          <a:xfrm>
            <a:off x="1091440" y="3479344"/>
            <a:ext cx="5096654" cy="400110"/>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Truyện hư cấu</a:t>
            </a:r>
            <a:endParaRPr lang="en-US" sz="1800">
              <a:effectLst/>
              <a:latin typeface=".VnTime"/>
              <a:ea typeface="Times New Roman" panose="02020603050405020304" pitchFamily="18" charset="0"/>
              <a:cs typeface="Times New Roman" panose="02020603050405020304" pitchFamily="18" charset="0"/>
            </a:endParaRPr>
          </a:p>
        </p:txBody>
      </p:sp>
      <p:sp>
        <p:nvSpPr>
          <p:cNvPr id="581" name="TextBox 580">
            <a:extLst>
              <a:ext uri="{FF2B5EF4-FFF2-40B4-BE49-F238E27FC236}">
                <a16:creationId xmlns:a16="http://schemas.microsoft.com/office/drawing/2014/main" id="{54A87784-143D-A2F7-4662-0E9EE951766B}"/>
              </a:ext>
            </a:extLst>
          </p:cNvPr>
          <p:cNvSpPr txBox="1"/>
          <p:nvPr/>
        </p:nvSpPr>
        <p:spPr>
          <a:xfrm>
            <a:off x="694686" y="1607738"/>
            <a:ext cx="3003684" cy="1015663"/>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rPr>
              <a:t>Thành công trong sử dụng h</a:t>
            </a:r>
            <a:r>
              <a:rPr lang="en-US" sz="2000">
                <a:effectLst/>
                <a:latin typeface="Times New Roman" panose="02020603050405020304" pitchFamily="18" charset="0"/>
                <a:ea typeface="Microsoft YaHei" panose="020B0503020204020204" pitchFamily="34" charset="-122"/>
              </a:rPr>
              <a:t>ì</a:t>
            </a:r>
            <a:r>
              <a:rPr lang="en-US" sz="2000">
                <a:effectLst/>
                <a:latin typeface="Times New Roman" panose="02020603050405020304" pitchFamily="18" charset="0"/>
                <a:ea typeface="Times New Roman" panose="02020603050405020304" pitchFamily="18" charset="0"/>
              </a:rPr>
              <a:t>nh ảnh loại vật </a:t>
            </a:r>
            <a:r>
              <a:rPr lang="en-US" sz="2000">
                <a:effectLst/>
                <a:latin typeface="Times New Roman" panose="02020603050405020304" pitchFamily="18" charset="0"/>
                <a:ea typeface="Microsoft YaHei" panose="020B0503020204020204" pitchFamily="34" charset="-122"/>
              </a:rPr>
              <a:t>đ</a:t>
            </a:r>
            <a:r>
              <a:rPr lang="en-US" sz="2000">
                <a:effectLst/>
                <a:latin typeface="Times New Roman" panose="02020603050405020304" pitchFamily="18" charset="0"/>
                <a:ea typeface="Times New Roman" panose="02020603050405020304" pitchFamily="18" charset="0"/>
              </a:rPr>
              <a:t>ể n</a:t>
            </a:r>
            <a:r>
              <a:rPr lang="en-US" sz="2000">
                <a:effectLst/>
                <a:latin typeface="Times New Roman" panose="02020603050405020304" pitchFamily="18" charset="0"/>
                <a:ea typeface="Microsoft YaHei" panose="020B0503020204020204" pitchFamily="34" charset="-122"/>
              </a:rPr>
              <a:t>ó</a:t>
            </a:r>
            <a:r>
              <a:rPr lang="en-US" sz="2000">
                <a:effectLst/>
                <a:latin typeface="Times New Roman" panose="02020603050405020304" pitchFamily="18" charset="0"/>
                <a:ea typeface="Times New Roman" panose="02020603050405020304" pitchFamily="18" charset="0"/>
              </a:rPr>
              <a:t>i </a:t>
            </a:r>
            <a:r>
              <a:rPr lang="en-US" sz="2000">
                <a:effectLst/>
                <a:latin typeface="Times New Roman" panose="02020603050405020304" pitchFamily="18" charset="0"/>
                <a:ea typeface="Microsoft YaHei" panose="020B0503020204020204" pitchFamily="34" charset="-122"/>
              </a:rPr>
              <a:t>đ</a:t>
            </a:r>
            <a:r>
              <a:rPr lang="en-US" sz="2000">
                <a:effectLst/>
                <a:latin typeface="Times New Roman" panose="02020603050405020304" pitchFamily="18" charset="0"/>
                <a:ea typeface="Times New Roman" panose="02020603050405020304" pitchFamily="18" charset="0"/>
              </a:rPr>
              <a:t>ến con người</a:t>
            </a:r>
            <a:endParaRPr lang="en-US" sz="2000"/>
          </a:p>
        </p:txBody>
      </p:sp>
      <p:sp>
        <p:nvSpPr>
          <p:cNvPr id="583" name="TextBox 582">
            <a:extLst>
              <a:ext uri="{FF2B5EF4-FFF2-40B4-BE49-F238E27FC236}">
                <a16:creationId xmlns:a16="http://schemas.microsoft.com/office/drawing/2014/main" id="{E9457940-880D-1042-888D-5D36E4132E1D}"/>
              </a:ext>
            </a:extLst>
          </p:cNvPr>
          <p:cNvSpPr txBox="1"/>
          <p:nvPr/>
        </p:nvSpPr>
        <p:spPr>
          <a:xfrm>
            <a:off x="6390992" y="1712379"/>
            <a:ext cx="5096654" cy="400110"/>
          </a:xfrm>
          <a:prstGeom prst="rect">
            <a:avLst/>
          </a:prstGeom>
          <a:noFill/>
        </p:spPr>
        <p:txBody>
          <a:bodyPr wrap="square">
            <a:spAutoFit/>
          </a:bodyPr>
          <a:lstStyle/>
          <a:p>
            <a:r>
              <a:rPr lang="en-US" sz="2000">
                <a:effectLst/>
                <a:latin typeface="Times New Roman" panose="02020603050405020304" pitchFamily="18" charset="0"/>
                <a:ea typeface="Times New Roman" panose="02020603050405020304" pitchFamily="18" charset="0"/>
              </a:rPr>
              <a:t>Ngôn ngữ giản dị</a:t>
            </a:r>
            <a:endParaRPr lang="en-US" sz="2000"/>
          </a:p>
        </p:txBody>
      </p:sp>
      <p:sp>
        <p:nvSpPr>
          <p:cNvPr id="585" name="TextBox 584">
            <a:extLst>
              <a:ext uri="{FF2B5EF4-FFF2-40B4-BE49-F238E27FC236}">
                <a16:creationId xmlns:a16="http://schemas.microsoft.com/office/drawing/2014/main" id="{B4604FBF-D909-5E45-9781-D91FB67FF458}"/>
              </a:ext>
            </a:extLst>
          </p:cNvPr>
          <p:cNvSpPr txBox="1"/>
          <p:nvPr/>
        </p:nvSpPr>
        <p:spPr>
          <a:xfrm>
            <a:off x="6274147" y="3226250"/>
            <a:ext cx="2252400" cy="707886"/>
          </a:xfrm>
          <a:prstGeom prst="rect">
            <a:avLst/>
          </a:prstGeom>
          <a:noFill/>
        </p:spPr>
        <p:txBody>
          <a:bodyPr wrap="square">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Tình huống truyện l</a:t>
            </a:r>
            <a:r>
              <a:rPr lang="en-US" sz="2000">
                <a:effectLst/>
                <a:latin typeface="Times New Roman" panose="02020603050405020304" pitchFamily="18" charset="0"/>
                <a:ea typeface="Microsoft YaHei" panose="020B0503020204020204" pitchFamily="34" charset="-122"/>
                <a:cs typeface="Times New Roman" panose="02020603050405020304" pitchFamily="18" charset="0"/>
              </a:rPr>
              <a:t>ô</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i cuốn, hấp dẫn</a:t>
            </a:r>
            <a:endParaRPr lang="en-US" sz="1800">
              <a:effectLst/>
              <a:latin typeface=".VnTime"/>
              <a:ea typeface="Times New Roman" panose="02020603050405020304" pitchFamily="18" charset="0"/>
              <a:cs typeface="Times New Roman" panose="02020603050405020304" pitchFamily="18" charset="0"/>
            </a:endParaRPr>
          </a:p>
        </p:txBody>
      </p:sp>
      <p:pic>
        <p:nvPicPr>
          <p:cNvPr id="577" name="Picture 576">
            <a:extLst>
              <a:ext uri="{FF2B5EF4-FFF2-40B4-BE49-F238E27FC236}">
                <a16:creationId xmlns:a16="http://schemas.microsoft.com/office/drawing/2014/main" id="{878B939B-15B1-1B0A-224A-BC6E61AD5340}"/>
              </a:ext>
            </a:extLst>
          </p:cNvPr>
          <p:cNvPicPr>
            <a:picLocks noChangeAspect="1"/>
          </p:cNvPicPr>
          <p:nvPr/>
        </p:nvPicPr>
        <p:blipFill>
          <a:blip r:embed="rId6"/>
          <a:stretch>
            <a:fillRect/>
          </a:stretch>
        </p:blipFill>
        <p:spPr>
          <a:xfrm>
            <a:off x="3595852" y="1921226"/>
            <a:ext cx="2898219" cy="3239059"/>
          </a:xfrm>
          <a:prstGeom prst="rect">
            <a:avLst/>
          </a:prstGeom>
        </p:spPr>
      </p:pic>
    </p:spTree>
    <p:extLst>
      <p:ext uri="{BB962C8B-B14F-4D97-AF65-F5344CB8AC3E}">
        <p14:creationId xmlns:p14="http://schemas.microsoft.com/office/powerpoint/2010/main" val="379452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4"/>
                                        </p:tgtEl>
                                        <p:attrNameLst>
                                          <p:attrName>style.visibility</p:attrName>
                                        </p:attrNameLst>
                                      </p:cBhvr>
                                      <p:to>
                                        <p:strVal val="visible"/>
                                      </p:to>
                                    </p:set>
                                    <p:animEffect transition="in" filter="barn(inVertical)">
                                      <p:cBhvr>
                                        <p:cTn id="7" dur="500"/>
                                        <p:tgtEl>
                                          <p:spTgt spid="644"/>
                                        </p:tgtEl>
                                      </p:cBhvr>
                                    </p:animEffect>
                                  </p:childTnLst>
                                </p:cTn>
                              </p:par>
                              <p:par>
                                <p:cTn id="8" presetID="16" presetClass="entr" presetSubtype="21" fill="hold" nodeType="withEffect">
                                  <p:stCondLst>
                                    <p:cond delay="0"/>
                                  </p:stCondLst>
                                  <p:childTnLst>
                                    <p:set>
                                      <p:cBhvr>
                                        <p:cTn id="9" dur="1" fill="hold">
                                          <p:stCondLst>
                                            <p:cond delay="0"/>
                                          </p:stCondLst>
                                        </p:cTn>
                                        <p:tgtEl>
                                          <p:spTgt spid="648"/>
                                        </p:tgtEl>
                                        <p:attrNameLst>
                                          <p:attrName>style.visibility</p:attrName>
                                        </p:attrNameLst>
                                      </p:cBhvr>
                                      <p:to>
                                        <p:strVal val="visible"/>
                                      </p:to>
                                    </p:set>
                                    <p:animEffect transition="in" filter="barn(inVertical)">
                                      <p:cBhvr>
                                        <p:cTn id="10" dur="500"/>
                                        <p:tgtEl>
                                          <p:spTgt spid="64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500"/>
                                        <p:tgtEl>
                                          <p:spTgt spid="48"/>
                                        </p:tgtEl>
                                      </p:cBhvr>
                                    </p:animEffect>
                                  </p:childTnLst>
                                </p:cTn>
                              </p:par>
                              <p:par>
                                <p:cTn id="14" presetID="16" presetClass="entr" presetSubtype="21"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barn(inVertical)">
                                      <p:cBhvr>
                                        <p:cTn id="16" dur="500"/>
                                        <p:tgtEl>
                                          <p:spTgt spid="4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81"/>
                                        </p:tgtEl>
                                        <p:attrNameLst>
                                          <p:attrName>style.visibility</p:attrName>
                                        </p:attrNameLst>
                                      </p:cBhvr>
                                      <p:to>
                                        <p:strVal val="visible"/>
                                      </p:to>
                                    </p:set>
                                    <p:animEffect transition="in" filter="barn(inVertical)">
                                      <p:cBhvr>
                                        <p:cTn id="19" dur="500"/>
                                        <p:tgtEl>
                                          <p:spTgt spid="58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down)">
                                      <p:cBhvr>
                                        <p:cTn id="24" dur="500"/>
                                        <p:tgtEl>
                                          <p:spTgt spid="53"/>
                                        </p:tgtEl>
                                      </p:cBhvr>
                                    </p:animEffect>
                                  </p:childTnLst>
                                </p:cTn>
                              </p:par>
                              <p:par>
                                <p:cTn id="25" presetID="22" presetClass="entr" presetSubtype="4"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down)">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barn(inVertical)">
                                      <p:cBhvr>
                                        <p:cTn id="32" dur="500"/>
                                        <p:tgtEl>
                                          <p:spTgt spid="58"/>
                                        </p:tgtEl>
                                      </p:cBhvr>
                                    </p:animEffect>
                                  </p:childTnLst>
                                </p:cTn>
                              </p:par>
                              <p:par>
                                <p:cTn id="33" presetID="16" presetClass="entr" presetSubtype="21"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barn(inVertical)">
                                      <p:cBhvr>
                                        <p:cTn id="35" dur="5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barn(inVertical)">
                                      <p:cBhvr>
                                        <p:cTn id="43" dur="500"/>
                                        <p:tgtEl>
                                          <p:spTgt spid="60"/>
                                        </p:tgtEl>
                                      </p:cBhvr>
                                    </p:animEffect>
                                  </p:childTnLst>
                                </p:cTn>
                              </p:par>
                              <p:par>
                                <p:cTn id="44" presetID="16" presetClass="entr" presetSubtype="21" fill="hold" nodeType="withEffect">
                                  <p:stCondLst>
                                    <p:cond delay="0"/>
                                  </p:stCondLst>
                                  <p:childTnLst>
                                    <p:set>
                                      <p:cBhvr>
                                        <p:cTn id="45" dur="1" fill="hold">
                                          <p:stCondLst>
                                            <p:cond delay="0"/>
                                          </p:stCondLst>
                                        </p:cTn>
                                        <p:tgtEl>
                                          <p:spTgt spid="576"/>
                                        </p:tgtEl>
                                        <p:attrNameLst>
                                          <p:attrName>style.visibility</p:attrName>
                                        </p:attrNameLst>
                                      </p:cBhvr>
                                      <p:to>
                                        <p:strVal val="visible"/>
                                      </p:to>
                                    </p:set>
                                    <p:animEffect transition="in" filter="barn(inVertical)">
                                      <p:cBhvr>
                                        <p:cTn id="46" dur="500"/>
                                        <p:tgtEl>
                                          <p:spTgt spid="57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85"/>
                                        </p:tgtEl>
                                        <p:attrNameLst>
                                          <p:attrName>style.visibility</p:attrName>
                                        </p:attrNameLst>
                                      </p:cBhvr>
                                      <p:to>
                                        <p:strVal val="visible"/>
                                      </p:to>
                                    </p:set>
                                    <p:animEffect transition="in" filter="barn(inVertical)">
                                      <p:cBhvr>
                                        <p:cTn id="49" dur="5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 grpId="0" animBg="1"/>
      <p:bldP spid="48" grpId="0" animBg="1"/>
      <p:bldP spid="53" grpId="0" animBg="1"/>
      <p:bldP spid="58" grpId="0" animBg="1"/>
      <p:bldP spid="60" grpId="0" animBg="1"/>
      <p:bldP spid="581" grpId="0"/>
      <p:bldP spid="58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38"/>
          <p:cNvPicPr preferRelativeResize="0"/>
          <p:nvPr/>
        </p:nvPicPr>
        <p:blipFill>
          <a:blip r:embed="rId3">
            <a:alphaModFix/>
          </a:blip>
          <a:stretch>
            <a:fillRect/>
          </a:stretch>
        </p:blipFill>
        <p:spPr>
          <a:xfrm rot="-10799995">
            <a:off x="-189138" y="3416180"/>
            <a:ext cx="2406952" cy="1895863"/>
          </a:xfrm>
          <a:prstGeom prst="rect">
            <a:avLst/>
          </a:prstGeom>
          <a:noFill/>
          <a:ln>
            <a:noFill/>
          </a:ln>
        </p:spPr>
      </p:pic>
      <p:pic>
        <p:nvPicPr>
          <p:cNvPr id="540" name="Google Shape;540;p38"/>
          <p:cNvPicPr preferRelativeResize="0"/>
          <p:nvPr/>
        </p:nvPicPr>
        <p:blipFill>
          <a:blip r:embed="rId4">
            <a:alphaModFix/>
          </a:blip>
          <a:stretch>
            <a:fillRect/>
          </a:stretch>
        </p:blipFill>
        <p:spPr>
          <a:xfrm rot="-1234352">
            <a:off x="-771975" y="-334431"/>
            <a:ext cx="3423115" cy="960150"/>
          </a:xfrm>
          <a:prstGeom prst="rect">
            <a:avLst/>
          </a:prstGeom>
          <a:noFill/>
          <a:ln>
            <a:noFill/>
          </a:ln>
        </p:spPr>
      </p:pic>
      <p:sp>
        <p:nvSpPr>
          <p:cNvPr id="541" name="Google Shape;541;p38"/>
          <p:cNvSpPr txBox="1">
            <a:spLocks noGrp="1"/>
          </p:cNvSpPr>
          <p:nvPr>
            <p:ph type="title"/>
          </p:nvPr>
        </p:nvSpPr>
        <p:spPr>
          <a:xfrm>
            <a:off x="1785282" y="1686408"/>
            <a:ext cx="5686500" cy="155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b="1">
                <a:latin typeface="Times New Roman" panose="02020603050405020304" pitchFamily="18" charset="0"/>
                <a:cs typeface="Times New Roman" panose="02020603050405020304" pitchFamily="18" charset="0"/>
              </a:rPr>
              <a:t>Hoạt động luyện tập</a:t>
            </a:r>
            <a:endParaRPr sz="6600" b="1">
              <a:latin typeface="Times New Roman" panose="02020603050405020304" pitchFamily="18" charset="0"/>
              <a:cs typeface="Times New Roman" panose="02020603050405020304" pitchFamily="18" charset="0"/>
            </a:endParaRPr>
          </a:p>
        </p:txBody>
      </p:sp>
      <p:sp>
        <p:nvSpPr>
          <p:cNvPr id="543" name="Google Shape;543;p38"/>
          <p:cNvSpPr/>
          <p:nvPr/>
        </p:nvSpPr>
        <p:spPr>
          <a:xfrm>
            <a:off x="7363800" y="-8967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rgbClr val="8A9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38"/>
          <p:cNvGrpSpPr/>
          <p:nvPr/>
        </p:nvGrpSpPr>
        <p:grpSpPr>
          <a:xfrm>
            <a:off x="6174008" y="236375"/>
            <a:ext cx="960146" cy="960146"/>
            <a:chOff x="1037825" y="122625"/>
            <a:chExt cx="709800" cy="709800"/>
          </a:xfrm>
        </p:grpSpPr>
        <p:sp>
          <p:nvSpPr>
            <p:cNvPr id="545" name="Google Shape;545;p38"/>
            <p:cNvSpPr/>
            <p:nvPr/>
          </p:nvSpPr>
          <p:spPr>
            <a:xfrm>
              <a:off x="1037825" y="122625"/>
              <a:ext cx="709800" cy="709800"/>
            </a:xfrm>
            <a:prstGeom prst="ellipse">
              <a:avLst/>
            </a:prstGeom>
            <a:solidFill>
              <a:srgbClr val="FFFFFF">
                <a:alpha val="2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8"/>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8"/>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38"/>
          <p:cNvSpPr/>
          <p:nvPr/>
        </p:nvSpPr>
        <p:spPr>
          <a:xfrm>
            <a:off x="6991701" y="1194928"/>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8"/>
          <p:cNvSpPr/>
          <p:nvPr/>
        </p:nvSpPr>
        <p:spPr>
          <a:xfrm>
            <a:off x="2651292" y="808314"/>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8"/>
          <p:cNvSpPr/>
          <p:nvPr/>
        </p:nvSpPr>
        <p:spPr>
          <a:xfrm>
            <a:off x="4572757" y="234789"/>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1" name="Google Shape;551;p38"/>
          <p:cNvPicPr preferRelativeResize="0"/>
          <p:nvPr/>
        </p:nvPicPr>
        <p:blipFill>
          <a:blip r:embed="rId5">
            <a:alphaModFix/>
          </a:blip>
          <a:stretch>
            <a:fillRect/>
          </a:stretch>
        </p:blipFill>
        <p:spPr>
          <a:xfrm>
            <a:off x="-242885" y="2289861"/>
            <a:ext cx="2514449" cy="2782952"/>
          </a:xfrm>
          <a:prstGeom prst="rect">
            <a:avLst/>
          </a:prstGeom>
          <a:noFill/>
          <a:ln>
            <a:noFill/>
          </a:ln>
        </p:spPr>
      </p:pic>
      <p:pic>
        <p:nvPicPr>
          <p:cNvPr id="552" name="Google Shape;552;p38"/>
          <p:cNvPicPr preferRelativeResize="0"/>
          <p:nvPr/>
        </p:nvPicPr>
        <p:blipFill rotWithShape="1">
          <a:blip r:embed="rId6">
            <a:alphaModFix/>
          </a:blip>
          <a:srcRect r="35408"/>
          <a:stretch/>
        </p:blipFill>
        <p:spPr>
          <a:xfrm>
            <a:off x="7134150" y="1086650"/>
            <a:ext cx="2208949" cy="4025075"/>
          </a:xfrm>
          <a:prstGeom prst="rect">
            <a:avLst/>
          </a:prstGeom>
          <a:noFill/>
          <a:ln>
            <a:noFill/>
          </a:ln>
        </p:spPr>
      </p:pic>
      <p:pic>
        <p:nvPicPr>
          <p:cNvPr id="553" name="Google Shape;553;p38"/>
          <p:cNvPicPr preferRelativeResize="0"/>
          <p:nvPr/>
        </p:nvPicPr>
        <p:blipFill>
          <a:blip r:embed="rId7">
            <a:alphaModFix/>
          </a:blip>
          <a:stretch>
            <a:fillRect/>
          </a:stretch>
        </p:blipFill>
        <p:spPr>
          <a:xfrm>
            <a:off x="7018086" y="-70725"/>
            <a:ext cx="3128852" cy="1997401"/>
          </a:xfrm>
          <a:prstGeom prst="rect">
            <a:avLst/>
          </a:prstGeom>
          <a:noFill/>
          <a:ln>
            <a:noFill/>
          </a:ln>
        </p:spPr>
      </p:pic>
      <p:pic>
        <p:nvPicPr>
          <p:cNvPr id="554" name="Google Shape;554;p38"/>
          <p:cNvPicPr preferRelativeResize="0"/>
          <p:nvPr/>
        </p:nvPicPr>
        <p:blipFill rotWithShape="1">
          <a:blip r:embed="rId8">
            <a:alphaModFix/>
          </a:blip>
          <a:srcRect r="13096" b="26199"/>
          <a:stretch/>
        </p:blipFill>
        <p:spPr>
          <a:xfrm>
            <a:off x="4281725" y="4300025"/>
            <a:ext cx="4957525" cy="960150"/>
          </a:xfrm>
          <a:prstGeom prst="rect">
            <a:avLst/>
          </a:prstGeom>
          <a:noFill/>
          <a:ln>
            <a:noFill/>
          </a:ln>
        </p:spPr>
      </p:pic>
      <p:pic>
        <p:nvPicPr>
          <p:cNvPr id="555" name="Google Shape;555;p38"/>
          <p:cNvPicPr preferRelativeResize="0"/>
          <p:nvPr/>
        </p:nvPicPr>
        <p:blipFill>
          <a:blip r:embed="rId9">
            <a:alphaModFix/>
          </a:blip>
          <a:stretch>
            <a:fillRect/>
          </a:stretch>
        </p:blipFill>
        <p:spPr>
          <a:xfrm rot="10544090">
            <a:off x="-49228" y="-98240"/>
            <a:ext cx="814657" cy="2091459"/>
          </a:xfrm>
          <a:prstGeom prst="rect">
            <a:avLst/>
          </a:prstGeom>
          <a:noFill/>
          <a:ln>
            <a:noFill/>
          </a:ln>
        </p:spPr>
      </p:pic>
      <p:pic>
        <p:nvPicPr>
          <p:cNvPr id="556" name="Google Shape;556;p38"/>
          <p:cNvPicPr preferRelativeResize="0"/>
          <p:nvPr/>
        </p:nvPicPr>
        <p:blipFill>
          <a:blip r:embed="rId10">
            <a:alphaModFix/>
          </a:blip>
          <a:stretch>
            <a:fillRect/>
          </a:stretch>
        </p:blipFill>
        <p:spPr>
          <a:xfrm rot="-1160074">
            <a:off x="680893" y="279030"/>
            <a:ext cx="1595250" cy="1496725"/>
          </a:xfrm>
          <a:prstGeom prst="rect">
            <a:avLst/>
          </a:prstGeom>
          <a:noFill/>
          <a:ln>
            <a:noFill/>
          </a:ln>
        </p:spPr>
      </p:pic>
      <p:pic>
        <p:nvPicPr>
          <p:cNvPr id="557" name="Google Shape;557;p38"/>
          <p:cNvPicPr preferRelativeResize="0"/>
          <p:nvPr/>
        </p:nvPicPr>
        <p:blipFill>
          <a:blip r:embed="rId3">
            <a:alphaModFix/>
          </a:blip>
          <a:stretch>
            <a:fillRect/>
          </a:stretch>
        </p:blipFill>
        <p:spPr>
          <a:xfrm rot="5819611">
            <a:off x="1067754" y="4181474"/>
            <a:ext cx="1520000" cy="1197248"/>
          </a:xfrm>
          <a:prstGeom prst="rect">
            <a:avLst/>
          </a:prstGeom>
          <a:noFill/>
          <a:ln>
            <a:noFill/>
          </a:ln>
        </p:spPr>
      </p:pic>
      <p:pic>
        <p:nvPicPr>
          <p:cNvPr id="558" name="Google Shape;558;p38"/>
          <p:cNvPicPr preferRelativeResize="0"/>
          <p:nvPr/>
        </p:nvPicPr>
        <p:blipFill>
          <a:blip r:embed="rId11">
            <a:alphaModFix/>
          </a:blip>
          <a:stretch>
            <a:fillRect/>
          </a:stretch>
        </p:blipFill>
        <p:spPr>
          <a:xfrm>
            <a:off x="5359664" y="236372"/>
            <a:ext cx="584685" cy="435525"/>
          </a:xfrm>
          <a:prstGeom prst="rect">
            <a:avLst/>
          </a:prstGeom>
          <a:noFill/>
          <a:ln>
            <a:noFill/>
          </a:ln>
        </p:spPr>
      </p:pic>
      <p:pic>
        <p:nvPicPr>
          <p:cNvPr id="559" name="Google Shape;559;p38"/>
          <p:cNvPicPr preferRelativeResize="0"/>
          <p:nvPr/>
        </p:nvPicPr>
        <p:blipFill>
          <a:blip r:embed="rId12">
            <a:alphaModFix/>
          </a:blip>
          <a:stretch>
            <a:fillRect/>
          </a:stretch>
        </p:blipFill>
        <p:spPr>
          <a:xfrm>
            <a:off x="4289116" y="718203"/>
            <a:ext cx="477850" cy="435540"/>
          </a:xfrm>
          <a:prstGeom prst="rect">
            <a:avLst/>
          </a:prstGeom>
          <a:noFill/>
          <a:ln>
            <a:noFill/>
          </a:ln>
        </p:spPr>
      </p:pic>
      <p:pic>
        <p:nvPicPr>
          <p:cNvPr id="560" name="Google Shape;560;p38"/>
          <p:cNvPicPr preferRelativeResize="0"/>
          <p:nvPr/>
        </p:nvPicPr>
        <p:blipFill>
          <a:blip r:embed="rId13">
            <a:alphaModFix/>
          </a:blip>
          <a:stretch>
            <a:fillRect/>
          </a:stretch>
        </p:blipFill>
        <p:spPr>
          <a:xfrm>
            <a:off x="5119750" y="828400"/>
            <a:ext cx="192003" cy="117250"/>
          </a:xfrm>
          <a:prstGeom prst="rect">
            <a:avLst/>
          </a:prstGeom>
          <a:noFill/>
          <a:ln>
            <a:noFill/>
          </a:ln>
        </p:spPr>
      </p:pic>
      <p:pic>
        <p:nvPicPr>
          <p:cNvPr id="561" name="Google Shape;561;p38"/>
          <p:cNvPicPr preferRelativeResize="0"/>
          <p:nvPr/>
        </p:nvPicPr>
        <p:blipFill>
          <a:blip r:embed="rId13">
            <a:alphaModFix/>
          </a:blip>
          <a:stretch>
            <a:fillRect/>
          </a:stretch>
        </p:blipFill>
        <p:spPr>
          <a:xfrm>
            <a:off x="5647122" y="1119033"/>
            <a:ext cx="297225" cy="181517"/>
          </a:xfrm>
          <a:prstGeom prst="rect">
            <a:avLst/>
          </a:prstGeom>
          <a:noFill/>
          <a:ln>
            <a:noFill/>
          </a:ln>
        </p:spPr>
      </p:pic>
    </p:spTree>
    <p:extLst>
      <p:ext uri="{BB962C8B-B14F-4D97-AF65-F5344CB8AC3E}">
        <p14:creationId xmlns:p14="http://schemas.microsoft.com/office/powerpoint/2010/main" val="584359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anim calcmode="lin" valueType="num">
                                      <p:cBhvr>
                                        <p:cTn id="7" dur="500" fill="hold"/>
                                        <p:tgtEl>
                                          <p:spTgt spid="539"/>
                                        </p:tgtEl>
                                        <p:attrNameLst>
                                          <p:attrName>ppt_w</p:attrName>
                                        </p:attrNameLst>
                                      </p:cBhvr>
                                      <p:tavLst>
                                        <p:tav tm="0">
                                          <p:val>
                                            <p:fltVal val="0"/>
                                          </p:val>
                                        </p:tav>
                                        <p:tav tm="100000">
                                          <p:val>
                                            <p:strVal val="#ppt_w"/>
                                          </p:val>
                                        </p:tav>
                                      </p:tavLst>
                                    </p:anim>
                                    <p:anim calcmode="lin" valueType="num">
                                      <p:cBhvr>
                                        <p:cTn id="8" dur="500" fill="hold"/>
                                        <p:tgtEl>
                                          <p:spTgt spid="539"/>
                                        </p:tgtEl>
                                        <p:attrNameLst>
                                          <p:attrName>ppt_h</p:attrName>
                                        </p:attrNameLst>
                                      </p:cBhvr>
                                      <p:tavLst>
                                        <p:tav tm="0">
                                          <p:val>
                                            <p:fltVal val="0"/>
                                          </p:val>
                                        </p:tav>
                                        <p:tav tm="100000">
                                          <p:val>
                                            <p:strVal val="#ppt_h"/>
                                          </p:val>
                                        </p:tav>
                                      </p:tavLst>
                                    </p:anim>
                                    <p:animEffect transition="in" filter="fade">
                                      <p:cBhvr>
                                        <p:cTn id="9" dur="500"/>
                                        <p:tgtEl>
                                          <p:spTgt spid="539"/>
                                        </p:tgtEl>
                                      </p:cBhvr>
                                    </p:animEffect>
                                  </p:childTnLst>
                                </p:cTn>
                              </p:par>
                              <p:par>
                                <p:cTn id="10" presetID="53" presetClass="entr" presetSubtype="16" fill="hold" nodeType="withEffect">
                                  <p:stCondLst>
                                    <p:cond delay="0"/>
                                  </p:stCondLst>
                                  <p:childTnLst>
                                    <p:set>
                                      <p:cBhvr>
                                        <p:cTn id="11" dur="1" fill="hold">
                                          <p:stCondLst>
                                            <p:cond delay="0"/>
                                          </p:stCondLst>
                                        </p:cTn>
                                        <p:tgtEl>
                                          <p:spTgt spid="540"/>
                                        </p:tgtEl>
                                        <p:attrNameLst>
                                          <p:attrName>style.visibility</p:attrName>
                                        </p:attrNameLst>
                                      </p:cBhvr>
                                      <p:to>
                                        <p:strVal val="visible"/>
                                      </p:to>
                                    </p:set>
                                    <p:anim calcmode="lin" valueType="num">
                                      <p:cBhvr>
                                        <p:cTn id="12" dur="500" fill="hold"/>
                                        <p:tgtEl>
                                          <p:spTgt spid="540"/>
                                        </p:tgtEl>
                                        <p:attrNameLst>
                                          <p:attrName>ppt_w</p:attrName>
                                        </p:attrNameLst>
                                      </p:cBhvr>
                                      <p:tavLst>
                                        <p:tav tm="0">
                                          <p:val>
                                            <p:fltVal val="0"/>
                                          </p:val>
                                        </p:tav>
                                        <p:tav tm="100000">
                                          <p:val>
                                            <p:strVal val="#ppt_w"/>
                                          </p:val>
                                        </p:tav>
                                      </p:tavLst>
                                    </p:anim>
                                    <p:anim calcmode="lin" valueType="num">
                                      <p:cBhvr>
                                        <p:cTn id="13" dur="500" fill="hold"/>
                                        <p:tgtEl>
                                          <p:spTgt spid="540"/>
                                        </p:tgtEl>
                                        <p:attrNameLst>
                                          <p:attrName>ppt_h</p:attrName>
                                        </p:attrNameLst>
                                      </p:cBhvr>
                                      <p:tavLst>
                                        <p:tav tm="0">
                                          <p:val>
                                            <p:fltVal val="0"/>
                                          </p:val>
                                        </p:tav>
                                        <p:tav tm="100000">
                                          <p:val>
                                            <p:strVal val="#ppt_h"/>
                                          </p:val>
                                        </p:tav>
                                      </p:tavLst>
                                    </p:anim>
                                    <p:animEffect transition="in" filter="fade">
                                      <p:cBhvr>
                                        <p:cTn id="14" dur="500"/>
                                        <p:tgtEl>
                                          <p:spTgt spid="54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41"/>
                                        </p:tgtEl>
                                        <p:attrNameLst>
                                          <p:attrName>style.visibility</p:attrName>
                                        </p:attrNameLst>
                                      </p:cBhvr>
                                      <p:to>
                                        <p:strVal val="visible"/>
                                      </p:to>
                                    </p:set>
                                    <p:anim calcmode="lin" valueType="num">
                                      <p:cBhvr>
                                        <p:cTn id="17" dur="500" fill="hold"/>
                                        <p:tgtEl>
                                          <p:spTgt spid="541"/>
                                        </p:tgtEl>
                                        <p:attrNameLst>
                                          <p:attrName>ppt_w</p:attrName>
                                        </p:attrNameLst>
                                      </p:cBhvr>
                                      <p:tavLst>
                                        <p:tav tm="0">
                                          <p:val>
                                            <p:fltVal val="0"/>
                                          </p:val>
                                        </p:tav>
                                        <p:tav tm="100000">
                                          <p:val>
                                            <p:strVal val="#ppt_w"/>
                                          </p:val>
                                        </p:tav>
                                      </p:tavLst>
                                    </p:anim>
                                    <p:anim calcmode="lin" valueType="num">
                                      <p:cBhvr>
                                        <p:cTn id="18" dur="500" fill="hold"/>
                                        <p:tgtEl>
                                          <p:spTgt spid="541"/>
                                        </p:tgtEl>
                                        <p:attrNameLst>
                                          <p:attrName>ppt_h</p:attrName>
                                        </p:attrNameLst>
                                      </p:cBhvr>
                                      <p:tavLst>
                                        <p:tav tm="0">
                                          <p:val>
                                            <p:fltVal val="0"/>
                                          </p:val>
                                        </p:tav>
                                        <p:tav tm="100000">
                                          <p:val>
                                            <p:strVal val="#ppt_h"/>
                                          </p:val>
                                        </p:tav>
                                      </p:tavLst>
                                    </p:anim>
                                    <p:animEffect transition="in" filter="fade">
                                      <p:cBhvr>
                                        <p:cTn id="19" dur="500"/>
                                        <p:tgtEl>
                                          <p:spTgt spid="54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43"/>
                                        </p:tgtEl>
                                        <p:attrNameLst>
                                          <p:attrName>style.visibility</p:attrName>
                                        </p:attrNameLst>
                                      </p:cBhvr>
                                      <p:to>
                                        <p:strVal val="visible"/>
                                      </p:to>
                                    </p:set>
                                    <p:anim calcmode="lin" valueType="num">
                                      <p:cBhvr>
                                        <p:cTn id="22" dur="500" fill="hold"/>
                                        <p:tgtEl>
                                          <p:spTgt spid="543"/>
                                        </p:tgtEl>
                                        <p:attrNameLst>
                                          <p:attrName>ppt_w</p:attrName>
                                        </p:attrNameLst>
                                      </p:cBhvr>
                                      <p:tavLst>
                                        <p:tav tm="0">
                                          <p:val>
                                            <p:fltVal val="0"/>
                                          </p:val>
                                        </p:tav>
                                        <p:tav tm="100000">
                                          <p:val>
                                            <p:strVal val="#ppt_w"/>
                                          </p:val>
                                        </p:tav>
                                      </p:tavLst>
                                    </p:anim>
                                    <p:anim calcmode="lin" valueType="num">
                                      <p:cBhvr>
                                        <p:cTn id="23" dur="500" fill="hold"/>
                                        <p:tgtEl>
                                          <p:spTgt spid="543"/>
                                        </p:tgtEl>
                                        <p:attrNameLst>
                                          <p:attrName>ppt_h</p:attrName>
                                        </p:attrNameLst>
                                      </p:cBhvr>
                                      <p:tavLst>
                                        <p:tav tm="0">
                                          <p:val>
                                            <p:fltVal val="0"/>
                                          </p:val>
                                        </p:tav>
                                        <p:tav tm="100000">
                                          <p:val>
                                            <p:strVal val="#ppt_h"/>
                                          </p:val>
                                        </p:tav>
                                      </p:tavLst>
                                    </p:anim>
                                    <p:animEffect transition="in" filter="fade">
                                      <p:cBhvr>
                                        <p:cTn id="24" dur="500"/>
                                        <p:tgtEl>
                                          <p:spTgt spid="543"/>
                                        </p:tgtEl>
                                      </p:cBhvr>
                                    </p:animEffect>
                                  </p:childTnLst>
                                </p:cTn>
                              </p:par>
                              <p:par>
                                <p:cTn id="25" presetID="53" presetClass="entr" presetSubtype="16" fill="hold" nodeType="withEffect">
                                  <p:stCondLst>
                                    <p:cond delay="0"/>
                                  </p:stCondLst>
                                  <p:childTnLst>
                                    <p:set>
                                      <p:cBhvr>
                                        <p:cTn id="26" dur="1" fill="hold">
                                          <p:stCondLst>
                                            <p:cond delay="0"/>
                                          </p:stCondLst>
                                        </p:cTn>
                                        <p:tgtEl>
                                          <p:spTgt spid="544"/>
                                        </p:tgtEl>
                                        <p:attrNameLst>
                                          <p:attrName>style.visibility</p:attrName>
                                        </p:attrNameLst>
                                      </p:cBhvr>
                                      <p:to>
                                        <p:strVal val="visible"/>
                                      </p:to>
                                    </p:set>
                                    <p:anim calcmode="lin" valueType="num">
                                      <p:cBhvr>
                                        <p:cTn id="27" dur="500" fill="hold"/>
                                        <p:tgtEl>
                                          <p:spTgt spid="544"/>
                                        </p:tgtEl>
                                        <p:attrNameLst>
                                          <p:attrName>ppt_w</p:attrName>
                                        </p:attrNameLst>
                                      </p:cBhvr>
                                      <p:tavLst>
                                        <p:tav tm="0">
                                          <p:val>
                                            <p:fltVal val="0"/>
                                          </p:val>
                                        </p:tav>
                                        <p:tav tm="100000">
                                          <p:val>
                                            <p:strVal val="#ppt_w"/>
                                          </p:val>
                                        </p:tav>
                                      </p:tavLst>
                                    </p:anim>
                                    <p:anim calcmode="lin" valueType="num">
                                      <p:cBhvr>
                                        <p:cTn id="28" dur="500" fill="hold"/>
                                        <p:tgtEl>
                                          <p:spTgt spid="544"/>
                                        </p:tgtEl>
                                        <p:attrNameLst>
                                          <p:attrName>ppt_h</p:attrName>
                                        </p:attrNameLst>
                                      </p:cBhvr>
                                      <p:tavLst>
                                        <p:tav tm="0">
                                          <p:val>
                                            <p:fltVal val="0"/>
                                          </p:val>
                                        </p:tav>
                                        <p:tav tm="100000">
                                          <p:val>
                                            <p:strVal val="#ppt_h"/>
                                          </p:val>
                                        </p:tav>
                                      </p:tavLst>
                                    </p:anim>
                                    <p:animEffect transition="in" filter="fade">
                                      <p:cBhvr>
                                        <p:cTn id="29" dur="500"/>
                                        <p:tgtEl>
                                          <p:spTgt spid="54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48"/>
                                        </p:tgtEl>
                                        <p:attrNameLst>
                                          <p:attrName>style.visibility</p:attrName>
                                        </p:attrNameLst>
                                      </p:cBhvr>
                                      <p:to>
                                        <p:strVal val="visible"/>
                                      </p:to>
                                    </p:set>
                                    <p:anim calcmode="lin" valueType="num">
                                      <p:cBhvr>
                                        <p:cTn id="32" dur="500" fill="hold"/>
                                        <p:tgtEl>
                                          <p:spTgt spid="548"/>
                                        </p:tgtEl>
                                        <p:attrNameLst>
                                          <p:attrName>ppt_w</p:attrName>
                                        </p:attrNameLst>
                                      </p:cBhvr>
                                      <p:tavLst>
                                        <p:tav tm="0">
                                          <p:val>
                                            <p:fltVal val="0"/>
                                          </p:val>
                                        </p:tav>
                                        <p:tav tm="100000">
                                          <p:val>
                                            <p:strVal val="#ppt_w"/>
                                          </p:val>
                                        </p:tav>
                                      </p:tavLst>
                                    </p:anim>
                                    <p:anim calcmode="lin" valueType="num">
                                      <p:cBhvr>
                                        <p:cTn id="33" dur="500" fill="hold"/>
                                        <p:tgtEl>
                                          <p:spTgt spid="548"/>
                                        </p:tgtEl>
                                        <p:attrNameLst>
                                          <p:attrName>ppt_h</p:attrName>
                                        </p:attrNameLst>
                                      </p:cBhvr>
                                      <p:tavLst>
                                        <p:tav tm="0">
                                          <p:val>
                                            <p:fltVal val="0"/>
                                          </p:val>
                                        </p:tav>
                                        <p:tav tm="100000">
                                          <p:val>
                                            <p:strVal val="#ppt_h"/>
                                          </p:val>
                                        </p:tav>
                                      </p:tavLst>
                                    </p:anim>
                                    <p:animEffect transition="in" filter="fade">
                                      <p:cBhvr>
                                        <p:cTn id="34" dur="500"/>
                                        <p:tgtEl>
                                          <p:spTgt spid="54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49"/>
                                        </p:tgtEl>
                                        <p:attrNameLst>
                                          <p:attrName>style.visibility</p:attrName>
                                        </p:attrNameLst>
                                      </p:cBhvr>
                                      <p:to>
                                        <p:strVal val="visible"/>
                                      </p:to>
                                    </p:set>
                                    <p:anim calcmode="lin" valueType="num">
                                      <p:cBhvr>
                                        <p:cTn id="37" dur="500" fill="hold"/>
                                        <p:tgtEl>
                                          <p:spTgt spid="549"/>
                                        </p:tgtEl>
                                        <p:attrNameLst>
                                          <p:attrName>ppt_w</p:attrName>
                                        </p:attrNameLst>
                                      </p:cBhvr>
                                      <p:tavLst>
                                        <p:tav tm="0">
                                          <p:val>
                                            <p:fltVal val="0"/>
                                          </p:val>
                                        </p:tav>
                                        <p:tav tm="100000">
                                          <p:val>
                                            <p:strVal val="#ppt_w"/>
                                          </p:val>
                                        </p:tav>
                                      </p:tavLst>
                                    </p:anim>
                                    <p:anim calcmode="lin" valueType="num">
                                      <p:cBhvr>
                                        <p:cTn id="38" dur="500" fill="hold"/>
                                        <p:tgtEl>
                                          <p:spTgt spid="549"/>
                                        </p:tgtEl>
                                        <p:attrNameLst>
                                          <p:attrName>ppt_h</p:attrName>
                                        </p:attrNameLst>
                                      </p:cBhvr>
                                      <p:tavLst>
                                        <p:tav tm="0">
                                          <p:val>
                                            <p:fltVal val="0"/>
                                          </p:val>
                                        </p:tav>
                                        <p:tav tm="100000">
                                          <p:val>
                                            <p:strVal val="#ppt_h"/>
                                          </p:val>
                                        </p:tav>
                                      </p:tavLst>
                                    </p:anim>
                                    <p:animEffect transition="in" filter="fade">
                                      <p:cBhvr>
                                        <p:cTn id="39" dur="500"/>
                                        <p:tgtEl>
                                          <p:spTgt spid="54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50"/>
                                        </p:tgtEl>
                                        <p:attrNameLst>
                                          <p:attrName>style.visibility</p:attrName>
                                        </p:attrNameLst>
                                      </p:cBhvr>
                                      <p:to>
                                        <p:strVal val="visible"/>
                                      </p:to>
                                    </p:set>
                                    <p:anim calcmode="lin" valueType="num">
                                      <p:cBhvr>
                                        <p:cTn id="42" dur="500" fill="hold"/>
                                        <p:tgtEl>
                                          <p:spTgt spid="550"/>
                                        </p:tgtEl>
                                        <p:attrNameLst>
                                          <p:attrName>ppt_w</p:attrName>
                                        </p:attrNameLst>
                                      </p:cBhvr>
                                      <p:tavLst>
                                        <p:tav tm="0">
                                          <p:val>
                                            <p:fltVal val="0"/>
                                          </p:val>
                                        </p:tav>
                                        <p:tav tm="100000">
                                          <p:val>
                                            <p:strVal val="#ppt_w"/>
                                          </p:val>
                                        </p:tav>
                                      </p:tavLst>
                                    </p:anim>
                                    <p:anim calcmode="lin" valueType="num">
                                      <p:cBhvr>
                                        <p:cTn id="43" dur="500" fill="hold"/>
                                        <p:tgtEl>
                                          <p:spTgt spid="550"/>
                                        </p:tgtEl>
                                        <p:attrNameLst>
                                          <p:attrName>ppt_h</p:attrName>
                                        </p:attrNameLst>
                                      </p:cBhvr>
                                      <p:tavLst>
                                        <p:tav tm="0">
                                          <p:val>
                                            <p:fltVal val="0"/>
                                          </p:val>
                                        </p:tav>
                                        <p:tav tm="100000">
                                          <p:val>
                                            <p:strVal val="#ppt_h"/>
                                          </p:val>
                                        </p:tav>
                                      </p:tavLst>
                                    </p:anim>
                                    <p:animEffect transition="in" filter="fade">
                                      <p:cBhvr>
                                        <p:cTn id="44" dur="500"/>
                                        <p:tgtEl>
                                          <p:spTgt spid="550"/>
                                        </p:tgtEl>
                                      </p:cBhvr>
                                    </p:animEffect>
                                  </p:childTnLst>
                                </p:cTn>
                              </p:par>
                              <p:par>
                                <p:cTn id="45" presetID="53" presetClass="entr" presetSubtype="16" fill="hold" nodeType="withEffect">
                                  <p:stCondLst>
                                    <p:cond delay="0"/>
                                  </p:stCondLst>
                                  <p:childTnLst>
                                    <p:set>
                                      <p:cBhvr>
                                        <p:cTn id="46" dur="1" fill="hold">
                                          <p:stCondLst>
                                            <p:cond delay="0"/>
                                          </p:stCondLst>
                                        </p:cTn>
                                        <p:tgtEl>
                                          <p:spTgt spid="551"/>
                                        </p:tgtEl>
                                        <p:attrNameLst>
                                          <p:attrName>style.visibility</p:attrName>
                                        </p:attrNameLst>
                                      </p:cBhvr>
                                      <p:to>
                                        <p:strVal val="visible"/>
                                      </p:to>
                                    </p:set>
                                    <p:anim calcmode="lin" valueType="num">
                                      <p:cBhvr>
                                        <p:cTn id="47" dur="500" fill="hold"/>
                                        <p:tgtEl>
                                          <p:spTgt spid="551"/>
                                        </p:tgtEl>
                                        <p:attrNameLst>
                                          <p:attrName>ppt_w</p:attrName>
                                        </p:attrNameLst>
                                      </p:cBhvr>
                                      <p:tavLst>
                                        <p:tav tm="0">
                                          <p:val>
                                            <p:fltVal val="0"/>
                                          </p:val>
                                        </p:tav>
                                        <p:tav tm="100000">
                                          <p:val>
                                            <p:strVal val="#ppt_w"/>
                                          </p:val>
                                        </p:tav>
                                      </p:tavLst>
                                    </p:anim>
                                    <p:anim calcmode="lin" valueType="num">
                                      <p:cBhvr>
                                        <p:cTn id="48" dur="500" fill="hold"/>
                                        <p:tgtEl>
                                          <p:spTgt spid="551"/>
                                        </p:tgtEl>
                                        <p:attrNameLst>
                                          <p:attrName>ppt_h</p:attrName>
                                        </p:attrNameLst>
                                      </p:cBhvr>
                                      <p:tavLst>
                                        <p:tav tm="0">
                                          <p:val>
                                            <p:fltVal val="0"/>
                                          </p:val>
                                        </p:tav>
                                        <p:tav tm="100000">
                                          <p:val>
                                            <p:strVal val="#ppt_h"/>
                                          </p:val>
                                        </p:tav>
                                      </p:tavLst>
                                    </p:anim>
                                    <p:animEffect transition="in" filter="fade">
                                      <p:cBhvr>
                                        <p:cTn id="49" dur="500"/>
                                        <p:tgtEl>
                                          <p:spTgt spid="551"/>
                                        </p:tgtEl>
                                      </p:cBhvr>
                                    </p:animEffect>
                                  </p:childTnLst>
                                </p:cTn>
                              </p:par>
                              <p:par>
                                <p:cTn id="50" presetID="53" presetClass="entr" presetSubtype="16" fill="hold" nodeType="withEffect">
                                  <p:stCondLst>
                                    <p:cond delay="0"/>
                                  </p:stCondLst>
                                  <p:childTnLst>
                                    <p:set>
                                      <p:cBhvr>
                                        <p:cTn id="51" dur="1" fill="hold">
                                          <p:stCondLst>
                                            <p:cond delay="0"/>
                                          </p:stCondLst>
                                        </p:cTn>
                                        <p:tgtEl>
                                          <p:spTgt spid="552"/>
                                        </p:tgtEl>
                                        <p:attrNameLst>
                                          <p:attrName>style.visibility</p:attrName>
                                        </p:attrNameLst>
                                      </p:cBhvr>
                                      <p:to>
                                        <p:strVal val="visible"/>
                                      </p:to>
                                    </p:set>
                                    <p:anim calcmode="lin" valueType="num">
                                      <p:cBhvr>
                                        <p:cTn id="52" dur="500" fill="hold"/>
                                        <p:tgtEl>
                                          <p:spTgt spid="552"/>
                                        </p:tgtEl>
                                        <p:attrNameLst>
                                          <p:attrName>ppt_w</p:attrName>
                                        </p:attrNameLst>
                                      </p:cBhvr>
                                      <p:tavLst>
                                        <p:tav tm="0">
                                          <p:val>
                                            <p:fltVal val="0"/>
                                          </p:val>
                                        </p:tav>
                                        <p:tav tm="100000">
                                          <p:val>
                                            <p:strVal val="#ppt_w"/>
                                          </p:val>
                                        </p:tav>
                                      </p:tavLst>
                                    </p:anim>
                                    <p:anim calcmode="lin" valueType="num">
                                      <p:cBhvr>
                                        <p:cTn id="53" dur="500" fill="hold"/>
                                        <p:tgtEl>
                                          <p:spTgt spid="552"/>
                                        </p:tgtEl>
                                        <p:attrNameLst>
                                          <p:attrName>ppt_h</p:attrName>
                                        </p:attrNameLst>
                                      </p:cBhvr>
                                      <p:tavLst>
                                        <p:tav tm="0">
                                          <p:val>
                                            <p:fltVal val="0"/>
                                          </p:val>
                                        </p:tav>
                                        <p:tav tm="100000">
                                          <p:val>
                                            <p:strVal val="#ppt_h"/>
                                          </p:val>
                                        </p:tav>
                                      </p:tavLst>
                                    </p:anim>
                                    <p:animEffect transition="in" filter="fade">
                                      <p:cBhvr>
                                        <p:cTn id="54" dur="500"/>
                                        <p:tgtEl>
                                          <p:spTgt spid="552"/>
                                        </p:tgtEl>
                                      </p:cBhvr>
                                    </p:animEffect>
                                  </p:childTnLst>
                                </p:cTn>
                              </p:par>
                              <p:par>
                                <p:cTn id="55" presetID="53" presetClass="entr" presetSubtype="16" fill="hold" nodeType="withEffect">
                                  <p:stCondLst>
                                    <p:cond delay="0"/>
                                  </p:stCondLst>
                                  <p:childTnLst>
                                    <p:set>
                                      <p:cBhvr>
                                        <p:cTn id="56" dur="1" fill="hold">
                                          <p:stCondLst>
                                            <p:cond delay="0"/>
                                          </p:stCondLst>
                                        </p:cTn>
                                        <p:tgtEl>
                                          <p:spTgt spid="553"/>
                                        </p:tgtEl>
                                        <p:attrNameLst>
                                          <p:attrName>style.visibility</p:attrName>
                                        </p:attrNameLst>
                                      </p:cBhvr>
                                      <p:to>
                                        <p:strVal val="visible"/>
                                      </p:to>
                                    </p:set>
                                    <p:anim calcmode="lin" valueType="num">
                                      <p:cBhvr>
                                        <p:cTn id="57" dur="500" fill="hold"/>
                                        <p:tgtEl>
                                          <p:spTgt spid="553"/>
                                        </p:tgtEl>
                                        <p:attrNameLst>
                                          <p:attrName>ppt_w</p:attrName>
                                        </p:attrNameLst>
                                      </p:cBhvr>
                                      <p:tavLst>
                                        <p:tav tm="0">
                                          <p:val>
                                            <p:fltVal val="0"/>
                                          </p:val>
                                        </p:tav>
                                        <p:tav tm="100000">
                                          <p:val>
                                            <p:strVal val="#ppt_w"/>
                                          </p:val>
                                        </p:tav>
                                      </p:tavLst>
                                    </p:anim>
                                    <p:anim calcmode="lin" valueType="num">
                                      <p:cBhvr>
                                        <p:cTn id="58" dur="500" fill="hold"/>
                                        <p:tgtEl>
                                          <p:spTgt spid="553"/>
                                        </p:tgtEl>
                                        <p:attrNameLst>
                                          <p:attrName>ppt_h</p:attrName>
                                        </p:attrNameLst>
                                      </p:cBhvr>
                                      <p:tavLst>
                                        <p:tav tm="0">
                                          <p:val>
                                            <p:fltVal val="0"/>
                                          </p:val>
                                        </p:tav>
                                        <p:tav tm="100000">
                                          <p:val>
                                            <p:strVal val="#ppt_h"/>
                                          </p:val>
                                        </p:tav>
                                      </p:tavLst>
                                    </p:anim>
                                    <p:animEffect transition="in" filter="fade">
                                      <p:cBhvr>
                                        <p:cTn id="59" dur="500"/>
                                        <p:tgtEl>
                                          <p:spTgt spid="553"/>
                                        </p:tgtEl>
                                      </p:cBhvr>
                                    </p:animEffect>
                                  </p:childTnLst>
                                </p:cTn>
                              </p:par>
                              <p:par>
                                <p:cTn id="60" presetID="53" presetClass="entr" presetSubtype="16" fill="hold" nodeType="withEffect">
                                  <p:stCondLst>
                                    <p:cond delay="0"/>
                                  </p:stCondLst>
                                  <p:childTnLst>
                                    <p:set>
                                      <p:cBhvr>
                                        <p:cTn id="61" dur="1" fill="hold">
                                          <p:stCondLst>
                                            <p:cond delay="0"/>
                                          </p:stCondLst>
                                        </p:cTn>
                                        <p:tgtEl>
                                          <p:spTgt spid="554"/>
                                        </p:tgtEl>
                                        <p:attrNameLst>
                                          <p:attrName>style.visibility</p:attrName>
                                        </p:attrNameLst>
                                      </p:cBhvr>
                                      <p:to>
                                        <p:strVal val="visible"/>
                                      </p:to>
                                    </p:set>
                                    <p:anim calcmode="lin" valueType="num">
                                      <p:cBhvr>
                                        <p:cTn id="62" dur="500" fill="hold"/>
                                        <p:tgtEl>
                                          <p:spTgt spid="554"/>
                                        </p:tgtEl>
                                        <p:attrNameLst>
                                          <p:attrName>ppt_w</p:attrName>
                                        </p:attrNameLst>
                                      </p:cBhvr>
                                      <p:tavLst>
                                        <p:tav tm="0">
                                          <p:val>
                                            <p:fltVal val="0"/>
                                          </p:val>
                                        </p:tav>
                                        <p:tav tm="100000">
                                          <p:val>
                                            <p:strVal val="#ppt_w"/>
                                          </p:val>
                                        </p:tav>
                                      </p:tavLst>
                                    </p:anim>
                                    <p:anim calcmode="lin" valueType="num">
                                      <p:cBhvr>
                                        <p:cTn id="63" dur="500" fill="hold"/>
                                        <p:tgtEl>
                                          <p:spTgt spid="554"/>
                                        </p:tgtEl>
                                        <p:attrNameLst>
                                          <p:attrName>ppt_h</p:attrName>
                                        </p:attrNameLst>
                                      </p:cBhvr>
                                      <p:tavLst>
                                        <p:tav tm="0">
                                          <p:val>
                                            <p:fltVal val="0"/>
                                          </p:val>
                                        </p:tav>
                                        <p:tav tm="100000">
                                          <p:val>
                                            <p:strVal val="#ppt_h"/>
                                          </p:val>
                                        </p:tav>
                                      </p:tavLst>
                                    </p:anim>
                                    <p:animEffect transition="in" filter="fade">
                                      <p:cBhvr>
                                        <p:cTn id="64" dur="500"/>
                                        <p:tgtEl>
                                          <p:spTgt spid="554"/>
                                        </p:tgtEl>
                                      </p:cBhvr>
                                    </p:animEffect>
                                  </p:childTnLst>
                                </p:cTn>
                              </p:par>
                              <p:par>
                                <p:cTn id="65" presetID="53" presetClass="entr" presetSubtype="16" fill="hold" nodeType="withEffect">
                                  <p:stCondLst>
                                    <p:cond delay="0"/>
                                  </p:stCondLst>
                                  <p:childTnLst>
                                    <p:set>
                                      <p:cBhvr>
                                        <p:cTn id="66" dur="1" fill="hold">
                                          <p:stCondLst>
                                            <p:cond delay="0"/>
                                          </p:stCondLst>
                                        </p:cTn>
                                        <p:tgtEl>
                                          <p:spTgt spid="555"/>
                                        </p:tgtEl>
                                        <p:attrNameLst>
                                          <p:attrName>style.visibility</p:attrName>
                                        </p:attrNameLst>
                                      </p:cBhvr>
                                      <p:to>
                                        <p:strVal val="visible"/>
                                      </p:to>
                                    </p:set>
                                    <p:anim calcmode="lin" valueType="num">
                                      <p:cBhvr>
                                        <p:cTn id="67" dur="500" fill="hold"/>
                                        <p:tgtEl>
                                          <p:spTgt spid="555"/>
                                        </p:tgtEl>
                                        <p:attrNameLst>
                                          <p:attrName>ppt_w</p:attrName>
                                        </p:attrNameLst>
                                      </p:cBhvr>
                                      <p:tavLst>
                                        <p:tav tm="0">
                                          <p:val>
                                            <p:fltVal val="0"/>
                                          </p:val>
                                        </p:tav>
                                        <p:tav tm="100000">
                                          <p:val>
                                            <p:strVal val="#ppt_w"/>
                                          </p:val>
                                        </p:tav>
                                      </p:tavLst>
                                    </p:anim>
                                    <p:anim calcmode="lin" valueType="num">
                                      <p:cBhvr>
                                        <p:cTn id="68" dur="500" fill="hold"/>
                                        <p:tgtEl>
                                          <p:spTgt spid="555"/>
                                        </p:tgtEl>
                                        <p:attrNameLst>
                                          <p:attrName>ppt_h</p:attrName>
                                        </p:attrNameLst>
                                      </p:cBhvr>
                                      <p:tavLst>
                                        <p:tav tm="0">
                                          <p:val>
                                            <p:fltVal val="0"/>
                                          </p:val>
                                        </p:tav>
                                        <p:tav tm="100000">
                                          <p:val>
                                            <p:strVal val="#ppt_h"/>
                                          </p:val>
                                        </p:tav>
                                      </p:tavLst>
                                    </p:anim>
                                    <p:animEffect transition="in" filter="fade">
                                      <p:cBhvr>
                                        <p:cTn id="69" dur="500"/>
                                        <p:tgtEl>
                                          <p:spTgt spid="555"/>
                                        </p:tgtEl>
                                      </p:cBhvr>
                                    </p:animEffect>
                                  </p:childTnLst>
                                </p:cTn>
                              </p:par>
                              <p:par>
                                <p:cTn id="70" presetID="53" presetClass="entr" presetSubtype="16" fill="hold" nodeType="withEffect">
                                  <p:stCondLst>
                                    <p:cond delay="0"/>
                                  </p:stCondLst>
                                  <p:childTnLst>
                                    <p:set>
                                      <p:cBhvr>
                                        <p:cTn id="71" dur="1" fill="hold">
                                          <p:stCondLst>
                                            <p:cond delay="0"/>
                                          </p:stCondLst>
                                        </p:cTn>
                                        <p:tgtEl>
                                          <p:spTgt spid="556"/>
                                        </p:tgtEl>
                                        <p:attrNameLst>
                                          <p:attrName>style.visibility</p:attrName>
                                        </p:attrNameLst>
                                      </p:cBhvr>
                                      <p:to>
                                        <p:strVal val="visible"/>
                                      </p:to>
                                    </p:set>
                                    <p:anim calcmode="lin" valueType="num">
                                      <p:cBhvr>
                                        <p:cTn id="72" dur="500" fill="hold"/>
                                        <p:tgtEl>
                                          <p:spTgt spid="556"/>
                                        </p:tgtEl>
                                        <p:attrNameLst>
                                          <p:attrName>ppt_w</p:attrName>
                                        </p:attrNameLst>
                                      </p:cBhvr>
                                      <p:tavLst>
                                        <p:tav tm="0">
                                          <p:val>
                                            <p:fltVal val="0"/>
                                          </p:val>
                                        </p:tav>
                                        <p:tav tm="100000">
                                          <p:val>
                                            <p:strVal val="#ppt_w"/>
                                          </p:val>
                                        </p:tav>
                                      </p:tavLst>
                                    </p:anim>
                                    <p:anim calcmode="lin" valueType="num">
                                      <p:cBhvr>
                                        <p:cTn id="73" dur="500" fill="hold"/>
                                        <p:tgtEl>
                                          <p:spTgt spid="556"/>
                                        </p:tgtEl>
                                        <p:attrNameLst>
                                          <p:attrName>ppt_h</p:attrName>
                                        </p:attrNameLst>
                                      </p:cBhvr>
                                      <p:tavLst>
                                        <p:tav tm="0">
                                          <p:val>
                                            <p:fltVal val="0"/>
                                          </p:val>
                                        </p:tav>
                                        <p:tav tm="100000">
                                          <p:val>
                                            <p:strVal val="#ppt_h"/>
                                          </p:val>
                                        </p:tav>
                                      </p:tavLst>
                                    </p:anim>
                                    <p:animEffect transition="in" filter="fade">
                                      <p:cBhvr>
                                        <p:cTn id="74" dur="500"/>
                                        <p:tgtEl>
                                          <p:spTgt spid="556"/>
                                        </p:tgtEl>
                                      </p:cBhvr>
                                    </p:animEffect>
                                  </p:childTnLst>
                                </p:cTn>
                              </p:par>
                              <p:par>
                                <p:cTn id="75" presetID="53" presetClass="entr" presetSubtype="16" fill="hold" nodeType="withEffect">
                                  <p:stCondLst>
                                    <p:cond delay="0"/>
                                  </p:stCondLst>
                                  <p:childTnLst>
                                    <p:set>
                                      <p:cBhvr>
                                        <p:cTn id="76" dur="1" fill="hold">
                                          <p:stCondLst>
                                            <p:cond delay="0"/>
                                          </p:stCondLst>
                                        </p:cTn>
                                        <p:tgtEl>
                                          <p:spTgt spid="557"/>
                                        </p:tgtEl>
                                        <p:attrNameLst>
                                          <p:attrName>style.visibility</p:attrName>
                                        </p:attrNameLst>
                                      </p:cBhvr>
                                      <p:to>
                                        <p:strVal val="visible"/>
                                      </p:to>
                                    </p:set>
                                    <p:anim calcmode="lin" valueType="num">
                                      <p:cBhvr>
                                        <p:cTn id="77" dur="500" fill="hold"/>
                                        <p:tgtEl>
                                          <p:spTgt spid="557"/>
                                        </p:tgtEl>
                                        <p:attrNameLst>
                                          <p:attrName>ppt_w</p:attrName>
                                        </p:attrNameLst>
                                      </p:cBhvr>
                                      <p:tavLst>
                                        <p:tav tm="0">
                                          <p:val>
                                            <p:fltVal val="0"/>
                                          </p:val>
                                        </p:tav>
                                        <p:tav tm="100000">
                                          <p:val>
                                            <p:strVal val="#ppt_w"/>
                                          </p:val>
                                        </p:tav>
                                      </p:tavLst>
                                    </p:anim>
                                    <p:anim calcmode="lin" valueType="num">
                                      <p:cBhvr>
                                        <p:cTn id="78" dur="500" fill="hold"/>
                                        <p:tgtEl>
                                          <p:spTgt spid="557"/>
                                        </p:tgtEl>
                                        <p:attrNameLst>
                                          <p:attrName>ppt_h</p:attrName>
                                        </p:attrNameLst>
                                      </p:cBhvr>
                                      <p:tavLst>
                                        <p:tav tm="0">
                                          <p:val>
                                            <p:fltVal val="0"/>
                                          </p:val>
                                        </p:tav>
                                        <p:tav tm="100000">
                                          <p:val>
                                            <p:strVal val="#ppt_h"/>
                                          </p:val>
                                        </p:tav>
                                      </p:tavLst>
                                    </p:anim>
                                    <p:animEffect transition="in" filter="fade">
                                      <p:cBhvr>
                                        <p:cTn id="79" dur="500"/>
                                        <p:tgtEl>
                                          <p:spTgt spid="557"/>
                                        </p:tgtEl>
                                      </p:cBhvr>
                                    </p:animEffect>
                                  </p:childTnLst>
                                </p:cTn>
                              </p:par>
                              <p:par>
                                <p:cTn id="80" presetID="53" presetClass="entr" presetSubtype="16" fill="hold" nodeType="withEffect">
                                  <p:stCondLst>
                                    <p:cond delay="0"/>
                                  </p:stCondLst>
                                  <p:childTnLst>
                                    <p:set>
                                      <p:cBhvr>
                                        <p:cTn id="81" dur="1" fill="hold">
                                          <p:stCondLst>
                                            <p:cond delay="0"/>
                                          </p:stCondLst>
                                        </p:cTn>
                                        <p:tgtEl>
                                          <p:spTgt spid="558"/>
                                        </p:tgtEl>
                                        <p:attrNameLst>
                                          <p:attrName>style.visibility</p:attrName>
                                        </p:attrNameLst>
                                      </p:cBhvr>
                                      <p:to>
                                        <p:strVal val="visible"/>
                                      </p:to>
                                    </p:set>
                                    <p:anim calcmode="lin" valueType="num">
                                      <p:cBhvr>
                                        <p:cTn id="82" dur="500" fill="hold"/>
                                        <p:tgtEl>
                                          <p:spTgt spid="558"/>
                                        </p:tgtEl>
                                        <p:attrNameLst>
                                          <p:attrName>ppt_w</p:attrName>
                                        </p:attrNameLst>
                                      </p:cBhvr>
                                      <p:tavLst>
                                        <p:tav tm="0">
                                          <p:val>
                                            <p:fltVal val="0"/>
                                          </p:val>
                                        </p:tav>
                                        <p:tav tm="100000">
                                          <p:val>
                                            <p:strVal val="#ppt_w"/>
                                          </p:val>
                                        </p:tav>
                                      </p:tavLst>
                                    </p:anim>
                                    <p:anim calcmode="lin" valueType="num">
                                      <p:cBhvr>
                                        <p:cTn id="83" dur="500" fill="hold"/>
                                        <p:tgtEl>
                                          <p:spTgt spid="558"/>
                                        </p:tgtEl>
                                        <p:attrNameLst>
                                          <p:attrName>ppt_h</p:attrName>
                                        </p:attrNameLst>
                                      </p:cBhvr>
                                      <p:tavLst>
                                        <p:tav tm="0">
                                          <p:val>
                                            <p:fltVal val="0"/>
                                          </p:val>
                                        </p:tav>
                                        <p:tav tm="100000">
                                          <p:val>
                                            <p:strVal val="#ppt_h"/>
                                          </p:val>
                                        </p:tav>
                                      </p:tavLst>
                                    </p:anim>
                                    <p:animEffect transition="in" filter="fade">
                                      <p:cBhvr>
                                        <p:cTn id="84" dur="500"/>
                                        <p:tgtEl>
                                          <p:spTgt spid="558"/>
                                        </p:tgtEl>
                                      </p:cBhvr>
                                    </p:animEffect>
                                  </p:childTnLst>
                                </p:cTn>
                              </p:par>
                              <p:par>
                                <p:cTn id="85" presetID="53" presetClass="entr" presetSubtype="16" fill="hold" nodeType="withEffect">
                                  <p:stCondLst>
                                    <p:cond delay="0"/>
                                  </p:stCondLst>
                                  <p:childTnLst>
                                    <p:set>
                                      <p:cBhvr>
                                        <p:cTn id="86" dur="1" fill="hold">
                                          <p:stCondLst>
                                            <p:cond delay="0"/>
                                          </p:stCondLst>
                                        </p:cTn>
                                        <p:tgtEl>
                                          <p:spTgt spid="559"/>
                                        </p:tgtEl>
                                        <p:attrNameLst>
                                          <p:attrName>style.visibility</p:attrName>
                                        </p:attrNameLst>
                                      </p:cBhvr>
                                      <p:to>
                                        <p:strVal val="visible"/>
                                      </p:to>
                                    </p:set>
                                    <p:anim calcmode="lin" valueType="num">
                                      <p:cBhvr>
                                        <p:cTn id="87" dur="500" fill="hold"/>
                                        <p:tgtEl>
                                          <p:spTgt spid="559"/>
                                        </p:tgtEl>
                                        <p:attrNameLst>
                                          <p:attrName>ppt_w</p:attrName>
                                        </p:attrNameLst>
                                      </p:cBhvr>
                                      <p:tavLst>
                                        <p:tav tm="0">
                                          <p:val>
                                            <p:fltVal val="0"/>
                                          </p:val>
                                        </p:tav>
                                        <p:tav tm="100000">
                                          <p:val>
                                            <p:strVal val="#ppt_w"/>
                                          </p:val>
                                        </p:tav>
                                      </p:tavLst>
                                    </p:anim>
                                    <p:anim calcmode="lin" valueType="num">
                                      <p:cBhvr>
                                        <p:cTn id="88" dur="500" fill="hold"/>
                                        <p:tgtEl>
                                          <p:spTgt spid="559"/>
                                        </p:tgtEl>
                                        <p:attrNameLst>
                                          <p:attrName>ppt_h</p:attrName>
                                        </p:attrNameLst>
                                      </p:cBhvr>
                                      <p:tavLst>
                                        <p:tav tm="0">
                                          <p:val>
                                            <p:fltVal val="0"/>
                                          </p:val>
                                        </p:tav>
                                        <p:tav tm="100000">
                                          <p:val>
                                            <p:strVal val="#ppt_h"/>
                                          </p:val>
                                        </p:tav>
                                      </p:tavLst>
                                    </p:anim>
                                    <p:animEffect transition="in" filter="fade">
                                      <p:cBhvr>
                                        <p:cTn id="89" dur="500"/>
                                        <p:tgtEl>
                                          <p:spTgt spid="559"/>
                                        </p:tgtEl>
                                      </p:cBhvr>
                                    </p:animEffect>
                                  </p:childTnLst>
                                </p:cTn>
                              </p:par>
                              <p:par>
                                <p:cTn id="90" presetID="53" presetClass="entr" presetSubtype="16" fill="hold" nodeType="withEffect">
                                  <p:stCondLst>
                                    <p:cond delay="0"/>
                                  </p:stCondLst>
                                  <p:childTnLst>
                                    <p:set>
                                      <p:cBhvr>
                                        <p:cTn id="91" dur="1" fill="hold">
                                          <p:stCondLst>
                                            <p:cond delay="0"/>
                                          </p:stCondLst>
                                        </p:cTn>
                                        <p:tgtEl>
                                          <p:spTgt spid="560"/>
                                        </p:tgtEl>
                                        <p:attrNameLst>
                                          <p:attrName>style.visibility</p:attrName>
                                        </p:attrNameLst>
                                      </p:cBhvr>
                                      <p:to>
                                        <p:strVal val="visible"/>
                                      </p:to>
                                    </p:set>
                                    <p:anim calcmode="lin" valueType="num">
                                      <p:cBhvr>
                                        <p:cTn id="92" dur="500" fill="hold"/>
                                        <p:tgtEl>
                                          <p:spTgt spid="560"/>
                                        </p:tgtEl>
                                        <p:attrNameLst>
                                          <p:attrName>ppt_w</p:attrName>
                                        </p:attrNameLst>
                                      </p:cBhvr>
                                      <p:tavLst>
                                        <p:tav tm="0">
                                          <p:val>
                                            <p:fltVal val="0"/>
                                          </p:val>
                                        </p:tav>
                                        <p:tav tm="100000">
                                          <p:val>
                                            <p:strVal val="#ppt_w"/>
                                          </p:val>
                                        </p:tav>
                                      </p:tavLst>
                                    </p:anim>
                                    <p:anim calcmode="lin" valueType="num">
                                      <p:cBhvr>
                                        <p:cTn id="93" dur="500" fill="hold"/>
                                        <p:tgtEl>
                                          <p:spTgt spid="560"/>
                                        </p:tgtEl>
                                        <p:attrNameLst>
                                          <p:attrName>ppt_h</p:attrName>
                                        </p:attrNameLst>
                                      </p:cBhvr>
                                      <p:tavLst>
                                        <p:tav tm="0">
                                          <p:val>
                                            <p:fltVal val="0"/>
                                          </p:val>
                                        </p:tav>
                                        <p:tav tm="100000">
                                          <p:val>
                                            <p:strVal val="#ppt_h"/>
                                          </p:val>
                                        </p:tav>
                                      </p:tavLst>
                                    </p:anim>
                                    <p:animEffect transition="in" filter="fade">
                                      <p:cBhvr>
                                        <p:cTn id="94" dur="500"/>
                                        <p:tgtEl>
                                          <p:spTgt spid="560"/>
                                        </p:tgtEl>
                                      </p:cBhvr>
                                    </p:animEffect>
                                  </p:childTnLst>
                                </p:cTn>
                              </p:par>
                              <p:par>
                                <p:cTn id="95" presetID="53" presetClass="entr" presetSubtype="16" fill="hold" nodeType="withEffect">
                                  <p:stCondLst>
                                    <p:cond delay="0"/>
                                  </p:stCondLst>
                                  <p:childTnLst>
                                    <p:set>
                                      <p:cBhvr>
                                        <p:cTn id="96" dur="1" fill="hold">
                                          <p:stCondLst>
                                            <p:cond delay="0"/>
                                          </p:stCondLst>
                                        </p:cTn>
                                        <p:tgtEl>
                                          <p:spTgt spid="561"/>
                                        </p:tgtEl>
                                        <p:attrNameLst>
                                          <p:attrName>style.visibility</p:attrName>
                                        </p:attrNameLst>
                                      </p:cBhvr>
                                      <p:to>
                                        <p:strVal val="visible"/>
                                      </p:to>
                                    </p:set>
                                    <p:anim calcmode="lin" valueType="num">
                                      <p:cBhvr>
                                        <p:cTn id="97" dur="500" fill="hold"/>
                                        <p:tgtEl>
                                          <p:spTgt spid="561"/>
                                        </p:tgtEl>
                                        <p:attrNameLst>
                                          <p:attrName>ppt_w</p:attrName>
                                        </p:attrNameLst>
                                      </p:cBhvr>
                                      <p:tavLst>
                                        <p:tav tm="0">
                                          <p:val>
                                            <p:fltVal val="0"/>
                                          </p:val>
                                        </p:tav>
                                        <p:tav tm="100000">
                                          <p:val>
                                            <p:strVal val="#ppt_w"/>
                                          </p:val>
                                        </p:tav>
                                      </p:tavLst>
                                    </p:anim>
                                    <p:anim calcmode="lin" valueType="num">
                                      <p:cBhvr>
                                        <p:cTn id="98" dur="500" fill="hold"/>
                                        <p:tgtEl>
                                          <p:spTgt spid="561"/>
                                        </p:tgtEl>
                                        <p:attrNameLst>
                                          <p:attrName>ppt_h</p:attrName>
                                        </p:attrNameLst>
                                      </p:cBhvr>
                                      <p:tavLst>
                                        <p:tav tm="0">
                                          <p:val>
                                            <p:fltVal val="0"/>
                                          </p:val>
                                        </p:tav>
                                        <p:tav tm="100000">
                                          <p:val>
                                            <p:strVal val="#ppt_h"/>
                                          </p:val>
                                        </p:tav>
                                      </p:tavLst>
                                    </p:anim>
                                    <p:animEffect transition="in" filter="fade">
                                      <p:cBhvr>
                                        <p:cTn id="99" dur="5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p:bldP spid="543" grpId="0" animBg="1"/>
      <p:bldP spid="548" grpId="0" animBg="1"/>
      <p:bldP spid="549" grpId="0" animBg="1"/>
      <p:bldP spid="5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37"/>
          <p:cNvPicPr preferRelativeResize="0"/>
          <p:nvPr/>
        </p:nvPicPr>
        <p:blipFill>
          <a:blip r:embed="rId3">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Hoạt động khởi động</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37"/>
          <p:cNvPicPr preferRelativeResize="0"/>
          <p:nvPr/>
        </p:nvPicPr>
        <p:blipFill>
          <a:blip r:embed="rId4">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5">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6">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7">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8">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9">
            <a:alphaModFix/>
          </a:blip>
          <a:stretch>
            <a:fillRect/>
          </a:stretch>
        </p:blipFill>
        <p:spPr>
          <a:xfrm rot="-496173">
            <a:off x="8553819" y="2784038"/>
            <a:ext cx="551316" cy="1845026"/>
          </a:xfrm>
          <a:prstGeom prst="rect">
            <a:avLst/>
          </a:prstGeom>
          <a:noFill/>
          <a:ln>
            <a:noFill/>
          </a:ln>
        </p:spPr>
      </p:pic>
      <p:sp>
        <p:nvSpPr>
          <p:cNvPr id="2" name=" 234">
            <a:extLst>
              <a:ext uri="{FF2B5EF4-FFF2-40B4-BE49-F238E27FC236}">
                <a16:creationId xmlns:a16="http://schemas.microsoft.com/office/drawing/2014/main" id="{4614F52F-1E13-0461-854F-845FA1FAA513}"/>
              </a:ext>
            </a:extLst>
          </p:cNvPr>
          <p:cNvSpPr/>
          <p:nvPr/>
        </p:nvSpPr>
        <p:spPr>
          <a:xfrm>
            <a:off x="4304654" y="1322929"/>
            <a:ext cx="3938907" cy="1531757"/>
          </a:xfrm>
          <a:custGeom>
            <a:avLst/>
            <a:gdLst>
              <a:gd name="connsiteX0" fmla="*/ 1230 w 7484"/>
              <a:gd name="connsiteY0" fmla="*/ 0 h 2716"/>
              <a:gd name="connsiteX1" fmla="*/ 6254 w 7484"/>
              <a:gd name="connsiteY1" fmla="*/ 0 h 2716"/>
              <a:gd name="connsiteX2" fmla="*/ 7484 w 7484"/>
              <a:gd name="connsiteY2" fmla="*/ 1005 h 2716"/>
              <a:gd name="connsiteX3" fmla="*/ 6254 w 7484"/>
              <a:gd name="connsiteY3" fmla="*/ 2010 h 2716"/>
              <a:gd name="connsiteX4" fmla="*/ 2368 w 7484"/>
              <a:gd name="connsiteY4" fmla="*/ 2010 h 2716"/>
              <a:gd name="connsiteX5" fmla="*/ 1017 w 7484"/>
              <a:gd name="connsiteY5" fmla="*/ 2716 h 2716"/>
              <a:gd name="connsiteX6" fmla="*/ 1678 w 7484"/>
              <a:gd name="connsiteY6" fmla="*/ 2010 h 2716"/>
              <a:gd name="connsiteX7" fmla="*/ 1230 w 7484"/>
              <a:gd name="connsiteY7" fmla="*/ 2010 h 2716"/>
              <a:gd name="connsiteX8" fmla="*/ 0 w 7484"/>
              <a:gd name="connsiteY8" fmla="*/ 1005 h 2716"/>
              <a:gd name="connsiteX9" fmla="*/ 1230 w 7484"/>
              <a:gd name="connsiteY9" fmla="*/ 0 h 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4" h="2716">
                <a:moveTo>
                  <a:pt x="1230" y="0"/>
                </a:moveTo>
                <a:lnTo>
                  <a:pt x="6254" y="0"/>
                </a:lnTo>
                <a:cubicBezTo>
                  <a:pt x="6933" y="0"/>
                  <a:pt x="7484" y="450"/>
                  <a:pt x="7484" y="1005"/>
                </a:cubicBezTo>
                <a:cubicBezTo>
                  <a:pt x="7484" y="1560"/>
                  <a:pt x="6933" y="2010"/>
                  <a:pt x="6254" y="2010"/>
                </a:cubicBezTo>
                <a:lnTo>
                  <a:pt x="2368" y="2010"/>
                </a:lnTo>
                <a:lnTo>
                  <a:pt x="1017" y="2716"/>
                </a:lnTo>
                <a:lnTo>
                  <a:pt x="1678" y="2010"/>
                </a:lnTo>
                <a:lnTo>
                  <a:pt x="1230" y="2010"/>
                </a:lnTo>
                <a:cubicBezTo>
                  <a:pt x="551" y="2010"/>
                  <a:pt x="0" y="1560"/>
                  <a:pt x="0" y="1005"/>
                </a:cubicBezTo>
                <a:cubicBezTo>
                  <a:pt x="0" y="450"/>
                  <a:pt x="551" y="0"/>
                  <a:pt x="1230" y="0"/>
                </a:cubicBezTo>
                <a:close/>
              </a:path>
            </a:pathLst>
          </a:custGeom>
          <a:solidFill>
            <a:srgbClr val="D79741">
              <a:lumMod val="60000"/>
              <a:lumOff val="40000"/>
            </a:srgbClr>
          </a:solidFill>
          <a:ln w="12700" cap="flat" cmpd="sng" algn="ctr">
            <a:noFill/>
            <a:prstDash val="solid"/>
            <a:miter lim="800000"/>
          </a:ln>
          <a:effectLst/>
        </p:spPr>
        <p:txBody>
          <a:bodyPr lIns="135000" tIns="0" rIns="135000" bIns="243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85800" eaLnBrk="1" fontAlgn="auto" hangingPunct="1">
              <a:spcBef>
                <a:spcPts val="0"/>
              </a:spcBef>
              <a:spcAft>
                <a:spcPts val="0"/>
              </a:spcAft>
              <a:buClrTx/>
              <a:defRPr/>
            </a:pPr>
            <a:endParaRPr lang="zh-CN" altLang="en-US" sz="1350" noProof="1">
              <a:solidFill>
                <a:srgbClr val="FFF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 name="Text Box 11">
            <a:extLst>
              <a:ext uri="{FF2B5EF4-FFF2-40B4-BE49-F238E27FC236}">
                <a16:creationId xmlns:a16="http://schemas.microsoft.com/office/drawing/2014/main" id="{DDFF9D85-D45F-748C-EFBF-C95CEAE88BD1}"/>
              </a:ext>
            </a:extLst>
          </p:cNvPr>
          <p:cNvSpPr txBox="1">
            <a:spLocks noChangeArrowheads="1"/>
          </p:cNvSpPr>
          <p:nvPr/>
        </p:nvSpPr>
        <p:spPr bwMode="auto">
          <a:xfrm>
            <a:off x="4330695" y="1344784"/>
            <a:ext cx="39389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sz="2000">
                <a:latin typeface="Times New Roman" panose="02020603050405020304" pitchFamily="18" charset="0"/>
                <a:cs typeface="Times New Roman" panose="02020603050405020304" pitchFamily="18" charset="0"/>
              </a:rPr>
              <a:t>Trong thời gian 1 phút sẽ mô tả các cụm từ và cả lớp đoán ý. Em nào đoán đúng được nhận một phần quà</a:t>
            </a:r>
            <a:endParaRPr lang="en-US" sz="3200">
              <a:solidFill>
                <a:srgbClr val="453F7D">
                  <a:lumMod val="50000"/>
                </a:srgbClr>
              </a:solidFill>
              <a:latin typeface="Times New Roman" panose="02020603050405020304" pitchFamily="18" charset="0"/>
              <a:cs typeface="Times New Roman" panose="02020603050405020304" pitchFamily="18" charset="0"/>
            </a:endParaRPr>
          </a:p>
        </p:txBody>
      </p:sp>
      <p:pic>
        <p:nvPicPr>
          <p:cNvPr id="4" name="Picture 2" descr="F:\未标题-1.png">
            <a:extLst>
              <a:ext uri="{FF2B5EF4-FFF2-40B4-BE49-F238E27FC236}">
                <a16:creationId xmlns:a16="http://schemas.microsoft.com/office/drawing/2014/main" id="{17D80615-92AA-AB3F-8D08-AA6300B99D3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900097" y="2723194"/>
            <a:ext cx="1840397" cy="232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未标题-1.png">
            <a:extLst>
              <a:ext uri="{FF2B5EF4-FFF2-40B4-BE49-F238E27FC236}">
                <a16:creationId xmlns:a16="http://schemas.microsoft.com/office/drawing/2014/main" id="{361096D6-313B-F6E7-7CCE-15C178CEF32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117998" y="2687506"/>
            <a:ext cx="1746628" cy="239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F:\未标题-1.png">
            <a:extLst>
              <a:ext uri="{FF2B5EF4-FFF2-40B4-BE49-F238E27FC236}">
                <a16:creationId xmlns:a16="http://schemas.microsoft.com/office/drawing/2014/main" id="{136A2D71-FE55-9C0A-E22F-C344E072072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298872" y="2953807"/>
            <a:ext cx="1757824" cy="232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F:\未标题-1.png">
            <a:extLst>
              <a:ext uri="{FF2B5EF4-FFF2-40B4-BE49-F238E27FC236}">
                <a16:creationId xmlns:a16="http://schemas.microsoft.com/office/drawing/2014/main" id="{3BB9C9A4-1F07-2AA4-2B68-1C36A56378C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300149" y="3042258"/>
            <a:ext cx="1725635" cy="228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 167">
            <a:extLst>
              <a:ext uri="{FF2B5EF4-FFF2-40B4-BE49-F238E27FC236}">
                <a16:creationId xmlns:a16="http://schemas.microsoft.com/office/drawing/2014/main" id="{956F8E81-C38A-025D-6681-9A2EFE9A18B1}"/>
              </a:ext>
            </a:extLst>
          </p:cNvPr>
          <p:cNvSpPr/>
          <p:nvPr/>
        </p:nvSpPr>
        <p:spPr>
          <a:xfrm>
            <a:off x="685364" y="2771659"/>
            <a:ext cx="2128100" cy="1373022"/>
          </a:xfrm>
          <a:prstGeom prst="roundRect">
            <a:avLst/>
          </a:prstGeom>
          <a:solidFill>
            <a:srgbClr val="FFC000">
              <a:alpha val="64000"/>
            </a:srgbClr>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p>
            <a:pPr algn="ctr" defTabSz="685800">
              <a:buClrTx/>
              <a:defRPr/>
            </a:pPr>
            <a:r>
              <a:rPr lang="en-US" sz="2800" b="1" i="1" kern="1200">
                <a:solidFill>
                  <a:srgbClr val="002060"/>
                </a:solidFill>
                <a:latin typeface="Times New Roman" panose="02020603050405020304" pitchFamily="18" charset="0"/>
                <a:ea typeface="+mn-ea"/>
                <a:cs typeface="Times New Roman" panose="02020603050405020304" pitchFamily="18" charset="0"/>
              </a:rPr>
              <a:t>Đoán ý đồng đội</a:t>
            </a:r>
            <a:endParaRPr lang="en-US" sz="4000" b="1" kern="1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1212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iterate type="lt">
                                    <p:tmPct val="100000"/>
                                  </p:iterate>
                                  <p:childTnLst>
                                    <p:set>
                                      <p:cBhvr>
                                        <p:cTn id="47" dur="1" fill="hold">
                                          <p:stCondLst>
                                            <p:cond delay="0"/>
                                          </p:stCondLst>
                                        </p:cTn>
                                        <p:tgtEl>
                                          <p:spTgt spid="3"/>
                                        </p:tgtEl>
                                        <p:attrNameLst>
                                          <p:attrName>style.visibility</p:attrName>
                                        </p:attrNameLst>
                                      </p:cBhvr>
                                      <p:to>
                                        <p:strVal val="visible"/>
                                      </p:to>
                                    </p:set>
                                    <p:anim calcmode="lin" valueType="num">
                                      <p:cBhvr>
                                        <p:cTn id="48" dur="75" fill="hold"/>
                                        <p:tgtEl>
                                          <p:spTgt spid="3"/>
                                        </p:tgtEl>
                                        <p:attrNameLst>
                                          <p:attrName>ppt_x</p:attrName>
                                        </p:attrNameLst>
                                      </p:cBhvr>
                                      <p:tavLst>
                                        <p:tav tm="0">
                                          <p:val>
                                            <p:strVal val="#ppt_x"/>
                                          </p:val>
                                        </p:tav>
                                        <p:tav tm="100000">
                                          <p:val>
                                            <p:strVal val="#ppt_x"/>
                                          </p:val>
                                        </p:tav>
                                      </p:tavLst>
                                    </p:anim>
                                    <p:anim calcmode="lin" valueType="num">
                                      <p:cBhvr>
                                        <p:cTn id="49" dur="75"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01071" y="2624886"/>
            <a:ext cx="2223742" cy="29016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43850" y="148662"/>
            <a:ext cx="4209143" cy="4209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historieta-linda-de-los-ciervos-47108548.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236336">
            <a:off x="2046882" y="2112868"/>
            <a:ext cx="780611" cy="7287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647594" y="3410355"/>
            <a:ext cx="2201172" cy="2123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5714394" y="1735555"/>
            <a:ext cx="3446522" cy="41127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ADMIN\Desktop\Tai nguyen thiet ke tro choi\Bảng gỗ\images.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148744" y="-713117"/>
            <a:ext cx="4565650" cy="267890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587595" y="436046"/>
            <a:ext cx="37578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GIẢI CỨU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RỪNG XANH</a:t>
            </a:r>
          </a:p>
        </p:txBody>
      </p:sp>
      <p:pic>
        <p:nvPicPr>
          <p:cNvPr id="18" name="Picture 11"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85594" y="1965789"/>
            <a:ext cx="1261404" cy="7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29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000" r="-24000"/>
          </a:stretch>
        </a:blipFill>
        <a:effectLst/>
      </p:bgPr>
    </p:bg>
    <p:spTree>
      <p:nvGrpSpPr>
        <p:cNvPr id="1" name=""/>
        <p:cNvGrpSpPr/>
        <p:nvPr/>
      </p:nvGrpSpPr>
      <p:grpSpPr>
        <a:xfrm>
          <a:off x="0" y="0"/>
          <a:ext cx="0" cy="0"/>
          <a:chOff x="0" y="0"/>
          <a:chExt cx="0" cy="0"/>
        </a:xfrm>
      </p:grpSpPr>
      <p:pic>
        <p:nvPicPr>
          <p:cNvPr id="10" name="Picture 2" descr="G:\TRO CHOI POWERPOINT\Giai cuu rung xanh\flores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28650"/>
            <a:ext cx="10515600" cy="60198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flipH="1">
            <a:off x="228600" y="2092325"/>
            <a:ext cx="819035" cy="9858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con vat\860b43d1f72858179212c60650ccfc0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6356" y1="4000" x2="13136" y2="15667"/>
                        <a14:foregroundMark x1="64831" y1="1333" x2="64831" y2="15000"/>
                        <a14:foregroundMark x1="16525" y1="33667" x2="20763" y2="39000"/>
                        <a14:foregroundMark x1="58051" y1="29667" x2="51695" y2="36667"/>
                        <a14:foregroundMark x1="30932" y1="42667" x2="27542"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2514600" y="3398763"/>
            <a:ext cx="1006619" cy="12796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con vat\Baby-Elephant-Clipart_7.png.137942904405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1710" y="3158873"/>
            <a:ext cx="1748090" cy="174809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Users\ADMIN\Desktop\Giai cuu con vat\clipbear4.gif"/>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0102" y1="27511" x2="40102" y2="28603"/>
                        <a14:backgroundMark x1="33249" y1="35153" x2="32487" y2="36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05600" y="2199928"/>
            <a:ext cx="1981200" cy="23030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Giai cuu con vat\cute-deer-cartoon-illustration-47171319.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720" y1="4667" x2="13786" y2="12778"/>
                        <a14:foregroundMark x1="72429" y1="4444" x2="68928" y2="12222"/>
                        <a14:foregroundMark x1="38293" y1="30333" x2="29540" y2="52333"/>
                        <a14:foregroundMark x1="46608" y1="69222" x2="69803" y2="67333"/>
                        <a14:foregroundMark x1="89934" y1="52111" x2="92123" y2="56222"/>
                        <a14:foregroundMark x1="32385" y1="97000" x2="40700" y2="98889"/>
                        <a14:foregroundMark x1="59300" y1="97222" x2="63895" y2="95333"/>
                        <a14:foregroundMark x1="92560" y1="98889" x2="95405" y2="97444"/>
                        <a14:backgroundMark x1="97155" y1="99000" x2="98249"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630255" y="3239351"/>
            <a:ext cx="700141" cy="1379525"/>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11" descr="Hình ảnh có liên quan"/>
          <p:cNvSpPr>
            <a:spLocks noChangeAspect="1" noChangeArrowheads="1"/>
          </p:cNvSpPr>
          <p:nvPr/>
        </p:nvSpPr>
        <p:spPr bwMode="auto">
          <a:xfrm>
            <a:off x="155575" y="-9525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1" name="Picture 13" descr="C:\Users\ADMIN\Desktop\Picture1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57400" y="3297881"/>
            <a:ext cx="1758758" cy="15328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descr="C:\Users\ADMIN\Desktop\Picture1 (2).png">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33850" y="3306763"/>
            <a:ext cx="2114550" cy="16560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3" descr="C:\Users\ADMIN\Desktop\Picture1 (2).png">
            <a:hlinkClick r:id="rId16"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29400" y="2419350"/>
            <a:ext cx="2114550" cy="23314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3" descr="C:\Users\ADMIN\Desktop\Picture1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9255" y="3306763"/>
            <a:ext cx="131844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ADMIN\Desktop\Giai cuu con vat\historieta-linda-de-los-ciervos-47108548.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0829338">
            <a:off x="441478" y="3669791"/>
            <a:ext cx="1271299" cy="11869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ADMIN\Desktop\Giai cuu con vat\dessin-animé-mignon-de-tigre-43198987.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2308" y1="14741" x2="6538" y2="26693"/>
                        <a14:foregroundMark x1="16154" y1="17928" x2="14231" y2="30279"/>
                        <a14:foregroundMark x1="32692" y1="17530" x2="26538" y2="35060"/>
                        <a14:foregroundMark x1="46538" y1="13944" x2="50000" y2="20319"/>
                        <a14:foregroundMark x1="7692" y1="7968" x2="6538" y2="15139"/>
                        <a14:foregroundMark x1="35000" y1="4781" x2="38462" y2="11554"/>
                        <a14:foregroundMark x1="34231" y1="3984" x2="23077" y2="2390"/>
                        <a14:foregroundMark x1="35385" y1="57371" x2="34615" y2="91633"/>
                        <a14:foregroundMark x1="31538" y1="73307" x2="30385" y2="83665"/>
                        <a14:foregroundMark x1="40000" y1="62948" x2="36923" y2="81673"/>
                        <a14:foregroundMark x1="34231" y1="56175" x2="57692" y2="63347"/>
                        <a14:foregroundMark x1="56538" y1="54980" x2="46538" y2="56574"/>
                        <a14:foregroundMark x1="68077" y1="54183" x2="66923" y2="83267"/>
                        <a14:foregroundMark x1="61538" y1="60558" x2="61538" y2="80478"/>
                        <a14:foregroundMark x1="76923" y1="81275" x2="76154" y2="88446"/>
                        <a14:foregroundMark x1="93462" y1="15538" x2="77692" y2="21116"/>
                        <a14:foregroundMark x1="93077" y1="12749" x2="96154" y2="18327"/>
                        <a14:foregroundMark x1="76923" y1="22311" x2="67308" y2="50996"/>
                      </a14:backgroundRemoval>
                    </a14:imgEffect>
                  </a14:imgLayer>
                </a14:imgProps>
              </a:ext>
              <a:ext uri="{28A0092B-C50C-407E-A947-70E740481C1C}">
                <a14:useLocalDpi xmlns:a14="http://schemas.microsoft.com/office/drawing/2010/main" val="0"/>
              </a:ext>
            </a:extLst>
          </a:blip>
          <a:srcRect/>
          <a:stretch>
            <a:fillRect/>
          </a:stretch>
        </p:blipFill>
        <p:spPr bwMode="auto">
          <a:xfrm>
            <a:off x="2582841" y="3568011"/>
            <a:ext cx="1082215" cy="104416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Users\ADMIN\Desktop\Giai cuu con vat\elephant-cartoon-clip-art.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4178521" y="3038202"/>
            <a:ext cx="1934468" cy="189574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C:\Users\ADMIN\Desktop\Giai cuu con vat\bear  mother and baby cartoon image 5.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37048" y="2724150"/>
            <a:ext cx="2806952" cy="28069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C:\Users\ADMIN\Desktop\vector-fruits-cartoon-icons (2).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664" b="96218" l="9886" r="89734"/>
                    </a14:imgEffect>
                  </a14:imgLayer>
                </a14:imgProps>
              </a:ext>
              <a:ext uri="{28A0092B-C50C-407E-A947-70E740481C1C}">
                <a14:useLocalDpi xmlns:a14="http://schemas.microsoft.com/office/drawing/2010/main" val="0"/>
              </a:ext>
            </a:extLst>
          </a:blip>
          <a:srcRect/>
          <a:stretch>
            <a:fillRect/>
          </a:stretch>
        </p:blipFill>
        <p:spPr bwMode="auto">
          <a:xfrm>
            <a:off x="326967" y="-42369"/>
            <a:ext cx="623178" cy="563940"/>
          </a:xfrm>
          <a:prstGeom prst="rect">
            <a:avLst/>
          </a:prstGeom>
          <a:noFill/>
          <a:extLst>
            <a:ext uri="{909E8E84-426E-40DD-AFC4-6F175D3DCCD1}">
              <a14:hiddenFill xmlns:a14="http://schemas.microsoft.com/office/drawing/2010/main">
                <a:solidFill>
                  <a:srgbClr val="FFFFFF"/>
                </a:solidFill>
              </a14:hiddenFill>
            </a:ext>
          </a:extLst>
        </p:spPr>
      </p:pic>
      <p:sp>
        <p:nvSpPr>
          <p:cNvPr id="50" name="Explosion 2 49"/>
          <p:cNvSpPr/>
          <p:nvPr/>
        </p:nvSpPr>
        <p:spPr>
          <a:xfrm rot="1364045">
            <a:off x="194000" y="1818887"/>
            <a:ext cx="1002738" cy="712184"/>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TextBox 50"/>
          <p:cNvSpPr txBox="1"/>
          <p:nvPr/>
        </p:nvSpPr>
        <p:spPr>
          <a:xfrm rot="560109">
            <a:off x="361324" y="2109855"/>
            <a:ext cx="11602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52"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rot="15843971" flipH="1">
            <a:off x="374431" y="2406372"/>
            <a:ext cx="819035" cy="98583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C:\Users\ADMIN\Desktop\monkey_drawing_branch_hang_54278_2048x2048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100000" l="0" r="100000">
                        <a14:foregroundMark x1="59619" y1="6027" x2="62549" y2="13058"/>
                        <a14:foregroundMark x1="58984" y1="6027" x2="52246" y2="12612"/>
                        <a14:foregroundMark x1="35693" y1="19420" x2="28760" y2="19085"/>
                        <a14:foregroundMark x1="13135" y1="4464" x2="17188" y2="10268"/>
                        <a14:foregroundMark x1="17188" y1="10268" x2="22314" y2="15067"/>
                        <a14:foregroundMark x1="26514" y1="17634" x2="22607" y2="15625"/>
                        <a14:foregroundMark x1="37109" y1="18862" x2="38770" y2="18192"/>
                        <a14:backgroundMark x1="7715" y1="23438" x2="20166" y2="77790"/>
                        <a14:backgroundMark x1="7715" y1="71987" x2="26660" y2="91071"/>
                        <a14:backgroundMark x1="42627" y1="84152" x2="40625" y2="84152"/>
                        <a14:backgroundMark x1="39453" y1="84487" x2="36621" y2="81138"/>
                        <a14:backgroundMark x1="36914" y1="81920" x2="36182" y2="78571"/>
                        <a14:backgroundMark x1="60010" y1="25446" x2="70215" y2="56362"/>
                        <a14:backgroundMark x1="53760" y1="62388" x2="53662" y2="66406"/>
                        <a14:backgroundMark x1="54688" y1="78906" x2="50928" y2="84710"/>
                        <a14:backgroundMark x1="43994" y1="20647" x2="41846" y2="22991"/>
                        <a14:backgroundMark x1="75146" y1="39397" x2="78125" y2="65179"/>
                        <a14:backgroundMark x1="42041" y1="26786" x2="42969" y2="25670"/>
                      </a14:backgroundRemoval>
                    </a14:imgEffect>
                  </a14:imgLayer>
                </a14:imgProps>
              </a:ext>
              <a:ext uri="{28A0092B-C50C-407E-A947-70E740481C1C}">
                <a14:useLocalDpi xmlns:a14="http://schemas.microsoft.com/office/drawing/2010/main" val="0"/>
              </a:ext>
            </a:extLst>
          </a:blip>
          <a:srcRect/>
          <a:stretch>
            <a:fillRect/>
          </a:stretch>
        </p:blipFill>
        <p:spPr bwMode="auto">
          <a:xfrm>
            <a:off x="0" y="20411"/>
            <a:ext cx="1322475" cy="6193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29" action="ppaction://hlinksldjump"/>
            <a:extLst>
              <a:ext uri="{FF2B5EF4-FFF2-40B4-BE49-F238E27FC236}">
                <a16:creationId xmlns:a16="http://schemas.microsoft.com/office/drawing/2014/main" id="{84C466CE-A53E-F792-AACC-39C3C84AE0BA}"/>
              </a:ext>
            </a:extLst>
          </p:cNvPr>
          <p:cNvSpPr/>
          <p:nvPr/>
        </p:nvSpPr>
        <p:spPr>
          <a:xfrm>
            <a:off x="7665950" y="-314793"/>
            <a:ext cx="1322475" cy="524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Tiếp tục</a:t>
            </a:r>
          </a:p>
        </p:txBody>
      </p:sp>
    </p:spTree>
    <p:extLst>
      <p:ext uri="{BB962C8B-B14F-4D97-AF65-F5344CB8AC3E}">
        <p14:creationId xmlns:p14="http://schemas.microsoft.com/office/powerpoint/2010/main" val="46775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4"/>
                    </p:tgtEl>
                  </p:cond>
                </p:stCondLst>
                <p:endSync evt="end" delay="0">
                  <p:rtn val="all"/>
                </p:endSync>
                <p:childTnLst>
                  <p:par>
                    <p:cTn id="12" fill="hold">
                      <p:stCondLst>
                        <p:cond delay="0"/>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44"/>
                                        </p:tgtEl>
                                        <p:attrNameLst>
                                          <p:attrName>ppt_x</p:attrName>
                                        </p:attrNameLst>
                                      </p:cBhvr>
                                      <p:tavLst>
                                        <p:tav tm="0">
                                          <p:val>
                                            <p:strVal val="ppt_x"/>
                                          </p:val>
                                        </p:tav>
                                        <p:tav tm="100000">
                                          <p:val>
                                            <p:strVal val="ppt_x"/>
                                          </p:val>
                                        </p:tav>
                                      </p:tavLst>
                                    </p:anim>
                                    <p:anim calcmode="lin" valueType="num">
                                      <p:cBhvr additive="base">
                                        <p:cTn id="16" dur="500"/>
                                        <p:tgtEl>
                                          <p:spTgt spid="44"/>
                                        </p:tgtEl>
                                        <p:attrNameLst>
                                          <p:attrName>ppt_y</p:attrName>
                                        </p:attrNameLst>
                                      </p:cBhvr>
                                      <p:tavLst>
                                        <p:tav tm="0">
                                          <p:val>
                                            <p:strVal val="ppt_y"/>
                                          </p:val>
                                        </p:tav>
                                        <p:tav tm="100000">
                                          <p:val>
                                            <p:strVal val="1+ppt_h/2"/>
                                          </p:val>
                                        </p:tav>
                                      </p:tavLst>
                                    </p:anim>
                                    <p:set>
                                      <p:cBhvr>
                                        <p:cTn id="17" dur="1" fill="hold">
                                          <p:stCondLst>
                                            <p:cond delay="499"/>
                                          </p:stCondLst>
                                        </p:cTn>
                                        <p:tgtEl>
                                          <p:spTgt spid="44"/>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39"/>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45"/>
                                        </p:tgtEl>
                                        <p:attrNameLst>
                                          <p:attrName>r</p:attrName>
                                        </p:attrNameLst>
                                      </p:cBhvr>
                                    </p:animRot>
                                    <p:animRot by="-240000">
                                      <p:cBhvr>
                                        <p:cTn id="24" dur="400" fill="hold">
                                          <p:stCondLst>
                                            <p:cond delay="400"/>
                                          </p:stCondLst>
                                        </p:cTn>
                                        <p:tgtEl>
                                          <p:spTgt spid="45"/>
                                        </p:tgtEl>
                                        <p:attrNameLst>
                                          <p:attrName>r</p:attrName>
                                        </p:attrNameLst>
                                      </p:cBhvr>
                                    </p:animRot>
                                    <p:animRot by="240000">
                                      <p:cBhvr>
                                        <p:cTn id="25" dur="400" fill="hold">
                                          <p:stCondLst>
                                            <p:cond delay="800"/>
                                          </p:stCondLst>
                                        </p:cTn>
                                        <p:tgtEl>
                                          <p:spTgt spid="45"/>
                                        </p:tgtEl>
                                        <p:attrNameLst>
                                          <p:attrName>r</p:attrName>
                                        </p:attrNameLst>
                                      </p:cBhvr>
                                    </p:animRot>
                                    <p:animRot by="-240000">
                                      <p:cBhvr>
                                        <p:cTn id="26" dur="400" fill="hold">
                                          <p:stCondLst>
                                            <p:cond delay="1200"/>
                                          </p:stCondLst>
                                        </p:cTn>
                                        <p:tgtEl>
                                          <p:spTgt spid="45"/>
                                        </p:tgtEl>
                                        <p:attrNameLst>
                                          <p:attrName>r</p:attrName>
                                        </p:attrNameLst>
                                      </p:cBhvr>
                                    </p:animRot>
                                    <p:animRot by="120000">
                                      <p:cBhvr>
                                        <p:cTn id="27" dur="400" fill="hold">
                                          <p:stCondLst>
                                            <p:cond delay="1600"/>
                                          </p:stCondLst>
                                        </p:cTn>
                                        <p:tgtEl>
                                          <p:spTgt spid="45"/>
                                        </p:tgtEl>
                                        <p:attrNameLst>
                                          <p:attrName>r</p:attrName>
                                        </p:attrNameLst>
                                      </p:cBhvr>
                                    </p:animRot>
                                  </p:childTnLst>
                                </p:cTn>
                              </p:par>
                              <p:par>
                                <p:cTn id="28" presetID="35" presetClass="path" presetSubtype="0" accel="50000" decel="50000" fill="hold" nodeType="withEffect">
                                  <p:stCondLst>
                                    <p:cond delay="0"/>
                                  </p:stCondLst>
                                  <p:childTnLst>
                                    <p:animMotion origin="layout" path="M 4.44444E-6 -4.44444E-6 L -0.23056 0.00186 " pathEditMode="relative" rAng="0" ptsTypes="AA">
                                      <p:cBhvr>
                                        <p:cTn id="29"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withEffect">
                                  <p:stCondLst>
                                    <p:cond delay="0"/>
                                  </p:stCondLst>
                                  <p:childTnLst>
                                    <p:anim calcmode="lin" valueType="num">
                                      <p:cBhvr additive="base">
                                        <p:cTn id="34" dur="500"/>
                                        <p:tgtEl>
                                          <p:spTgt spid="41"/>
                                        </p:tgtEl>
                                        <p:attrNameLst>
                                          <p:attrName>ppt_x</p:attrName>
                                        </p:attrNameLst>
                                      </p:cBhvr>
                                      <p:tavLst>
                                        <p:tav tm="0">
                                          <p:val>
                                            <p:strVal val="ppt_x"/>
                                          </p:val>
                                        </p:tav>
                                        <p:tav tm="100000">
                                          <p:val>
                                            <p:strVal val="ppt_x"/>
                                          </p:val>
                                        </p:tav>
                                      </p:tavLst>
                                    </p:anim>
                                    <p:anim calcmode="lin" valueType="num">
                                      <p:cBhvr additive="base">
                                        <p:cTn id="35" dur="500"/>
                                        <p:tgtEl>
                                          <p:spTgt spid="41"/>
                                        </p:tgtEl>
                                        <p:attrNameLst>
                                          <p:attrName>ppt_y</p:attrName>
                                        </p:attrNameLst>
                                      </p:cBhvr>
                                      <p:tavLst>
                                        <p:tav tm="0">
                                          <p:val>
                                            <p:strVal val="ppt_y"/>
                                          </p:val>
                                        </p:tav>
                                        <p:tav tm="100000">
                                          <p:val>
                                            <p:strVal val="1+ppt_h/2"/>
                                          </p:val>
                                        </p:tav>
                                      </p:tavLst>
                                    </p:anim>
                                    <p:set>
                                      <p:cBhvr>
                                        <p:cTn id="36" dur="1" fill="hold">
                                          <p:stCondLst>
                                            <p:cond delay="499"/>
                                          </p:stCondLst>
                                        </p:cTn>
                                        <p:tgtEl>
                                          <p:spTgt spid="4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32" presetClass="emph" presetSubtype="0" fill="hold" nodeType="withEffect">
                                  <p:stCondLst>
                                    <p:cond delay="0"/>
                                  </p:stCondLst>
                                  <p:childTnLst>
                                    <p:animRot by="120000">
                                      <p:cBhvr>
                                        <p:cTn id="42" dur="300" fill="hold">
                                          <p:stCondLst>
                                            <p:cond delay="0"/>
                                          </p:stCondLst>
                                        </p:cTn>
                                        <p:tgtEl>
                                          <p:spTgt spid="46"/>
                                        </p:tgtEl>
                                        <p:attrNameLst>
                                          <p:attrName>r</p:attrName>
                                        </p:attrNameLst>
                                      </p:cBhvr>
                                    </p:animRot>
                                    <p:animRot by="-240000">
                                      <p:cBhvr>
                                        <p:cTn id="43" dur="600" fill="hold">
                                          <p:stCondLst>
                                            <p:cond delay="600"/>
                                          </p:stCondLst>
                                        </p:cTn>
                                        <p:tgtEl>
                                          <p:spTgt spid="46"/>
                                        </p:tgtEl>
                                        <p:attrNameLst>
                                          <p:attrName>r</p:attrName>
                                        </p:attrNameLst>
                                      </p:cBhvr>
                                    </p:animRot>
                                    <p:animRot by="240000">
                                      <p:cBhvr>
                                        <p:cTn id="44" dur="600" fill="hold">
                                          <p:stCondLst>
                                            <p:cond delay="1200"/>
                                          </p:stCondLst>
                                        </p:cTn>
                                        <p:tgtEl>
                                          <p:spTgt spid="46"/>
                                        </p:tgtEl>
                                        <p:attrNameLst>
                                          <p:attrName>r</p:attrName>
                                        </p:attrNameLst>
                                      </p:cBhvr>
                                    </p:animRot>
                                    <p:animRot by="-240000">
                                      <p:cBhvr>
                                        <p:cTn id="45" dur="600" fill="hold">
                                          <p:stCondLst>
                                            <p:cond delay="1800"/>
                                          </p:stCondLst>
                                        </p:cTn>
                                        <p:tgtEl>
                                          <p:spTgt spid="46"/>
                                        </p:tgtEl>
                                        <p:attrNameLst>
                                          <p:attrName>r</p:attrName>
                                        </p:attrNameLst>
                                      </p:cBhvr>
                                    </p:animRot>
                                    <p:animRot by="120000">
                                      <p:cBhvr>
                                        <p:cTn id="46" dur="600" fill="hold">
                                          <p:stCondLst>
                                            <p:cond delay="2400"/>
                                          </p:stCondLst>
                                        </p:cTn>
                                        <p:tgtEl>
                                          <p:spTgt spid="46"/>
                                        </p:tgtEl>
                                        <p:attrNameLst>
                                          <p:attrName>r</p:attrName>
                                        </p:attrNameLst>
                                      </p:cBhvr>
                                    </p:animRot>
                                  </p:childTnLst>
                                </p:cTn>
                              </p:par>
                              <p:par>
                                <p:cTn id="47" presetID="35" presetClass="path" presetSubtype="0" accel="50000" decel="50000" fill="hold" nodeType="withEffect">
                                  <p:stCondLst>
                                    <p:cond delay="0"/>
                                  </p:stCondLst>
                                  <p:childTnLst>
                                    <p:animMotion origin="layout" path="M -3.33333E-6 2.80913E-6 L -0.50833 0.01079 " pathEditMode="relative" rAng="0" ptsTypes="AA">
                                      <p:cBhvr>
                                        <p:cTn id="48"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9"/>
                                        </p:tgtEl>
                                        <p:attrNameLst>
                                          <p:attrName>style.visibility</p:attrName>
                                        </p:attrNameLst>
                                      </p:cBhvr>
                                      <p:to>
                                        <p:strVal val="visible"/>
                                      </p:to>
                                    </p:set>
                                  </p:childTnLst>
                                </p:cTn>
                              </p:par>
                              <p:par>
                                <p:cTn id="54" presetID="42" presetClass="path" presetSubtype="0" accel="50000" decel="50000" fill="hold" nodeType="withEffect">
                                  <p:stCondLst>
                                    <p:cond delay="0"/>
                                  </p:stCondLst>
                                  <p:childTnLst>
                                    <p:animMotion origin="layout" path="M -1.66667E-6 2.96296E-6 L -0.00312 0.37407 " pathEditMode="relative" rAng="0" ptsTypes="AA">
                                      <p:cBhvr>
                                        <p:cTn id="55" dur="1000" fill="hold"/>
                                        <p:tgtEl>
                                          <p:spTgt spid="49"/>
                                        </p:tgtEl>
                                        <p:attrNameLst>
                                          <p:attrName>ppt_x</p:attrName>
                                          <p:attrName>ppt_y</p:attrName>
                                        </p:attrNameLst>
                                      </p:cBhvr>
                                      <p:rCtr x="-156" y="18704"/>
                                    </p:animMotion>
                                  </p:childTnLst>
                                </p:cTn>
                              </p:par>
                              <p:par>
                                <p:cTn id="56" presetID="9" presetClass="entr" presetSubtype="0" fill="hold" grpId="0" nodeType="withEffect">
                                  <p:stCondLst>
                                    <p:cond delay="500"/>
                                  </p:stCondLst>
                                  <p:childTnLst>
                                    <p:set>
                                      <p:cBhvr>
                                        <p:cTn id="57" dur="1" fill="hold">
                                          <p:stCondLst>
                                            <p:cond delay="0"/>
                                          </p:stCondLst>
                                        </p:cTn>
                                        <p:tgtEl>
                                          <p:spTgt spid="50"/>
                                        </p:tgtEl>
                                        <p:attrNameLst>
                                          <p:attrName>style.visibility</p:attrName>
                                        </p:attrNameLst>
                                      </p:cBhvr>
                                      <p:to>
                                        <p:strVal val="visible"/>
                                      </p:to>
                                    </p:set>
                                    <p:animEffect transition="in" filter="dissolve">
                                      <p:cBhvr>
                                        <p:cTn id="58" dur="500"/>
                                        <p:tgtEl>
                                          <p:spTgt spid="50"/>
                                        </p:tgtEl>
                                      </p:cBhvr>
                                    </p:animEffect>
                                  </p:childTnLst>
                                </p:cTn>
                              </p:par>
                              <p:par>
                                <p:cTn id="59" presetID="9" presetClass="entr" presetSubtype="0" fill="hold" grpId="0" nodeType="withEffect">
                                  <p:stCondLst>
                                    <p:cond delay="500"/>
                                  </p:stCondLst>
                                  <p:childTnLst>
                                    <p:set>
                                      <p:cBhvr>
                                        <p:cTn id="60" dur="1" fill="hold">
                                          <p:stCondLst>
                                            <p:cond delay="0"/>
                                          </p:stCondLst>
                                        </p:cTn>
                                        <p:tgtEl>
                                          <p:spTgt spid="51"/>
                                        </p:tgtEl>
                                        <p:attrNameLst>
                                          <p:attrName>style.visibility</p:attrName>
                                        </p:attrNameLst>
                                      </p:cBhvr>
                                      <p:to>
                                        <p:strVal val="visible"/>
                                      </p:to>
                                    </p:set>
                                    <p:animEffect transition="in" filter="dissolve">
                                      <p:cBhvr>
                                        <p:cTn id="61" dur="500"/>
                                        <p:tgtEl>
                                          <p:spTgt spid="51"/>
                                        </p:tgtEl>
                                      </p:cBhvr>
                                    </p:animEffect>
                                  </p:childTnLst>
                                </p:cTn>
                              </p:par>
                            </p:childTnLst>
                          </p:cTn>
                        </p:par>
                        <p:par>
                          <p:cTn id="62" fill="hold">
                            <p:stCondLst>
                              <p:cond delay="1000"/>
                            </p:stCondLst>
                            <p:childTnLst>
                              <p:par>
                                <p:cTn id="63" presetID="1" presetClass="exit" presetSubtype="0" fill="hold" nodeType="afterEffect">
                                  <p:stCondLst>
                                    <p:cond delay="0"/>
                                  </p:stCondLst>
                                  <p:childTnLst>
                                    <p:set>
                                      <p:cBhvr>
                                        <p:cTn id="64" dur="1" fill="hold">
                                          <p:stCondLst>
                                            <p:cond delay="0"/>
                                          </p:stCondLst>
                                        </p:cTn>
                                        <p:tgtEl>
                                          <p:spTgt spid="49"/>
                                        </p:tgtEl>
                                        <p:attrNameLst>
                                          <p:attrName>style.visibility</p:attrName>
                                        </p:attrNameLst>
                                      </p:cBhvr>
                                      <p:to>
                                        <p:strVal val="hidden"/>
                                      </p:to>
                                    </p:set>
                                  </p:childTnLst>
                                </p:cTn>
                              </p:par>
                              <p:par>
                                <p:cTn id="65" presetID="1" presetClass="exit" presetSubtype="0" fill="hold" grpId="1" nodeType="withEffect">
                                  <p:stCondLst>
                                    <p:cond delay="1000"/>
                                  </p:stCondLst>
                                  <p:childTnLst>
                                    <p:set>
                                      <p:cBhvr>
                                        <p:cTn id="66" dur="1" fill="hold">
                                          <p:stCondLst>
                                            <p:cond delay="0"/>
                                          </p:stCondLst>
                                        </p:cTn>
                                        <p:tgtEl>
                                          <p:spTgt spid="50"/>
                                        </p:tgtEl>
                                        <p:attrNameLst>
                                          <p:attrName>style.visibility</p:attrName>
                                        </p:attrNameLst>
                                      </p:cBhvr>
                                      <p:to>
                                        <p:strVal val="hidden"/>
                                      </p:to>
                                    </p:set>
                                  </p:childTnLst>
                                </p:cTn>
                              </p:par>
                              <p:par>
                                <p:cTn id="67" presetID="1" presetClass="exit" presetSubtype="0" fill="hold" grpId="1" nodeType="withEffect">
                                  <p:stCondLst>
                                    <p:cond delay="1000"/>
                                  </p:stCondLst>
                                  <p:childTnLst>
                                    <p:set>
                                      <p:cBhvr>
                                        <p:cTn id="68" dur="1" fill="hold">
                                          <p:stCondLst>
                                            <p:cond delay="0"/>
                                          </p:stCondLst>
                                        </p:cTn>
                                        <p:tgtEl>
                                          <p:spTgt spid="51"/>
                                        </p:tgtEl>
                                        <p:attrNameLst>
                                          <p:attrName>style.visibility</p:attrName>
                                        </p:attrNameLst>
                                      </p:cBhvr>
                                      <p:to>
                                        <p:strVal val="hidden"/>
                                      </p:to>
                                    </p:set>
                                  </p:childTnLst>
                                </p:cTn>
                              </p:par>
                              <p:par>
                                <p:cTn id="69" presetID="1" presetClass="exit" presetSubtype="0" fill="hold" nodeType="withEffect">
                                  <p:stCondLst>
                                    <p:cond delay="500"/>
                                  </p:stCondLst>
                                  <p:childTnLst>
                                    <p:set>
                                      <p:cBhvr>
                                        <p:cTn id="70" dur="1" fill="hold">
                                          <p:stCondLst>
                                            <p:cond delay="0"/>
                                          </p:stCondLst>
                                        </p:cTn>
                                        <p:tgtEl>
                                          <p:spTgt spid="35"/>
                                        </p:tgtEl>
                                        <p:attrNameLst>
                                          <p:attrName>style.visibility</p:attrName>
                                        </p:attrNameLst>
                                      </p:cBhvr>
                                      <p:to>
                                        <p:strVal val="hidden"/>
                                      </p:to>
                                    </p:set>
                                  </p:childTnLst>
                                </p:cTn>
                              </p:par>
                              <p:par>
                                <p:cTn id="71" presetID="1" presetClass="entr" presetSubtype="0" fill="hold" nodeType="withEffect">
                                  <p:stCondLst>
                                    <p:cond delay="50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3" restart="whenNotActive" fill="hold" evtFilter="cancelBubble" nodeType="interactiveSeq">
                <p:stCondLst>
                  <p:cond evt="onClick" delay="0">
                    <p:tgtEl>
                      <p:spTgt spid="42"/>
                    </p:tgtEl>
                  </p:cond>
                </p:stCondLst>
                <p:endSync evt="end" delay="0">
                  <p:rtn val="all"/>
                </p:endSync>
                <p:childTnLst>
                  <p:par>
                    <p:cTn id="74" fill="hold">
                      <p:stCondLst>
                        <p:cond delay="0"/>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42"/>
                                        </p:tgtEl>
                                        <p:attrNameLst>
                                          <p:attrName>ppt_x</p:attrName>
                                        </p:attrNameLst>
                                      </p:cBhvr>
                                      <p:tavLst>
                                        <p:tav tm="0">
                                          <p:val>
                                            <p:strVal val="ppt_x"/>
                                          </p:val>
                                        </p:tav>
                                        <p:tav tm="100000">
                                          <p:val>
                                            <p:strVal val="ppt_x"/>
                                          </p:val>
                                        </p:tav>
                                      </p:tavLst>
                                    </p:anim>
                                    <p:anim calcmode="lin" valueType="num">
                                      <p:cBhvr additive="base">
                                        <p:cTn id="78" dur="500"/>
                                        <p:tgtEl>
                                          <p:spTgt spid="42"/>
                                        </p:tgtEl>
                                        <p:attrNameLst>
                                          <p:attrName>ppt_y</p:attrName>
                                        </p:attrNameLst>
                                      </p:cBhvr>
                                      <p:tavLst>
                                        <p:tav tm="0">
                                          <p:val>
                                            <p:strVal val="ppt_y"/>
                                          </p:val>
                                        </p:tav>
                                        <p:tav tm="100000">
                                          <p:val>
                                            <p:strVal val="1+ppt_h/2"/>
                                          </p:val>
                                        </p:tav>
                                      </p:tavLst>
                                    </p:anim>
                                    <p:set>
                                      <p:cBhvr>
                                        <p:cTn id="79" dur="1" fill="hold">
                                          <p:stCondLst>
                                            <p:cond delay="499"/>
                                          </p:stCondLst>
                                        </p:cTn>
                                        <p:tgtEl>
                                          <p:spTgt spid="42"/>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37"/>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47"/>
                                        </p:tgtEl>
                                        <p:attrNameLst>
                                          <p:attrName>style.visibility</p:attrName>
                                        </p:attrNameLst>
                                      </p:cBhvr>
                                      <p:to>
                                        <p:strVal val="visible"/>
                                      </p:to>
                                    </p:set>
                                  </p:childTnLst>
                                </p:cTn>
                              </p:par>
                              <p:par>
                                <p:cTn id="84" presetID="35" presetClass="path" presetSubtype="0" accel="50000" decel="50000" fill="hold" nodeType="withEffect">
                                  <p:stCondLst>
                                    <p:cond delay="0"/>
                                  </p:stCondLst>
                                  <p:childTnLst>
                                    <p:animMotion origin="layout" path="M -5.55556E-7 -4.44444E-6 L -0.75243 0.03612 " pathEditMode="relative" rAng="0" ptsTypes="AA">
                                      <p:cBhvr>
                                        <p:cTn id="85" dur="3000" fill="hold"/>
                                        <p:tgtEl>
                                          <p:spTgt spid="47"/>
                                        </p:tgtEl>
                                        <p:attrNameLst>
                                          <p:attrName>ppt_x</p:attrName>
                                          <p:attrName>ppt_y</p:attrName>
                                        </p:attrNameLst>
                                      </p:cBhvr>
                                      <p:rCtr x="-37622" y="1790"/>
                                    </p:animMotion>
                                  </p:childTnLst>
                                </p:cTn>
                              </p:par>
                              <p:par>
                                <p:cTn id="86" presetID="32" presetClass="emph" presetSubtype="0" repeatCount="indefinite" fill="hold" nodeType="withEffect">
                                  <p:stCondLst>
                                    <p:cond delay="0"/>
                                  </p:stCondLst>
                                  <p:childTnLst>
                                    <p:animRot by="120000">
                                      <p:cBhvr>
                                        <p:cTn id="87" dur="100" fill="hold">
                                          <p:stCondLst>
                                            <p:cond delay="0"/>
                                          </p:stCondLst>
                                        </p:cTn>
                                        <p:tgtEl>
                                          <p:spTgt spid="47"/>
                                        </p:tgtEl>
                                        <p:attrNameLst>
                                          <p:attrName>r</p:attrName>
                                        </p:attrNameLst>
                                      </p:cBhvr>
                                    </p:animRot>
                                    <p:animRot by="-240000">
                                      <p:cBhvr>
                                        <p:cTn id="88" dur="200" fill="hold">
                                          <p:stCondLst>
                                            <p:cond delay="200"/>
                                          </p:stCondLst>
                                        </p:cTn>
                                        <p:tgtEl>
                                          <p:spTgt spid="47"/>
                                        </p:tgtEl>
                                        <p:attrNameLst>
                                          <p:attrName>r</p:attrName>
                                        </p:attrNameLst>
                                      </p:cBhvr>
                                    </p:animRot>
                                    <p:animRot by="240000">
                                      <p:cBhvr>
                                        <p:cTn id="89" dur="200" fill="hold">
                                          <p:stCondLst>
                                            <p:cond delay="400"/>
                                          </p:stCondLst>
                                        </p:cTn>
                                        <p:tgtEl>
                                          <p:spTgt spid="47"/>
                                        </p:tgtEl>
                                        <p:attrNameLst>
                                          <p:attrName>r</p:attrName>
                                        </p:attrNameLst>
                                      </p:cBhvr>
                                    </p:animRot>
                                    <p:animRot by="-240000">
                                      <p:cBhvr>
                                        <p:cTn id="90" dur="200" fill="hold">
                                          <p:stCondLst>
                                            <p:cond delay="600"/>
                                          </p:stCondLst>
                                        </p:cTn>
                                        <p:tgtEl>
                                          <p:spTgt spid="47"/>
                                        </p:tgtEl>
                                        <p:attrNameLst>
                                          <p:attrName>r</p:attrName>
                                        </p:attrNameLst>
                                      </p:cBhvr>
                                    </p:animRot>
                                    <p:animRot by="120000">
                                      <p:cBhvr>
                                        <p:cTn id="91"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43"/>
                                        </p:tgtEl>
                                        <p:attrNameLst>
                                          <p:attrName>ppt_x</p:attrName>
                                        </p:attrNameLst>
                                      </p:cBhvr>
                                      <p:tavLst>
                                        <p:tav tm="0">
                                          <p:val>
                                            <p:strVal val="ppt_x"/>
                                          </p:val>
                                        </p:tav>
                                        <p:tav tm="100000">
                                          <p:val>
                                            <p:strVal val="ppt_x"/>
                                          </p:val>
                                        </p:tav>
                                      </p:tavLst>
                                    </p:anim>
                                    <p:anim calcmode="lin" valueType="num">
                                      <p:cBhvr additive="base">
                                        <p:cTn id="97" dur="500"/>
                                        <p:tgtEl>
                                          <p:spTgt spid="43"/>
                                        </p:tgtEl>
                                        <p:attrNameLst>
                                          <p:attrName>ppt_y</p:attrName>
                                        </p:attrNameLst>
                                      </p:cBhvr>
                                      <p:tavLst>
                                        <p:tav tm="0">
                                          <p:val>
                                            <p:strVal val="ppt_y"/>
                                          </p:val>
                                        </p:tav>
                                        <p:tav tm="100000">
                                          <p:val>
                                            <p:strVal val="1+ppt_h/2"/>
                                          </p:val>
                                        </p:tav>
                                      </p:tavLst>
                                    </p:anim>
                                    <p:set>
                                      <p:cBhvr>
                                        <p:cTn id="98" dur="1" fill="hold">
                                          <p:stCondLst>
                                            <p:cond delay="499"/>
                                          </p:stCondLst>
                                        </p:cTn>
                                        <p:tgtEl>
                                          <p:spTgt spid="43"/>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38"/>
                                        </p:tgtEl>
                                        <p:attrNameLst>
                                          <p:attrName>style.visibility</p:attrName>
                                        </p:attrNameLst>
                                      </p:cBhvr>
                                      <p:to>
                                        <p:strVal val="hidden"/>
                                      </p:to>
                                    </p:set>
                                  </p:childTnLst>
                                </p:cTn>
                              </p:par>
                              <p:par>
                                <p:cTn id="101" presetID="1" presetClass="entr" presetSubtype="0"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par>
                                <p:cTn id="103" presetID="32" presetClass="emph" presetSubtype="0" repeatCount="indefinite" fill="hold" nodeType="withEffect">
                                  <p:stCondLst>
                                    <p:cond delay="0"/>
                                  </p:stCondLst>
                                  <p:childTnLst>
                                    <p:animRot by="120000">
                                      <p:cBhvr>
                                        <p:cTn id="104" dur="100" fill="hold">
                                          <p:stCondLst>
                                            <p:cond delay="0"/>
                                          </p:stCondLst>
                                        </p:cTn>
                                        <p:tgtEl>
                                          <p:spTgt spid="48"/>
                                        </p:tgtEl>
                                        <p:attrNameLst>
                                          <p:attrName>r</p:attrName>
                                        </p:attrNameLst>
                                      </p:cBhvr>
                                    </p:animRot>
                                    <p:animRot by="-240000">
                                      <p:cBhvr>
                                        <p:cTn id="105" dur="200" fill="hold">
                                          <p:stCondLst>
                                            <p:cond delay="200"/>
                                          </p:stCondLst>
                                        </p:cTn>
                                        <p:tgtEl>
                                          <p:spTgt spid="48"/>
                                        </p:tgtEl>
                                        <p:attrNameLst>
                                          <p:attrName>r</p:attrName>
                                        </p:attrNameLst>
                                      </p:cBhvr>
                                    </p:animRot>
                                    <p:animRot by="240000">
                                      <p:cBhvr>
                                        <p:cTn id="106" dur="200" fill="hold">
                                          <p:stCondLst>
                                            <p:cond delay="400"/>
                                          </p:stCondLst>
                                        </p:cTn>
                                        <p:tgtEl>
                                          <p:spTgt spid="48"/>
                                        </p:tgtEl>
                                        <p:attrNameLst>
                                          <p:attrName>r</p:attrName>
                                        </p:attrNameLst>
                                      </p:cBhvr>
                                    </p:animRot>
                                    <p:animRot by="-240000">
                                      <p:cBhvr>
                                        <p:cTn id="107" dur="200" fill="hold">
                                          <p:stCondLst>
                                            <p:cond delay="600"/>
                                          </p:stCondLst>
                                        </p:cTn>
                                        <p:tgtEl>
                                          <p:spTgt spid="48"/>
                                        </p:tgtEl>
                                        <p:attrNameLst>
                                          <p:attrName>r</p:attrName>
                                        </p:attrNameLst>
                                      </p:cBhvr>
                                    </p:animRot>
                                    <p:animRot by="120000">
                                      <p:cBhvr>
                                        <p:cTn id="108" dur="200" fill="hold">
                                          <p:stCondLst>
                                            <p:cond delay="800"/>
                                          </p:stCondLst>
                                        </p:cTn>
                                        <p:tgtEl>
                                          <p:spTgt spid="48"/>
                                        </p:tgtEl>
                                        <p:attrNameLst>
                                          <p:attrName>r</p:attrName>
                                        </p:attrNameLst>
                                      </p:cBhvr>
                                    </p:animRot>
                                  </p:childTnLst>
                                </p:cTn>
                              </p:par>
                              <p:par>
                                <p:cTn id="109" presetID="35" presetClass="path" presetSubtype="0" accel="50000" decel="50000" fill="hold" nodeType="withEffect">
                                  <p:stCondLst>
                                    <p:cond delay="0"/>
                                  </p:stCondLst>
                                  <p:childTnLst>
                                    <p:animMotion origin="layout" path="M 2.22222E-6 -2.82051E-6 L -1.12153 0.02101 " pathEditMode="relative" rAng="0" ptsTypes="AA">
                                      <p:cBhvr>
                                        <p:cTn id="110" dur="3000" fill="hold"/>
                                        <p:tgtEl>
                                          <p:spTgt spid="48"/>
                                        </p:tgtEl>
                                        <p:attrNameLst>
                                          <p:attrName>ppt_x</p:attrName>
                                          <p:attrName>ppt_y</p:attrName>
                                        </p:attrNameLst>
                                      </p:cBhvr>
                                      <p:rCtr x="-56076" y="1050"/>
                                    </p:animMotion>
                                  </p:childTnLst>
                                </p:cTn>
                              </p:par>
                            </p:childTnLst>
                          </p:cTn>
                        </p:par>
                      </p:childTnLst>
                    </p:cTn>
                  </p:par>
                </p:childTnLst>
              </p:cTn>
              <p:nextCondLst>
                <p:cond evt="onClick" delay="0">
                  <p:tgtEl>
                    <p:spTgt spid="43"/>
                  </p:tgtEl>
                </p:cond>
              </p:nextCondLst>
            </p:seq>
          </p:childTnLst>
        </p:cTn>
      </p:par>
    </p:tnLst>
    <p:bldLst>
      <p:bldP spid="50" grpId="0" animBg="1"/>
      <p:bldP spid="50" grpId="1" animBg="1"/>
      <p:bldP spid="51" grpId="0"/>
      <p:bldP spid="51"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7"/>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565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8367" y="4409693"/>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0" y="3530629"/>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813" y="-120474"/>
            <a:ext cx="8018975"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976312"/>
            <a:ext cx="4916145" cy="2353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48245" y="592163"/>
            <a:ext cx="6760564" cy="1477328"/>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Câu 1: Ý nghĩa nghĩa của truyện:</a:t>
            </a:r>
          </a:p>
          <a:p>
            <a:r>
              <a:rPr lang="en-US" sz="1800">
                <a:latin typeface="Times New Roman" panose="02020603050405020304" pitchFamily="18" charset="0"/>
                <a:cs typeface="Times New Roman" panose="02020603050405020304" pitchFamily="18" charset="0"/>
              </a:rPr>
              <a:t>A. Truyện đề cao tình cảm thủy chung giữa con người với con người.</a:t>
            </a:r>
          </a:p>
          <a:p>
            <a:r>
              <a:rPr lang="en-US" sz="1800">
                <a:latin typeface="Times New Roman" panose="02020603050405020304" pitchFamily="18" charset="0"/>
                <a:cs typeface="Times New Roman" panose="02020603050405020304" pitchFamily="18" charset="0"/>
              </a:rPr>
              <a:t>B. Truyện đề cao tình cảm giữa con người với loài vật</a:t>
            </a:r>
          </a:p>
          <a:p>
            <a:r>
              <a:rPr lang="en-US" sz="1800">
                <a:latin typeface="Times New Roman" panose="02020603050405020304" pitchFamily="18" charset="0"/>
                <a:cs typeface="Times New Roman" panose="02020603050405020304" pitchFamily="18" charset="0"/>
              </a:rPr>
              <a:t>C. Truyện đề cao cái nghĩa và khuyên con người biết tôn trọng ân nghĩa</a:t>
            </a:r>
          </a:p>
          <a:p>
            <a:r>
              <a:rPr lang="en-US" sz="1800">
                <a:latin typeface="Times New Roman" panose="02020603050405020304" pitchFamily="18" charset="0"/>
                <a:cs typeface="Times New Roman" panose="02020603050405020304" pitchFamily="18" charset="0"/>
              </a:rPr>
              <a:t>D. Truyện ca ngợi phẩm chất tốt đẹp của loài vật.</a:t>
            </a:r>
          </a:p>
        </p:txBody>
      </p:sp>
      <p:sp>
        <p:nvSpPr>
          <p:cNvPr id="10" name="TextBox 9"/>
          <p:cNvSpPr txBox="1"/>
          <p:nvPr/>
        </p:nvSpPr>
        <p:spPr>
          <a:xfrm>
            <a:off x="2857500" y="3603735"/>
            <a:ext cx="3429000" cy="1015663"/>
          </a:xfrm>
          <a:prstGeom prst="rect">
            <a:avLst/>
          </a:prstGeom>
          <a:noFill/>
        </p:spPr>
        <p:txBody>
          <a:bodyPr wrap="square" rtlCol="0">
            <a:spAutoFit/>
          </a:bodyPr>
          <a:lstStyle/>
          <a:p>
            <a:pPr algn="ctr"/>
            <a:r>
              <a:rPr lang="en-US" sz="2000" b="1">
                <a:latin typeface="Times New Roman" panose="02020603050405020304" pitchFamily="18" charset="0"/>
                <a:cs typeface="Times New Roman" panose="02020603050405020304" pitchFamily="18" charset="0"/>
              </a:rPr>
              <a:t>C. Truyện đề cao cái nghĩa và khuyên con người biết tôn trọng ân nghĩa</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434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7"/>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565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8367" y="4409693"/>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0" y="3530629"/>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04341" y="-120474"/>
            <a:ext cx="6985415" cy="36172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3101613"/>
            <a:ext cx="4916145" cy="2228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4142" y="641691"/>
            <a:ext cx="5337258" cy="1631216"/>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Câu 2: Truyện Con hổ có nghĩa thuộc thể loại</a:t>
            </a:r>
            <a:r>
              <a:rPr lang="en-US" sz="2000">
                <a:latin typeface="Times New Roman" panose="02020603050405020304" pitchFamily="18" charset="0"/>
                <a:cs typeface="Times New Roman" panose="02020603050405020304" pitchFamily="18" charset="0"/>
              </a:rPr>
              <a:t>:</a:t>
            </a:r>
          </a:p>
          <a:p>
            <a:r>
              <a:rPr lang="en-US" sz="2000">
                <a:latin typeface="Times New Roman" panose="02020603050405020304" pitchFamily="18" charset="0"/>
                <a:cs typeface="Times New Roman" panose="02020603050405020304" pitchFamily="18" charset="0"/>
              </a:rPr>
              <a:t>A. Truyện cổ tích dân gian Việt Nam.</a:t>
            </a:r>
          </a:p>
          <a:p>
            <a:r>
              <a:rPr lang="en-US" sz="2000">
                <a:latin typeface="Times New Roman" panose="02020603050405020304" pitchFamily="18" charset="0"/>
                <a:cs typeface="Times New Roman" panose="02020603050405020304" pitchFamily="18" charset="0"/>
              </a:rPr>
              <a:t>B. Truyện Trung đại Việt Nam</a:t>
            </a:r>
          </a:p>
          <a:p>
            <a:r>
              <a:rPr lang="en-US" sz="2000">
                <a:latin typeface="Times New Roman" panose="02020603050405020304" pitchFamily="18" charset="0"/>
                <a:cs typeface="Times New Roman" panose="02020603050405020304" pitchFamily="18" charset="0"/>
              </a:rPr>
              <a:t>C. Truyện cười dân gian Việt Nam.</a:t>
            </a:r>
          </a:p>
          <a:p>
            <a:r>
              <a:rPr lang="en-US" sz="2000">
                <a:latin typeface="Times New Roman" panose="02020603050405020304" pitchFamily="18" charset="0"/>
                <a:cs typeface="Times New Roman" panose="02020603050405020304" pitchFamily="18" charset="0"/>
              </a:rPr>
              <a:t>D. Truyện ngụ ngôn.</a:t>
            </a:r>
          </a:p>
        </p:txBody>
      </p:sp>
      <p:sp>
        <p:nvSpPr>
          <p:cNvPr id="10" name="TextBox 9"/>
          <p:cNvSpPr txBox="1"/>
          <p:nvPr/>
        </p:nvSpPr>
        <p:spPr>
          <a:xfrm>
            <a:off x="2895600" y="3670812"/>
            <a:ext cx="3429000" cy="830997"/>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B. Truyện Trung đại Việt Nam</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276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7"/>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565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8367" y="4409693"/>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0" y="3530629"/>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46189" y="531198"/>
            <a:ext cx="4489267" cy="1754326"/>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Câu 3: Thủ pháp nghệ thuật cơ bản nào bao trùm truyện Con hổ có nghĩa ?</a:t>
            </a:r>
          </a:p>
          <a:p>
            <a:r>
              <a:rPr lang="en-US" sz="1800">
                <a:latin typeface="Times New Roman" panose="02020603050405020304" pitchFamily="18" charset="0"/>
                <a:cs typeface="Times New Roman" panose="02020603050405020304" pitchFamily="18" charset="0"/>
              </a:rPr>
              <a:t>  A.Hoán dụ </a:t>
            </a:r>
          </a:p>
          <a:p>
            <a:r>
              <a:rPr lang="en-US" sz="1800">
                <a:latin typeface="Times New Roman" panose="02020603050405020304" pitchFamily="18" charset="0"/>
                <a:cs typeface="Times New Roman" panose="02020603050405020304" pitchFamily="18" charset="0"/>
              </a:rPr>
              <a:t>  B.Ẩn dụ</a:t>
            </a:r>
          </a:p>
          <a:p>
            <a:r>
              <a:rPr lang="en-US" sz="1800">
                <a:latin typeface="Times New Roman" panose="02020603050405020304" pitchFamily="18" charset="0"/>
                <a:cs typeface="Times New Roman" panose="02020603050405020304" pitchFamily="18" charset="0"/>
              </a:rPr>
              <a:t>  C.Nhân hóa ,ẩn dụ</a:t>
            </a:r>
          </a:p>
          <a:p>
            <a:r>
              <a:rPr lang="en-US" sz="1800">
                <a:latin typeface="Times New Roman" panose="02020603050405020304" pitchFamily="18" charset="0"/>
                <a:cs typeface="Times New Roman" panose="02020603050405020304" pitchFamily="18" charset="0"/>
              </a:rPr>
              <a:t>  D.Nhân hóa ,hoán dụ </a:t>
            </a:r>
          </a:p>
        </p:txBody>
      </p:sp>
      <p:sp>
        <p:nvSpPr>
          <p:cNvPr id="10" name="TextBox 9"/>
          <p:cNvSpPr txBox="1"/>
          <p:nvPr/>
        </p:nvSpPr>
        <p:spPr>
          <a:xfrm>
            <a:off x="2976322" y="3530629"/>
            <a:ext cx="34290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  C.Nhân hóa ,ẩn dụ</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81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7"/>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565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8367" y="4409693"/>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0" y="3530629"/>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4695" y="-120474"/>
            <a:ext cx="8049718"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8996" y="598273"/>
            <a:ext cx="6220919" cy="1477328"/>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Câu 4: Sau đó con hổ đã trả nghĩa bà đỡ Trần như thế nào</a:t>
            </a:r>
            <a:r>
              <a:rPr lang="en-US" sz="1800">
                <a:latin typeface="Times New Roman" panose="02020603050405020304" pitchFamily="18" charset="0"/>
                <a:cs typeface="Times New Roman" panose="02020603050405020304" pitchFamily="18" charset="0"/>
              </a:rPr>
              <a:t>?</a:t>
            </a:r>
          </a:p>
          <a:p>
            <a:r>
              <a:rPr lang="en-US" sz="1800">
                <a:latin typeface="Times New Roman" panose="02020603050405020304" pitchFamily="18" charset="0"/>
                <a:cs typeface="Times New Roman" panose="02020603050405020304" pitchFamily="18" charset="0"/>
              </a:rPr>
              <a:t>A. Hổ đực đào lên từ gốc cây một thỏi bạc và tặng bà đỡ</a:t>
            </a:r>
          </a:p>
          <a:p>
            <a:r>
              <a:rPr lang="en-US" sz="1800">
                <a:latin typeface="Times New Roman" panose="02020603050405020304" pitchFamily="18" charset="0"/>
                <a:cs typeface="Times New Roman" panose="02020603050405020304" pitchFamily="18" charset="0"/>
              </a:rPr>
              <a:t>B. Hai vợ chồng hổ thường mang tặng bà đỡ một vài con nai.</a:t>
            </a:r>
          </a:p>
          <a:p>
            <a:r>
              <a:rPr lang="en-US" sz="1800">
                <a:latin typeface="Times New Roman" panose="02020603050405020304" pitchFamily="18" charset="0"/>
                <a:cs typeface="Times New Roman" panose="02020603050405020304" pitchFamily="18" charset="0"/>
              </a:rPr>
              <a:t>C. Hổ đực dẫn bà đỡ ra khỏi rừng.</a:t>
            </a:r>
          </a:p>
          <a:p>
            <a:r>
              <a:rPr lang="en-US" sz="1800">
                <a:latin typeface="Times New Roman" panose="02020603050405020304" pitchFamily="18" charset="0"/>
                <a:cs typeface="Times New Roman" panose="02020603050405020304" pitchFamily="18" charset="0"/>
              </a:rPr>
              <a:t>D. Hổ đực tặng bà đỡ một thùng vàng to</a:t>
            </a:r>
            <a:endParaRPr kumimoji="0" lang="en-US" sz="320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2869154" y="3318933"/>
            <a:ext cx="3429000" cy="1200329"/>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A. Hổ đực đào lên từ gốc cây một thỏi bạc và tặng bà đỡ</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366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f096a8a366f75a319212a507803cf17.png"/>
          <p:cNvPicPr>
            <a:picLocks noChangeAspect="1"/>
          </p:cNvPicPr>
          <p:nvPr/>
        </p:nvPicPr>
        <p:blipFill>
          <a:blip r:embed="rId2" cstate="print"/>
          <a:stretch>
            <a:fillRect/>
          </a:stretch>
        </p:blipFill>
        <p:spPr>
          <a:xfrm flipH="1">
            <a:off x="3429000" y="3543300"/>
            <a:ext cx="628650" cy="644770"/>
          </a:xfrm>
          <a:prstGeom prst="rect">
            <a:avLst/>
          </a:prstGeom>
        </p:spPr>
      </p:pic>
      <p:pic>
        <p:nvPicPr>
          <p:cNvPr id="5" name="Picture 4" descr="3b156b095ca0356280db7afee06d7380.png"/>
          <p:cNvPicPr>
            <a:picLocks noChangeAspect="1"/>
          </p:cNvPicPr>
          <p:nvPr/>
        </p:nvPicPr>
        <p:blipFill>
          <a:blip r:embed="rId3" cstate="print"/>
          <a:stretch>
            <a:fillRect/>
          </a:stretch>
        </p:blipFill>
        <p:spPr>
          <a:xfrm>
            <a:off x="4800600" y="3086101"/>
            <a:ext cx="685800" cy="826994"/>
          </a:xfrm>
          <a:prstGeom prst="rect">
            <a:avLst/>
          </a:prstGeom>
        </p:spPr>
      </p:pic>
      <p:pic>
        <p:nvPicPr>
          <p:cNvPr id="6" name="Picture 5" descr="61a4479af654ddff64ad93565723fd70.png"/>
          <p:cNvPicPr>
            <a:picLocks noChangeAspect="1"/>
          </p:cNvPicPr>
          <p:nvPr/>
        </p:nvPicPr>
        <p:blipFill>
          <a:blip r:embed="rId4" cstate="print"/>
          <a:stretch>
            <a:fillRect/>
          </a:stretch>
        </p:blipFill>
        <p:spPr>
          <a:xfrm flipH="1">
            <a:off x="5829300" y="3600450"/>
            <a:ext cx="1094398" cy="807244"/>
          </a:xfrm>
          <a:prstGeom prst="rect">
            <a:avLst/>
          </a:prstGeom>
        </p:spPr>
      </p:pic>
      <p:pic>
        <p:nvPicPr>
          <p:cNvPr id="7" name="Picture 6" descr="sa.png"/>
          <p:cNvPicPr>
            <a:picLocks noChangeAspect="1"/>
          </p:cNvPicPr>
          <p:nvPr/>
        </p:nvPicPr>
        <p:blipFill>
          <a:blip r:embed="rId5" cstate="print"/>
          <a:stretch>
            <a:fillRect/>
          </a:stretch>
        </p:blipFill>
        <p:spPr>
          <a:xfrm>
            <a:off x="4514850" y="4057650"/>
            <a:ext cx="1028700" cy="1237422"/>
          </a:xfrm>
          <a:prstGeom prst="rect">
            <a:avLst/>
          </a:prstGeom>
        </p:spPr>
      </p:pic>
      <p:pic>
        <p:nvPicPr>
          <p:cNvPr id="8" name="Picture 7" descr="asd.png"/>
          <p:cNvPicPr>
            <a:picLocks noChangeAspect="1"/>
          </p:cNvPicPr>
          <p:nvPr/>
        </p:nvPicPr>
        <p:blipFill>
          <a:blip r:embed="rId6" cstate="print"/>
          <a:stretch>
            <a:fillRect/>
          </a:stretch>
        </p:blipFill>
        <p:spPr>
          <a:xfrm flipH="1">
            <a:off x="5943600" y="2457450"/>
            <a:ext cx="976459" cy="899225"/>
          </a:xfrm>
          <a:prstGeom prst="rect">
            <a:avLst/>
          </a:prstGeom>
        </p:spPr>
      </p:pic>
      <p:pic>
        <p:nvPicPr>
          <p:cNvPr id="1026" name="Picture 2" descr="C:\Documents and Settings\Administrator\My Documents\519676f387ebc9665fbc265e3182592b.png"/>
          <p:cNvPicPr>
            <a:picLocks noChangeAspect="1" noChangeArrowheads="1"/>
          </p:cNvPicPr>
          <p:nvPr/>
        </p:nvPicPr>
        <p:blipFill>
          <a:blip r:embed="rId7" cstate="print"/>
          <a:srcRect/>
          <a:stretch>
            <a:fillRect/>
          </a:stretch>
        </p:blipFill>
        <p:spPr bwMode="auto">
          <a:xfrm>
            <a:off x="1428751" y="3314700"/>
            <a:ext cx="1576304" cy="2036523"/>
          </a:xfrm>
          <a:prstGeom prst="rect">
            <a:avLst/>
          </a:prstGeom>
          <a:noFill/>
        </p:spPr>
      </p:pic>
      <p:pic>
        <p:nvPicPr>
          <p:cNvPr id="10" name="Picture 9" descr="f93115facd84d0a108c3e5c49f73b8e9.png">
            <a:hlinkClick r:id="rId8" action="ppaction://hlinksldjump"/>
          </p:cNvPr>
          <p:cNvPicPr>
            <a:picLocks noChangeAspect="1"/>
          </p:cNvPicPr>
          <p:nvPr/>
        </p:nvPicPr>
        <p:blipFill>
          <a:blip r:embed="rId9" cstate="print"/>
          <a:stretch>
            <a:fillRect/>
          </a:stretch>
        </p:blipFill>
        <p:spPr>
          <a:xfrm>
            <a:off x="3257550" y="3371850"/>
            <a:ext cx="1143000" cy="918974"/>
          </a:xfrm>
          <a:prstGeom prst="rect">
            <a:avLst/>
          </a:prstGeom>
        </p:spPr>
      </p:pic>
      <p:pic>
        <p:nvPicPr>
          <p:cNvPr id="11" name="Picture 10" descr="f93115facd84d0a108c3e5c49f73b8e9.png">
            <a:hlinkClick r:id="rId10" action="ppaction://hlinksldjump"/>
          </p:cNvPr>
          <p:cNvPicPr>
            <a:picLocks noChangeAspect="1"/>
          </p:cNvPicPr>
          <p:nvPr/>
        </p:nvPicPr>
        <p:blipFill>
          <a:blip r:embed="rId9" cstate="print"/>
          <a:stretch>
            <a:fillRect/>
          </a:stretch>
        </p:blipFill>
        <p:spPr>
          <a:xfrm>
            <a:off x="4629150" y="2971800"/>
            <a:ext cx="1143000" cy="918974"/>
          </a:xfrm>
          <a:prstGeom prst="rect">
            <a:avLst/>
          </a:prstGeom>
        </p:spPr>
      </p:pic>
      <p:pic>
        <p:nvPicPr>
          <p:cNvPr id="12" name="Picture 11" descr="f93115facd84d0a108c3e5c49f73b8e9.png">
            <a:hlinkClick r:id="rId11" action="ppaction://hlinksldjump"/>
          </p:cNvPr>
          <p:cNvPicPr>
            <a:picLocks noChangeAspect="1"/>
          </p:cNvPicPr>
          <p:nvPr/>
        </p:nvPicPr>
        <p:blipFill>
          <a:blip r:embed="rId9" cstate="print"/>
          <a:stretch>
            <a:fillRect/>
          </a:stretch>
        </p:blipFill>
        <p:spPr>
          <a:xfrm>
            <a:off x="5886450" y="2457450"/>
            <a:ext cx="1143000" cy="918974"/>
          </a:xfrm>
          <a:prstGeom prst="rect">
            <a:avLst/>
          </a:prstGeom>
        </p:spPr>
      </p:pic>
      <p:pic>
        <p:nvPicPr>
          <p:cNvPr id="13" name="Picture 12" descr="f93115facd84d0a108c3e5c49f73b8e9.png">
            <a:hlinkClick r:id="rId12" action="ppaction://hlinksldjump"/>
          </p:cNvPr>
          <p:cNvPicPr>
            <a:picLocks noChangeAspect="1"/>
          </p:cNvPicPr>
          <p:nvPr/>
        </p:nvPicPr>
        <p:blipFill>
          <a:blip r:embed="rId13" cstate="print"/>
          <a:stretch>
            <a:fillRect/>
          </a:stretch>
        </p:blipFill>
        <p:spPr>
          <a:xfrm>
            <a:off x="4400550" y="4000500"/>
            <a:ext cx="1371602" cy="1143001"/>
          </a:xfrm>
          <a:prstGeom prst="rect">
            <a:avLst/>
          </a:prstGeom>
        </p:spPr>
      </p:pic>
      <p:pic>
        <p:nvPicPr>
          <p:cNvPr id="14" name="Picture 13" descr="f93115facd84d0a108c3e5c49f73b8e9.png">
            <a:hlinkClick r:id="rId14" action="ppaction://hlinksldjump"/>
          </p:cNvPr>
          <p:cNvPicPr>
            <a:picLocks noChangeAspect="1"/>
          </p:cNvPicPr>
          <p:nvPr/>
        </p:nvPicPr>
        <p:blipFill>
          <a:blip r:embed="rId15" cstate="print"/>
          <a:stretch>
            <a:fillRect/>
          </a:stretch>
        </p:blipFill>
        <p:spPr>
          <a:xfrm>
            <a:off x="5943600" y="3429001"/>
            <a:ext cx="1257300" cy="916676"/>
          </a:xfrm>
          <a:prstGeom prst="rect">
            <a:avLst/>
          </a:prstGeom>
        </p:spPr>
      </p:pic>
      <p:pic>
        <p:nvPicPr>
          <p:cNvPr id="15" name="Picture 14" descr="23999cf244e50511de22db4e67847e6d.png"/>
          <p:cNvPicPr>
            <a:picLocks noChangeAspect="1"/>
          </p:cNvPicPr>
          <p:nvPr/>
        </p:nvPicPr>
        <p:blipFill>
          <a:blip r:embed="rId16" cstate="print"/>
          <a:stretch>
            <a:fillRect/>
          </a:stretch>
        </p:blipFill>
        <p:spPr>
          <a:xfrm flipH="1">
            <a:off x="1143000" y="0"/>
            <a:ext cx="1600200" cy="1600200"/>
          </a:xfrm>
          <a:prstGeom prst="rect">
            <a:avLst/>
          </a:prstGeom>
        </p:spPr>
      </p:pic>
      <p:pic>
        <p:nvPicPr>
          <p:cNvPr id="18" name="Picture 17" descr="vdvdsvd.png">
            <a:hlinkClick r:id="rId17" action="ppaction://hlinksldjump"/>
          </p:cNvPr>
          <p:cNvPicPr>
            <a:picLocks noChangeAspect="1"/>
          </p:cNvPicPr>
          <p:nvPr/>
        </p:nvPicPr>
        <p:blipFill>
          <a:blip r:embed="rId18" cstate="print"/>
          <a:stretch>
            <a:fillRect/>
          </a:stretch>
        </p:blipFill>
        <p:spPr>
          <a:xfrm>
            <a:off x="1428750" y="1200150"/>
            <a:ext cx="685800" cy="50337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07407E-6 L 3.33333E-6 0.3956 " pathEditMode="relative" rAng="0" ptsTypes="AA">
                                      <p:cBhvr>
                                        <p:cTn id="6" dur="2000" fill="hold"/>
                                        <p:tgtEl>
                                          <p:spTgt spid="18"/>
                                        </p:tgtEl>
                                        <p:attrNameLst>
                                          <p:attrName>ppt_x</p:attrName>
                                          <p:attrName>ppt_y</p:attrName>
                                        </p:attrNameLst>
                                      </p:cBhvr>
                                      <p:rCtr x="0" y="198"/>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1026"/>
                                        </p:tgtEl>
                                      </p:cBhvr>
                                    </p:animEffect>
                                    <p:anim calcmode="lin" valueType="num">
                                      <p:cBhvr>
                                        <p:cTn id="10" dur="1000"/>
                                        <p:tgtEl>
                                          <p:spTgt spid="1026"/>
                                        </p:tgtEl>
                                        <p:attrNameLst>
                                          <p:attrName>ppt_x</p:attrName>
                                        </p:attrNameLst>
                                      </p:cBhvr>
                                      <p:tavLst>
                                        <p:tav tm="0">
                                          <p:val>
                                            <p:strVal val="ppt_x"/>
                                          </p:val>
                                        </p:tav>
                                        <p:tav tm="100000">
                                          <p:val>
                                            <p:strVal val="ppt_x"/>
                                          </p:val>
                                        </p:tav>
                                      </p:tavLst>
                                    </p:anim>
                                    <p:anim calcmode="lin" valueType="num">
                                      <p:cBhvr>
                                        <p:cTn id="11" dur="1000"/>
                                        <p:tgtEl>
                                          <p:spTgt spid="1026"/>
                                        </p:tgtEl>
                                        <p:attrNameLst>
                                          <p:attrName>ppt_y</p:attrName>
                                        </p:attrNameLst>
                                      </p:cBhvr>
                                      <p:tavLst>
                                        <p:tav tm="0">
                                          <p:val>
                                            <p:strVal val="ppt_y"/>
                                          </p:val>
                                        </p:tav>
                                        <p:tav tm="100000">
                                          <p:val>
                                            <p:strVal val="ppt_y-.1"/>
                                          </p:val>
                                        </p:tav>
                                      </p:tavLst>
                                    </p:anim>
                                    <p:set>
                                      <p:cBhvr>
                                        <p:cTn id="12" dur="1" fill="hold">
                                          <p:stCondLst>
                                            <p:cond delay="999"/>
                                          </p:stCondLst>
                                        </p:cTn>
                                        <p:tgtEl>
                                          <p:spTgt spid="1026"/>
                                        </p:tgtEl>
                                        <p:attrNameLst>
                                          <p:attrName>style.visibility</p:attrName>
                                        </p:attrNameLst>
                                      </p:cBhvr>
                                      <p:to>
                                        <p:strVal val="hidden"/>
                                      </p:to>
                                    </p:set>
                                  </p:childTnLst>
                                </p:cTn>
                              </p:par>
                              <p:par>
                                <p:cTn id="13" presetID="47" presetClass="exit" presetSubtype="0" fill="hold" nodeType="withEffect">
                                  <p:stCondLst>
                                    <p:cond delay="0"/>
                                  </p:stCondLst>
                                  <p:childTnLst>
                                    <p:animEffect transition="out" filter="fade">
                                      <p:cBhvr>
                                        <p:cTn id="14" dur="1000"/>
                                        <p:tgtEl>
                                          <p:spTgt spid="18"/>
                                        </p:tgtEl>
                                      </p:cBhvr>
                                    </p:animEffect>
                                    <p:anim calcmode="lin" valueType="num">
                                      <p:cBhvr>
                                        <p:cTn id="15" dur="1000"/>
                                        <p:tgtEl>
                                          <p:spTgt spid="18"/>
                                        </p:tgtEl>
                                        <p:attrNameLst>
                                          <p:attrName>ppt_x</p:attrName>
                                        </p:attrNameLst>
                                      </p:cBhvr>
                                      <p:tavLst>
                                        <p:tav tm="0">
                                          <p:val>
                                            <p:strVal val="ppt_x"/>
                                          </p:val>
                                        </p:tav>
                                        <p:tav tm="100000">
                                          <p:val>
                                            <p:strVal val="ppt_x"/>
                                          </p:val>
                                        </p:tav>
                                      </p:tavLst>
                                    </p:anim>
                                    <p:anim calcmode="lin" valueType="num">
                                      <p:cBhvr>
                                        <p:cTn id="16" dur="1000"/>
                                        <p:tgtEl>
                                          <p:spTgt spid="18"/>
                                        </p:tgtEl>
                                        <p:attrNameLst>
                                          <p:attrName>ppt_y</p:attrName>
                                        </p:attrNameLst>
                                      </p:cBhvr>
                                      <p:tavLst>
                                        <p:tav tm="0">
                                          <p:val>
                                            <p:strVal val="ppt_y"/>
                                          </p:val>
                                        </p:tav>
                                        <p:tav tm="100000">
                                          <p:val>
                                            <p:strVal val="ppt_y-.1"/>
                                          </p:val>
                                        </p:tav>
                                      </p:tavLst>
                                    </p:anim>
                                    <p:set>
                                      <p:cBhvr>
                                        <p:cTn id="17"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7" presetClass="exit" presetSubtype="0" fill="hold"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47" presetClass="exit" presetSubtype="0" fill="hold" nodeType="clickEffect">
                                  <p:stCondLst>
                                    <p:cond delay="0"/>
                                  </p:stCondLst>
                                  <p:childTnLst>
                                    <p:animEffect transition="out" filter="fade">
                                      <p:cBhvr>
                                        <p:cTn id="30" dur="1000"/>
                                        <p:tgtEl>
                                          <p:spTgt spid="10"/>
                                        </p:tgtEl>
                                      </p:cBhvr>
                                    </p:animEffect>
                                    <p:anim calcmode="lin" valueType="num">
                                      <p:cBhvr>
                                        <p:cTn id="31" dur="1000"/>
                                        <p:tgtEl>
                                          <p:spTgt spid="10"/>
                                        </p:tgtEl>
                                        <p:attrNameLst>
                                          <p:attrName>ppt_x</p:attrName>
                                        </p:attrNameLst>
                                      </p:cBhvr>
                                      <p:tavLst>
                                        <p:tav tm="0">
                                          <p:val>
                                            <p:strVal val="ppt_x"/>
                                          </p:val>
                                        </p:tav>
                                        <p:tav tm="100000">
                                          <p:val>
                                            <p:strVal val="ppt_x"/>
                                          </p:val>
                                        </p:tav>
                                      </p:tavLst>
                                    </p:anim>
                                    <p:anim calcmode="lin" valueType="num">
                                      <p:cBhvr>
                                        <p:cTn id="32" dur="1000"/>
                                        <p:tgtEl>
                                          <p:spTgt spid="10"/>
                                        </p:tgtEl>
                                        <p:attrNameLst>
                                          <p:attrName>ppt_y</p:attrName>
                                        </p:attrNameLst>
                                      </p:cBhvr>
                                      <p:tavLst>
                                        <p:tav tm="0">
                                          <p:val>
                                            <p:strVal val="ppt_y"/>
                                          </p:val>
                                        </p:tav>
                                        <p:tav tm="100000">
                                          <p:val>
                                            <p:strVal val="ppt_y-.1"/>
                                          </p:val>
                                        </p:tav>
                                      </p:tavLst>
                                    </p:anim>
                                    <p:set>
                                      <p:cBhvr>
                                        <p:cTn id="3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47" presetClass="exit" presetSubtype="0" fill="hold" nodeType="clickEffect">
                                  <p:stCondLst>
                                    <p:cond delay="0"/>
                                  </p:stCondLst>
                                  <p:childTnLst>
                                    <p:animEffect transition="out" filter="fade">
                                      <p:cBhvr>
                                        <p:cTn id="38" dur="1000"/>
                                        <p:tgtEl>
                                          <p:spTgt spid="13"/>
                                        </p:tgtEl>
                                      </p:cBhvr>
                                    </p:animEffect>
                                    <p:anim calcmode="lin" valueType="num">
                                      <p:cBhvr>
                                        <p:cTn id="39" dur="1000"/>
                                        <p:tgtEl>
                                          <p:spTgt spid="13"/>
                                        </p:tgtEl>
                                        <p:attrNameLst>
                                          <p:attrName>ppt_x</p:attrName>
                                        </p:attrNameLst>
                                      </p:cBhvr>
                                      <p:tavLst>
                                        <p:tav tm="0">
                                          <p:val>
                                            <p:strVal val="ppt_x"/>
                                          </p:val>
                                        </p:tav>
                                        <p:tav tm="100000">
                                          <p:val>
                                            <p:strVal val="ppt_x"/>
                                          </p:val>
                                        </p:tav>
                                      </p:tavLst>
                                    </p:anim>
                                    <p:anim calcmode="lin" valueType="num">
                                      <p:cBhvr>
                                        <p:cTn id="40" dur="1000"/>
                                        <p:tgtEl>
                                          <p:spTgt spid="13"/>
                                        </p:tgtEl>
                                        <p:attrNameLst>
                                          <p:attrName>ppt_y</p:attrName>
                                        </p:attrNameLst>
                                      </p:cBhvr>
                                      <p:tavLst>
                                        <p:tav tm="0">
                                          <p:val>
                                            <p:strVal val="ppt_y"/>
                                          </p:val>
                                        </p:tav>
                                        <p:tav tm="100000">
                                          <p:val>
                                            <p:strVal val="ppt_y-.1"/>
                                          </p:val>
                                        </p:tav>
                                      </p:tavLst>
                                    </p:anim>
                                    <p:set>
                                      <p:cBhvr>
                                        <p:cTn id="4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47" presetClass="exit" presetSubtype="0" fill="hold" nodeType="clickEffect">
                                  <p:stCondLst>
                                    <p:cond delay="0"/>
                                  </p:stCondLst>
                                  <p:childTnLst>
                                    <p:animEffect transition="out" filter="fade">
                                      <p:cBhvr>
                                        <p:cTn id="46" dur="1000"/>
                                        <p:tgtEl>
                                          <p:spTgt spid="14"/>
                                        </p:tgtEl>
                                      </p:cBhvr>
                                    </p:animEffect>
                                    <p:anim calcmode="lin" valueType="num">
                                      <p:cBhvr>
                                        <p:cTn id="47" dur="1000"/>
                                        <p:tgtEl>
                                          <p:spTgt spid="14"/>
                                        </p:tgtEl>
                                        <p:attrNameLst>
                                          <p:attrName>ppt_x</p:attrName>
                                        </p:attrNameLst>
                                      </p:cBhvr>
                                      <p:tavLst>
                                        <p:tav tm="0">
                                          <p:val>
                                            <p:strVal val="ppt_x"/>
                                          </p:val>
                                        </p:tav>
                                        <p:tav tm="100000">
                                          <p:val>
                                            <p:strVal val="ppt_x"/>
                                          </p:val>
                                        </p:tav>
                                      </p:tavLst>
                                    </p:anim>
                                    <p:anim calcmode="lin" valueType="num">
                                      <p:cBhvr>
                                        <p:cTn id="48" dur="1000"/>
                                        <p:tgtEl>
                                          <p:spTgt spid="14"/>
                                        </p:tgtEl>
                                        <p:attrNameLst>
                                          <p:attrName>ppt_y</p:attrName>
                                        </p:attrNameLst>
                                      </p:cBhvr>
                                      <p:tavLst>
                                        <p:tav tm="0">
                                          <p:val>
                                            <p:strVal val="ppt_y"/>
                                          </p:val>
                                        </p:tav>
                                        <p:tav tm="100000">
                                          <p:val>
                                            <p:strVal val="ppt_y-.1"/>
                                          </p:val>
                                        </p:tav>
                                      </p:tavLst>
                                    </p:anim>
                                    <p:set>
                                      <p:cBhvr>
                                        <p:cTn id="4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7" presetClass="exit" presetSubtype="0" fill="hold" nodeType="clickEffect">
                                  <p:stCondLst>
                                    <p:cond delay="0"/>
                                  </p:stCondLst>
                                  <p:childTnLst>
                                    <p:animEffect transition="out" filter="fade">
                                      <p:cBhvr>
                                        <p:cTn id="54" dur="1000"/>
                                        <p:tgtEl>
                                          <p:spTgt spid="12"/>
                                        </p:tgtEl>
                                      </p:cBhvr>
                                    </p:animEffect>
                                    <p:anim calcmode="lin" valueType="num">
                                      <p:cBhvr>
                                        <p:cTn id="55" dur="1000"/>
                                        <p:tgtEl>
                                          <p:spTgt spid="12"/>
                                        </p:tgtEl>
                                        <p:attrNameLst>
                                          <p:attrName>ppt_x</p:attrName>
                                        </p:attrNameLst>
                                      </p:cBhvr>
                                      <p:tavLst>
                                        <p:tav tm="0">
                                          <p:val>
                                            <p:strVal val="ppt_x"/>
                                          </p:val>
                                        </p:tav>
                                        <p:tav tm="100000">
                                          <p:val>
                                            <p:strVal val="ppt_x"/>
                                          </p:val>
                                        </p:tav>
                                      </p:tavLst>
                                    </p:anim>
                                    <p:anim calcmode="lin" valueType="num">
                                      <p:cBhvr>
                                        <p:cTn id="56" dur="1000"/>
                                        <p:tgtEl>
                                          <p:spTgt spid="12"/>
                                        </p:tgtEl>
                                        <p:attrNameLst>
                                          <p:attrName>ppt_y</p:attrName>
                                        </p:attrNameLst>
                                      </p:cBhvr>
                                      <p:tavLst>
                                        <p:tav tm="0">
                                          <p:val>
                                            <p:strVal val="ppt_y"/>
                                          </p:val>
                                        </p:tav>
                                        <p:tav tm="100000">
                                          <p:val>
                                            <p:strVal val="ppt_y-.1"/>
                                          </p:val>
                                        </p:tav>
                                      </p:tavLst>
                                    </p:anim>
                                    <p:set>
                                      <p:cBhvr>
                                        <p:cTn id="57"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71450"/>
            <a:ext cx="5543550" cy="2057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US" sz="1350" kern="1200" dirty="0">
              <a:solidFill>
                <a:prstClr val="black"/>
              </a:solidFill>
              <a:latin typeface="Times New Roman" pitchFamily="18" charset="0"/>
              <a:cs typeface="Times New Roman" pitchFamily="18" charset="0"/>
            </a:endParaRPr>
          </a:p>
        </p:txBody>
      </p:sp>
      <p:sp>
        <p:nvSpPr>
          <p:cNvPr id="5" name="TextBox 4"/>
          <p:cNvSpPr txBox="1"/>
          <p:nvPr/>
        </p:nvSpPr>
        <p:spPr>
          <a:xfrm>
            <a:off x="1795072" y="230654"/>
            <a:ext cx="5486400" cy="1938992"/>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Câu 5: Vật con hổ tặng đã giúp được gì cho bà đỡ</a:t>
            </a:r>
            <a:r>
              <a:rPr lang="en-US" sz="2000">
                <a:latin typeface="Times New Roman" panose="02020603050405020304" pitchFamily="18" charset="0"/>
                <a:cs typeface="Times New Roman" panose="02020603050405020304" pitchFamily="18" charset="0"/>
              </a:rPr>
              <a:t>?</a:t>
            </a:r>
          </a:p>
          <a:p>
            <a:r>
              <a:rPr lang="en-US" sz="2000">
                <a:latin typeface="Times New Roman" panose="02020603050405020304" pitchFamily="18" charset="0"/>
                <a:cs typeface="Times New Roman" panose="02020603050405020304" pitchFamily="18" charset="0"/>
              </a:rPr>
              <a:t>A. Chữa khỏi bệnh cho con bà đỡ.</a:t>
            </a:r>
          </a:p>
          <a:p>
            <a:r>
              <a:rPr lang="en-US" sz="2000">
                <a:latin typeface="Times New Roman" panose="02020603050405020304" pitchFamily="18" charset="0"/>
                <a:cs typeface="Times New Roman" panose="02020603050405020304" pitchFamily="18" charset="0"/>
              </a:rPr>
              <a:t>B. Giúp bà sắm một số vật dụng trong nhà.</a:t>
            </a:r>
          </a:p>
          <a:p>
            <a:r>
              <a:rPr lang="en-US" sz="2000">
                <a:latin typeface="Times New Roman" panose="02020603050405020304" pitchFamily="18" charset="0"/>
                <a:cs typeface="Times New Roman" panose="02020603050405020304" pitchFamily="18" charset="0"/>
              </a:rPr>
              <a:t>C. Giúp bà cầm cự qua một năm mất mùa, đói kém</a:t>
            </a:r>
          </a:p>
          <a:p>
            <a:r>
              <a:rPr lang="en-US" sz="2000">
                <a:latin typeface="Times New Roman" panose="02020603050405020304" pitchFamily="18" charset="0"/>
                <a:cs typeface="Times New Roman" panose="02020603050405020304" pitchFamily="18" charset="0"/>
              </a:rPr>
              <a:t>D. Giúp bà làm nghề tốt hơn.</a:t>
            </a:r>
          </a:p>
        </p:txBody>
      </p:sp>
      <p:sp>
        <p:nvSpPr>
          <p:cNvPr id="6" name="Rectangle 5"/>
          <p:cNvSpPr/>
          <p:nvPr/>
        </p:nvSpPr>
        <p:spPr>
          <a:xfrm>
            <a:off x="1657350" y="2800350"/>
            <a:ext cx="5486400" cy="18859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7" name="TextBox 6"/>
          <p:cNvSpPr txBox="1"/>
          <p:nvPr/>
        </p:nvSpPr>
        <p:spPr>
          <a:xfrm>
            <a:off x="2449955" y="3257550"/>
            <a:ext cx="4457700"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 Giúp bà cầm cự qua một năm mất mùa, đói kém</a:t>
            </a:r>
            <a:endParaRPr lang="en-US" sz="2800">
              <a:latin typeface="Times New Roman" panose="02020603050405020304" pitchFamily="18" charset="0"/>
              <a:cs typeface="Times New Roman" panose="02020603050405020304" pitchFamily="18" charset="0"/>
            </a:endParaRPr>
          </a:p>
        </p:txBody>
      </p:sp>
      <p:pic>
        <p:nvPicPr>
          <p:cNvPr id="8" name="Picture 7" descr="vdvdsvd.png">
            <a:hlinkClick r:id="rId2" action="ppaction://hlinksldjump"/>
          </p:cNvPr>
          <p:cNvPicPr>
            <a:picLocks noChangeAspect="1"/>
          </p:cNvPicPr>
          <p:nvPr/>
        </p:nvPicPr>
        <p:blipFill>
          <a:blip r:embed="rId3" cstate="print"/>
          <a:stretch>
            <a:fillRect/>
          </a:stretch>
        </p:blipFill>
        <p:spPr>
          <a:xfrm>
            <a:off x="7066666" y="4457700"/>
            <a:ext cx="934334"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71450"/>
            <a:ext cx="5543550" cy="2057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US" sz="1350" kern="1200" dirty="0">
              <a:solidFill>
                <a:prstClr val="black"/>
              </a:solidFill>
              <a:latin typeface="Times New Roman" pitchFamily="18" charset="0"/>
              <a:cs typeface="Times New Roman" pitchFamily="18" charset="0"/>
            </a:endParaRPr>
          </a:p>
        </p:txBody>
      </p:sp>
      <p:sp>
        <p:nvSpPr>
          <p:cNvPr id="5" name="TextBox 4"/>
          <p:cNvSpPr txBox="1"/>
          <p:nvPr/>
        </p:nvSpPr>
        <p:spPr>
          <a:xfrm>
            <a:off x="1885950" y="322987"/>
            <a:ext cx="5486400" cy="1754326"/>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Câu 6: Truyện Con hổ có nghĩa nhằm mục đích gì?</a:t>
            </a:r>
          </a:p>
          <a:p>
            <a:r>
              <a:rPr lang="en-US" sz="1800">
                <a:latin typeface="Times New Roman" panose="02020603050405020304" pitchFamily="18" charset="0"/>
                <a:cs typeface="Times New Roman" panose="02020603050405020304" pitchFamily="18" charset="0"/>
              </a:rPr>
              <a:t>A.Đề cao tình cảm thủy chung giữa con người với nhau .</a:t>
            </a:r>
          </a:p>
          <a:p>
            <a:r>
              <a:rPr lang="en-US" sz="1800">
                <a:latin typeface="Times New Roman" panose="02020603050405020304" pitchFamily="18" charset="0"/>
                <a:cs typeface="Times New Roman" panose="02020603050405020304" pitchFamily="18" charset="0"/>
              </a:rPr>
              <a:t>B. Đề cao cái nghĩa và khuyên con người luôn biết trọng ân nghĩa </a:t>
            </a:r>
          </a:p>
          <a:p>
            <a:r>
              <a:rPr lang="en-US" sz="1800">
                <a:latin typeface="Times New Roman" panose="02020603050405020304" pitchFamily="18" charset="0"/>
                <a:cs typeface="Times New Roman" panose="02020603050405020304" pitchFamily="18" charset="0"/>
              </a:rPr>
              <a:t>C.Đề cao tình cảm giữa loài vật với con người .</a:t>
            </a:r>
          </a:p>
          <a:p>
            <a:r>
              <a:rPr lang="en-US" sz="1800">
                <a:latin typeface="Times New Roman" panose="02020603050405020304" pitchFamily="18" charset="0"/>
                <a:cs typeface="Times New Roman" panose="02020603050405020304" pitchFamily="18" charset="0"/>
              </a:rPr>
              <a:t>  D.Ca ngợi phẩm chất tốt đẹp của loài vật </a:t>
            </a:r>
          </a:p>
        </p:txBody>
      </p:sp>
      <p:sp>
        <p:nvSpPr>
          <p:cNvPr id="6" name="Rectangle 5"/>
          <p:cNvSpPr/>
          <p:nvPr/>
        </p:nvSpPr>
        <p:spPr>
          <a:xfrm>
            <a:off x="1657350" y="2800350"/>
            <a:ext cx="5486400" cy="18859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7" name="TextBox 6"/>
          <p:cNvSpPr txBox="1"/>
          <p:nvPr/>
        </p:nvSpPr>
        <p:spPr>
          <a:xfrm>
            <a:off x="2057400" y="3086100"/>
            <a:ext cx="4457700" cy="1384995"/>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 Đề cao cái nghĩa và khuyên con người luôn biết trọng ân nghĩa </a:t>
            </a:r>
            <a:endParaRPr lang="en-US" sz="2800">
              <a:latin typeface="Times New Roman" panose="02020603050405020304" pitchFamily="18" charset="0"/>
              <a:cs typeface="Times New Roman" panose="02020603050405020304" pitchFamily="18" charset="0"/>
            </a:endParaRPr>
          </a:p>
        </p:txBody>
      </p:sp>
      <p:pic>
        <p:nvPicPr>
          <p:cNvPr id="8" name="Picture 7" descr="3b156b095ca0356280db7afee06d7380.png">
            <a:hlinkClick r:id="rId2" action="ppaction://hlinksldjump"/>
          </p:cNvPr>
          <p:cNvPicPr>
            <a:picLocks noChangeAspect="1"/>
          </p:cNvPicPr>
          <p:nvPr/>
        </p:nvPicPr>
        <p:blipFill>
          <a:blip r:embed="rId3" cstate="print"/>
          <a:stretch>
            <a:fillRect/>
          </a:stretch>
        </p:blipFill>
        <p:spPr>
          <a:xfrm>
            <a:off x="7143750" y="4045885"/>
            <a:ext cx="910218" cy="10976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71450"/>
            <a:ext cx="5543550" cy="2057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US" sz="1350" kern="1200" dirty="0">
              <a:solidFill>
                <a:prstClr val="black"/>
              </a:solidFill>
              <a:latin typeface="Times New Roman" pitchFamily="18" charset="0"/>
              <a:cs typeface="Times New Roman" pitchFamily="18" charset="0"/>
            </a:endParaRPr>
          </a:p>
        </p:txBody>
      </p:sp>
      <p:sp>
        <p:nvSpPr>
          <p:cNvPr id="5" name="TextBox 4"/>
          <p:cNvSpPr txBox="1"/>
          <p:nvPr/>
        </p:nvSpPr>
        <p:spPr>
          <a:xfrm>
            <a:off x="1828800" y="177613"/>
            <a:ext cx="5486400" cy="1938992"/>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Câu 7: Truyện Con hổ có nghĩa đã:</a:t>
            </a:r>
          </a:p>
          <a:p>
            <a:r>
              <a:rPr lang="en-US" sz="2000">
                <a:latin typeface="Times New Roman" panose="02020603050405020304" pitchFamily="18" charset="0"/>
                <a:cs typeface="Times New Roman" panose="02020603050405020304" pitchFamily="18" charset="0"/>
              </a:rPr>
              <a:t>A. Mượn chuyện loài vật để nói chuyện con người</a:t>
            </a:r>
          </a:p>
          <a:p>
            <a:r>
              <a:rPr lang="en-US" sz="2000">
                <a:latin typeface="Times New Roman" panose="02020603050405020304" pitchFamily="18" charset="0"/>
                <a:cs typeface="Times New Roman" panose="02020603050405020304" pitchFamily="18" charset="0"/>
              </a:rPr>
              <a:t>B. Mượn chuyện con người để nói chuyện con người.</a:t>
            </a:r>
          </a:p>
          <a:p>
            <a:r>
              <a:rPr lang="en-US" sz="2000">
                <a:latin typeface="Times New Roman" panose="02020603050405020304" pitchFamily="18" charset="0"/>
                <a:cs typeface="Times New Roman" panose="02020603050405020304" pitchFamily="18" charset="0"/>
              </a:rPr>
              <a:t>C. Mượn chuyện loài vật để nói chuyện loài vật.</a:t>
            </a:r>
          </a:p>
          <a:p>
            <a:r>
              <a:rPr lang="en-US" sz="2000">
                <a:latin typeface="Times New Roman" panose="02020603050405020304" pitchFamily="18" charset="0"/>
                <a:cs typeface="Times New Roman" panose="02020603050405020304" pitchFamily="18" charset="0"/>
              </a:rPr>
              <a:t>D. Mượn chuyện con người để nói chuyện loài vật.</a:t>
            </a:r>
          </a:p>
        </p:txBody>
      </p:sp>
      <p:sp>
        <p:nvSpPr>
          <p:cNvPr id="6" name="Rectangle 5"/>
          <p:cNvSpPr/>
          <p:nvPr/>
        </p:nvSpPr>
        <p:spPr>
          <a:xfrm>
            <a:off x="1657350" y="2800350"/>
            <a:ext cx="5486400" cy="18859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7" name="TextBox 6"/>
          <p:cNvSpPr txBox="1"/>
          <p:nvPr/>
        </p:nvSpPr>
        <p:spPr>
          <a:xfrm>
            <a:off x="2057400" y="3371851"/>
            <a:ext cx="4457700"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A. Mượn chuyện loài vật để nói chuyện con người</a:t>
            </a:r>
            <a:endParaRPr lang="en-US" sz="2800">
              <a:latin typeface="Times New Roman" panose="02020603050405020304" pitchFamily="18" charset="0"/>
              <a:cs typeface="Times New Roman" panose="02020603050405020304" pitchFamily="18" charset="0"/>
            </a:endParaRPr>
          </a:p>
        </p:txBody>
      </p:sp>
      <p:pic>
        <p:nvPicPr>
          <p:cNvPr id="8" name="Picture 7" descr="5f096a8a366f75a319212a507803cf17.png">
            <a:hlinkClick r:id="rId2" action="ppaction://hlinksldjump"/>
          </p:cNvPr>
          <p:cNvPicPr>
            <a:picLocks noChangeAspect="1"/>
          </p:cNvPicPr>
          <p:nvPr/>
        </p:nvPicPr>
        <p:blipFill>
          <a:blip r:embed="rId3" cstate="print"/>
          <a:stretch>
            <a:fillRect/>
          </a:stretch>
        </p:blipFill>
        <p:spPr>
          <a:xfrm flipH="1">
            <a:off x="7053739" y="4171950"/>
            <a:ext cx="947261" cy="971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37"/>
          <p:cNvPicPr preferRelativeResize="0"/>
          <p:nvPr/>
        </p:nvPicPr>
        <p:blipFill>
          <a:blip r:embed="rId3">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Hoạt động khởi động</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37"/>
          <p:cNvPicPr preferRelativeResize="0"/>
          <p:nvPr/>
        </p:nvPicPr>
        <p:blipFill>
          <a:blip r:embed="rId4">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5">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6">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7">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8">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9">
            <a:alphaModFix/>
          </a:blip>
          <a:stretch>
            <a:fillRect/>
          </a:stretch>
        </p:blipFill>
        <p:spPr>
          <a:xfrm rot="-496173">
            <a:off x="8553819" y="2784038"/>
            <a:ext cx="551316" cy="1845026"/>
          </a:xfrm>
          <a:prstGeom prst="rect">
            <a:avLst/>
          </a:prstGeom>
          <a:noFill/>
          <a:ln>
            <a:noFill/>
          </a:ln>
        </p:spPr>
      </p:pic>
      <p:grpSp>
        <p:nvGrpSpPr>
          <p:cNvPr id="9" name="Google Shape;2490;p40">
            <a:extLst>
              <a:ext uri="{FF2B5EF4-FFF2-40B4-BE49-F238E27FC236}">
                <a16:creationId xmlns:a16="http://schemas.microsoft.com/office/drawing/2014/main" id="{CE65A7EB-D4A4-C9D5-F7B7-699949BDF67A}"/>
              </a:ext>
            </a:extLst>
          </p:cNvPr>
          <p:cNvGrpSpPr/>
          <p:nvPr/>
        </p:nvGrpSpPr>
        <p:grpSpPr>
          <a:xfrm>
            <a:off x="5515347" y="1532052"/>
            <a:ext cx="767402" cy="1535034"/>
            <a:chOff x="4458800" y="2953350"/>
            <a:chExt cx="842025" cy="1773650"/>
          </a:xfrm>
        </p:grpSpPr>
        <p:sp>
          <p:nvSpPr>
            <p:cNvPr id="10" name="Google Shape;2491;p40">
              <a:extLst>
                <a:ext uri="{FF2B5EF4-FFF2-40B4-BE49-F238E27FC236}">
                  <a16:creationId xmlns:a16="http://schemas.microsoft.com/office/drawing/2014/main" id="{1AB5D6C6-C45F-1D4D-533C-02262DCA566C}"/>
                </a:ext>
              </a:extLst>
            </p:cNvPr>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492;p40">
              <a:extLst>
                <a:ext uri="{FF2B5EF4-FFF2-40B4-BE49-F238E27FC236}">
                  <a16:creationId xmlns:a16="http://schemas.microsoft.com/office/drawing/2014/main" id="{60E4FE05-4ED6-4E1D-410A-FE0784B72525}"/>
                </a:ext>
              </a:extLst>
            </p:cNvPr>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493;p40">
              <a:extLst>
                <a:ext uri="{FF2B5EF4-FFF2-40B4-BE49-F238E27FC236}">
                  <a16:creationId xmlns:a16="http://schemas.microsoft.com/office/drawing/2014/main" id="{B9921760-E840-05BA-EFA3-A2BC5E10BAA9}"/>
                </a:ext>
              </a:extLst>
            </p:cNvPr>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494;p40">
              <a:extLst>
                <a:ext uri="{FF2B5EF4-FFF2-40B4-BE49-F238E27FC236}">
                  <a16:creationId xmlns:a16="http://schemas.microsoft.com/office/drawing/2014/main" id="{AE2B3CCD-6737-472C-80C9-7BA8FF387DFF}"/>
                </a:ext>
              </a:extLst>
            </p:cNvPr>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495;p40">
              <a:extLst>
                <a:ext uri="{FF2B5EF4-FFF2-40B4-BE49-F238E27FC236}">
                  <a16:creationId xmlns:a16="http://schemas.microsoft.com/office/drawing/2014/main" id="{7F1BB68D-1C33-BDDA-9E97-E1DB80E9C809}"/>
                </a:ext>
              </a:extLst>
            </p:cNvPr>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496;p40">
              <a:extLst>
                <a:ext uri="{FF2B5EF4-FFF2-40B4-BE49-F238E27FC236}">
                  <a16:creationId xmlns:a16="http://schemas.microsoft.com/office/drawing/2014/main" id="{17D8C6A9-9959-6903-085A-748C8EF813FB}"/>
                </a:ext>
              </a:extLst>
            </p:cNvPr>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497;p40">
              <a:extLst>
                <a:ext uri="{FF2B5EF4-FFF2-40B4-BE49-F238E27FC236}">
                  <a16:creationId xmlns:a16="http://schemas.microsoft.com/office/drawing/2014/main" id="{27902532-4898-F9B6-1639-9BD6D585DD0C}"/>
                </a:ext>
              </a:extLst>
            </p:cNvPr>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498;p40">
              <a:extLst>
                <a:ext uri="{FF2B5EF4-FFF2-40B4-BE49-F238E27FC236}">
                  <a16:creationId xmlns:a16="http://schemas.microsoft.com/office/drawing/2014/main" id="{27EADEB4-07C9-94BC-2BCC-DA6A9A506309}"/>
                </a:ext>
              </a:extLst>
            </p:cNvPr>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499;p40">
              <a:extLst>
                <a:ext uri="{FF2B5EF4-FFF2-40B4-BE49-F238E27FC236}">
                  <a16:creationId xmlns:a16="http://schemas.microsoft.com/office/drawing/2014/main" id="{1B294A9A-BBA0-5FD6-D50A-33180CA35696}"/>
                </a:ext>
              </a:extLst>
            </p:cNvPr>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500;p40">
              <a:extLst>
                <a:ext uri="{FF2B5EF4-FFF2-40B4-BE49-F238E27FC236}">
                  <a16:creationId xmlns:a16="http://schemas.microsoft.com/office/drawing/2014/main" id="{69038EFB-FAD0-1887-B744-63D54959EAC4}"/>
                </a:ext>
              </a:extLst>
            </p:cNvPr>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501;p40">
              <a:extLst>
                <a:ext uri="{FF2B5EF4-FFF2-40B4-BE49-F238E27FC236}">
                  <a16:creationId xmlns:a16="http://schemas.microsoft.com/office/drawing/2014/main" id="{17C777D8-DDA3-273A-D838-393AD45FF912}"/>
                </a:ext>
              </a:extLst>
            </p:cNvPr>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502;p40">
              <a:extLst>
                <a:ext uri="{FF2B5EF4-FFF2-40B4-BE49-F238E27FC236}">
                  <a16:creationId xmlns:a16="http://schemas.microsoft.com/office/drawing/2014/main" id="{939A7CE0-8F4D-06D7-E745-BF98D4BCBC0A}"/>
                </a:ext>
              </a:extLst>
            </p:cNvPr>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503;p40">
              <a:extLst>
                <a:ext uri="{FF2B5EF4-FFF2-40B4-BE49-F238E27FC236}">
                  <a16:creationId xmlns:a16="http://schemas.microsoft.com/office/drawing/2014/main" id="{6E15A886-DEB8-A0C6-7248-962E42ACE798}"/>
                </a:ext>
              </a:extLst>
            </p:cNvPr>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504;p40">
              <a:extLst>
                <a:ext uri="{FF2B5EF4-FFF2-40B4-BE49-F238E27FC236}">
                  <a16:creationId xmlns:a16="http://schemas.microsoft.com/office/drawing/2014/main" id="{520528B7-C780-C73B-C439-C7494AF2782E}"/>
                </a:ext>
              </a:extLst>
            </p:cNvPr>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505;p40">
              <a:extLst>
                <a:ext uri="{FF2B5EF4-FFF2-40B4-BE49-F238E27FC236}">
                  <a16:creationId xmlns:a16="http://schemas.microsoft.com/office/drawing/2014/main" id="{B14C3221-8AA6-DA09-7C79-75ABBEFF57B8}"/>
                </a:ext>
              </a:extLst>
            </p:cNvPr>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506;p40">
              <a:extLst>
                <a:ext uri="{FF2B5EF4-FFF2-40B4-BE49-F238E27FC236}">
                  <a16:creationId xmlns:a16="http://schemas.microsoft.com/office/drawing/2014/main" id="{4B050F28-0636-DE0F-1BA9-1D9288BF5F0A}"/>
                </a:ext>
              </a:extLst>
            </p:cNvPr>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507;p40">
              <a:extLst>
                <a:ext uri="{FF2B5EF4-FFF2-40B4-BE49-F238E27FC236}">
                  <a16:creationId xmlns:a16="http://schemas.microsoft.com/office/drawing/2014/main" id="{C520D874-A9FE-5D36-09C3-565DA4F91C30}"/>
                </a:ext>
              </a:extLst>
            </p:cNvPr>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508;p40">
              <a:extLst>
                <a:ext uri="{FF2B5EF4-FFF2-40B4-BE49-F238E27FC236}">
                  <a16:creationId xmlns:a16="http://schemas.microsoft.com/office/drawing/2014/main" id="{F17A4BB8-7368-423A-1F53-62FDC10EB528}"/>
                </a:ext>
              </a:extLst>
            </p:cNvPr>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509;p40">
              <a:extLst>
                <a:ext uri="{FF2B5EF4-FFF2-40B4-BE49-F238E27FC236}">
                  <a16:creationId xmlns:a16="http://schemas.microsoft.com/office/drawing/2014/main" id="{AE9313D7-3C28-80C9-C810-EC432DF2B515}"/>
                </a:ext>
              </a:extLst>
            </p:cNvPr>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510;p40">
              <a:extLst>
                <a:ext uri="{FF2B5EF4-FFF2-40B4-BE49-F238E27FC236}">
                  <a16:creationId xmlns:a16="http://schemas.microsoft.com/office/drawing/2014/main" id="{4846305A-0E5E-C15B-ADE5-7ED7CB477E59}"/>
                </a:ext>
              </a:extLst>
            </p:cNvPr>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511;p40">
              <a:extLst>
                <a:ext uri="{FF2B5EF4-FFF2-40B4-BE49-F238E27FC236}">
                  <a16:creationId xmlns:a16="http://schemas.microsoft.com/office/drawing/2014/main" id="{B7B62341-7164-1F1A-BF89-AF21F5568E02}"/>
                </a:ext>
              </a:extLst>
            </p:cNvPr>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1" name="Google Shape;2512;p40">
            <a:extLst>
              <a:ext uri="{FF2B5EF4-FFF2-40B4-BE49-F238E27FC236}">
                <a16:creationId xmlns:a16="http://schemas.microsoft.com/office/drawing/2014/main" id="{0B135412-B411-C2D1-C42B-422B0175969E}"/>
              </a:ext>
            </a:extLst>
          </p:cNvPr>
          <p:cNvGrpSpPr/>
          <p:nvPr/>
        </p:nvGrpSpPr>
        <p:grpSpPr>
          <a:xfrm rot="2166950">
            <a:off x="3077644" y="1548763"/>
            <a:ext cx="1268139" cy="1501599"/>
            <a:chOff x="2386975" y="3180875"/>
            <a:chExt cx="1391500" cy="1735075"/>
          </a:xfrm>
        </p:grpSpPr>
        <p:sp>
          <p:nvSpPr>
            <p:cNvPr id="32" name="Google Shape;2513;p40">
              <a:extLst>
                <a:ext uri="{FF2B5EF4-FFF2-40B4-BE49-F238E27FC236}">
                  <a16:creationId xmlns:a16="http://schemas.microsoft.com/office/drawing/2014/main" id="{7D94ACEA-0F8B-C062-547D-9792710DB215}"/>
                </a:ext>
              </a:extLst>
            </p:cNvPr>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514;p40">
              <a:extLst>
                <a:ext uri="{FF2B5EF4-FFF2-40B4-BE49-F238E27FC236}">
                  <a16:creationId xmlns:a16="http://schemas.microsoft.com/office/drawing/2014/main" id="{D4C56DA1-D9E5-4701-23D7-BB45B4BBFA66}"/>
                </a:ext>
              </a:extLst>
            </p:cNvPr>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rgbClr val="F5A6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515;p40">
              <a:extLst>
                <a:ext uri="{FF2B5EF4-FFF2-40B4-BE49-F238E27FC236}">
                  <a16:creationId xmlns:a16="http://schemas.microsoft.com/office/drawing/2014/main" id="{DDB7EFE0-BE98-CA7A-B629-F7E5FD63D988}"/>
                </a:ext>
              </a:extLst>
            </p:cNvPr>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516;p40">
              <a:extLst>
                <a:ext uri="{FF2B5EF4-FFF2-40B4-BE49-F238E27FC236}">
                  <a16:creationId xmlns:a16="http://schemas.microsoft.com/office/drawing/2014/main" id="{9F5B400B-8F39-860D-AD9C-24C90BBF6066}"/>
                </a:ext>
              </a:extLst>
            </p:cNvPr>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517;p40">
              <a:extLst>
                <a:ext uri="{FF2B5EF4-FFF2-40B4-BE49-F238E27FC236}">
                  <a16:creationId xmlns:a16="http://schemas.microsoft.com/office/drawing/2014/main" id="{9AD3F634-984E-FFE9-824F-6A5FD86B8721}"/>
                </a:ext>
              </a:extLst>
            </p:cNvPr>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518;p40">
              <a:extLst>
                <a:ext uri="{FF2B5EF4-FFF2-40B4-BE49-F238E27FC236}">
                  <a16:creationId xmlns:a16="http://schemas.microsoft.com/office/drawing/2014/main" id="{1CCC00E5-F758-D107-71A5-284A4241B6BD}"/>
                </a:ext>
              </a:extLst>
            </p:cNvPr>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519;p40">
              <a:extLst>
                <a:ext uri="{FF2B5EF4-FFF2-40B4-BE49-F238E27FC236}">
                  <a16:creationId xmlns:a16="http://schemas.microsoft.com/office/drawing/2014/main" id="{E05DF00A-8573-1C41-173F-7B6139EA5C2C}"/>
                </a:ext>
              </a:extLst>
            </p:cNvPr>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520;p40">
              <a:extLst>
                <a:ext uri="{FF2B5EF4-FFF2-40B4-BE49-F238E27FC236}">
                  <a16:creationId xmlns:a16="http://schemas.microsoft.com/office/drawing/2014/main" id="{D3A45A1E-799F-9F8D-B4AB-7D82EF91E58F}"/>
                </a:ext>
              </a:extLst>
            </p:cNvPr>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521;p40">
              <a:extLst>
                <a:ext uri="{FF2B5EF4-FFF2-40B4-BE49-F238E27FC236}">
                  <a16:creationId xmlns:a16="http://schemas.microsoft.com/office/drawing/2014/main" id="{9EA04A79-1CCA-1983-6960-3896D8CAB7FB}"/>
                </a:ext>
              </a:extLst>
            </p:cNvPr>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22;p40">
              <a:extLst>
                <a:ext uri="{FF2B5EF4-FFF2-40B4-BE49-F238E27FC236}">
                  <a16:creationId xmlns:a16="http://schemas.microsoft.com/office/drawing/2014/main" id="{0D2493D3-AF06-3643-F438-907E03D4C64B}"/>
                </a:ext>
              </a:extLst>
            </p:cNvPr>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523;p40">
              <a:extLst>
                <a:ext uri="{FF2B5EF4-FFF2-40B4-BE49-F238E27FC236}">
                  <a16:creationId xmlns:a16="http://schemas.microsoft.com/office/drawing/2014/main" id="{A81A4540-EE43-2E73-6397-560A8A4684DC}"/>
                </a:ext>
              </a:extLst>
            </p:cNvPr>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524;p40">
              <a:extLst>
                <a:ext uri="{FF2B5EF4-FFF2-40B4-BE49-F238E27FC236}">
                  <a16:creationId xmlns:a16="http://schemas.microsoft.com/office/drawing/2014/main" id="{9D526361-163C-768A-7D01-500C9F31B3AE}"/>
                </a:ext>
              </a:extLst>
            </p:cNvPr>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525;p40">
              <a:extLst>
                <a:ext uri="{FF2B5EF4-FFF2-40B4-BE49-F238E27FC236}">
                  <a16:creationId xmlns:a16="http://schemas.microsoft.com/office/drawing/2014/main" id="{77B303E6-4220-F8B2-2B21-A7117BEFB19F}"/>
                </a:ext>
              </a:extLst>
            </p:cNvPr>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526;p40">
              <a:extLst>
                <a:ext uri="{FF2B5EF4-FFF2-40B4-BE49-F238E27FC236}">
                  <a16:creationId xmlns:a16="http://schemas.microsoft.com/office/drawing/2014/main" id="{95F30E7C-C35D-FBE0-685C-2C645124C2AD}"/>
                </a:ext>
              </a:extLst>
            </p:cNvPr>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527;p40">
              <a:extLst>
                <a:ext uri="{FF2B5EF4-FFF2-40B4-BE49-F238E27FC236}">
                  <a16:creationId xmlns:a16="http://schemas.microsoft.com/office/drawing/2014/main" id="{07625490-F651-F8B6-CA11-304150BAA497}"/>
                </a:ext>
              </a:extLst>
            </p:cNvPr>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528;p40">
              <a:extLst>
                <a:ext uri="{FF2B5EF4-FFF2-40B4-BE49-F238E27FC236}">
                  <a16:creationId xmlns:a16="http://schemas.microsoft.com/office/drawing/2014/main" id="{3AAC0930-3225-6A28-E023-356E45BE790D}"/>
                </a:ext>
              </a:extLst>
            </p:cNvPr>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529;p40">
              <a:extLst>
                <a:ext uri="{FF2B5EF4-FFF2-40B4-BE49-F238E27FC236}">
                  <a16:creationId xmlns:a16="http://schemas.microsoft.com/office/drawing/2014/main" id="{C861758A-B451-9584-3F00-D911C2BAEC8D}"/>
                </a:ext>
              </a:extLst>
            </p:cNvPr>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530;p40">
              <a:extLst>
                <a:ext uri="{FF2B5EF4-FFF2-40B4-BE49-F238E27FC236}">
                  <a16:creationId xmlns:a16="http://schemas.microsoft.com/office/drawing/2014/main" id="{324FB121-C7D3-FF1D-C680-B434E5FAEF7E}"/>
                </a:ext>
              </a:extLst>
            </p:cNvPr>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531;p40">
              <a:extLst>
                <a:ext uri="{FF2B5EF4-FFF2-40B4-BE49-F238E27FC236}">
                  <a16:creationId xmlns:a16="http://schemas.microsoft.com/office/drawing/2014/main" id="{3E9DEA36-6884-AC83-F49D-B82D44196A94}"/>
                </a:ext>
              </a:extLst>
            </p:cNvPr>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532;p40">
              <a:extLst>
                <a:ext uri="{FF2B5EF4-FFF2-40B4-BE49-F238E27FC236}">
                  <a16:creationId xmlns:a16="http://schemas.microsoft.com/office/drawing/2014/main" id="{3272AB6F-2AFB-71CE-C77B-2EB21CDFD754}"/>
                </a:ext>
              </a:extLst>
            </p:cNvPr>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33;p40">
              <a:extLst>
                <a:ext uri="{FF2B5EF4-FFF2-40B4-BE49-F238E27FC236}">
                  <a16:creationId xmlns:a16="http://schemas.microsoft.com/office/drawing/2014/main" id="{73C23DE3-5A67-45EB-1840-B336B144CF08}"/>
                </a:ext>
              </a:extLst>
            </p:cNvPr>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534;p40">
              <a:extLst>
                <a:ext uri="{FF2B5EF4-FFF2-40B4-BE49-F238E27FC236}">
                  <a16:creationId xmlns:a16="http://schemas.microsoft.com/office/drawing/2014/main" id="{1B59458C-0D7F-BB75-4E2F-DA0D5A5BD813}"/>
                </a:ext>
              </a:extLst>
            </p:cNvPr>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4" name="Google Shape;2535;p40">
            <a:extLst>
              <a:ext uri="{FF2B5EF4-FFF2-40B4-BE49-F238E27FC236}">
                <a16:creationId xmlns:a16="http://schemas.microsoft.com/office/drawing/2014/main" id="{01E295E7-F81D-0B23-CA39-EC4E1D18456B}"/>
              </a:ext>
            </a:extLst>
          </p:cNvPr>
          <p:cNvGrpSpPr/>
          <p:nvPr/>
        </p:nvGrpSpPr>
        <p:grpSpPr>
          <a:xfrm flipH="1">
            <a:off x="4752297" y="1589735"/>
            <a:ext cx="1174264" cy="1419668"/>
            <a:chOff x="659300" y="3268175"/>
            <a:chExt cx="1288450" cy="1640350"/>
          </a:xfrm>
        </p:grpSpPr>
        <p:sp>
          <p:nvSpPr>
            <p:cNvPr id="55" name="Google Shape;2536;p40">
              <a:extLst>
                <a:ext uri="{FF2B5EF4-FFF2-40B4-BE49-F238E27FC236}">
                  <a16:creationId xmlns:a16="http://schemas.microsoft.com/office/drawing/2014/main" id="{FE82ABCD-41E1-6D22-8941-8248E24F3BEC}"/>
                </a:ext>
              </a:extLst>
            </p:cNvPr>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537;p40">
              <a:extLst>
                <a:ext uri="{FF2B5EF4-FFF2-40B4-BE49-F238E27FC236}">
                  <a16:creationId xmlns:a16="http://schemas.microsoft.com/office/drawing/2014/main" id="{14A2123E-3518-A6EE-7538-C20ABB04DC12}"/>
                </a:ext>
              </a:extLst>
            </p:cNvPr>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rgbClr val="F5A6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538;p40">
              <a:extLst>
                <a:ext uri="{FF2B5EF4-FFF2-40B4-BE49-F238E27FC236}">
                  <a16:creationId xmlns:a16="http://schemas.microsoft.com/office/drawing/2014/main" id="{9A6E5DD2-3A79-FE50-FFCE-5F67DE94BD8E}"/>
                </a:ext>
              </a:extLst>
            </p:cNvPr>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539;p40">
              <a:extLst>
                <a:ext uri="{FF2B5EF4-FFF2-40B4-BE49-F238E27FC236}">
                  <a16:creationId xmlns:a16="http://schemas.microsoft.com/office/drawing/2014/main" id="{927B4329-8E68-F419-DC6F-244D855C054D}"/>
                </a:ext>
              </a:extLst>
            </p:cNvPr>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540;p40">
              <a:extLst>
                <a:ext uri="{FF2B5EF4-FFF2-40B4-BE49-F238E27FC236}">
                  <a16:creationId xmlns:a16="http://schemas.microsoft.com/office/drawing/2014/main" id="{CE58FFB7-39C2-8249-3EA9-6EF8B4BD86A7}"/>
                </a:ext>
              </a:extLst>
            </p:cNvPr>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541;p40">
              <a:extLst>
                <a:ext uri="{FF2B5EF4-FFF2-40B4-BE49-F238E27FC236}">
                  <a16:creationId xmlns:a16="http://schemas.microsoft.com/office/drawing/2014/main" id="{16BC116F-FAF9-B9CE-80DD-BB53F23DC30C}"/>
                </a:ext>
              </a:extLst>
            </p:cNvPr>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42;p40">
              <a:extLst>
                <a:ext uri="{FF2B5EF4-FFF2-40B4-BE49-F238E27FC236}">
                  <a16:creationId xmlns:a16="http://schemas.microsoft.com/office/drawing/2014/main" id="{631E8353-A719-C4EE-E2BC-51D03E78D49B}"/>
                </a:ext>
              </a:extLst>
            </p:cNvPr>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543;p40">
              <a:extLst>
                <a:ext uri="{FF2B5EF4-FFF2-40B4-BE49-F238E27FC236}">
                  <a16:creationId xmlns:a16="http://schemas.microsoft.com/office/drawing/2014/main" id="{1CE77783-4284-94E5-FCDE-D86324458F55}"/>
                </a:ext>
              </a:extLst>
            </p:cNvPr>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2544;p40">
              <a:extLst>
                <a:ext uri="{FF2B5EF4-FFF2-40B4-BE49-F238E27FC236}">
                  <a16:creationId xmlns:a16="http://schemas.microsoft.com/office/drawing/2014/main" id="{50D524DF-3C6E-1795-E87A-1C8C6845D30B}"/>
                </a:ext>
              </a:extLst>
            </p:cNvPr>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8" name="Google Shape;2545;p40">
              <a:extLst>
                <a:ext uri="{FF2B5EF4-FFF2-40B4-BE49-F238E27FC236}">
                  <a16:creationId xmlns:a16="http://schemas.microsoft.com/office/drawing/2014/main" id="{F9388099-7EA8-023D-63BC-D37B4BE11759}"/>
                </a:ext>
              </a:extLst>
            </p:cNvPr>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9" name="Google Shape;2546;p40">
              <a:extLst>
                <a:ext uri="{FF2B5EF4-FFF2-40B4-BE49-F238E27FC236}">
                  <a16:creationId xmlns:a16="http://schemas.microsoft.com/office/drawing/2014/main" id="{92FF5711-594C-BD46-4BA2-2B5229976903}"/>
                </a:ext>
              </a:extLst>
            </p:cNvPr>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0" name="Google Shape;2547;p40">
              <a:extLst>
                <a:ext uri="{FF2B5EF4-FFF2-40B4-BE49-F238E27FC236}">
                  <a16:creationId xmlns:a16="http://schemas.microsoft.com/office/drawing/2014/main" id="{1B4FF1D0-3CFC-46CD-2FBF-6A21F8030712}"/>
                </a:ext>
              </a:extLst>
            </p:cNvPr>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1" name="Google Shape;2548;p40">
              <a:extLst>
                <a:ext uri="{FF2B5EF4-FFF2-40B4-BE49-F238E27FC236}">
                  <a16:creationId xmlns:a16="http://schemas.microsoft.com/office/drawing/2014/main" id="{7E948D5D-2B38-01FD-C207-92252E490A79}"/>
                </a:ext>
              </a:extLst>
            </p:cNvPr>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2" name="Google Shape;2549;p40">
              <a:extLst>
                <a:ext uri="{FF2B5EF4-FFF2-40B4-BE49-F238E27FC236}">
                  <a16:creationId xmlns:a16="http://schemas.microsoft.com/office/drawing/2014/main" id="{2BABEAC9-8D9F-611E-23EC-5C5A5B65D0E4}"/>
                </a:ext>
              </a:extLst>
            </p:cNvPr>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3" name="Google Shape;2550;p40">
              <a:extLst>
                <a:ext uri="{FF2B5EF4-FFF2-40B4-BE49-F238E27FC236}">
                  <a16:creationId xmlns:a16="http://schemas.microsoft.com/office/drawing/2014/main" id="{23C9BB4C-C10A-165F-42C0-482B15FA57D0}"/>
                </a:ext>
              </a:extLst>
            </p:cNvPr>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4" name="Google Shape;2551;p40">
              <a:extLst>
                <a:ext uri="{FF2B5EF4-FFF2-40B4-BE49-F238E27FC236}">
                  <a16:creationId xmlns:a16="http://schemas.microsoft.com/office/drawing/2014/main" id="{D2C3083C-BC63-DFD5-DBF7-EEA2EBB0E041}"/>
                </a:ext>
              </a:extLst>
            </p:cNvPr>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5" name="Google Shape;2552;p40">
              <a:extLst>
                <a:ext uri="{FF2B5EF4-FFF2-40B4-BE49-F238E27FC236}">
                  <a16:creationId xmlns:a16="http://schemas.microsoft.com/office/drawing/2014/main" id="{057B0099-91D6-C5D8-2FC6-F2F2022F47D1}"/>
                </a:ext>
              </a:extLst>
            </p:cNvPr>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6" name="Google Shape;2553;p40">
              <a:extLst>
                <a:ext uri="{FF2B5EF4-FFF2-40B4-BE49-F238E27FC236}">
                  <a16:creationId xmlns:a16="http://schemas.microsoft.com/office/drawing/2014/main" id="{D3FE8093-E669-B73B-4A8C-FAC899C40024}"/>
                </a:ext>
              </a:extLst>
            </p:cNvPr>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7" name="Google Shape;2554;p40">
              <a:extLst>
                <a:ext uri="{FF2B5EF4-FFF2-40B4-BE49-F238E27FC236}">
                  <a16:creationId xmlns:a16="http://schemas.microsoft.com/office/drawing/2014/main" id="{72320CA2-6A1F-DAB8-A8F0-58029C680CF4}"/>
                </a:ext>
              </a:extLst>
            </p:cNvPr>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8" name="Google Shape;2555;p40">
              <a:extLst>
                <a:ext uri="{FF2B5EF4-FFF2-40B4-BE49-F238E27FC236}">
                  <a16:creationId xmlns:a16="http://schemas.microsoft.com/office/drawing/2014/main" id="{D19632C2-F0F1-035B-C084-3AE87795DD5E}"/>
                </a:ext>
              </a:extLst>
            </p:cNvPr>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9" name="Google Shape;2556;p40">
              <a:extLst>
                <a:ext uri="{FF2B5EF4-FFF2-40B4-BE49-F238E27FC236}">
                  <a16:creationId xmlns:a16="http://schemas.microsoft.com/office/drawing/2014/main" id="{23A5E21E-51D8-8C9B-2CE3-2DC416D24225}"/>
                </a:ext>
              </a:extLst>
            </p:cNvPr>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0" name="Google Shape;2557;p40">
              <a:extLst>
                <a:ext uri="{FF2B5EF4-FFF2-40B4-BE49-F238E27FC236}">
                  <a16:creationId xmlns:a16="http://schemas.microsoft.com/office/drawing/2014/main" id="{36E5CF79-300D-EB3B-7F92-CF5FEBBA9794}"/>
                </a:ext>
              </a:extLst>
            </p:cNvPr>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1" name="Google Shape;2558;p40">
              <a:extLst>
                <a:ext uri="{FF2B5EF4-FFF2-40B4-BE49-F238E27FC236}">
                  <a16:creationId xmlns:a16="http://schemas.microsoft.com/office/drawing/2014/main" id="{A143CB78-49BB-66C0-481D-18780858BA14}"/>
                </a:ext>
              </a:extLst>
            </p:cNvPr>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62" name="Google Shape;2559;p40">
            <a:extLst>
              <a:ext uri="{FF2B5EF4-FFF2-40B4-BE49-F238E27FC236}">
                <a16:creationId xmlns:a16="http://schemas.microsoft.com/office/drawing/2014/main" id="{5D435759-B340-264A-8306-2813243E3389}"/>
              </a:ext>
            </a:extLst>
          </p:cNvPr>
          <p:cNvGrpSpPr/>
          <p:nvPr/>
        </p:nvGrpSpPr>
        <p:grpSpPr>
          <a:xfrm rot="20536199" flipH="1">
            <a:off x="2123704" y="1520221"/>
            <a:ext cx="1431288" cy="1558693"/>
            <a:chOff x="3056825" y="-2290075"/>
            <a:chExt cx="1465250" cy="1680325"/>
          </a:xfrm>
        </p:grpSpPr>
        <p:sp>
          <p:nvSpPr>
            <p:cNvPr id="463" name="Google Shape;2560;p40">
              <a:extLst>
                <a:ext uri="{FF2B5EF4-FFF2-40B4-BE49-F238E27FC236}">
                  <a16:creationId xmlns:a16="http://schemas.microsoft.com/office/drawing/2014/main" id="{0511DEEA-D620-7595-81F9-B78DC77376D4}"/>
                </a:ext>
              </a:extLst>
            </p:cNvPr>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4" name="Google Shape;2561;p40">
              <a:extLst>
                <a:ext uri="{FF2B5EF4-FFF2-40B4-BE49-F238E27FC236}">
                  <a16:creationId xmlns:a16="http://schemas.microsoft.com/office/drawing/2014/main" id="{66FE5418-A1FF-4B5D-EE88-B45C05A58655}"/>
                </a:ext>
              </a:extLst>
            </p:cNvPr>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5" name="Google Shape;2562;p40">
              <a:extLst>
                <a:ext uri="{FF2B5EF4-FFF2-40B4-BE49-F238E27FC236}">
                  <a16:creationId xmlns:a16="http://schemas.microsoft.com/office/drawing/2014/main" id="{1F7BF219-07E8-E7CF-3296-4DB3B34F9521}"/>
                </a:ext>
              </a:extLst>
            </p:cNvPr>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6" name="Google Shape;2563;p40">
              <a:extLst>
                <a:ext uri="{FF2B5EF4-FFF2-40B4-BE49-F238E27FC236}">
                  <a16:creationId xmlns:a16="http://schemas.microsoft.com/office/drawing/2014/main" id="{96C93945-2879-5963-4E29-532E85376150}"/>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7" name="Google Shape;2564;p40">
              <a:extLst>
                <a:ext uri="{FF2B5EF4-FFF2-40B4-BE49-F238E27FC236}">
                  <a16:creationId xmlns:a16="http://schemas.microsoft.com/office/drawing/2014/main" id="{F727450A-7627-441A-FA30-501932C26769}"/>
                </a:ext>
              </a:extLst>
            </p:cNvPr>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8" name="Google Shape;2565;p40">
              <a:extLst>
                <a:ext uri="{FF2B5EF4-FFF2-40B4-BE49-F238E27FC236}">
                  <a16:creationId xmlns:a16="http://schemas.microsoft.com/office/drawing/2014/main" id="{A6D35F24-94A2-5ADB-A853-355849A529B4}"/>
                </a:ext>
              </a:extLst>
            </p:cNvPr>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9" name="Google Shape;2566;p40">
              <a:extLst>
                <a:ext uri="{FF2B5EF4-FFF2-40B4-BE49-F238E27FC236}">
                  <a16:creationId xmlns:a16="http://schemas.microsoft.com/office/drawing/2014/main" id="{7606E842-B8F6-BD65-0581-7AAB58440489}"/>
                </a:ext>
              </a:extLst>
            </p:cNvPr>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0" name="Google Shape;2567;p40">
              <a:extLst>
                <a:ext uri="{FF2B5EF4-FFF2-40B4-BE49-F238E27FC236}">
                  <a16:creationId xmlns:a16="http://schemas.microsoft.com/office/drawing/2014/main" id="{32AEE9BA-A872-9E05-7FD0-10F5E3DFCC39}"/>
                </a:ext>
              </a:extLst>
            </p:cNvPr>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1" name="Google Shape;2568;p40">
              <a:extLst>
                <a:ext uri="{FF2B5EF4-FFF2-40B4-BE49-F238E27FC236}">
                  <a16:creationId xmlns:a16="http://schemas.microsoft.com/office/drawing/2014/main" id="{8A169CB9-B9F0-51AD-5A51-AF98DA4D91AE}"/>
                </a:ext>
              </a:extLst>
            </p:cNvPr>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2" name="Google Shape;2569;p40">
              <a:extLst>
                <a:ext uri="{FF2B5EF4-FFF2-40B4-BE49-F238E27FC236}">
                  <a16:creationId xmlns:a16="http://schemas.microsoft.com/office/drawing/2014/main" id="{58B9FDE5-F878-2AB9-C7A4-D45DE309A4F9}"/>
                </a:ext>
              </a:extLst>
            </p:cNvPr>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3" name="Google Shape;2570;p40">
              <a:extLst>
                <a:ext uri="{FF2B5EF4-FFF2-40B4-BE49-F238E27FC236}">
                  <a16:creationId xmlns:a16="http://schemas.microsoft.com/office/drawing/2014/main" id="{1EE6E37A-70ED-63BD-32FC-FDEC1172C294}"/>
                </a:ext>
              </a:extLst>
            </p:cNvPr>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4" name="Google Shape;2571;p40">
              <a:extLst>
                <a:ext uri="{FF2B5EF4-FFF2-40B4-BE49-F238E27FC236}">
                  <a16:creationId xmlns:a16="http://schemas.microsoft.com/office/drawing/2014/main" id="{70B15DB5-5FED-07D2-BB19-9EAD6CD6BE22}"/>
                </a:ext>
              </a:extLst>
            </p:cNvPr>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5" name="Google Shape;2572;p40">
              <a:extLst>
                <a:ext uri="{FF2B5EF4-FFF2-40B4-BE49-F238E27FC236}">
                  <a16:creationId xmlns:a16="http://schemas.microsoft.com/office/drawing/2014/main" id="{733D87C1-25F6-321D-07A7-E3204DEE50AC}"/>
                </a:ext>
              </a:extLst>
            </p:cNvPr>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6" name="Google Shape;2573;p40">
              <a:extLst>
                <a:ext uri="{FF2B5EF4-FFF2-40B4-BE49-F238E27FC236}">
                  <a16:creationId xmlns:a16="http://schemas.microsoft.com/office/drawing/2014/main" id="{EE32F6EF-77D6-FB8C-2865-5B80A67A1DA7}"/>
                </a:ext>
              </a:extLst>
            </p:cNvPr>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7" name="Google Shape;2574;p40">
              <a:extLst>
                <a:ext uri="{FF2B5EF4-FFF2-40B4-BE49-F238E27FC236}">
                  <a16:creationId xmlns:a16="http://schemas.microsoft.com/office/drawing/2014/main" id="{6ED36AED-36B5-BD13-350F-BBA25C23A164}"/>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78" name="Google Shape;2575;p40">
            <a:extLst>
              <a:ext uri="{FF2B5EF4-FFF2-40B4-BE49-F238E27FC236}">
                <a16:creationId xmlns:a16="http://schemas.microsoft.com/office/drawing/2014/main" id="{2D3E192B-59DB-C0A0-E425-79E6280BA1C6}"/>
              </a:ext>
            </a:extLst>
          </p:cNvPr>
          <p:cNvGrpSpPr/>
          <p:nvPr/>
        </p:nvGrpSpPr>
        <p:grpSpPr>
          <a:xfrm>
            <a:off x="710696" y="1887938"/>
            <a:ext cx="7497998" cy="3327925"/>
            <a:chOff x="420666" y="1103443"/>
            <a:chExt cx="8227109" cy="3464629"/>
          </a:xfrm>
        </p:grpSpPr>
        <p:grpSp>
          <p:nvGrpSpPr>
            <p:cNvPr id="479" name="Google Shape;2576;p40">
              <a:extLst>
                <a:ext uri="{FF2B5EF4-FFF2-40B4-BE49-F238E27FC236}">
                  <a16:creationId xmlns:a16="http://schemas.microsoft.com/office/drawing/2014/main" id="{04299D2F-0D7F-469D-6DE3-0C2F9EB8E3FC}"/>
                </a:ext>
              </a:extLst>
            </p:cNvPr>
            <p:cNvGrpSpPr/>
            <p:nvPr/>
          </p:nvGrpSpPr>
          <p:grpSpPr>
            <a:xfrm>
              <a:off x="7297181" y="2942147"/>
              <a:ext cx="802830" cy="1583248"/>
              <a:chOff x="7224150" y="2889425"/>
              <a:chExt cx="717325" cy="1414625"/>
            </a:xfrm>
          </p:grpSpPr>
          <p:sp>
            <p:nvSpPr>
              <p:cNvPr id="634" name="Google Shape;2577;p40">
                <a:extLst>
                  <a:ext uri="{FF2B5EF4-FFF2-40B4-BE49-F238E27FC236}">
                    <a16:creationId xmlns:a16="http://schemas.microsoft.com/office/drawing/2014/main" id="{7E9ECC9A-77B9-C6BA-22DC-FB7CC0B5C8A6}"/>
                  </a:ext>
                </a:extLst>
              </p:cNvPr>
              <p:cNvSpPr/>
              <p:nvPr/>
            </p:nvSpPr>
            <p:spPr>
              <a:xfrm>
                <a:off x="7409050" y="3603300"/>
                <a:ext cx="532425" cy="700750"/>
              </a:xfrm>
              <a:custGeom>
                <a:avLst/>
                <a:gdLst/>
                <a:ahLst/>
                <a:cxnLst/>
                <a:rect l="l" t="t" r="r" b="b"/>
                <a:pathLst>
                  <a:path w="21297" h="28030" extrusionOk="0">
                    <a:moveTo>
                      <a:pt x="12645" y="0"/>
                    </a:moveTo>
                    <a:cubicBezTo>
                      <a:pt x="8628" y="411"/>
                      <a:pt x="4611" y="799"/>
                      <a:pt x="594" y="1210"/>
                    </a:cubicBezTo>
                    <a:cubicBezTo>
                      <a:pt x="388" y="10157"/>
                      <a:pt x="206" y="19082"/>
                      <a:pt x="0" y="28029"/>
                    </a:cubicBezTo>
                    <a:lnTo>
                      <a:pt x="21296" y="27961"/>
                    </a:lnTo>
                    <a:cubicBezTo>
                      <a:pt x="18420" y="18648"/>
                      <a:pt x="15521" y="9313"/>
                      <a:pt x="12645"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5" name="Google Shape;2578;p40">
                <a:extLst>
                  <a:ext uri="{FF2B5EF4-FFF2-40B4-BE49-F238E27FC236}">
                    <a16:creationId xmlns:a16="http://schemas.microsoft.com/office/drawing/2014/main" id="{0C072585-36EA-3A9D-231A-72FD23EFA5A9}"/>
                  </a:ext>
                </a:extLst>
              </p:cNvPr>
              <p:cNvSpPr/>
              <p:nvPr/>
            </p:nvSpPr>
            <p:spPr>
              <a:xfrm>
                <a:off x="7224150" y="2894000"/>
                <a:ext cx="666525" cy="848225"/>
              </a:xfrm>
              <a:custGeom>
                <a:avLst/>
                <a:gdLst/>
                <a:ahLst/>
                <a:cxnLst/>
                <a:rect l="l" t="t" r="r" b="b"/>
                <a:pathLst>
                  <a:path w="26661" h="33929" extrusionOk="0">
                    <a:moveTo>
                      <a:pt x="6917" y="0"/>
                    </a:moveTo>
                    <a:cubicBezTo>
                      <a:pt x="5388" y="2511"/>
                      <a:pt x="3767" y="5729"/>
                      <a:pt x="2512" y="9633"/>
                    </a:cubicBezTo>
                    <a:cubicBezTo>
                      <a:pt x="1" y="17370"/>
                      <a:pt x="115" y="24218"/>
                      <a:pt x="571" y="28555"/>
                    </a:cubicBezTo>
                    <a:cubicBezTo>
                      <a:pt x="1316" y="29221"/>
                      <a:pt x="6792" y="33928"/>
                      <a:pt x="14165" y="33928"/>
                    </a:cubicBezTo>
                    <a:cubicBezTo>
                      <a:pt x="15377" y="33928"/>
                      <a:pt x="16640" y="33801"/>
                      <a:pt x="17942" y="33508"/>
                    </a:cubicBezTo>
                    <a:cubicBezTo>
                      <a:pt x="22278" y="32526"/>
                      <a:pt x="25223" y="30084"/>
                      <a:pt x="26661" y="28669"/>
                    </a:cubicBezTo>
                    <a:cubicBezTo>
                      <a:pt x="24766" y="19676"/>
                      <a:pt x="22849" y="10660"/>
                      <a:pt x="20932" y="1644"/>
                    </a:cubicBezTo>
                    <a:cubicBezTo>
                      <a:pt x="16252" y="1096"/>
                      <a:pt x="11596" y="548"/>
                      <a:pt x="6917"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6" name="Google Shape;2579;p40">
                <a:extLst>
                  <a:ext uri="{FF2B5EF4-FFF2-40B4-BE49-F238E27FC236}">
                    <a16:creationId xmlns:a16="http://schemas.microsoft.com/office/drawing/2014/main" id="{7EE54401-5691-D670-601F-68E5E28D9888}"/>
                  </a:ext>
                </a:extLst>
              </p:cNvPr>
              <p:cNvSpPr/>
              <p:nvPr/>
            </p:nvSpPr>
            <p:spPr>
              <a:xfrm>
                <a:off x="7224150" y="2942500"/>
                <a:ext cx="152400" cy="675075"/>
              </a:xfrm>
              <a:custGeom>
                <a:avLst/>
                <a:gdLst/>
                <a:ahLst/>
                <a:cxnLst/>
                <a:rect l="l" t="t" r="r" b="b"/>
                <a:pathLst>
                  <a:path w="6096" h="27003" extrusionOk="0">
                    <a:moveTo>
                      <a:pt x="6095" y="0"/>
                    </a:moveTo>
                    <a:cubicBezTo>
                      <a:pt x="5981" y="23"/>
                      <a:pt x="5867" y="23"/>
                      <a:pt x="5776" y="46"/>
                    </a:cubicBezTo>
                    <a:cubicBezTo>
                      <a:pt x="4612" y="2192"/>
                      <a:pt x="3447" y="4748"/>
                      <a:pt x="2512" y="7693"/>
                    </a:cubicBezTo>
                    <a:cubicBezTo>
                      <a:pt x="1" y="15430"/>
                      <a:pt x="115" y="22278"/>
                      <a:pt x="571" y="26615"/>
                    </a:cubicBezTo>
                    <a:cubicBezTo>
                      <a:pt x="663" y="26706"/>
                      <a:pt x="823" y="26843"/>
                      <a:pt x="1028" y="27003"/>
                    </a:cubicBezTo>
                    <a:cubicBezTo>
                      <a:pt x="1233" y="26980"/>
                      <a:pt x="1462" y="26934"/>
                      <a:pt x="1667" y="26911"/>
                    </a:cubicBezTo>
                    <a:cubicBezTo>
                      <a:pt x="1233" y="23625"/>
                      <a:pt x="1005" y="19037"/>
                      <a:pt x="1804" y="13696"/>
                    </a:cubicBezTo>
                    <a:cubicBezTo>
                      <a:pt x="2694" y="7807"/>
                      <a:pt x="4543" y="3150"/>
                      <a:pt x="6095"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7" name="Google Shape;2580;p40">
                <a:extLst>
                  <a:ext uri="{FF2B5EF4-FFF2-40B4-BE49-F238E27FC236}">
                    <a16:creationId xmlns:a16="http://schemas.microsoft.com/office/drawing/2014/main" id="{15B22510-0F99-9FA6-6A52-94076D45A6DA}"/>
                  </a:ext>
                </a:extLst>
              </p:cNvPr>
              <p:cNvSpPr/>
              <p:nvPr/>
            </p:nvSpPr>
            <p:spPr>
              <a:xfrm>
                <a:off x="7257250" y="3068025"/>
                <a:ext cx="633425" cy="674025"/>
              </a:xfrm>
              <a:custGeom>
                <a:avLst/>
                <a:gdLst/>
                <a:ahLst/>
                <a:cxnLst/>
                <a:rect l="l" t="t" r="r" b="b"/>
                <a:pathLst>
                  <a:path w="25337" h="26961" extrusionOk="0">
                    <a:moveTo>
                      <a:pt x="18261" y="1"/>
                    </a:moveTo>
                    <a:cubicBezTo>
                      <a:pt x="15453" y="5639"/>
                      <a:pt x="12281" y="8583"/>
                      <a:pt x="10386" y="10044"/>
                    </a:cubicBezTo>
                    <a:cubicBezTo>
                      <a:pt x="9313" y="10866"/>
                      <a:pt x="7853" y="11824"/>
                      <a:pt x="7465" y="12076"/>
                    </a:cubicBezTo>
                    <a:cubicBezTo>
                      <a:pt x="4497" y="14038"/>
                      <a:pt x="1872" y="15362"/>
                      <a:pt x="1" y="16230"/>
                    </a:cubicBezTo>
                    <a:cubicBezTo>
                      <a:pt x="297" y="16892"/>
                      <a:pt x="800" y="17759"/>
                      <a:pt x="1690" y="18398"/>
                    </a:cubicBezTo>
                    <a:cubicBezTo>
                      <a:pt x="3219" y="19494"/>
                      <a:pt x="4840" y="19220"/>
                      <a:pt x="4931" y="19654"/>
                    </a:cubicBezTo>
                    <a:cubicBezTo>
                      <a:pt x="4999" y="19996"/>
                      <a:pt x="4155" y="20612"/>
                      <a:pt x="343" y="21890"/>
                    </a:cubicBezTo>
                    <a:cubicBezTo>
                      <a:pt x="800" y="22461"/>
                      <a:pt x="1302" y="22986"/>
                      <a:pt x="1804" y="23488"/>
                    </a:cubicBezTo>
                    <a:cubicBezTo>
                      <a:pt x="4221" y="25051"/>
                      <a:pt x="8156" y="26961"/>
                      <a:pt x="12862" y="26961"/>
                    </a:cubicBezTo>
                    <a:cubicBezTo>
                      <a:pt x="14067" y="26961"/>
                      <a:pt x="15324" y="26835"/>
                      <a:pt x="16618" y="26547"/>
                    </a:cubicBezTo>
                    <a:cubicBezTo>
                      <a:pt x="20954" y="25565"/>
                      <a:pt x="23899" y="23123"/>
                      <a:pt x="25337" y="21708"/>
                    </a:cubicBezTo>
                    <a:cubicBezTo>
                      <a:pt x="23899" y="14883"/>
                      <a:pt x="22438" y="8058"/>
                      <a:pt x="21000" y="1234"/>
                    </a:cubicBezTo>
                    <a:cubicBezTo>
                      <a:pt x="20087" y="823"/>
                      <a:pt x="19174" y="412"/>
                      <a:pt x="1826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8" name="Google Shape;2581;p40">
                <a:extLst>
                  <a:ext uri="{FF2B5EF4-FFF2-40B4-BE49-F238E27FC236}">
                    <a16:creationId xmlns:a16="http://schemas.microsoft.com/office/drawing/2014/main" id="{24A52A98-B14E-1C55-CA4C-07D00814A4C1}"/>
                  </a:ext>
                </a:extLst>
              </p:cNvPr>
              <p:cNvSpPr/>
              <p:nvPr/>
            </p:nvSpPr>
            <p:spPr>
              <a:xfrm>
                <a:off x="7322875" y="2895700"/>
                <a:ext cx="307025" cy="237050"/>
              </a:xfrm>
              <a:custGeom>
                <a:avLst/>
                <a:gdLst/>
                <a:ahLst/>
                <a:cxnLst/>
                <a:rect l="l" t="t" r="r" b="b"/>
                <a:pathLst>
                  <a:path w="12281" h="9482" extrusionOk="0">
                    <a:moveTo>
                      <a:pt x="3676" y="1"/>
                    </a:moveTo>
                    <a:cubicBezTo>
                      <a:pt x="3128" y="412"/>
                      <a:pt x="2603" y="891"/>
                      <a:pt x="2123" y="1393"/>
                    </a:cubicBezTo>
                    <a:cubicBezTo>
                      <a:pt x="1393" y="2671"/>
                      <a:pt x="663" y="4132"/>
                      <a:pt x="1" y="5730"/>
                    </a:cubicBezTo>
                    <a:cubicBezTo>
                      <a:pt x="245" y="6061"/>
                      <a:pt x="649" y="6273"/>
                      <a:pt x="1070" y="6273"/>
                    </a:cubicBezTo>
                    <a:cubicBezTo>
                      <a:pt x="1200" y="6273"/>
                      <a:pt x="1332" y="6252"/>
                      <a:pt x="1461" y="6209"/>
                    </a:cubicBezTo>
                    <a:cubicBezTo>
                      <a:pt x="2192" y="6027"/>
                      <a:pt x="2945" y="5844"/>
                      <a:pt x="3698" y="5639"/>
                    </a:cubicBezTo>
                    <a:cubicBezTo>
                      <a:pt x="4429" y="6506"/>
                      <a:pt x="5182" y="7373"/>
                      <a:pt x="5935" y="8241"/>
                    </a:cubicBezTo>
                    <a:cubicBezTo>
                      <a:pt x="5935" y="8241"/>
                      <a:pt x="6255" y="8606"/>
                      <a:pt x="6255" y="8606"/>
                    </a:cubicBezTo>
                    <a:cubicBezTo>
                      <a:pt x="6683" y="9185"/>
                      <a:pt x="7353" y="9482"/>
                      <a:pt x="8016" y="9482"/>
                    </a:cubicBezTo>
                    <a:cubicBezTo>
                      <a:pt x="8659" y="9482"/>
                      <a:pt x="9297" y="9202"/>
                      <a:pt x="9701" y="8629"/>
                    </a:cubicBezTo>
                    <a:cubicBezTo>
                      <a:pt x="11413" y="6506"/>
                      <a:pt x="12281" y="3721"/>
                      <a:pt x="12052" y="1005"/>
                    </a:cubicBezTo>
                    <a:cubicBezTo>
                      <a:pt x="9268" y="663"/>
                      <a:pt x="6460" y="343"/>
                      <a:pt x="367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9" name="Google Shape;2582;p40">
                <a:extLst>
                  <a:ext uri="{FF2B5EF4-FFF2-40B4-BE49-F238E27FC236}">
                    <a16:creationId xmlns:a16="http://schemas.microsoft.com/office/drawing/2014/main" id="{68E6B72F-8B1B-B798-6103-994685137BE6}"/>
                  </a:ext>
                </a:extLst>
              </p:cNvPr>
              <p:cNvSpPr/>
              <p:nvPr/>
            </p:nvSpPr>
            <p:spPr>
              <a:xfrm>
                <a:off x="7284650" y="2964750"/>
                <a:ext cx="155800" cy="632275"/>
              </a:xfrm>
              <a:custGeom>
                <a:avLst/>
                <a:gdLst/>
                <a:ahLst/>
                <a:cxnLst/>
                <a:rect l="l" t="t" r="r" b="b"/>
                <a:pathLst>
                  <a:path w="6232" h="25291" extrusionOk="0">
                    <a:moveTo>
                      <a:pt x="6232" y="1"/>
                    </a:moveTo>
                    <a:cubicBezTo>
                      <a:pt x="1872" y="7601"/>
                      <a:pt x="0" y="16595"/>
                      <a:pt x="913" y="25291"/>
                    </a:cubicBezTo>
                    <a:cubicBezTo>
                      <a:pt x="868" y="24218"/>
                      <a:pt x="845" y="23123"/>
                      <a:pt x="868" y="22027"/>
                    </a:cubicBezTo>
                    <a:cubicBezTo>
                      <a:pt x="982" y="14403"/>
                      <a:pt x="2853" y="6848"/>
                      <a:pt x="6232"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2583;p40">
                <a:extLst>
                  <a:ext uri="{FF2B5EF4-FFF2-40B4-BE49-F238E27FC236}">
                    <a16:creationId xmlns:a16="http://schemas.microsoft.com/office/drawing/2014/main" id="{1758D225-1E7F-CDB7-583C-BEEFB7A3F165}"/>
                  </a:ext>
                </a:extLst>
              </p:cNvPr>
              <p:cNvSpPr/>
              <p:nvPr/>
            </p:nvSpPr>
            <p:spPr>
              <a:xfrm>
                <a:off x="7338975" y="2889425"/>
                <a:ext cx="270950" cy="210625"/>
              </a:xfrm>
              <a:custGeom>
                <a:avLst/>
                <a:gdLst/>
                <a:ahLst/>
                <a:cxnLst/>
                <a:rect l="l" t="t" r="r" b="b"/>
                <a:pathLst>
                  <a:path w="10838" h="8425" extrusionOk="0">
                    <a:moveTo>
                      <a:pt x="3374" y="1"/>
                    </a:moveTo>
                    <a:cubicBezTo>
                      <a:pt x="2118" y="1302"/>
                      <a:pt x="1114" y="2785"/>
                      <a:pt x="361" y="4360"/>
                    </a:cubicBezTo>
                    <a:cubicBezTo>
                      <a:pt x="247" y="4611"/>
                      <a:pt x="64" y="4931"/>
                      <a:pt x="19" y="5182"/>
                    </a:cubicBezTo>
                    <a:cubicBezTo>
                      <a:pt x="1" y="5395"/>
                      <a:pt x="162" y="5539"/>
                      <a:pt x="353" y="5539"/>
                    </a:cubicBezTo>
                    <a:cubicBezTo>
                      <a:pt x="408" y="5539"/>
                      <a:pt x="465" y="5527"/>
                      <a:pt x="521" y="5502"/>
                    </a:cubicBezTo>
                    <a:cubicBezTo>
                      <a:pt x="1479" y="5159"/>
                      <a:pt x="2461" y="4840"/>
                      <a:pt x="3420" y="4543"/>
                    </a:cubicBezTo>
                    <a:lnTo>
                      <a:pt x="3693" y="4817"/>
                    </a:lnTo>
                    <a:cubicBezTo>
                      <a:pt x="4675" y="5867"/>
                      <a:pt x="5634" y="6917"/>
                      <a:pt x="6592" y="7989"/>
                    </a:cubicBezTo>
                    <a:cubicBezTo>
                      <a:pt x="6780" y="8265"/>
                      <a:pt x="7079" y="8424"/>
                      <a:pt x="7374" y="8424"/>
                    </a:cubicBezTo>
                    <a:cubicBezTo>
                      <a:pt x="7616" y="8424"/>
                      <a:pt x="7855" y="8317"/>
                      <a:pt x="8030" y="8081"/>
                    </a:cubicBezTo>
                    <a:cubicBezTo>
                      <a:pt x="9570" y="6173"/>
                      <a:pt x="10429" y="3791"/>
                      <a:pt x="10414" y="1346"/>
                    </a:cubicBezTo>
                    <a:lnTo>
                      <a:pt x="10414" y="1346"/>
                    </a:lnTo>
                    <a:cubicBezTo>
                      <a:pt x="10555" y="1370"/>
                      <a:pt x="10696" y="1393"/>
                      <a:pt x="10838" y="1416"/>
                    </a:cubicBezTo>
                    <a:lnTo>
                      <a:pt x="10404" y="959"/>
                    </a:lnTo>
                    <a:lnTo>
                      <a:pt x="10404" y="959"/>
                    </a:lnTo>
                    <a:cubicBezTo>
                      <a:pt x="10410" y="1088"/>
                      <a:pt x="10413" y="1217"/>
                      <a:pt x="10414" y="1346"/>
                    </a:cubicBezTo>
                    <a:lnTo>
                      <a:pt x="10414" y="1346"/>
                    </a:lnTo>
                    <a:cubicBezTo>
                      <a:pt x="8033" y="951"/>
                      <a:pt x="5744" y="496"/>
                      <a:pt x="3374"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0" name="Google Shape;2584;p40">
              <a:extLst>
                <a:ext uri="{FF2B5EF4-FFF2-40B4-BE49-F238E27FC236}">
                  <a16:creationId xmlns:a16="http://schemas.microsoft.com/office/drawing/2014/main" id="{72CF5DBE-1D41-2D69-1A78-9DDA60BD9A2A}"/>
                </a:ext>
              </a:extLst>
            </p:cNvPr>
            <p:cNvGrpSpPr/>
            <p:nvPr/>
          </p:nvGrpSpPr>
          <p:grpSpPr>
            <a:xfrm>
              <a:off x="420666" y="1978432"/>
              <a:ext cx="1668196" cy="2532917"/>
              <a:chOff x="639925" y="2028350"/>
              <a:chExt cx="1490525" cy="2263150"/>
            </a:xfrm>
          </p:grpSpPr>
          <p:sp>
            <p:nvSpPr>
              <p:cNvPr id="626" name="Google Shape;2585;p40">
                <a:extLst>
                  <a:ext uri="{FF2B5EF4-FFF2-40B4-BE49-F238E27FC236}">
                    <a16:creationId xmlns:a16="http://schemas.microsoft.com/office/drawing/2014/main" id="{E5F5919E-BD7F-80ED-E562-FC69B3C4954C}"/>
                  </a:ext>
                </a:extLst>
              </p:cNvPr>
              <p:cNvSpPr/>
              <p:nvPr/>
            </p:nvSpPr>
            <p:spPr>
              <a:xfrm>
                <a:off x="639925" y="2028350"/>
                <a:ext cx="1313625" cy="1950700"/>
              </a:xfrm>
              <a:custGeom>
                <a:avLst/>
                <a:gdLst/>
                <a:ahLst/>
                <a:cxnLst/>
                <a:rect l="l" t="t" r="r" b="b"/>
                <a:pathLst>
                  <a:path w="52545" h="78028" extrusionOk="0">
                    <a:moveTo>
                      <a:pt x="29240" y="0"/>
                    </a:moveTo>
                    <a:cubicBezTo>
                      <a:pt x="27619" y="0"/>
                      <a:pt x="25885" y="206"/>
                      <a:pt x="24104" y="708"/>
                    </a:cubicBezTo>
                    <a:cubicBezTo>
                      <a:pt x="15362" y="3150"/>
                      <a:pt x="11276" y="11093"/>
                      <a:pt x="9793" y="13924"/>
                    </a:cubicBezTo>
                    <a:cubicBezTo>
                      <a:pt x="4452" y="24264"/>
                      <a:pt x="9633" y="28760"/>
                      <a:pt x="4223" y="42273"/>
                    </a:cubicBezTo>
                    <a:cubicBezTo>
                      <a:pt x="3493" y="44053"/>
                      <a:pt x="1850" y="47865"/>
                      <a:pt x="1005" y="53320"/>
                    </a:cubicBezTo>
                    <a:cubicBezTo>
                      <a:pt x="434" y="56881"/>
                      <a:pt x="1" y="59757"/>
                      <a:pt x="754" y="63044"/>
                    </a:cubicBezTo>
                    <a:cubicBezTo>
                      <a:pt x="2557" y="70759"/>
                      <a:pt x="9724" y="74867"/>
                      <a:pt x="10706" y="75392"/>
                    </a:cubicBezTo>
                    <a:cubicBezTo>
                      <a:pt x="14491" y="77374"/>
                      <a:pt x="18315" y="78028"/>
                      <a:pt x="21709" y="78028"/>
                    </a:cubicBezTo>
                    <a:cubicBezTo>
                      <a:pt x="27424" y="78028"/>
                      <a:pt x="31924" y="76176"/>
                      <a:pt x="32983" y="75689"/>
                    </a:cubicBezTo>
                    <a:cubicBezTo>
                      <a:pt x="35699" y="74456"/>
                      <a:pt x="42912" y="71169"/>
                      <a:pt x="44807" y="64459"/>
                    </a:cubicBezTo>
                    <a:cubicBezTo>
                      <a:pt x="46930" y="57018"/>
                      <a:pt x="40082" y="53936"/>
                      <a:pt x="40995" y="45172"/>
                    </a:cubicBezTo>
                    <a:cubicBezTo>
                      <a:pt x="41931" y="36201"/>
                      <a:pt x="49463" y="35790"/>
                      <a:pt x="51152" y="26409"/>
                    </a:cubicBezTo>
                    <a:cubicBezTo>
                      <a:pt x="52545" y="18717"/>
                      <a:pt x="49258" y="9130"/>
                      <a:pt x="41771" y="3926"/>
                    </a:cubicBezTo>
                    <a:cubicBezTo>
                      <a:pt x="41086" y="3447"/>
                      <a:pt x="35951" y="0"/>
                      <a:pt x="29240"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7" name="Google Shape;2586;p40">
                <a:extLst>
                  <a:ext uri="{FF2B5EF4-FFF2-40B4-BE49-F238E27FC236}">
                    <a16:creationId xmlns:a16="http://schemas.microsoft.com/office/drawing/2014/main" id="{17F193AE-B1B9-64CA-1A50-BBBDAE6D742F}"/>
                  </a:ext>
                </a:extLst>
              </p:cNvPr>
              <p:cNvSpPr/>
              <p:nvPr/>
            </p:nvSpPr>
            <p:spPr>
              <a:xfrm>
                <a:off x="1070175" y="3784175"/>
                <a:ext cx="1060275" cy="507325"/>
              </a:xfrm>
              <a:custGeom>
                <a:avLst/>
                <a:gdLst/>
                <a:ahLst/>
                <a:cxnLst/>
                <a:rect l="l" t="t" r="r" b="b"/>
                <a:pathLst>
                  <a:path w="42411" h="20293" extrusionOk="0">
                    <a:moveTo>
                      <a:pt x="9679" y="1"/>
                    </a:moveTo>
                    <a:cubicBezTo>
                      <a:pt x="6438" y="6757"/>
                      <a:pt x="3219" y="13513"/>
                      <a:pt x="1" y="20292"/>
                    </a:cubicBezTo>
                    <a:cubicBezTo>
                      <a:pt x="14130" y="20201"/>
                      <a:pt x="28282" y="20110"/>
                      <a:pt x="42410" y="20018"/>
                    </a:cubicBezTo>
                    <a:cubicBezTo>
                      <a:pt x="39534" y="14495"/>
                      <a:pt x="36636" y="8971"/>
                      <a:pt x="33737" y="3447"/>
                    </a:cubicBezTo>
                    <a:cubicBezTo>
                      <a:pt x="25702" y="2306"/>
                      <a:pt x="17691" y="1142"/>
                      <a:pt x="9679"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8" name="Google Shape;2587;p40">
                <a:extLst>
                  <a:ext uri="{FF2B5EF4-FFF2-40B4-BE49-F238E27FC236}">
                    <a16:creationId xmlns:a16="http://schemas.microsoft.com/office/drawing/2014/main" id="{11BD9337-9390-479F-0848-45778D36A51F}"/>
                  </a:ext>
                </a:extLst>
              </p:cNvPr>
              <p:cNvSpPr/>
              <p:nvPr/>
            </p:nvSpPr>
            <p:spPr>
              <a:xfrm>
                <a:off x="1260775" y="3144500"/>
                <a:ext cx="679075" cy="806225"/>
              </a:xfrm>
              <a:custGeom>
                <a:avLst/>
                <a:gdLst/>
                <a:ahLst/>
                <a:cxnLst/>
                <a:rect l="l" t="t" r="r" b="b"/>
                <a:pathLst>
                  <a:path w="27163" h="32249" extrusionOk="0">
                    <a:moveTo>
                      <a:pt x="16001" y="1"/>
                    </a:moveTo>
                    <a:cubicBezTo>
                      <a:pt x="11254" y="1324"/>
                      <a:pt x="6506" y="2648"/>
                      <a:pt x="1781" y="3972"/>
                    </a:cubicBezTo>
                    <a:cubicBezTo>
                      <a:pt x="1188" y="12075"/>
                      <a:pt x="594" y="20178"/>
                      <a:pt x="1" y="28281"/>
                    </a:cubicBezTo>
                    <a:cubicBezTo>
                      <a:pt x="1929" y="29450"/>
                      <a:pt x="7134" y="32248"/>
                      <a:pt x="13996" y="32248"/>
                    </a:cubicBezTo>
                    <a:cubicBezTo>
                      <a:pt x="15174" y="32248"/>
                      <a:pt x="16400" y="32166"/>
                      <a:pt x="17667" y="31979"/>
                    </a:cubicBezTo>
                    <a:cubicBezTo>
                      <a:pt x="21844" y="31362"/>
                      <a:pt x="25086" y="29788"/>
                      <a:pt x="27163" y="28532"/>
                    </a:cubicBezTo>
                    <a:cubicBezTo>
                      <a:pt x="26912" y="23990"/>
                      <a:pt x="25953" y="16891"/>
                      <a:pt x="22118" y="9268"/>
                    </a:cubicBezTo>
                    <a:cubicBezTo>
                      <a:pt x="20178" y="5433"/>
                      <a:pt x="17987" y="2374"/>
                      <a:pt x="16001"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9" name="Google Shape;2588;p40">
                <a:extLst>
                  <a:ext uri="{FF2B5EF4-FFF2-40B4-BE49-F238E27FC236}">
                    <a16:creationId xmlns:a16="http://schemas.microsoft.com/office/drawing/2014/main" id="{C75D3B83-44D6-4D4C-F264-47E8D5927112}"/>
                  </a:ext>
                </a:extLst>
              </p:cNvPr>
              <p:cNvSpPr/>
              <p:nvPr/>
            </p:nvSpPr>
            <p:spPr>
              <a:xfrm>
                <a:off x="1260775" y="3375600"/>
                <a:ext cx="669375" cy="575125"/>
              </a:xfrm>
              <a:custGeom>
                <a:avLst/>
                <a:gdLst/>
                <a:ahLst/>
                <a:cxnLst/>
                <a:rect l="l" t="t" r="r" b="b"/>
                <a:pathLst>
                  <a:path w="26775" h="23005" extrusionOk="0">
                    <a:moveTo>
                      <a:pt x="4018" y="1"/>
                    </a:moveTo>
                    <a:cubicBezTo>
                      <a:pt x="3105" y="594"/>
                      <a:pt x="2169" y="1211"/>
                      <a:pt x="1256" y="1804"/>
                    </a:cubicBezTo>
                    <a:cubicBezTo>
                      <a:pt x="845" y="7556"/>
                      <a:pt x="411" y="13308"/>
                      <a:pt x="1" y="19037"/>
                    </a:cubicBezTo>
                    <a:cubicBezTo>
                      <a:pt x="1929" y="20206"/>
                      <a:pt x="7134" y="23004"/>
                      <a:pt x="13996" y="23004"/>
                    </a:cubicBezTo>
                    <a:cubicBezTo>
                      <a:pt x="15174" y="23004"/>
                      <a:pt x="16400" y="22922"/>
                      <a:pt x="17667" y="22735"/>
                    </a:cubicBezTo>
                    <a:cubicBezTo>
                      <a:pt x="21137" y="22096"/>
                      <a:pt x="23967" y="20909"/>
                      <a:pt x="26067" y="19767"/>
                    </a:cubicBezTo>
                    <a:cubicBezTo>
                      <a:pt x="21890" y="18854"/>
                      <a:pt x="20931" y="18421"/>
                      <a:pt x="20954" y="18215"/>
                    </a:cubicBezTo>
                    <a:cubicBezTo>
                      <a:pt x="21000" y="17987"/>
                      <a:pt x="22050" y="18101"/>
                      <a:pt x="23214" y="17782"/>
                    </a:cubicBezTo>
                    <a:cubicBezTo>
                      <a:pt x="24743" y="17371"/>
                      <a:pt x="25907" y="16366"/>
                      <a:pt x="26775" y="15294"/>
                    </a:cubicBezTo>
                    <a:cubicBezTo>
                      <a:pt x="26729" y="14860"/>
                      <a:pt x="26661" y="14404"/>
                      <a:pt x="26592" y="13947"/>
                    </a:cubicBezTo>
                    <a:cubicBezTo>
                      <a:pt x="24104" y="13376"/>
                      <a:pt x="20817" y="12418"/>
                      <a:pt x="17120" y="10774"/>
                    </a:cubicBezTo>
                    <a:cubicBezTo>
                      <a:pt x="16275" y="10409"/>
                      <a:pt x="15065" y="9838"/>
                      <a:pt x="13787" y="9131"/>
                    </a:cubicBezTo>
                    <a:cubicBezTo>
                      <a:pt x="11573" y="7921"/>
                      <a:pt x="7830" y="5388"/>
                      <a:pt x="401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0" name="Google Shape;2589;p40">
                <a:extLst>
                  <a:ext uri="{FF2B5EF4-FFF2-40B4-BE49-F238E27FC236}">
                    <a16:creationId xmlns:a16="http://schemas.microsoft.com/office/drawing/2014/main" id="{B80A7264-2793-2A4B-C4BA-2995E9335D47}"/>
                  </a:ext>
                </a:extLst>
              </p:cNvPr>
              <p:cNvSpPr/>
              <p:nvPr/>
            </p:nvSpPr>
            <p:spPr>
              <a:xfrm>
                <a:off x="1689900" y="3191875"/>
                <a:ext cx="249950" cy="677925"/>
              </a:xfrm>
              <a:custGeom>
                <a:avLst/>
                <a:gdLst/>
                <a:ahLst/>
                <a:cxnLst/>
                <a:rect l="l" t="t" r="r" b="b"/>
                <a:pathLst>
                  <a:path w="9998" h="27117" extrusionOk="0">
                    <a:moveTo>
                      <a:pt x="0" y="0"/>
                    </a:moveTo>
                    <a:cubicBezTo>
                      <a:pt x="2100" y="3013"/>
                      <a:pt x="4771" y="7532"/>
                      <a:pt x="6642" y="13490"/>
                    </a:cubicBezTo>
                    <a:cubicBezTo>
                      <a:pt x="8332" y="18877"/>
                      <a:pt x="8811" y="23647"/>
                      <a:pt x="8902" y="27116"/>
                    </a:cubicBezTo>
                    <a:lnTo>
                      <a:pt x="9153" y="27116"/>
                    </a:lnTo>
                    <a:cubicBezTo>
                      <a:pt x="9450" y="26957"/>
                      <a:pt x="9724" y="26797"/>
                      <a:pt x="9998" y="26637"/>
                    </a:cubicBezTo>
                    <a:cubicBezTo>
                      <a:pt x="9747" y="22095"/>
                      <a:pt x="8788" y="14996"/>
                      <a:pt x="4953" y="7373"/>
                    </a:cubicBezTo>
                    <a:cubicBezTo>
                      <a:pt x="3493" y="4497"/>
                      <a:pt x="1895" y="2031"/>
                      <a:pt x="34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1" name="Google Shape;2590;p40">
                <a:extLst>
                  <a:ext uri="{FF2B5EF4-FFF2-40B4-BE49-F238E27FC236}">
                    <a16:creationId xmlns:a16="http://schemas.microsoft.com/office/drawing/2014/main" id="{8D624F60-3146-C47B-8D6F-4F391F9A3A39}"/>
                  </a:ext>
                </a:extLst>
              </p:cNvPr>
              <p:cNvSpPr/>
              <p:nvPr/>
            </p:nvSpPr>
            <p:spPr>
              <a:xfrm>
                <a:off x="1627125" y="3224950"/>
                <a:ext cx="239700" cy="632875"/>
              </a:xfrm>
              <a:custGeom>
                <a:avLst/>
                <a:gdLst/>
                <a:ahLst/>
                <a:cxnLst/>
                <a:rect l="l" t="t" r="r" b="b"/>
                <a:pathLst>
                  <a:path w="9588" h="25315" extrusionOk="0">
                    <a:moveTo>
                      <a:pt x="0" y="1"/>
                    </a:moveTo>
                    <a:lnTo>
                      <a:pt x="0" y="1"/>
                    </a:lnTo>
                    <a:cubicBezTo>
                      <a:pt x="4611" y="6529"/>
                      <a:pt x="7761" y="14061"/>
                      <a:pt x="9085" y="21936"/>
                    </a:cubicBezTo>
                    <a:cubicBezTo>
                      <a:pt x="9290" y="23054"/>
                      <a:pt x="9450" y="24196"/>
                      <a:pt x="9587" y="25314"/>
                    </a:cubicBezTo>
                    <a:cubicBezTo>
                      <a:pt x="9108" y="16184"/>
                      <a:pt x="5730" y="7168"/>
                      <a:pt x="0"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2" name="Google Shape;2591;p40">
                <a:extLst>
                  <a:ext uri="{FF2B5EF4-FFF2-40B4-BE49-F238E27FC236}">
                    <a16:creationId xmlns:a16="http://schemas.microsoft.com/office/drawing/2014/main" id="{072A56C9-7B8B-213F-F84E-09D47E958267}"/>
                  </a:ext>
                </a:extLst>
              </p:cNvPr>
              <p:cNvSpPr/>
              <p:nvPr/>
            </p:nvSpPr>
            <p:spPr>
              <a:xfrm>
                <a:off x="1428550" y="3144500"/>
                <a:ext cx="337275" cy="268700"/>
              </a:xfrm>
              <a:custGeom>
                <a:avLst/>
                <a:gdLst/>
                <a:ahLst/>
                <a:cxnLst/>
                <a:rect l="l" t="t" r="r" b="b"/>
                <a:pathLst>
                  <a:path w="13491" h="10748" extrusionOk="0">
                    <a:moveTo>
                      <a:pt x="8172" y="1"/>
                    </a:moveTo>
                    <a:lnTo>
                      <a:pt x="8172" y="1"/>
                    </a:lnTo>
                    <a:cubicBezTo>
                      <a:pt x="5478" y="480"/>
                      <a:pt x="2716" y="1096"/>
                      <a:pt x="23" y="1758"/>
                    </a:cubicBezTo>
                    <a:cubicBezTo>
                      <a:pt x="0" y="4908"/>
                      <a:pt x="1393" y="7989"/>
                      <a:pt x="3721" y="10112"/>
                    </a:cubicBezTo>
                    <a:cubicBezTo>
                      <a:pt x="4145" y="10546"/>
                      <a:pt x="4696" y="10748"/>
                      <a:pt x="5247" y="10748"/>
                    </a:cubicBezTo>
                    <a:cubicBezTo>
                      <a:pt x="6060" y="10748"/>
                      <a:pt x="6873" y="10308"/>
                      <a:pt x="7282" y="9519"/>
                    </a:cubicBezTo>
                    <a:lnTo>
                      <a:pt x="7555" y="9085"/>
                    </a:lnTo>
                    <a:cubicBezTo>
                      <a:pt x="8197" y="8072"/>
                      <a:pt x="8838" y="7058"/>
                      <a:pt x="9462" y="6028"/>
                    </a:cubicBezTo>
                    <a:lnTo>
                      <a:pt x="9462" y="6028"/>
                    </a:lnTo>
                    <a:cubicBezTo>
                      <a:pt x="10264" y="6121"/>
                      <a:pt x="11067" y="6199"/>
                      <a:pt x="11869" y="6277"/>
                    </a:cubicBezTo>
                    <a:cubicBezTo>
                      <a:pt x="11941" y="6291"/>
                      <a:pt x="12012" y="6297"/>
                      <a:pt x="12084" y="6297"/>
                    </a:cubicBezTo>
                    <a:cubicBezTo>
                      <a:pt x="12748" y="6297"/>
                      <a:pt x="13401" y="5748"/>
                      <a:pt x="13422" y="5068"/>
                    </a:cubicBezTo>
                    <a:cubicBezTo>
                      <a:pt x="13490" y="4429"/>
                      <a:pt x="12988" y="3972"/>
                      <a:pt x="12645" y="3538"/>
                    </a:cubicBezTo>
                    <a:cubicBezTo>
                      <a:pt x="11413" y="2055"/>
                      <a:pt x="9884" y="822"/>
                      <a:pt x="8172" y="1"/>
                    </a:cubicBezTo>
                    <a:lnTo>
                      <a:pt x="8172" y="1"/>
                    </a:lnTo>
                    <a:cubicBezTo>
                      <a:pt x="9678" y="1142"/>
                      <a:pt x="10979" y="2511"/>
                      <a:pt x="12006" y="4041"/>
                    </a:cubicBezTo>
                    <a:cubicBezTo>
                      <a:pt x="12143" y="4269"/>
                      <a:pt x="12394" y="4566"/>
                      <a:pt x="12486" y="4817"/>
                    </a:cubicBezTo>
                    <a:cubicBezTo>
                      <a:pt x="12524" y="5049"/>
                      <a:pt x="12350" y="5248"/>
                      <a:pt x="12129" y="5248"/>
                    </a:cubicBezTo>
                    <a:cubicBezTo>
                      <a:pt x="12090" y="5248"/>
                      <a:pt x="12048" y="5241"/>
                      <a:pt x="12006" y="5228"/>
                    </a:cubicBezTo>
                    <a:cubicBezTo>
                      <a:pt x="10956" y="5045"/>
                      <a:pt x="9906" y="4862"/>
                      <a:pt x="8856" y="4703"/>
                    </a:cubicBezTo>
                    <a:lnTo>
                      <a:pt x="8628" y="5045"/>
                    </a:lnTo>
                    <a:cubicBezTo>
                      <a:pt x="7784" y="6277"/>
                      <a:pt x="6939" y="7510"/>
                      <a:pt x="6140" y="8765"/>
                    </a:cubicBezTo>
                    <a:cubicBezTo>
                      <a:pt x="5954" y="9137"/>
                      <a:pt x="5616" y="9357"/>
                      <a:pt x="5266" y="9357"/>
                    </a:cubicBezTo>
                    <a:cubicBezTo>
                      <a:pt x="5057" y="9357"/>
                      <a:pt x="4844" y="9278"/>
                      <a:pt x="4657" y="9108"/>
                    </a:cubicBezTo>
                    <a:cubicBezTo>
                      <a:pt x="2766" y="7369"/>
                      <a:pt x="1496" y="5031"/>
                      <a:pt x="1123" y="2506"/>
                    </a:cubicBezTo>
                    <a:lnTo>
                      <a:pt x="1123" y="2506"/>
                    </a:lnTo>
                    <a:cubicBezTo>
                      <a:pt x="3501" y="1726"/>
                      <a:pt x="5806" y="904"/>
                      <a:pt x="8172"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3" name="Google Shape;2592;p40">
                <a:extLst>
                  <a:ext uri="{FF2B5EF4-FFF2-40B4-BE49-F238E27FC236}">
                    <a16:creationId xmlns:a16="http://schemas.microsoft.com/office/drawing/2014/main" id="{EBA28D8C-FB3A-6F03-F976-D200888CE9D0}"/>
                  </a:ext>
                </a:extLst>
              </p:cNvPr>
              <p:cNvSpPr/>
              <p:nvPr/>
            </p:nvSpPr>
            <p:spPr>
              <a:xfrm>
                <a:off x="639925" y="2236050"/>
                <a:ext cx="509025" cy="1742175"/>
              </a:xfrm>
              <a:custGeom>
                <a:avLst/>
                <a:gdLst/>
                <a:ahLst/>
                <a:cxnLst/>
                <a:rect l="l" t="t" r="r" b="b"/>
                <a:pathLst>
                  <a:path w="20361" h="69687" extrusionOk="0">
                    <a:moveTo>
                      <a:pt x="6574" y="61834"/>
                    </a:moveTo>
                    <a:cubicBezTo>
                      <a:pt x="3082" y="57087"/>
                      <a:pt x="2991" y="51905"/>
                      <a:pt x="2945" y="48710"/>
                    </a:cubicBezTo>
                    <a:cubicBezTo>
                      <a:pt x="2877" y="39306"/>
                      <a:pt x="7396" y="37891"/>
                      <a:pt x="8857" y="26729"/>
                    </a:cubicBezTo>
                    <a:cubicBezTo>
                      <a:pt x="9816" y="19471"/>
                      <a:pt x="8058" y="18923"/>
                      <a:pt x="9519" y="11002"/>
                    </a:cubicBezTo>
                    <a:cubicBezTo>
                      <a:pt x="10523" y="5570"/>
                      <a:pt x="12030" y="2123"/>
                      <a:pt x="13285" y="1"/>
                    </a:cubicBezTo>
                    <a:cubicBezTo>
                      <a:pt x="11550" y="2260"/>
                      <a:pt x="10432" y="4406"/>
                      <a:pt x="9793" y="5616"/>
                    </a:cubicBezTo>
                    <a:cubicBezTo>
                      <a:pt x="4452" y="15956"/>
                      <a:pt x="9633" y="20452"/>
                      <a:pt x="4223" y="33965"/>
                    </a:cubicBezTo>
                    <a:cubicBezTo>
                      <a:pt x="3493" y="35745"/>
                      <a:pt x="1850" y="39557"/>
                      <a:pt x="1005" y="45012"/>
                    </a:cubicBezTo>
                    <a:cubicBezTo>
                      <a:pt x="434" y="48573"/>
                      <a:pt x="1" y="51449"/>
                      <a:pt x="754" y="54736"/>
                    </a:cubicBezTo>
                    <a:cubicBezTo>
                      <a:pt x="2557" y="62451"/>
                      <a:pt x="9724" y="66559"/>
                      <a:pt x="10706" y="67084"/>
                    </a:cubicBezTo>
                    <a:cubicBezTo>
                      <a:pt x="13993" y="68796"/>
                      <a:pt x="17302" y="69526"/>
                      <a:pt x="20361" y="69686"/>
                    </a:cubicBezTo>
                    <a:cubicBezTo>
                      <a:pt x="20361" y="69686"/>
                      <a:pt x="20361" y="69686"/>
                      <a:pt x="20361" y="69686"/>
                    </a:cubicBezTo>
                    <a:cubicBezTo>
                      <a:pt x="18329" y="69390"/>
                      <a:pt x="11117" y="68066"/>
                      <a:pt x="6574" y="61834"/>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1" name="Google Shape;2593;p40">
              <a:extLst>
                <a:ext uri="{FF2B5EF4-FFF2-40B4-BE49-F238E27FC236}">
                  <a16:creationId xmlns:a16="http://schemas.microsoft.com/office/drawing/2014/main" id="{ED6E60F4-3276-4A6E-6B4B-71072B1784BD}"/>
                </a:ext>
              </a:extLst>
            </p:cNvPr>
            <p:cNvGrpSpPr/>
            <p:nvPr/>
          </p:nvGrpSpPr>
          <p:grpSpPr>
            <a:xfrm>
              <a:off x="1533929" y="1103443"/>
              <a:ext cx="6076162" cy="3464629"/>
              <a:chOff x="1275600" y="1191775"/>
              <a:chExt cx="4346325" cy="3314800"/>
            </a:xfrm>
          </p:grpSpPr>
          <p:sp>
            <p:nvSpPr>
              <p:cNvPr id="609" name="Google Shape;2594;p40">
                <a:extLst>
                  <a:ext uri="{FF2B5EF4-FFF2-40B4-BE49-F238E27FC236}">
                    <a16:creationId xmlns:a16="http://schemas.microsoft.com/office/drawing/2014/main" id="{4F3D5E4B-1EA4-D5A3-E290-E83D0F11D4BA}"/>
                  </a:ext>
                </a:extLst>
              </p:cNvPr>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rgbClr val="F5A6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0" name="Google Shape;2595;p40">
                <a:extLst>
                  <a:ext uri="{FF2B5EF4-FFF2-40B4-BE49-F238E27FC236}">
                    <a16:creationId xmlns:a16="http://schemas.microsoft.com/office/drawing/2014/main" id="{093C47AF-7ED5-57A0-8516-6A6DE917260E}"/>
                  </a:ext>
                </a:extLst>
              </p:cNvPr>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1" name="Google Shape;2596;p40">
                <a:extLst>
                  <a:ext uri="{FF2B5EF4-FFF2-40B4-BE49-F238E27FC236}">
                    <a16:creationId xmlns:a16="http://schemas.microsoft.com/office/drawing/2014/main" id="{513BD245-E657-5F75-9679-D4FB3C527A57}"/>
                  </a:ext>
                </a:extLst>
              </p:cNvPr>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2" name="Google Shape;2597;p40">
                <a:extLst>
                  <a:ext uri="{FF2B5EF4-FFF2-40B4-BE49-F238E27FC236}">
                    <a16:creationId xmlns:a16="http://schemas.microsoft.com/office/drawing/2014/main" id="{D74139E0-7991-43B4-B05E-EE1A180BF803}"/>
                  </a:ext>
                </a:extLst>
              </p:cNvPr>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3" name="Google Shape;2598;p40">
                <a:extLst>
                  <a:ext uri="{FF2B5EF4-FFF2-40B4-BE49-F238E27FC236}">
                    <a16:creationId xmlns:a16="http://schemas.microsoft.com/office/drawing/2014/main" id="{8BC6A5CB-C0ED-82FC-4837-4D0BE83B28E8}"/>
                  </a:ext>
                </a:extLst>
              </p:cNvPr>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4" name="Google Shape;2599;p40">
                <a:extLst>
                  <a:ext uri="{FF2B5EF4-FFF2-40B4-BE49-F238E27FC236}">
                    <a16:creationId xmlns:a16="http://schemas.microsoft.com/office/drawing/2014/main" id="{2AD8DA1E-680B-4C2B-FFA8-FF051D462889}"/>
                  </a:ext>
                </a:extLst>
              </p:cNvPr>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5" name="Google Shape;2600;p40">
                <a:extLst>
                  <a:ext uri="{FF2B5EF4-FFF2-40B4-BE49-F238E27FC236}">
                    <a16:creationId xmlns:a16="http://schemas.microsoft.com/office/drawing/2014/main" id="{842A2E34-B248-4EE6-4AC5-080228C33CD7}"/>
                  </a:ext>
                </a:extLst>
              </p:cNvPr>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6" name="Google Shape;2601;p40">
                <a:extLst>
                  <a:ext uri="{FF2B5EF4-FFF2-40B4-BE49-F238E27FC236}">
                    <a16:creationId xmlns:a16="http://schemas.microsoft.com/office/drawing/2014/main" id="{73B60886-A2F8-3A2E-1F08-E13D4ACF3594}"/>
                  </a:ext>
                </a:extLst>
              </p:cNvPr>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7" name="Google Shape;2602;p40">
                <a:extLst>
                  <a:ext uri="{FF2B5EF4-FFF2-40B4-BE49-F238E27FC236}">
                    <a16:creationId xmlns:a16="http://schemas.microsoft.com/office/drawing/2014/main" id="{34ECE088-4A64-872B-BD20-9BB70AE513DF}"/>
                  </a:ext>
                </a:extLst>
              </p:cNvPr>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8" name="Google Shape;2603;p40">
                <a:extLst>
                  <a:ext uri="{FF2B5EF4-FFF2-40B4-BE49-F238E27FC236}">
                    <a16:creationId xmlns:a16="http://schemas.microsoft.com/office/drawing/2014/main" id="{28E868E3-98F1-F48D-0283-15F37148221D}"/>
                  </a:ext>
                </a:extLst>
              </p:cNvPr>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9" name="Google Shape;2604;p40">
                <a:extLst>
                  <a:ext uri="{FF2B5EF4-FFF2-40B4-BE49-F238E27FC236}">
                    <a16:creationId xmlns:a16="http://schemas.microsoft.com/office/drawing/2014/main" id="{EE4A2F8E-24EA-2481-B553-205018867DC8}"/>
                  </a:ext>
                </a:extLst>
              </p:cNvPr>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0" name="Google Shape;2605;p40">
                <a:extLst>
                  <a:ext uri="{FF2B5EF4-FFF2-40B4-BE49-F238E27FC236}">
                    <a16:creationId xmlns:a16="http://schemas.microsoft.com/office/drawing/2014/main" id="{E8648CF1-B731-84C9-1A49-D9C64FA4C4C5}"/>
                  </a:ext>
                </a:extLst>
              </p:cNvPr>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1" name="Google Shape;2606;p40">
                <a:extLst>
                  <a:ext uri="{FF2B5EF4-FFF2-40B4-BE49-F238E27FC236}">
                    <a16:creationId xmlns:a16="http://schemas.microsoft.com/office/drawing/2014/main" id="{E8B74105-06E0-AD4A-F491-489FF09B8A98}"/>
                  </a:ext>
                </a:extLst>
              </p:cNvPr>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2" name="Google Shape;2607;p40">
                <a:extLst>
                  <a:ext uri="{FF2B5EF4-FFF2-40B4-BE49-F238E27FC236}">
                    <a16:creationId xmlns:a16="http://schemas.microsoft.com/office/drawing/2014/main" id="{439A4A84-B6EF-3A36-4A11-0C026DAD09F4}"/>
                  </a:ext>
                </a:extLst>
              </p:cNvPr>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3" name="Google Shape;2608;p40">
                <a:extLst>
                  <a:ext uri="{FF2B5EF4-FFF2-40B4-BE49-F238E27FC236}">
                    <a16:creationId xmlns:a16="http://schemas.microsoft.com/office/drawing/2014/main" id="{E806214E-20C8-DC47-CFB5-F61F42274780}"/>
                  </a:ext>
                </a:extLst>
              </p:cNvPr>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4" name="Google Shape;2609;p40">
                <a:extLst>
                  <a:ext uri="{FF2B5EF4-FFF2-40B4-BE49-F238E27FC236}">
                    <a16:creationId xmlns:a16="http://schemas.microsoft.com/office/drawing/2014/main" id="{8660AF10-4F86-A987-E658-5D5221EFB764}"/>
                  </a:ext>
                </a:extLst>
              </p:cNvPr>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5" name="Google Shape;2610;p40">
                <a:extLst>
                  <a:ext uri="{FF2B5EF4-FFF2-40B4-BE49-F238E27FC236}">
                    <a16:creationId xmlns:a16="http://schemas.microsoft.com/office/drawing/2014/main" id="{8F14EA91-23BB-F4C2-E18D-F4B719E8E6CB}"/>
                  </a:ext>
                </a:extLst>
              </p:cNvPr>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2" name="Google Shape;2611;p40">
              <a:extLst>
                <a:ext uri="{FF2B5EF4-FFF2-40B4-BE49-F238E27FC236}">
                  <a16:creationId xmlns:a16="http://schemas.microsoft.com/office/drawing/2014/main" id="{8809DA43-C1C9-E536-F3F0-6BEF0DD1481C}"/>
                </a:ext>
              </a:extLst>
            </p:cNvPr>
            <p:cNvGrpSpPr/>
            <p:nvPr/>
          </p:nvGrpSpPr>
          <p:grpSpPr>
            <a:xfrm>
              <a:off x="7220544" y="1708928"/>
              <a:ext cx="1427232" cy="1995478"/>
              <a:chOff x="7155675" y="1787550"/>
              <a:chExt cx="1275225" cy="1782950"/>
            </a:xfrm>
          </p:grpSpPr>
          <p:sp>
            <p:nvSpPr>
              <p:cNvPr id="538" name="Google Shape;2612;p40">
                <a:extLst>
                  <a:ext uri="{FF2B5EF4-FFF2-40B4-BE49-F238E27FC236}">
                    <a16:creationId xmlns:a16="http://schemas.microsoft.com/office/drawing/2014/main" id="{E65AD6CB-82CD-602E-1128-77A154C7824E}"/>
                  </a:ext>
                </a:extLst>
              </p:cNvPr>
              <p:cNvSpPr/>
              <p:nvPr/>
            </p:nvSpPr>
            <p:spPr>
              <a:xfrm>
                <a:off x="7403325" y="2894575"/>
                <a:ext cx="182650" cy="116775"/>
              </a:xfrm>
              <a:custGeom>
                <a:avLst/>
                <a:gdLst/>
                <a:ahLst/>
                <a:cxnLst/>
                <a:rect l="l" t="t" r="r" b="b"/>
                <a:pathLst>
                  <a:path w="7306" h="4671" extrusionOk="0">
                    <a:moveTo>
                      <a:pt x="1" y="0"/>
                    </a:moveTo>
                    <a:lnTo>
                      <a:pt x="663" y="4519"/>
                    </a:lnTo>
                    <a:cubicBezTo>
                      <a:pt x="1130" y="4609"/>
                      <a:pt x="1681" y="4671"/>
                      <a:pt x="2284" y="4671"/>
                    </a:cubicBezTo>
                    <a:cubicBezTo>
                      <a:pt x="2447" y="4671"/>
                      <a:pt x="2615" y="4666"/>
                      <a:pt x="2786" y="4656"/>
                    </a:cubicBezTo>
                    <a:cubicBezTo>
                      <a:pt x="4726" y="4565"/>
                      <a:pt x="6255" y="3903"/>
                      <a:pt x="7145" y="3401"/>
                    </a:cubicBezTo>
                    <a:cubicBezTo>
                      <a:pt x="7191" y="2557"/>
                      <a:pt x="7237" y="1712"/>
                      <a:pt x="7305" y="867"/>
                    </a:cubicBezTo>
                    <a:lnTo>
                      <a:pt x="1" y="0"/>
                    </a:ln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9" name="Google Shape;2613;p40">
                <a:extLst>
                  <a:ext uri="{FF2B5EF4-FFF2-40B4-BE49-F238E27FC236}">
                    <a16:creationId xmlns:a16="http://schemas.microsoft.com/office/drawing/2014/main" id="{65ACA96F-2572-5502-52E7-AC9D93161C38}"/>
                  </a:ext>
                </a:extLst>
              </p:cNvPr>
              <p:cNvSpPr/>
              <p:nvPr/>
            </p:nvSpPr>
            <p:spPr>
              <a:xfrm>
                <a:off x="7403325" y="2894575"/>
                <a:ext cx="182650" cy="95300"/>
              </a:xfrm>
              <a:custGeom>
                <a:avLst/>
                <a:gdLst/>
                <a:ahLst/>
                <a:cxnLst/>
                <a:rect l="l" t="t" r="r" b="b"/>
                <a:pathLst>
                  <a:path w="7306" h="3812" extrusionOk="0">
                    <a:moveTo>
                      <a:pt x="1" y="0"/>
                    </a:moveTo>
                    <a:lnTo>
                      <a:pt x="366" y="2511"/>
                    </a:lnTo>
                    <a:cubicBezTo>
                      <a:pt x="1462" y="2922"/>
                      <a:pt x="2717" y="3287"/>
                      <a:pt x="4155" y="3538"/>
                    </a:cubicBezTo>
                    <a:cubicBezTo>
                      <a:pt x="4908" y="3675"/>
                      <a:pt x="5616" y="3766"/>
                      <a:pt x="6301" y="3812"/>
                    </a:cubicBezTo>
                    <a:cubicBezTo>
                      <a:pt x="6620" y="3675"/>
                      <a:pt x="6894" y="3538"/>
                      <a:pt x="7145" y="3401"/>
                    </a:cubicBezTo>
                    <a:cubicBezTo>
                      <a:pt x="7191" y="2557"/>
                      <a:pt x="7237" y="1712"/>
                      <a:pt x="7305" y="867"/>
                    </a:cubicBezTo>
                    <a:cubicBezTo>
                      <a:pt x="4863" y="571"/>
                      <a:pt x="2443" y="297"/>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0" name="Google Shape;2614;p40">
                <a:extLst>
                  <a:ext uri="{FF2B5EF4-FFF2-40B4-BE49-F238E27FC236}">
                    <a16:creationId xmlns:a16="http://schemas.microsoft.com/office/drawing/2014/main" id="{721BE430-66FA-CFED-DF52-7A52D9FFEA1D}"/>
                  </a:ext>
                </a:extLst>
              </p:cNvPr>
              <p:cNvSpPr/>
              <p:nvPr/>
            </p:nvSpPr>
            <p:spPr>
              <a:xfrm>
                <a:off x="7431875" y="2933375"/>
                <a:ext cx="413725" cy="637125"/>
              </a:xfrm>
              <a:custGeom>
                <a:avLst/>
                <a:gdLst/>
                <a:ahLst/>
                <a:cxnLst/>
                <a:rect l="l" t="t" r="r" b="b"/>
                <a:pathLst>
                  <a:path w="16549" h="25485" extrusionOk="0">
                    <a:moveTo>
                      <a:pt x="12052" y="0"/>
                    </a:moveTo>
                    <a:cubicBezTo>
                      <a:pt x="10249" y="114"/>
                      <a:pt x="8012" y="571"/>
                      <a:pt x="7259" y="2077"/>
                    </a:cubicBezTo>
                    <a:cubicBezTo>
                      <a:pt x="6505" y="3561"/>
                      <a:pt x="7852" y="4634"/>
                      <a:pt x="7943" y="7487"/>
                    </a:cubicBezTo>
                    <a:cubicBezTo>
                      <a:pt x="8035" y="10409"/>
                      <a:pt x="6779" y="13809"/>
                      <a:pt x="4360" y="15681"/>
                    </a:cubicBezTo>
                    <a:cubicBezTo>
                      <a:pt x="2899" y="16822"/>
                      <a:pt x="2146" y="16480"/>
                      <a:pt x="1438" y="17530"/>
                    </a:cubicBezTo>
                    <a:cubicBezTo>
                      <a:pt x="0" y="19653"/>
                      <a:pt x="936" y="24035"/>
                      <a:pt x="3470" y="25199"/>
                    </a:cubicBezTo>
                    <a:cubicBezTo>
                      <a:pt x="3909" y="25398"/>
                      <a:pt x="4362" y="25485"/>
                      <a:pt x="4819" y="25485"/>
                    </a:cubicBezTo>
                    <a:cubicBezTo>
                      <a:pt x="7048" y="25485"/>
                      <a:pt x="9396" y="23421"/>
                      <a:pt x="10911" y="22095"/>
                    </a:cubicBezTo>
                    <a:cubicBezTo>
                      <a:pt x="12120" y="21022"/>
                      <a:pt x="15773" y="17484"/>
                      <a:pt x="16252" y="11755"/>
                    </a:cubicBezTo>
                    <a:cubicBezTo>
                      <a:pt x="16549" y="7989"/>
                      <a:pt x="15339" y="5067"/>
                      <a:pt x="14700" y="3789"/>
                    </a:cubicBezTo>
                    <a:cubicBezTo>
                      <a:pt x="13855" y="2054"/>
                      <a:pt x="12805" y="799"/>
                      <a:pt x="12052"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1" name="Google Shape;2615;p40">
                <a:extLst>
                  <a:ext uri="{FF2B5EF4-FFF2-40B4-BE49-F238E27FC236}">
                    <a16:creationId xmlns:a16="http://schemas.microsoft.com/office/drawing/2014/main" id="{D813E36C-284C-B865-ED97-6CD19F2705BD}"/>
                  </a:ext>
                </a:extLst>
              </p:cNvPr>
              <p:cNvSpPr/>
              <p:nvPr/>
            </p:nvSpPr>
            <p:spPr>
              <a:xfrm>
                <a:off x="7460400" y="3379925"/>
                <a:ext cx="59375" cy="169250"/>
              </a:xfrm>
              <a:custGeom>
                <a:avLst/>
                <a:gdLst/>
                <a:ahLst/>
                <a:cxnLst/>
                <a:rect l="l" t="t" r="r" b="b"/>
                <a:pathLst>
                  <a:path w="2375" h="6770" extrusionOk="0">
                    <a:moveTo>
                      <a:pt x="469" y="0"/>
                    </a:moveTo>
                    <a:cubicBezTo>
                      <a:pt x="449" y="0"/>
                      <a:pt x="429" y="4"/>
                      <a:pt x="411" y="10"/>
                    </a:cubicBezTo>
                    <a:cubicBezTo>
                      <a:pt x="1" y="170"/>
                      <a:pt x="297" y="1836"/>
                      <a:pt x="503" y="2978"/>
                    </a:cubicBezTo>
                    <a:cubicBezTo>
                      <a:pt x="731" y="4347"/>
                      <a:pt x="1165" y="6767"/>
                      <a:pt x="1849" y="6767"/>
                    </a:cubicBezTo>
                    <a:cubicBezTo>
                      <a:pt x="1862" y="6769"/>
                      <a:pt x="1876" y="6770"/>
                      <a:pt x="1889" y="6770"/>
                    </a:cubicBezTo>
                    <a:cubicBezTo>
                      <a:pt x="2017" y="6770"/>
                      <a:pt x="2168" y="6668"/>
                      <a:pt x="2374" y="6379"/>
                    </a:cubicBezTo>
                    <a:cubicBezTo>
                      <a:pt x="2306" y="5443"/>
                      <a:pt x="2169" y="4370"/>
                      <a:pt x="1918" y="3183"/>
                    </a:cubicBezTo>
                    <a:cubicBezTo>
                      <a:pt x="1690" y="2179"/>
                      <a:pt x="1416" y="1289"/>
                      <a:pt x="1142" y="535"/>
                    </a:cubicBezTo>
                    <a:cubicBezTo>
                      <a:pt x="915" y="268"/>
                      <a:pt x="652" y="0"/>
                      <a:pt x="469" y="0"/>
                    </a:cubicBezTo>
                    <a:close/>
                  </a:path>
                </a:pathLst>
              </a:custGeom>
              <a:solidFill>
                <a:srgbClr val="4C44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2" name="Google Shape;2616;p40">
                <a:extLst>
                  <a:ext uri="{FF2B5EF4-FFF2-40B4-BE49-F238E27FC236}">
                    <a16:creationId xmlns:a16="http://schemas.microsoft.com/office/drawing/2014/main" id="{2DB03C47-6928-B09B-862D-481A59B89322}"/>
                  </a:ext>
                </a:extLst>
              </p:cNvPr>
              <p:cNvSpPr/>
              <p:nvPr/>
            </p:nvSpPr>
            <p:spPr>
              <a:xfrm>
                <a:off x="7234425" y="3328825"/>
                <a:ext cx="297325" cy="212975"/>
              </a:xfrm>
              <a:custGeom>
                <a:avLst/>
                <a:gdLst/>
                <a:ahLst/>
                <a:cxnLst/>
                <a:rect l="l" t="t" r="r" b="b"/>
                <a:pathLst>
                  <a:path w="11893" h="8519" extrusionOk="0">
                    <a:moveTo>
                      <a:pt x="5182" y="0"/>
                    </a:moveTo>
                    <a:cubicBezTo>
                      <a:pt x="5114" y="0"/>
                      <a:pt x="5068" y="0"/>
                      <a:pt x="5022" y="23"/>
                    </a:cubicBezTo>
                    <a:cubicBezTo>
                      <a:pt x="4589" y="320"/>
                      <a:pt x="5205" y="2009"/>
                      <a:pt x="5365" y="2465"/>
                    </a:cubicBezTo>
                    <a:cubicBezTo>
                      <a:pt x="4292" y="1780"/>
                      <a:pt x="3356" y="1438"/>
                      <a:pt x="2694" y="1255"/>
                    </a:cubicBezTo>
                    <a:cubicBezTo>
                      <a:pt x="2181" y="1099"/>
                      <a:pt x="1677" y="951"/>
                      <a:pt x="1298" y="951"/>
                    </a:cubicBezTo>
                    <a:cubicBezTo>
                      <a:pt x="1070" y="951"/>
                      <a:pt x="888" y="1004"/>
                      <a:pt x="777" y="1141"/>
                    </a:cubicBezTo>
                    <a:cubicBezTo>
                      <a:pt x="434" y="1552"/>
                      <a:pt x="982" y="2511"/>
                      <a:pt x="1051" y="2648"/>
                    </a:cubicBezTo>
                    <a:cubicBezTo>
                      <a:pt x="908" y="2600"/>
                      <a:pt x="765" y="2577"/>
                      <a:pt x="636" y="2577"/>
                    </a:cubicBezTo>
                    <a:cubicBezTo>
                      <a:pt x="455" y="2577"/>
                      <a:pt x="299" y="2623"/>
                      <a:pt x="206" y="2716"/>
                    </a:cubicBezTo>
                    <a:cubicBezTo>
                      <a:pt x="1" y="2967"/>
                      <a:pt x="115" y="3606"/>
                      <a:pt x="708" y="4063"/>
                    </a:cubicBezTo>
                    <a:cubicBezTo>
                      <a:pt x="343" y="4086"/>
                      <a:pt x="229" y="4246"/>
                      <a:pt x="206" y="4268"/>
                    </a:cubicBezTo>
                    <a:cubicBezTo>
                      <a:pt x="24" y="4520"/>
                      <a:pt x="229" y="5067"/>
                      <a:pt x="800" y="5524"/>
                    </a:cubicBezTo>
                    <a:cubicBezTo>
                      <a:pt x="737" y="5518"/>
                      <a:pt x="668" y="5513"/>
                      <a:pt x="598" y="5513"/>
                    </a:cubicBezTo>
                    <a:cubicBezTo>
                      <a:pt x="415" y="5513"/>
                      <a:pt x="233" y="5545"/>
                      <a:pt x="183" y="5661"/>
                    </a:cubicBezTo>
                    <a:cubicBezTo>
                      <a:pt x="24" y="5957"/>
                      <a:pt x="868" y="6665"/>
                      <a:pt x="1051" y="6825"/>
                    </a:cubicBezTo>
                    <a:cubicBezTo>
                      <a:pt x="1165" y="6916"/>
                      <a:pt x="1987" y="7601"/>
                      <a:pt x="3014" y="7943"/>
                    </a:cubicBezTo>
                    <a:cubicBezTo>
                      <a:pt x="4025" y="8280"/>
                      <a:pt x="5958" y="8518"/>
                      <a:pt x="8500" y="8518"/>
                    </a:cubicBezTo>
                    <a:cubicBezTo>
                      <a:pt x="9399" y="8518"/>
                      <a:pt x="10375" y="8488"/>
                      <a:pt x="11413" y="8423"/>
                    </a:cubicBezTo>
                    <a:cubicBezTo>
                      <a:pt x="11596" y="7920"/>
                      <a:pt x="11893" y="6916"/>
                      <a:pt x="11710" y="5661"/>
                    </a:cubicBezTo>
                    <a:cubicBezTo>
                      <a:pt x="11459" y="3995"/>
                      <a:pt x="10523" y="2945"/>
                      <a:pt x="10181" y="2579"/>
                    </a:cubicBezTo>
                    <a:cubicBezTo>
                      <a:pt x="9496" y="2693"/>
                      <a:pt x="8834" y="2808"/>
                      <a:pt x="8149" y="2922"/>
                    </a:cubicBezTo>
                    <a:cubicBezTo>
                      <a:pt x="7875" y="2351"/>
                      <a:pt x="7396" y="1552"/>
                      <a:pt x="6574" y="845"/>
                    </a:cubicBezTo>
                    <a:cubicBezTo>
                      <a:pt x="6278" y="594"/>
                      <a:pt x="5593" y="0"/>
                      <a:pt x="5182"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3" name="Google Shape;2617;p40">
                <a:extLst>
                  <a:ext uri="{FF2B5EF4-FFF2-40B4-BE49-F238E27FC236}">
                    <a16:creationId xmlns:a16="http://schemas.microsoft.com/office/drawing/2014/main" id="{5E8DF0AC-D6A2-9B85-0626-5F66E7649EB1}"/>
                  </a:ext>
                </a:extLst>
              </p:cNvPr>
              <p:cNvSpPr/>
              <p:nvPr/>
            </p:nvSpPr>
            <p:spPr>
              <a:xfrm>
                <a:off x="7258400" y="3392150"/>
                <a:ext cx="69075" cy="25900"/>
              </a:xfrm>
              <a:custGeom>
                <a:avLst/>
                <a:gdLst/>
                <a:ahLst/>
                <a:cxnLst/>
                <a:rect l="l" t="t" r="r" b="b"/>
                <a:pathLst>
                  <a:path w="2763" h="1036" extrusionOk="0">
                    <a:moveTo>
                      <a:pt x="0" y="1"/>
                    </a:moveTo>
                    <a:lnTo>
                      <a:pt x="0" y="1"/>
                    </a:lnTo>
                    <a:cubicBezTo>
                      <a:pt x="654" y="655"/>
                      <a:pt x="1601" y="1036"/>
                      <a:pt x="2533" y="1036"/>
                    </a:cubicBezTo>
                    <a:cubicBezTo>
                      <a:pt x="2610" y="1036"/>
                      <a:pt x="2686" y="1033"/>
                      <a:pt x="2762" y="1028"/>
                    </a:cubicBezTo>
                    <a:cubicBezTo>
                      <a:pt x="1781" y="822"/>
                      <a:pt x="868" y="480"/>
                      <a:pt x="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4" name="Google Shape;2618;p40">
                <a:extLst>
                  <a:ext uri="{FF2B5EF4-FFF2-40B4-BE49-F238E27FC236}">
                    <a16:creationId xmlns:a16="http://schemas.microsoft.com/office/drawing/2014/main" id="{A5FC1561-6A82-EE1A-715B-2B07D2A4D1B7}"/>
                  </a:ext>
                </a:extLst>
              </p:cNvPr>
              <p:cNvSpPr/>
              <p:nvPr/>
            </p:nvSpPr>
            <p:spPr>
              <a:xfrm>
                <a:off x="7875250" y="1787550"/>
                <a:ext cx="555650" cy="494050"/>
              </a:xfrm>
              <a:custGeom>
                <a:avLst/>
                <a:gdLst/>
                <a:ahLst/>
                <a:cxnLst/>
                <a:rect l="l" t="t" r="r" b="b"/>
                <a:pathLst>
                  <a:path w="22226" h="19762" extrusionOk="0">
                    <a:moveTo>
                      <a:pt x="12029" y="0"/>
                    </a:moveTo>
                    <a:cubicBezTo>
                      <a:pt x="11002" y="0"/>
                      <a:pt x="9838" y="936"/>
                      <a:pt x="9770" y="2397"/>
                    </a:cubicBezTo>
                    <a:cubicBezTo>
                      <a:pt x="9633" y="1255"/>
                      <a:pt x="8765" y="342"/>
                      <a:pt x="7715" y="183"/>
                    </a:cubicBezTo>
                    <a:cubicBezTo>
                      <a:pt x="7589" y="162"/>
                      <a:pt x="7462" y="151"/>
                      <a:pt x="7336" y="151"/>
                    </a:cubicBezTo>
                    <a:cubicBezTo>
                      <a:pt x="6238" y="151"/>
                      <a:pt x="5213" y="931"/>
                      <a:pt x="4885" y="2077"/>
                    </a:cubicBezTo>
                    <a:cubicBezTo>
                      <a:pt x="4799" y="1969"/>
                      <a:pt x="3939" y="925"/>
                      <a:pt x="2766" y="925"/>
                    </a:cubicBezTo>
                    <a:cubicBezTo>
                      <a:pt x="2698" y="925"/>
                      <a:pt x="2628" y="928"/>
                      <a:pt x="2557" y="936"/>
                    </a:cubicBezTo>
                    <a:cubicBezTo>
                      <a:pt x="1210" y="1073"/>
                      <a:pt x="1" y="2579"/>
                      <a:pt x="160" y="4519"/>
                    </a:cubicBezTo>
                    <a:cubicBezTo>
                      <a:pt x="4337" y="9313"/>
                      <a:pt x="8514" y="14106"/>
                      <a:pt x="12669" y="18899"/>
                    </a:cubicBezTo>
                    <a:cubicBezTo>
                      <a:pt x="13229" y="19494"/>
                      <a:pt x="13944" y="19761"/>
                      <a:pt x="14606" y="19761"/>
                    </a:cubicBezTo>
                    <a:cubicBezTo>
                      <a:pt x="15240" y="19761"/>
                      <a:pt x="15827" y="19517"/>
                      <a:pt x="16184" y="19082"/>
                    </a:cubicBezTo>
                    <a:cubicBezTo>
                      <a:pt x="16709" y="18443"/>
                      <a:pt x="16731" y="17370"/>
                      <a:pt x="16184" y="16503"/>
                    </a:cubicBezTo>
                    <a:lnTo>
                      <a:pt x="16184" y="16503"/>
                    </a:lnTo>
                    <a:cubicBezTo>
                      <a:pt x="16459" y="16561"/>
                      <a:pt x="16731" y="16588"/>
                      <a:pt x="16995" y="16588"/>
                    </a:cubicBezTo>
                    <a:cubicBezTo>
                      <a:pt x="18700" y="16588"/>
                      <a:pt x="20098" y="15450"/>
                      <a:pt x="20315" y="14106"/>
                    </a:cubicBezTo>
                    <a:cubicBezTo>
                      <a:pt x="20498" y="12988"/>
                      <a:pt x="19859" y="11778"/>
                      <a:pt x="18740" y="11070"/>
                    </a:cubicBezTo>
                    <a:lnTo>
                      <a:pt x="18740" y="11070"/>
                    </a:lnTo>
                    <a:cubicBezTo>
                      <a:pt x="18839" y="11078"/>
                      <a:pt x="18936" y="11082"/>
                      <a:pt x="19031" y="11082"/>
                    </a:cubicBezTo>
                    <a:cubicBezTo>
                      <a:pt x="20948" y="11082"/>
                      <a:pt x="22226" y="9598"/>
                      <a:pt x="22095" y="8445"/>
                    </a:cubicBezTo>
                    <a:cubicBezTo>
                      <a:pt x="22004" y="7464"/>
                      <a:pt x="20909" y="6505"/>
                      <a:pt x="19425" y="6368"/>
                    </a:cubicBezTo>
                    <a:cubicBezTo>
                      <a:pt x="21068" y="4497"/>
                      <a:pt x="20589" y="1849"/>
                      <a:pt x="19128" y="845"/>
                    </a:cubicBezTo>
                    <a:cubicBezTo>
                      <a:pt x="18678" y="542"/>
                      <a:pt x="18111" y="389"/>
                      <a:pt x="17509" y="389"/>
                    </a:cubicBezTo>
                    <a:cubicBezTo>
                      <a:pt x="16159" y="389"/>
                      <a:pt x="14636" y="1160"/>
                      <a:pt x="13878" y="2739"/>
                    </a:cubicBezTo>
                    <a:cubicBezTo>
                      <a:pt x="14129" y="1415"/>
                      <a:pt x="13308" y="251"/>
                      <a:pt x="12372" y="23"/>
                    </a:cubicBezTo>
                    <a:cubicBezTo>
                      <a:pt x="12258" y="0"/>
                      <a:pt x="12144" y="0"/>
                      <a:pt x="1202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5" name="Google Shape;2619;p40">
                <a:extLst>
                  <a:ext uri="{FF2B5EF4-FFF2-40B4-BE49-F238E27FC236}">
                    <a16:creationId xmlns:a16="http://schemas.microsoft.com/office/drawing/2014/main" id="{E2A8AADF-9E30-E1BB-197B-FAE1E0CADD6B}"/>
                  </a:ext>
                </a:extLst>
              </p:cNvPr>
              <p:cNvSpPr/>
              <p:nvPr/>
            </p:nvSpPr>
            <p:spPr>
              <a:xfrm>
                <a:off x="7155675" y="2072275"/>
                <a:ext cx="978100" cy="911375"/>
              </a:xfrm>
              <a:custGeom>
                <a:avLst/>
                <a:gdLst/>
                <a:ahLst/>
                <a:cxnLst/>
                <a:rect l="l" t="t" r="r" b="b"/>
                <a:pathLst>
                  <a:path w="39124" h="36455" extrusionOk="0">
                    <a:moveTo>
                      <a:pt x="19836" y="1"/>
                    </a:moveTo>
                    <a:cubicBezTo>
                      <a:pt x="17736" y="1"/>
                      <a:pt x="16070" y="366"/>
                      <a:pt x="15248" y="572"/>
                    </a:cubicBezTo>
                    <a:cubicBezTo>
                      <a:pt x="13719" y="914"/>
                      <a:pt x="11710" y="1416"/>
                      <a:pt x="9747" y="3059"/>
                    </a:cubicBezTo>
                    <a:cubicBezTo>
                      <a:pt x="7442" y="5000"/>
                      <a:pt x="6460" y="7488"/>
                      <a:pt x="6278" y="7990"/>
                    </a:cubicBezTo>
                    <a:cubicBezTo>
                      <a:pt x="5296" y="10592"/>
                      <a:pt x="5890" y="11870"/>
                      <a:pt x="4452" y="14198"/>
                    </a:cubicBezTo>
                    <a:cubicBezTo>
                      <a:pt x="3790" y="15248"/>
                      <a:pt x="3607" y="15088"/>
                      <a:pt x="2740" y="16412"/>
                    </a:cubicBezTo>
                    <a:cubicBezTo>
                      <a:pt x="2512" y="16755"/>
                      <a:pt x="2078" y="17417"/>
                      <a:pt x="1644" y="18261"/>
                    </a:cubicBezTo>
                    <a:cubicBezTo>
                      <a:pt x="1211" y="19128"/>
                      <a:pt x="777" y="20156"/>
                      <a:pt x="594" y="21251"/>
                    </a:cubicBezTo>
                    <a:cubicBezTo>
                      <a:pt x="1" y="24607"/>
                      <a:pt x="1781" y="27482"/>
                      <a:pt x="2397" y="28487"/>
                    </a:cubicBezTo>
                    <a:cubicBezTo>
                      <a:pt x="4794" y="32344"/>
                      <a:pt x="8583" y="33805"/>
                      <a:pt x="11345" y="34878"/>
                    </a:cubicBezTo>
                    <a:cubicBezTo>
                      <a:pt x="14495" y="36088"/>
                      <a:pt x="17371" y="36339"/>
                      <a:pt x="18078" y="36384"/>
                    </a:cubicBezTo>
                    <a:cubicBezTo>
                      <a:pt x="18261" y="36407"/>
                      <a:pt x="18900" y="36453"/>
                      <a:pt x="19653" y="36453"/>
                    </a:cubicBezTo>
                    <a:cubicBezTo>
                      <a:pt x="19695" y="36453"/>
                      <a:pt x="19796" y="36454"/>
                      <a:pt x="19945" y="36454"/>
                    </a:cubicBezTo>
                    <a:cubicBezTo>
                      <a:pt x="21099" y="36454"/>
                      <a:pt x="25196" y="36365"/>
                      <a:pt x="28327" y="34809"/>
                    </a:cubicBezTo>
                    <a:cubicBezTo>
                      <a:pt x="33919" y="32002"/>
                      <a:pt x="36065" y="26387"/>
                      <a:pt x="36681" y="24401"/>
                    </a:cubicBezTo>
                    <a:cubicBezTo>
                      <a:pt x="39123" y="16663"/>
                      <a:pt x="35471" y="10135"/>
                      <a:pt x="34650" y="8766"/>
                    </a:cubicBezTo>
                    <a:cubicBezTo>
                      <a:pt x="33965" y="7625"/>
                      <a:pt x="31751" y="3950"/>
                      <a:pt x="27368" y="1758"/>
                    </a:cubicBezTo>
                    <a:cubicBezTo>
                      <a:pt x="27231" y="1690"/>
                      <a:pt x="27094" y="1621"/>
                      <a:pt x="27003" y="1576"/>
                    </a:cubicBezTo>
                    <a:cubicBezTo>
                      <a:pt x="24424" y="343"/>
                      <a:pt x="21913" y="1"/>
                      <a:pt x="19836" y="1"/>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6" name="Google Shape;2620;p40">
                <a:extLst>
                  <a:ext uri="{FF2B5EF4-FFF2-40B4-BE49-F238E27FC236}">
                    <a16:creationId xmlns:a16="http://schemas.microsoft.com/office/drawing/2014/main" id="{259DDD58-9A75-ABF3-7D4A-4544E28032BD}"/>
                  </a:ext>
                </a:extLst>
              </p:cNvPr>
              <p:cNvSpPr/>
              <p:nvPr/>
            </p:nvSpPr>
            <p:spPr>
              <a:xfrm>
                <a:off x="7358825" y="2077425"/>
                <a:ext cx="744125" cy="514000"/>
              </a:xfrm>
              <a:custGeom>
                <a:avLst/>
                <a:gdLst/>
                <a:ahLst/>
                <a:cxnLst/>
                <a:rect l="l" t="t" r="r" b="b"/>
                <a:pathLst>
                  <a:path w="29765" h="20560" extrusionOk="0">
                    <a:moveTo>
                      <a:pt x="8971" y="0"/>
                    </a:moveTo>
                    <a:cubicBezTo>
                      <a:pt x="8172" y="114"/>
                      <a:pt x="7556" y="251"/>
                      <a:pt x="7122" y="366"/>
                    </a:cubicBezTo>
                    <a:cubicBezTo>
                      <a:pt x="5593" y="708"/>
                      <a:pt x="3584" y="1210"/>
                      <a:pt x="1621" y="2853"/>
                    </a:cubicBezTo>
                    <a:cubicBezTo>
                      <a:pt x="982" y="3401"/>
                      <a:pt x="457" y="3972"/>
                      <a:pt x="1" y="4543"/>
                    </a:cubicBezTo>
                    <a:cubicBezTo>
                      <a:pt x="800" y="4406"/>
                      <a:pt x="1598" y="4269"/>
                      <a:pt x="2420" y="4132"/>
                    </a:cubicBezTo>
                    <a:cubicBezTo>
                      <a:pt x="2648" y="4565"/>
                      <a:pt x="3105" y="5227"/>
                      <a:pt x="3927" y="5638"/>
                    </a:cubicBezTo>
                    <a:cubicBezTo>
                      <a:pt x="4390" y="5870"/>
                      <a:pt x="4902" y="5981"/>
                      <a:pt x="5431" y="5981"/>
                    </a:cubicBezTo>
                    <a:cubicBezTo>
                      <a:pt x="6520" y="5981"/>
                      <a:pt x="7684" y="5509"/>
                      <a:pt x="8651" y="4634"/>
                    </a:cubicBezTo>
                    <a:cubicBezTo>
                      <a:pt x="8743" y="4794"/>
                      <a:pt x="9199" y="5592"/>
                      <a:pt x="10204" y="5889"/>
                    </a:cubicBezTo>
                    <a:cubicBezTo>
                      <a:pt x="10472" y="5975"/>
                      <a:pt x="10727" y="6008"/>
                      <a:pt x="10961" y="6008"/>
                    </a:cubicBezTo>
                    <a:cubicBezTo>
                      <a:pt x="11664" y="6008"/>
                      <a:pt x="12178" y="5712"/>
                      <a:pt x="12281" y="5661"/>
                    </a:cubicBezTo>
                    <a:cubicBezTo>
                      <a:pt x="12326" y="5866"/>
                      <a:pt x="12600" y="7373"/>
                      <a:pt x="14061" y="8172"/>
                    </a:cubicBezTo>
                    <a:cubicBezTo>
                      <a:pt x="14654" y="8503"/>
                      <a:pt x="15248" y="8594"/>
                      <a:pt x="15724" y="8594"/>
                    </a:cubicBezTo>
                    <a:cubicBezTo>
                      <a:pt x="16201" y="8594"/>
                      <a:pt x="16560" y="8503"/>
                      <a:pt x="16686" y="8468"/>
                    </a:cubicBezTo>
                    <a:cubicBezTo>
                      <a:pt x="16686" y="8742"/>
                      <a:pt x="16777" y="10477"/>
                      <a:pt x="18238" y="11687"/>
                    </a:cubicBezTo>
                    <a:cubicBezTo>
                      <a:pt x="19284" y="12543"/>
                      <a:pt x="20425" y="12654"/>
                      <a:pt x="20975" y="12654"/>
                    </a:cubicBezTo>
                    <a:cubicBezTo>
                      <a:pt x="21085" y="12654"/>
                      <a:pt x="21171" y="12649"/>
                      <a:pt x="21228" y="12645"/>
                    </a:cubicBezTo>
                    <a:lnTo>
                      <a:pt x="21228" y="12645"/>
                    </a:lnTo>
                    <a:cubicBezTo>
                      <a:pt x="21137" y="12942"/>
                      <a:pt x="20224" y="15795"/>
                      <a:pt x="21959" y="18192"/>
                    </a:cubicBezTo>
                    <a:cubicBezTo>
                      <a:pt x="23075" y="19697"/>
                      <a:pt x="24915" y="20560"/>
                      <a:pt x="26884" y="20560"/>
                    </a:cubicBezTo>
                    <a:cubicBezTo>
                      <a:pt x="27692" y="20560"/>
                      <a:pt x="28521" y="20415"/>
                      <a:pt x="29331" y="20109"/>
                    </a:cubicBezTo>
                    <a:cubicBezTo>
                      <a:pt x="29765" y="14243"/>
                      <a:pt x="27186" y="9678"/>
                      <a:pt x="26524" y="8560"/>
                    </a:cubicBezTo>
                    <a:cubicBezTo>
                      <a:pt x="25839" y="7419"/>
                      <a:pt x="23625" y="3744"/>
                      <a:pt x="19242" y="1552"/>
                    </a:cubicBezTo>
                    <a:cubicBezTo>
                      <a:pt x="19105" y="1484"/>
                      <a:pt x="18968" y="1415"/>
                      <a:pt x="18877" y="1370"/>
                    </a:cubicBezTo>
                    <a:cubicBezTo>
                      <a:pt x="18649" y="1256"/>
                      <a:pt x="18443" y="1164"/>
                      <a:pt x="18215" y="1073"/>
                    </a:cubicBezTo>
                    <a:lnTo>
                      <a:pt x="897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7" name="Google Shape;2621;p40">
                <a:extLst>
                  <a:ext uri="{FF2B5EF4-FFF2-40B4-BE49-F238E27FC236}">
                    <a16:creationId xmlns:a16="http://schemas.microsoft.com/office/drawing/2014/main" id="{7B7C8120-76C6-33F8-A7AE-BDF513D822EC}"/>
                  </a:ext>
                </a:extLst>
              </p:cNvPr>
              <p:cNvSpPr/>
              <p:nvPr/>
            </p:nvSpPr>
            <p:spPr>
              <a:xfrm>
                <a:off x="7293775" y="1813225"/>
                <a:ext cx="1081375" cy="1003825"/>
              </a:xfrm>
              <a:custGeom>
                <a:avLst/>
                <a:gdLst/>
                <a:ahLst/>
                <a:cxnLst/>
                <a:rect l="l" t="t" r="r" b="b"/>
                <a:pathLst>
                  <a:path w="43255" h="40153" extrusionOk="0">
                    <a:moveTo>
                      <a:pt x="19927" y="0"/>
                    </a:moveTo>
                    <a:cubicBezTo>
                      <a:pt x="19813" y="0"/>
                      <a:pt x="19676" y="0"/>
                      <a:pt x="19539" y="23"/>
                    </a:cubicBezTo>
                    <a:cubicBezTo>
                      <a:pt x="17644" y="251"/>
                      <a:pt x="16709" y="2032"/>
                      <a:pt x="16640" y="2191"/>
                    </a:cubicBezTo>
                    <a:cubicBezTo>
                      <a:pt x="16579" y="2110"/>
                      <a:pt x="15475" y="896"/>
                      <a:pt x="13807" y="896"/>
                    </a:cubicBezTo>
                    <a:cubicBezTo>
                      <a:pt x="13596" y="896"/>
                      <a:pt x="13376" y="915"/>
                      <a:pt x="13148" y="959"/>
                    </a:cubicBezTo>
                    <a:cubicBezTo>
                      <a:pt x="11322" y="1324"/>
                      <a:pt x="10546" y="2922"/>
                      <a:pt x="10477" y="3082"/>
                    </a:cubicBezTo>
                    <a:cubicBezTo>
                      <a:pt x="9907" y="2159"/>
                      <a:pt x="8929" y="1643"/>
                      <a:pt x="7944" y="1643"/>
                    </a:cubicBezTo>
                    <a:cubicBezTo>
                      <a:pt x="7589" y="1643"/>
                      <a:pt x="7232" y="1710"/>
                      <a:pt x="6894" y="1849"/>
                    </a:cubicBezTo>
                    <a:cubicBezTo>
                      <a:pt x="5775" y="2328"/>
                      <a:pt x="5068" y="3515"/>
                      <a:pt x="5182" y="4794"/>
                    </a:cubicBezTo>
                    <a:cubicBezTo>
                      <a:pt x="4690" y="4518"/>
                      <a:pt x="4167" y="4392"/>
                      <a:pt x="3668" y="4392"/>
                    </a:cubicBezTo>
                    <a:cubicBezTo>
                      <a:pt x="2800" y="4392"/>
                      <a:pt x="2002" y="4772"/>
                      <a:pt x="1553" y="5410"/>
                    </a:cubicBezTo>
                    <a:cubicBezTo>
                      <a:pt x="777" y="6528"/>
                      <a:pt x="1370" y="7921"/>
                      <a:pt x="1416" y="7989"/>
                    </a:cubicBezTo>
                    <a:cubicBezTo>
                      <a:pt x="343" y="8583"/>
                      <a:pt x="1" y="9884"/>
                      <a:pt x="526" y="10797"/>
                    </a:cubicBezTo>
                    <a:cubicBezTo>
                      <a:pt x="849" y="11387"/>
                      <a:pt x="1538" y="11754"/>
                      <a:pt x="2287" y="11754"/>
                    </a:cubicBezTo>
                    <a:cubicBezTo>
                      <a:pt x="2436" y="11754"/>
                      <a:pt x="2588" y="11740"/>
                      <a:pt x="2740" y="11710"/>
                    </a:cubicBezTo>
                    <a:lnTo>
                      <a:pt x="2740" y="11710"/>
                    </a:lnTo>
                    <a:cubicBezTo>
                      <a:pt x="2192" y="12668"/>
                      <a:pt x="2352" y="13741"/>
                      <a:pt x="2854" y="14106"/>
                    </a:cubicBezTo>
                    <a:cubicBezTo>
                      <a:pt x="3015" y="14222"/>
                      <a:pt x="3238" y="14284"/>
                      <a:pt x="3491" y="14284"/>
                    </a:cubicBezTo>
                    <a:cubicBezTo>
                      <a:pt x="4131" y="14284"/>
                      <a:pt x="4958" y="13888"/>
                      <a:pt x="5433" y="12988"/>
                    </a:cubicBezTo>
                    <a:cubicBezTo>
                      <a:pt x="5479" y="13170"/>
                      <a:pt x="5912" y="14768"/>
                      <a:pt x="7327" y="15316"/>
                    </a:cubicBezTo>
                    <a:cubicBezTo>
                      <a:pt x="7637" y="15430"/>
                      <a:pt x="7967" y="15486"/>
                      <a:pt x="8304" y="15486"/>
                    </a:cubicBezTo>
                    <a:cubicBezTo>
                      <a:pt x="9584" y="15486"/>
                      <a:pt x="10964" y="14684"/>
                      <a:pt x="11687" y="13239"/>
                    </a:cubicBezTo>
                    <a:cubicBezTo>
                      <a:pt x="11710" y="14380"/>
                      <a:pt x="12532" y="15270"/>
                      <a:pt x="13467" y="15384"/>
                    </a:cubicBezTo>
                    <a:cubicBezTo>
                      <a:pt x="13528" y="15391"/>
                      <a:pt x="13587" y="15394"/>
                      <a:pt x="13645" y="15394"/>
                    </a:cubicBezTo>
                    <a:cubicBezTo>
                      <a:pt x="14578" y="15394"/>
                      <a:pt x="15228" y="14583"/>
                      <a:pt x="15271" y="14540"/>
                    </a:cubicBezTo>
                    <a:cubicBezTo>
                      <a:pt x="15271" y="14654"/>
                      <a:pt x="15499" y="16845"/>
                      <a:pt x="17462" y="17781"/>
                    </a:cubicBezTo>
                    <a:cubicBezTo>
                      <a:pt x="18039" y="18065"/>
                      <a:pt x="18607" y="18158"/>
                      <a:pt x="19102" y="18158"/>
                    </a:cubicBezTo>
                    <a:cubicBezTo>
                      <a:pt x="19918" y="18158"/>
                      <a:pt x="20538" y="17906"/>
                      <a:pt x="20680" y="17850"/>
                    </a:cubicBezTo>
                    <a:lnTo>
                      <a:pt x="20680" y="17850"/>
                    </a:lnTo>
                    <a:cubicBezTo>
                      <a:pt x="20224" y="19036"/>
                      <a:pt x="20452" y="20360"/>
                      <a:pt x="21251" y="21228"/>
                    </a:cubicBezTo>
                    <a:cubicBezTo>
                      <a:pt x="21830" y="21820"/>
                      <a:pt x="22646" y="22141"/>
                      <a:pt x="23495" y="22141"/>
                    </a:cubicBezTo>
                    <a:cubicBezTo>
                      <a:pt x="24184" y="22141"/>
                      <a:pt x="24895" y="21929"/>
                      <a:pt x="25519" y="21479"/>
                    </a:cubicBezTo>
                    <a:lnTo>
                      <a:pt x="25519" y="21479"/>
                    </a:lnTo>
                    <a:cubicBezTo>
                      <a:pt x="24173" y="23305"/>
                      <a:pt x="23990" y="25701"/>
                      <a:pt x="25040" y="27642"/>
                    </a:cubicBezTo>
                    <a:cubicBezTo>
                      <a:pt x="26455" y="30267"/>
                      <a:pt x="29377" y="30563"/>
                      <a:pt x="29605" y="30586"/>
                    </a:cubicBezTo>
                    <a:cubicBezTo>
                      <a:pt x="29422" y="33211"/>
                      <a:pt x="29263" y="35836"/>
                      <a:pt x="29080" y="38461"/>
                    </a:cubicBezTo>
                    <a:cubicBezTo>
                      <a:pt x="29240" y="38666"/>
                      <a:pt x="30061" y="39922"/>
                      <a:pt x="31568" y="40127"/>
                    </a:cubicBezTo>
                    <a:cubicBezTo>
                      <a:pt x="31697" y="40144"/>
                      <a:pt x="31826" y="40152"/>
                      <a:pt x="31956" y="40152"/>
                    </a:cubicBezTo>
                    <a:cubicBezTo>
                      <a:pt x="33412" y="40152"/>
                      <a:pt x="34888" y="39110"/>
                      <a:pt x="35517" y="37434"/>
                    </a:cubicBezTo>
                    <a:cubicBezTo>
                      <a:pt x="36014" y="38105"/>
                      <a:pt x="36788" y="38453"/>
                      <a:pt x="37559" y="38453"/>
                    </a:cubicBezTo>
                    <a:cubicBezTo>
                      <a:pt x="38098" y="38453"/>
                      <a:pt x="38636" y="38283"/>
                      <a:pt x="39077" y="37936"/>
                    </a:cubicBezTo>
                    <a:cubicBezTo>
                      <a:pt x="40196" y="37068"/>
                      <a:pt x="40356" y="35357"/>
                      <a:pt x="39351" y="34261"/>
                    </a:cubicBezTo>
                    <a:lnTo>
                      <a:pt x="39351" y="34261"/>
                    </a:lnTo>
                    <a:cubicBezTo>
                      <a:pt x="39384" y="34262"/>
                      <a:pt x="39417" y="34262"/>
                      <a:pt x="39449" y="34262"/>
                    </a:cubicBezTo>
                    <a:cubicBezTo>
                      <a:pt x="41028" y="34262"/>
                      <a:pt x="42394" y="33180"/>
                      <a:pt x="42730" y="31659"/>
                    </a:cubicBezTo>
                    <a:cubicBezTo>
                      <a:pt x="43072" y="30084"/>
                      <a:pt x="42205" y="28440"/>
                      <a:pt x="40675" y="27870"/>
                    </a:cubicBezTo>
                    <a:cubicBezTo>
                      <a:pt x="42341" y="26934"/>
                      <a:pt x="43254" y="25040"/>
                      <a:pt x="42912" y="23191"/>
                    </a:cubicBezTo>
                    <a:cubicBezTo>
                      <a:pt x="42615" y="21479"/>
                      <a:pt x="41269" y="20064"/>
                      <a:pt x="39534" y="19653"/>
                    </a:cubicBezTo>
                    <a:cubicBezTo>
                      <a:pt x="39739" y="19059"/>
                      <a:pt x="40310" y="17165"/>
                      <a:pt x="39511" y="15042"/>
                    </a:cubicBezTo>
                    <a:cubicBezTo>
                      <a:pt x="38301" y="11824"/>
                      <a:pt x="35015" y="10934"/>
                      <a:pt x="34672" y="10842"/>
                    </a:cubicBezTo>
                    <a:cubicBezTo>
                      <a:pt x="35266" y="9769"/>
                      <a:pt x="35174" y="8446"/>
                      <a:pt x="34421" y="7510"/>
                    </a:cubicBezTo>
                    <a:cubicBezTo>
                      <a:pt x="33842" y="6763"/>
                      <a:pt x="32943" y="6352"/>
                      <a:pt x="32023" y="6352"/>
                    </a:cubicBezTo>
                    <a:cubicBezTo>
                      <a:pt x="31818" y="6352"/>
                      <a:pt x="31612" y="6373"/>
                      <a:pt x="31408" y="6414"/>
                    </a:cubicBezTo>
                    <a:cubicBezTo>
                      <a:pt x="31066" y="3789"/>
                      <a:pt x="29217" y="1849"/>
                      <a:pt x="27117" y="1644"/>
                    </a:cubicBezTo>
                    <a:cubicBezTo>
                      <a:pt x="26981" y="1630"/>
                      <a:pt x="26848" y="1623"/>
                      <a:pt x="26718" y="1623"/>
                    </a:cubicBezTo>
                    <a:cubicBezTo>
                      <a:pt x="25138" y="1623"/>
                      <a:pt x="23966" y="2579"/>
                      <a:pt x="23670" y="2853"/>
                    </a:cubicBezTo>
                    <a:cubicBezTo>
                      <a:pt x="23077" y="1119"/>
                      <a:pt x="21525" y="0"/>
                      <a:pt x="19927"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8" name="Google Shape;2622;p40">
                <a:extLst>
                  <a:ext uri="{FF2B5EF4-FFF2-40B4-BE49-F238E27FC236}">
                    <a16:creationId xmlns:a16="http://schemas.microsoft.com/office/drawing/2014/main" id="{BC8FB492-0449-C8A3-F199-C58D1A66DC5A}"/>
                  </a:ext>
                </a:extLst>
              </p:cNvPr>
              <p:cNvSpPr/>
              <p:nvPr/>
            </p:nvSpPr>
            <p:spPr>
              <a:xfrm>
                <a:off x="7428450" y="2832375"/>
                <a:ext cx="49675" cy="27950"/>
              </a:xfrm>
              <a:custGeom>
                <a:avLst/>
                <a:gdLst/>
                <a:ahLst/>
                <a:cxnLst/>
                <a:rect l="l" t="t" r="r" b="b"/>
                <a:pathLst>
                  <a:path w="1987" h="1118" extrusionOk="0">
                    <a:moveTo>
                      <a:pt x="0" y="0"/>
                    </a:moveTo>
                    <a:lnTo>
                      <a:pt x="0" y="0"/>
                    </a:lnTo>
                    <a:cubicBezTo>
                      <a:pt x="85" y="659"/>
                      <a:pt x="719" y="1117"/>
                      <a:pt x="1348" y="1117"/>
                    </a:cubicBezTo>
                    <a:cubicBezTo>
                      <a:pt x="1569" y="1117"/>
                      <a:pt x="1790" y="1061"/>
                      <a:pt x="1986" y="936"/>
                    </a:cubicBezTo>
                    <a:lnTo>
                      <a:pt x="1986" y="936"/>
                    </a:lnTo>
                    <a:cubicBezTo>
                      <a:pt x="1882" y="950"/>
                      <a:pt x="1780" y="958"/>
                      <a:pt x="1680" y="958"/>
                    </a:cubicBezTo>
                    <a:cubicBezTo>
                      <a:pt x="989" y="958"/>
                      <a:pt x="399" y="618"/>
                      <a:pt x="0" y="0"/>
                    </a:cubicBezTo>
                    <a:close/>
                  </a:path>
                </a:pathLst>
              </a:custGeom>
              <a:solidFill>
                <a:srgbClr val="8A32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9" name="Google Shape;2623;p40">
                <a:extLst>
                  <a:ext uri="{FF2B5EF4-FFF2-40B4-BE49-F238E27FC236}">
                    <a16:creationId xmlns:a16="http://schemas.microsoft.com/office/drawing/2014/main" id="{A41756B1-E2B0-F3A5-E2B8-881BF3828413}"/>
                  </a:ext>
                </a:extLst>
              </p:cNvPr>
              <p:cNvSpPr/>
              <p:nvPr/>
            </p:nvSpPr>
            <p:spPr>
              <a:xfrm>
                <a:off x="7277225" y="2355900"/>
                <a:ext cx="192325" cy="189475"/>
              </a:xfrm>
              <a:custGeom>
                <a:avLst/>
                <a:gdLst/>
                <a:ahLst/>
                <a:cxnLst/>
                <a:rect l="l" t="t" r="r" b="b"/>
                <a:pathLst>
                  <a:path w="7693" h="7579" extrusionOk="0">
                    <a:moveTo>
                      <a:pt x="229" y="3264"/>
                    </a:moveTo>
                    <a:cubicBezTo>
                      <a:pt x="1" y="5273"/>
                      <a:pt x="1416" y="7099"/>
                      <a:pt x="3424" y="7327"/>
                    </a:cubicBezTo>
                    <a:lnTo>
                      <a:pt x="3424" y="7327"/>
                    </a:lnTo>
                    <a:cubicBezTo>
                      <a:pt x="5410" y="7578"/>
                      <a:pt x="7213" y="6117"/>
                      <a:pt x="7464" y="4109"/>
                    </a:cubicBezTo>
                    <a:lnTo>
                      <a:pt x="7464" y="4109"/>
                    </a:lnTo>
                    <a:cubicBezTo>
                      <a:pt x="7693" y="2077"/>
                      <a:pt x="6278" y="251"/>
                      <a:pt x="4269" y="23"/>
                    </a:cubicBezTo>
                    <a:lnTo>
                      <a:pt x="4269" y="23"/>
                    </a:lnTo>
                    <a:cubicBezTo>
                      <a:pt x="4132" y="0"/>
                      <a:pt x="3995" y="0"/>
                      <a:pt x="3858" y="0"/>
                    </a:cubicBezTo>
                    <a:lnTo>
                      <a:pt x="3858" y="0"/>
                    </a:lnTo>
                    <a:cubicBezTo>
                      <a:pt x="2032" y="0"/>
                      <a:pt x="457" y="1392"/>
                      <a:pt x="229" y="3264"/>
                    </a:cubicBez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0" name="Google Shape;2624;p40">
                <a:extLst>
                  <a:ext uri="{FF2B5EF4-FFF2-40B4-BE49-F238E27FC236}">
                    <a16:creationId xmlns:a16="http://schemas.microsoft.com/office/drawing/2014/main" id="{BF8D12C5-FF43-6BC3-2B6F-19728F36FE11}"/>
                  </a:ext>
                </a:extLst>
              </p:cNvPr>
              <p:cNvSpPr/>
              <p:nvPr/>
            </p:nvSpPr>
            <p:spPr>
              <a:xfrm>
                <a:off x="7292625" y="2350000"/>
                <a:ext cx="127850" cy="154425"/>
              </a:xfrm>
              <a:custGeom>
                <a:avLst/>
                <a:gdLst/>
                <a:ahLst/>
                <a:cxnLst/>
                <a:rect l="l" t="t" r="r" b="b"/>
                <a:pathLst>
                  <a:path w="5114" h="6177" extrusionOk="0">
                    <a:moveTo>
                      <a:pt x="3179" y="0"/>
                    </a:moveTo>
                    <a:cubicBezTo>
                      <a:pt x="2061" y="0"/>
                      <a:pt x="892" y="1160"/>
                      <a:pt x="480" y="2336"/>
                    </a:cubicBezTo>
                    <a:cubicBezTo>
                      <a:pt x="1" y="3728"/>
                      <a:pt x="435" y="5691"/>
                      <a:pt x="1644" y="6102"/>
                    </a:cubicBezTo>
                    <a:cubicBezTo>
                      <a:pt x="1799" y="6154"/>
                      <a:pt x="1960" y="6177"/>
                      <a:pt x="2123" y="6177"/>
                    </a:cubicBezTo>
                    <a:cubicBezTo>
                      <a:pt x="2898" y="6177"/>
                      <a:pt x="3725" y="5649"/>
                      <a:pt x="4178" y="5121"/>
                    </a:cubicBezTo>
                    <a:cubicBezTo>
                      <a:pt x="4612" y="4664"/>
                      <a:pt x="4794" y="4162"/>
                      <a:pt x="4886" y="3865"/>
                    </a:cubicBezTo>
                    <a:cubicBezTo>
                      <a:pt x="4383" y="3523"/>
                      <a:pt x="3881" y="3180"/>
                      <a:pt x="3379" y="2861"/>
                    </a:cubicBezTo>
                    <a:cubicBezTo>
                      <a:pt x="3950" y="2656"/>
                      <a:pt x="4520" y="2450"/>
                      <a:pt x="5114" y="2245"/>
                    </a:cubicBezTo>
                    <a:cubicBezTo>
                      <a:pt x="5091" y="2153"/>
                      <a:pt x="4863" y="510"/>
                      <a:pt x="3721" y="99"/>
                    </a:cubicBezTo>
                    <a:cubicBezTo>
                      <a:pt x="3544" y="31"/>
                      <a:pt x="3362" y="0"/>
                      <a:pt x="317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1" name="Google Shape;2625;p40">
                <a:extLst>
                  <a:ext uri="{FF2B5EF4-FFF2-40B4-BE49-F238E27FC236}">
                    <a16:creationId xmlns:a16="http://schemas.microsoft.com/office/drawing/2014/main" id="{2660A6F9-F868-BAD2-B19C-70894A59A588}"/>
                  </a:ext>
                </a:extLst>
              </p:cNvPr>
              <p:cNvSpPr/>
              <p:nvPr/>
            </p:nvSpPr>
            <p:spPr>
              <a:xfrm>
                <a:off x="7314250" y="2398875"/>
                <a:ext cx="29775" cy="23625"/>
              </a:xfrm>
              <a:custGeom>
                <a:avLst/>
                <a:gdLst/>
                <a:ahLst/>
                <a:cxnLst/>
                <a:rect l="l" t="t" r="r" b="b"/>
                <a:pathLst>
                  <a:path w="1191" h="945" extrusionOk="0">
                    <a:moveTo>
                      <a:pt x="803" y="1"/>
                    </a:moveTo>
                    <a:cubicBezTo>
                      <a:pt x="575" y="1"/>
                      <a:pt x="297" y="106"/>
                      <a:pt x="186" y="244"/>
                    </a:cubicBezTo>
                    <a:cubicBezTo>
                      <a:pt x="0" y="492"/>
                      <a:pt x="206" y="945"/>
                      <a:pt x="501" y="945"/>
                    </a:cubicBezTo>
                    <a:cubicBezTo>
                      <a:pt x="532" y="945"/>
                      <a:pt x="564" y="940"/>
                      <a:pt x="597" y="929"/>
                    </a:cubicBezTo>
                    <a:cubicBezTo>
                      <a:pt x="871" y="837"/>
                      <a:pt x="1190" y="404"/>
                      <a:pt x="1122" y="153"/>
                    </a:cubicBezTo>
                    <a:cubicBezTo>
                      <a:pt x="1077" y="45"/>
                      <a:pt x="951" y="1"/>
                      <a:pt x="8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2" name="Google Shape;2626;p40">
                <a:extLst>
                  <a:ext uri="{FF2B5EF4-FFF2-40B4-BE49-F238E27FC236}">
                    <a16:creationId xmlns:a16="http://schemas.microsoft.com/office/drawing/2014/main" id="{BAE1C600-CA7C-7CA9-2133-9C2D049628C3}"/>
                  </a:ext>
                </a:extLst>
              </p:cNvPr>
              <p:cNvSpPr/>
              <p:nvPr/>
            </p:nvSpPr>
            <p:spPr>
              <a:xfrm>
                <a:off x="7591075" y="2446050"/>
                <a:ext cx="217425" cy="203175"/>
              </a:xfrm>
              <a:custGeom>
                <a:avLst/>
                <a:gdLst/>
                <a:ahLst/>
                <a:cxnLst/>
                <a:rect l="l" t="t" r="r" b="b"/>
                <a:pathLst>
                  <a:path w="8697" h="8127" extrusionOk="0">
                    <a:moveTo>
                      <a:pt x="274" y="3470"/>
                    </a:moveTo>
                    <a:cubicBezTo>
                      <a:pt x="1" y="5638"/>
                      <a:pt x="1644" y="7601"/>
                      <a:pt x="3904" y="7875"/>
                    </a:cubicBezTo>
                    <a:lnTo>
                      <a:pt x="3904" y="7875"/>
                    </a:lnTo>
                    <a:cubicBezTo>
                      <a:pt x="6163" y="8126"/>
                      <a:pt x="8195" y="6597"/>
                      <a:pt x="8446" y="4429"/>
                    </a:cubicBezTo>
                    <a:lnTo>
                      <a:pt x="8446" y="4429"/>
                    </a:lnTo>
                    <a:cubicBezTo>
                      <a:pt x="8697" y="2260"/>
                      <a:pt x="7076" y="297"/>
                      <a:pt x="4817" y="23"/>
                    </a:cubicBezTo>
                    <a:lnTo>
                      <a:pt x="4817" y="23"/>
                    </a:lnTo>
                    <a:cubicBezTo>
                      <a:pt x="4657" y="0"/>
                      <a:pt x="4474" y="0"/>
                      <a:pt x="4315" y="0"/>
                    </a:cubicBezTo>
                    <a:lnTo>
                      <a:pt x="4315" y="0"/>
                    </a:lnTo>
                    <a:cubicBezTo>
                      <a:pt x="2260" y="0"/>
                      <a:pt x="503" y="1461"/>
                      <a:pt x="274" y="3470"/>
                    </a:cubicBez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3" name="Google Shape;2627;p40">
                <a:extLst>
                  <a:ext uri="{FF2B5EF4-FFF2-40B4-BE49-F238E27FC236}">
                    <a16:creationId xmlns:a16="http://schemas.microsoft.com/office/drawing/2014/main" id="{70D2E96D-1971-AA91-22BB-1337F1733CF2}"/>
                  </a:ext>
                </a:extLst>
              </p:cNvPr>
              <p:cNvSpPr/>
              <p:nvPr/>
            </p:nvSpPr>
            <p:spPr>
              <a:xfrm>
                <a:off x="7607050" y="2433075"/>
                <a:ext cx="135850" cy="170175"/>
              </a:xfrm>
              <a:custGeom>
                <a:avLst/>
                <a:gdLst/>
                <a:ahLst/>
                <a:cxnLst/>
                <a:rect l="l" t="t" r="r" b="b"/>
                <a:pathLst>
                  <a:path w="5434" h="6807" extrusionOk="0">
                    <a:moveTo>
                      <a:pt x="2951" y="1"/>
                    </a:moveTo>
                    <a:cubicBezTo>
                      <a:pt x="1549" y="1"/>
                      <a:pt x="356" y="1631"/>
                      <a:pt x="183" y="3099"/>
                    </a:cubicBezTo>
                    <a:cubicBezTo>
                      <a:pt x="1" y="4628"/>
                      <a:pt x="868" y="6637"/>
                      <a:pt x="2397" y="6796"/>
                    </a:cubicBezTo>
                    <a:cubicBezTo>
                      <a:pt x="2462" y="6803"/>
                      <a:pt x="2528" y="6806"/>
                      <a:pt x="2593" y="6806"/>
                    </a:cubicBezTo>
                    <a:cubicBezTo>
                      <a:pt x="3870" y="6806"/>
                      <a:pt x="5281" y="5560"/>
                      <a:pt x="5433" y="3715"/>
                    </a:cubicBezTo>
                    <a:cubicBezTo>
                      <a:pt x="4794" y="3464"/>
                      <a:pt x="4155" y="3236"/>
                      <a:pt x="3516" y="2985"/>
                    </a:cubicBezTo>
                    <a:cubicBezTo>
                      <a:pt x="4086" y="2642"/>
                      <a:pt x="4680" y="2323"/>
                      <a:pt x="5273" y="1980"/>
                    </a:cubicBezTo>
                    <a:cubicBezTo>
                      <a:pt x="5228" y="1866"/>
                      <a:pt x="4566" y="200"/>
                      <a:pt x="3196" y="17"/>
                    </a:cubicBezTo>
                    <a:cubicBezTo>
                      <a:pt x="3114" y="6"/>
                      <a:pt x="3032" y="1"/>
                      <a:pt x="2951"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4" name="Google Shape;2628;p40">
                <a:extLst>
                  <a:ext uri="{FF2B5EF4-FFF2-40B4-BE49-F238E27FC236}">
                    <a16:creationId xmlns:a16="http://schemas.microsoft.com/office/drawing/2014/main" id="{2D594374-A4A4-D88B-0727-9C78ADD0E13E}"/>
                  </a:ext>
                </a:extLst>
              </p:cNvPr>
              <p:cNvSpPr/>
              <p:nvPr/>
            </p:nvSpPr>
            <p:spPr>
              <a:xfrm>
                <a:off x="7633325" y="2482225"/>
                <a:ext cx="29675" cy="21525"/>
              </a:xfrm>
              <a:custGeom>
                <a:avLst/>
                <a:gdLst/>
                <a:ahLst/>
                <a:cxnLst/>
                <a:rect l="l" t="t" r="r" b="b"/>
                <a:pathLst>
                  <a:path w="1187" h="861" extrusionOk="0">
                    <a:moveTo>
                      <a:pt x="790" y="0"/>
                    </a:moveTo>
                    <a:cubicBezTo>
                      <a:pt x="484" y="0"/>
                      <a:pt x="39" y="172"/>
                      <a:pt x="22" y="402"/>
                    </a:cubicBezTo>
                    <a:cubicBezTo>
                      <a:pt x="0" y="600"/>
                      <a:pt x="252" y="860"/>
                      <a:pt x="535" y="860"/>
                    </a:cubicBezTo>
                    <a:cubicBezTo>
                      <a:pt x="547" y="860"/>
                      <a:pt x="559" y="860"/>
                      <a:pt x="570" y="859"/>
                    </a:cubicBezTo>
                    <a:cubicBezTo>
                      <a:pt x="981" y="836"/>
                      <a:pt x="1187" y="242"/>
                      <a:pt x="1050" y="83"/>
                    </a:cubicBezTo>
                    <a:cubicBezTo>
                      <a:pt x="1005" y="26"/>
                      <a:pt x="908" y="0"/>
                      <a:pt x="7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5" name="Google Shape;2629;p40">
                <a:extLst>
                  <a:ext uri="{FF2B5EF4-FFF2-40B4-BE49-F238E27FC236}">
                    <a16:creationId xmlns:a16="http://schemas.microsoft.com/office/drawing/2014/main" id="{A364C738-7810-BBC9-59ED-BD99C5B94B37}"/>
                  </a:ext>
                </a:extLst>
              </p:cNvPr>
              <p:cNvSpPr/>
              <p:nvPr/>
            </p:nvSpPr>
            <p:spPr>
              <a:xfrm>
                <a:off x="7165950" y="2194400"/>
                <a:ext cx="190050" cy="477075"/>
              </a:xfrm>
              <a:custGeom>
                <a:avLst/>
                <a:gdLst/>
                <a:ahLst/>
                <a:cxnLst/>
                <a:rect l="l" t="t" r="r" b="b"/>
                <a:pathLst>
                  <a:path w="7602" h="19083" extrusionOk="0">
                    <a:moveTo>
                      <a:pt x="5342" y="8263"/>
                    </a:moveTo>
                    <a:cubicBezTo>
                      <a:pt x="5730" y="6962"/>
                      <a:pt x="5547" y="6369"/>
                      <a:pt x="5821" y="4771"/>
                    </a:cubicBezTo>
                    <a:cubicBezTo>
                      <a:pt x="6027" y="3584"/>
                      <a:pt x="6483" y="1941"/>
                      <a:pt x="7601" y="0"/>
                    </a:cubicBezTo>
                    <a:cubicBezTo>
                      <a:pt x="6506" y="1438"/>
                      <a:pt x="5981" y="2740"/>
                      <a:pt x="5867" y="3105"/>
                    </a:cubicBezTo>
                    <a:cubicBezTo>
                      <a:pt x="4885" y="5707"/>
                      <a:pt x="5479" y="6985"/>
                      <a:pt x="4041" y="9313"/>
                    </a:cubicBezTo>
                    <a:cubicBezTo>
                      <a:pt x="3379" y="10363"/>
                      <a:pt x="3196" y="10203"/>
                      <a:pt x="2329" y="11527"/>
                    </a:cubicBezTo>
                    <a:cubicBezTo>
                      <a:pt x="2101" y="11870"/>
                      <a:pt x="1667" y="12532"/>
                      <a:pt x="1233" y="13376"/>
                    </a:cubicBezTo>
                    <a:cubicBezTo>
                      <a:pt x="800" y="14243"/>
                      <a:pt x="366" y="15271"/>
                      <a:pt x="183" y="16366"/>
                    </a:cubicBezTo>
                    <a:cubicBezTo>
                      <a:pt x="1" y="17325"/>
                      <a:pt x="46" y="18238"/>
                      <a:pt x="160" y="19082"/>
                    </a:cubicBezTo>
                    <a:cubicBezTo>
                      <a:pt x="480" y="15636"/>
                      <a:pt x="1576" y="13604"/>
                      <a:pt x="2648" y="12349"/>
                    </a:cubicBezTo>
                    <a:cubicBezTo>
                      <a:pt x="3447" y="11413"/>
                      <a:pt x="4703" y="10317"/>
                      <a:pt x="5342" y="826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6" name="Google Shape;2630;p40">
                <a:extLst>
                  <a:ext uri="{FF2B5EF4-FFF2-40B4-BE49-F238E27FC236}">
                    <a16:creationId xmlns:a16="http://schemas.microsoft.com/office/drawing/2014/main" id="{EF9B6436-799A-4B77-5A90-50EC45DBD7EA}"/>
                  </a:ext>
                </a:extLst>
              </p:cNvPr>
              <p:cNvSpPr/>
              <p:nvPr/>
            </p:nvSpPr>
            <p:spPr>
              <a:xfrm>
                <a:off x="7302325" y="2309100"/>
                <a:ext cx="179225" cy="136400"/>
              </a:xfrm>
              <a:custGeom>
                <a:avLst/>
                <a:gdLst/>
                <a:ahLst/>
                <a:cxnLst/>
                <a:rect l="l" t="t" r="r" b="b"/>
                <a:pathLst>
                  <a:path w="7169" h="5456" extrusionOk="0">
                    <a:moveTo>
                      <a:pt x="1" y="2990"/>
                    </a:moveTo>
                    <a:cubicBezTo>
                      <a:pt x="298" y="2717"/>
                      <a:pt x="1370" y="1804"/>
                      <a:pt x="2854" y="1872"/>
                    </a:cubicBezTo>
                    <a:cubicBezTo>
                      <a:pt x="4612" y="1963"/>
                      <a:pt x="6209" y="3401"/>
                      <a:pt x="6689" y="5456"/>
                    </a:cubicBezTo>
                    <a:cubicBezTo>
                      <a:pt x="6712" y="5341"/>
                      <a:pt x="7168" y="2831"/>
                      <a:pt x="5411" y="1347"/>
                    </a:cubicBezTo>
                    <a:cubicBezTo>
                      <a:pt x="3995" y="160"/>
                      <a:pt x="1553" y="0"/>
                      <a:pt x="526" y="1233"/>
                    </a:cubicBezTo>
                    <a:cubicBezTo>
                      <a:pt x="69" y="1781"/>
                      <a:pt x="1" y="2465"/>
                      <a:pt x="1" y="299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7" name="Google Shape;2631;p40">
                <a:extLst>
                  <a:ext uri="{FF2B5EF4-FFF2-40B4-BE49-F238E27FC236}">
                    <a16:creationId xmlns:a16="http://schemas.microsoft.com/office/drawing/2014/main" id="{878A184C-65DC-854C-4815-1019E3AC058E}"/>
                  </a:ext>
                </a:extLst>
              </p:cNvPr>
              <p:cNvSpPr/>
              <p:nvPr/>
            </p:nvSpPr>
            <p:spPr>
              <a:xfrm>
                <a:off x="7618475" y="2403825"/>
                <a:ext cx="206025" cy="110725"/>
              </a:xfrm>
              <a:custGeom>
                <a:avLst/>
                <a:gdLst/>
                <a:ahLst/>
                <a:cxnLst/>
                <a:rect l="l" t="t" r="r" b="b"/>
                <a:pathLst>
                  <a:path w="8241" h="4429" extrusionOk="0">
                    <a:moveTo>
                      <a:pt x="7806" y="4428"/>
                    </a:moveTo>
                    <a:cubicBezTo>
                      <a:pt x="7578" y="3949"/>
                      <a:pt x="6939" y="2762"/>
                      <a:pt x="5615" y="2077"/>
                    </a:cubicBezTo>
                    <a:cubicBezTo>
                      <a:pt x="3903" y="1233"/>
                      <a:pt x="1712" y="1530"/>
                      <a:pt x="0" y="2831"/>
                    </a:cubicBezTo>
                    <a:cubicBezTo>
                      <a:pt x="183" y="2534"/>
                      <a:pt x="1301" y="617"/>
                      <a:pt x="3470" y="297"/>
                    </a:cubicBezTo>
                    <a:cubicBezTo>
                      <a:pt x="5524" y="0"/>
                      <a:pt x="7966" y="1233"/>
                      <a:pt x="8194" y="2876"/>
                    </a:cubicBezTo>
                    <a:cubicBezTo>
                      <a:pt x="8240" y="3196"/>
                      <a:pt x="8217" y="3744"/>
                      <a:pt x="7806" y="4428"/>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8" name="Google Shape;2632;p40">
                <a:extLst>
                  <a:ext uri="{FF2B5EF4-FFF2-40B4-BE49-F238E27FC236}">
                    <a16:creationId xmlns:a16="http://schemas.microsoft.com/office/drawing/2014/main" id="{06F10BFE-06B4-36D8-041B-6295842E4180}"/>
                  </a:ext>
                </a:extLst>
              </p:cNvPr>
              <p:cNvSpPr/>
              <p:nvPr/>
            </p:nvSpPr>
            <p:spPr>
              <a:xfrm>
                <a:off x="7612750" y="2418650"/>
                <a:ext cx="262525" cy="129000"/>
              </a:xfrm>
              <a:custGeom>
                <a:avLst/>
                <a:gdLst/>
                <a:ahLst/>
                <a:cxnLst/>
                <a:rect l="l" t="t" r="r" b="b"/>
                <a:pathLst>
                  <a:path w="10501" h="5160" extrusionOk="0">
                    <a:moveTo>
                      <a:pt x="183" y="2626"/>
                    </a:moveTo>
                    <a:cubicBezTo>
                      <a:pt x="115" y="2694"/>
                      <a:pt x="1" y="2603"/>
                      <a:pt x="47" y="2512"/>
                    </a:cubicBezTo>
                    <a:cubicBezTo>
                      <a:pt x="435" y="1872"/>
                      <a:pt x="1279" y="823"/>
                      <a:pt x="2717" y="434"/>
                    </a:cubicBezTo>
                    <a:cubicBezTo>
                      <a:pt x="3059" y="343"/>
                      <a:pt x="4475" y="1"/>
                      <a:pt x="5913" y="823"/>
                    </a:cubicBezTo>
                    <a:cubicBezTo>
                      <a:pt x="7442" y="1667"/>
                      <a:pt x="7876" y="3151"/>
                      <a:pt x="7967" y="3516"/>
                    </a:cubicBezTo>
                    <a:cubicBezTo>
                      <a:pt x="7990" y="3562"/>
                      <a:pt x="8013" y="3584"/>
                      <a:pt x="8035" y="3584"/>
                    </a:cubicBezTo>
                    <a:cubicBezTo>
                      <a:pt x="8834" y="3721"/>
                      <a:pt x="9610" y="3881"/>
                      <a:pt x="10386" y="4018"/>
                    </a:cubicBezTo>
                    <a:cubicBezTo>
                      <a:pt x="10478" y="4018"/>
                      <a:pt x="10501" y="4132"/>
                      <a:pt x="10432" y="4155"/>
                    </a:cubicBezTo>
                    <a:cubicBezTo>
                      <a:pt x="10135" y="4360"/>
                      <a:pt x="9747" y="4589"/>
                      <a:pt x="9291" y="4771"/>
                    </a:cubicBezTo>
                    <a:cubicBezTo>
                      <a:pt x="8629" y="5045"/>
                      <a:pt x="8058" y="5114"/>
                      <a:pt x="7625" y="5159"/>
                    </a:cubicBezTo>
                    <a:cubicBezTo>
                      <a:pt x="7579" y="5159"/>
                      <a:pt x="7556" y="5136"/>
                      <a:pt x="7533" y="5091"/>
                    </a:cubicBezTo>
                    <a:cubicBezTo>
                      <a:pt x="7214" y="3310"/>
                      <a:pt x="5867" y="1895"/>
                      <a:pt x="4132" y="1530"/>
                    </a:cubicBezTo>
                    <a:cubicBezTo>
                      <a:pt x="2717" y="1211"/>
                      <a:pt x="1256" y="1644"/>
                      <a:pt x="183" y="2626"/>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9" name="Google Shape;2633;p40">
                <a:extLst>
                  <a:ext uri="{FF2B5EF4-FFF2-40B4-BE49-F238E27FC236}">
                    <a16:creationId xmlns:a16="http://schemas.microsoft.com/office/drawing/2014/main" id="{8BE88269-AFAD-0E96-26D7-FA2E5B66552F}"/>
                  </a:ext>
                </a:extLst>
              </p:cNvPr>
              <p:cNvSpPr/>
              <p:nvPr/>
            </p:nvSpPr>
            <p:spPr>
              <a:xfrm>
                <a:off x="7657275" y="2285700"/>
                <a:ext cx="184325" cy="74775"/>
              </a:xfrm>
              <a:custGeom>
                <a:avLst/>
                <a:gdLst/>
                <a:ahLst/>
                <a:cxnLst/>
                <a:rect l="l" t="t" r="r" b="b"/>
                <a:pathLst>
                  <a:path w="7373" h="2991" extrusionOk="0">
                    <a:moveTo>
                      <a:pt x="3607" y="1667"/>
                    </a:moveTo>
                    <a:cubicBezTo>
                      <a:pt x="5067" y="1849"/>
                      <a:pt x="6186" y="2397"/>
                      <a:pt x="6916" y="2854"/>
                    </a:cubicBezTo>
                    <a:cubicBezTo>
                      <a:pt x="7145" y="2991"/>
                      <a:pt x="7373" y="2762"/>
                      <a:pt x="7282" y="2534"/>
                    </a:cubicBezTo>
                    <a:cubicBezTo>
                      <a:pt x="6642" y="1142"/>
                      <a:pt x="5319" y="160"/>
                      <a:pt x="3789" y="23"/>
                    </a:cubicBezTo>
                    <a:cubicBezTo>
                      <a:pt x="3652" y="1"/>
                      <a:pt x="3515" y="1"/>
                      <a:pt x="3401" y="1"/>
                    </a:cubicBezTo>
                    <a:cubicBezTo>
                      <a:pt x="2169" y="1"/>
                      <a:pt x="982" y="548"/>
                      <a:pt x="160" y="1484"/>
                    </a:cubicBezTo>
                    <a:cubicBezTo>
                      <a:pt x="0" y="1667"/>
                      <a:pt x="160" y="1963"/>
                      <a:pt x="411" y="1895"/>
                    </a:cubicBezTo>
                    <a:cubicBezTo>
                      <a:pt x="1187" y="1690"/>
                      <a:pt x="2283" y="1507"/>
                      <a:pt x="3607" y="1667"/>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0" name="Google Shape;2634;p40">
                <a:extLst>
                  <a:ext uri="{FF2B5EF4-FFF2-40B4-BE49-F238E27FC236}">
                    <a16:creationId xmlns:a16="http://schemas.microsoft.com/office/drawing/2014/main" id="{809F7A44-D01A-1E5A-0E2A-E83FBE38FB76}"/>
                  </a:ext>
                </a:extLst>
              </p:cNvPr>
              <p:cNvSpPr/>
              <p:nvPr/>
            </p:nvSpPr>
            <p:spPr>
              <a:xfrm>
                <a:off x="7618475" y="2394700"/>
                <a:ext cx="43950" cy="36525"/>
              </a:xfrm>
              <a:custGeom>
                <a:avLst/>
                <a:gdLst/>
                <a:ahLst/>
                <a:cxnLst/>
                <a:rect l="l" t="t" r="r" b="b"/>
                <a:pathLst>
                  <a:path w="1758" h="1461" extrusionOk="0">
                    <a:moveTo>
                      <a:pt x="1758" y="320"/>
                    </a:moveTo>
                    <a:cubicBezTo>
                      <a:pt x="982" y="365"/>
                      <a:pt x="365" y="731"/>
                      <a:pt x="23" y="1461"/>
                    </a:cubicBezTo>
                    <a:cubicBezTo>
                      <a:pt x="0" y="616"/>
                      <a:pt x="1004" y="0"/>
                      <a:pt x="1758" y="32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1" name="Google Shape;2635;p40">
                <a:extLst>
                  <a:ext uri="{FF2B5EF4-FFF2-40B4-BE49-F238E27FC236}">
                    <a16:creationId xmlns:a16="http://schemas.microsoft.com/office/drawing/2014/main" id="{FE01EE63-5F8D-C082-F582-F4A83F7C6E91}"/>
                  </a:ext>
                </a:extLst>
              </p:cNvPr>
              <p:cNvSpPr/>
              <p:nvPr/>
            </p:nvSpPr>
            <p:spPr>
              <a:xfrm>
                <a:off x="7264675" y="2333625"/>
                <a:ext cx="208875" cy="118725"/>
              </a:xfrm>
              <a:custGeom>
                <a:avLst/>
                <a:gdLst/>
                <a:ahLst/>
                <a:cxnLst/>
                <a:rect l="l" t="t" r="r" b="b"/>
                <a:pathLst>
                  <a:path w="8355" h="4749" extrusionOk="0">
                    <a:moveTo>
                      <a:pt x="7989" y="4657"/>
                    </a:moveTo>
                    <a:cubicBezTo>
                      <a:pt x="8012" y="4748"/>
                      <a:pt x="8126" y="4748"/>
                      <a:pt x="8149" y="4657"/>
                    </a:cubicBezTo>
                    <a:cubicBezTo>
                      <a:pt x="8286" y="3950"/>
                      <a:pt x="8355" y="2694"/>
                      <a:pt x="7601" y="1621"/>
                    </a:cubicBezTo>
                    <a:cubicBezTo>
                      <a:pt x="7419" y="1370"/>
                      <a:pt x="6665" y="343"/>
                      <a:pt x="5159" y="183"/>
                    </a:cubicBezTo>
                    <a:cubicBezTo>
                      <a:pt x="3607" y="1"/>
                      <a:pt x="2397" y="891"/>
                      <a:pt x="2100" y="1142"/>
                    </a:cubicBezTo>
                    <a:cubicBezTo>
                      <a:pt x="2055" y="1165"/>
                      <a:pt x="2032" y="1165"/>
                      <a:pt x="2009" y="1142"/>
                    </a:cubicBezTo>
                    <a:cubicBezTo>
                      <a:pt x="1393" y="823"/>
                      <a:pt x="754" y="503"/>
                      <a:pt x="137" y="206"/>
                    </a:cubicBezTo>
                    <a:cubicBezTo>
                      <a:pt x="69" y="161"/>
                      <a:pt x="0" y="229"/>
                      <a:pt x="23" y="298"/>
                    </a:cubicBezTo>
                    <a:cubicBezTo>
                      <a:pt x="92" y="617"/>
                      <a:pt x="229" y="982"/>
                      <a:pt x="434" y="1370"/>
                    </a:cubicBezTo>
                    <a:cubicBezTo>
                      <a:pt x="708" y="1918"/>
                      <a:pt x="1073" y="2306"/>
                      <a:pt x="1347" y="2557"/>
                    </a:cubicBezTo>
                    <a:cubicBezTo>
                      <a:pt x="1370" y="2603"/>
                      <a:pt x="1416" y="2580"/>
                      <a:pt x="1438" y="2557"/>
                    </a:cubicBezTo>
                    <a:cubicBezTo>
                      <a:pt x="2739" y="1393"/>
                      <a:pt x="4543" y="1051"/>
                      <a:pt x="5958" y="1690"/>
                    </a:cubicBezTo>
                    <a:cubicBezTo>
                      <a:pt x="7099" y="2215"/>
                      <a:pt x="7875" y="3333"/>
                      <a:pt x="7989" y="4657"/>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2" name="Google Shape;2636;p40">
                <a:extLst>
                  <a:ext uri="{FF2B5EF4-FFF2-40B4-BE49-F238E27FC236}">
                    <a16:creationId xmlns:a16="http://schemas.microsoft.com/office/drawing/2014/main" id="{8C94C271-61C6-5653-470E-319B1C151A03}"/>
                  </a:ext>
                </a:extLst>
              </p:cNvPr>
              <p:cNvSpPr/>
              <p:nvPr/>
            </p:nvSpPr>
            <p:spPr>
              <a:xfrm>
                <a:off x="7468950" y="2359300"/>
                <a:ext cx="26275" cy="37700"/>
              </a:xfrm>
              <a:custGeom>
                <a:avLst/>
                <a:gdLst/>
                <a:ahLst/>
                <a:cxnLst/>
                <a:rect l="l" t="t" r="r" b="b"/>
                <a:pathLst>
                  <a:path w="1051" h="1508" extrusionOk="0">
                    <a:moveTo>
                      <a:pt x="1" y="1"/>
                    </a:moveTo>
                    <a:cubicBezTo>
                      <a:pt x="663" y="115"/>
                      <a:pt x="1051" y="937"/>
                      <a:pt x="708" y="1507"/>
                    </a:cubicBezTo>
                    <a:cubicBezTo>
                      <a:pt x="800" y="868"/>
                      <a:pt x="526" y="343"/>
                      <a:pt x="1"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3" name="Google Shape;2637;p40">
                <a:extLst>
                  <a:ext uri="{FF2B5EF4-FFF2-40B4-BE49-F238E27FC236}">
                    <a16:creationId xmlns:a16="http://schemas.microsoft.com/office/drawing/2014/main" id="{78C93F3C-9CF1-81CE-D015-5FD7CE2B910C}"/>
                  </a:ext>
                </a:extLst>
              </p:cNvPr>
              <p:cNvSpPr/>
              <p:nvPr/>
            </p:nvSpPr>
            <p:spPr>
              <a:xfrm>
                <a:off x="7333150" y="2201825"/>
                <a:ext cx="176350" cy="92450"/>
              </a:xfrm>
              <a:custGeom>
                <a:avLst/>
                <a:gdLst/>
                <a:ahLst/>
                <a:cxnLst/>
                <a:rect l="l" t="t" r="r" b="b"/>
                <a:pathLst>
                  <a:path w="7054" h="3698" extrusionOk="0">
                    <a:moveTo>
                      <a:pt x="6597" y="3515"/>
                    </a:moveTo>
                    <a:cubicBezTo>
                      <a:pt x="6780" y="3698"/>
                      <a:pt x="7054" y="3515"/>
                      <a:pt x="7008" y="3264"/>
                    </a:cubicBezTo>
                    <a:cubicBezTo>
                      <a:pt x="6688" y="1940"/>
                      <a:pt x="5730" y="822"/>
                      <a:pt x="4451" y="297"/>
                    </a:cubicBezTo>
                    <a:cubicBezTo>
                      <a:pt x="3949" y="92"/>
                      <a:pt x="3401" y="0"/>
                      <a:pt x="2876" y="0"/>
                    </a:cubicBezTo>
                    <a:cubicBezTo>
                      <a:pt x="1918" y="0"/>
                      <a:pt x="982" y="320"/>
                      <a:pt x="206" y="913"/>
                    </a:cubicBezTo>
                    <a:cubicBezTo>
                      <a:pt x="0" y="1073"/>
                      <a:pt x="115" y="1370"/>
                      <a:pt x="366" y="1370"/>
                    </a:cubicBezTo>
                    <a:cubicBezTo>
                      <a:pt x="1233" y="1301"/>
                      <a:pt x="2466" y="1347"/>
                      <a:pt x="3858" y="1849"/>
                    </a:cubicBezTo>
                    <a:cubicBezTo>
                      <a:pt x="5091" y="2306"/>
                      <a:pt x="6004" y="2967"/>
                      <a:pt x="6597" y="3515"/>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4" name="Google Shape;2638;p40">
                <a:extLst>
                  <a:ext uri="{FF2B5EF4-FFF2-40B4-BE49-F238E27FC236}">
                    <a16:creationId xmlns:a16="http://schemas.microsoft.com/office/drawing/2014/main" id="{012F0453-14E0-84A2-EBFD-42D85EBA608D}"/>
                  </a:ext>
                </a:extLst>
              </p:cNvPr>
              <p:cNvSpPr/>
              <p:nvPr/>
            </p:nvSpPr>
            <p:spPr>
              <a:xfrm>
                <a:off x="7338275" y="2624075"/>
                <a:ext cx="287075" cy="199750"/>
              </a:xfrm>
              <a:custGeom>
                <a:avLst/>
                <a:gdLst/>
                <a:ahLst/>
                <a:cxnLst/>
                <a:rect l="l" t="t" r="r" b="b"/>
                <a:pathLst>
                  <a:path w="11483" h="7990" extrusionOk="0">
                    <a:moveTo>
                      <a:pt x="5730" y="1987"/>
                    </a:moveTo>
                    <a:cubicBezTo>
                      <a:pt x="4178" y="1507"/>
                      <a:pt x="4064" y="1"/>
                      <a:pt x="2854" y="1"/>
                    </a:cubicBezTo>
                    <a:cubicBezTo>
                      <a:pt x="1895" y="1"/>
                      <a:pt x="1005" y="1005"/>
                      <a:pt x="686" y="1895"/>
                    </a:cubicBezTo>
                    <a:cubicBezTo>
                      <a:pt x="1" y="3721"/>
                      <a:pt x="1462" y="5776"/>
                      <a:pt x="2763" y="6780"/>
                    </a:cubicBezTo>
                    <a:cubicBezTo>
                      <a:pt x="4338" y="7990"/>
                      <a:pt x="6141" y="7921"/>
                      <a:pt x="6734" y="7876"/>
                    </a:cubicBezTo>
                    <a:cubicBezTo>
                      <a:pt x="7168" y="7830"/>
                      <a:pt x="8606" y="7693"/>
                      <a:pt x="9884" y="6597"/>
                    </a:cubicBezTo>
                    <a:cubicBezTo>
                      <a:pt x="10455" y="6095"/>
                      <a:pt x="11482" y="5205"/>
                      <a:pt x="11391" y="3950"/>
                    </a:cubicBezTo>
                    <a:cubicBezTo>
                      <a:pt x="11322" y="3037"/>
                      <a:pt x="10683" y="2169"/>
                      <a:pt x="9861" y="1781"/>
                    </a:cubicBezTo>
                    <a:cubicBezTo>
                      <a:pt x="8378" y="1097"/>
                      <a:pt x="7419" y="2535"/>
                      <a:pt x="5730" y="198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5" name="Google Shape;2639;p40">
                <a:extLst>
                  <a:ext uri="{FF2B5EF4-FFF2-40B4-BE49-F238E27FC236}">
                    <a16:creationId xmlns:a16="http://schemas.microsoft.com/office/drawing/2014/main" id="{71D43BC5-B9C9-D377-A9BB-CF128025B0C2}"/>
                  </a:ext>
                </a:extLst>
              </p:cNvPr>
              <p:cNvSpPr/>
              <p:nvPr/>
            </p:nvSpPr>
            <p:spPr>
              <a:xfrm>
                <a:off x="7357675" y="2844925"/>
                <a:ext cx="200900" cy="6875"/>
              </a:xfrm>
              <a:custGeom>
                <a:avLst/>
                <a:gdLst/>
                <a:ahLst/>
                <a:cxnLst/>
                <a:rect l="l" t="t" r="r" b="b"/>
                <a:pathLst>
                  <a:path w="8036" h="275" extrusionOk="0">
                    <a:moveTo>
                      <a:pt x="8035" y="274"/>
                    </a:moveTo>
                    <a:lnTo>
                      <a:pt x="1" y="0"/>
                    </a:lnTo>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6" name="Google Shape;2640;p40">
                <a:extLst>
                  <a:ext uri="{FF2B5EF4-FFF2-40B4-BE49-F238E27FC236}">
                    <a16:creationId xmlns:a16="http://schemas.microsoft.com/office/drawing/2014/main" id="{921AEFD0-121C-564C-A013-B966FE42B81F}"/>
                  </a:ext>
                </a:extLst>
              </p:cNvPr>
              <p:cNvSpPr/>
              <p:nvPr/>
            </p:nvSpPr>
            <p:spPr>
              <a:xfrm>
                <a:off x="7338275" y="2629800"/>
                <a:ext cx="287075" cy="199725"/>
              </a:xfrm>
              <a:custGeom>
                <a:avLst/>
                <a:gdLst/>
                <a:ahLst/>
                <a:cxnLst/>
                <a:rect l="l" t="t" r="r" b="b"/>
                <a:pathLst>
                  <a:path w="11483" h="7989" extrusionOk="0">
                    <a:moveTo>
                      <a:pt x="5707" y="1986"/>
                    </a:moveTo>
                    <a:cubicBezTo>
                      <a:pt x="4155" y="1507"/>
                      <a:pt x="4041" y="0"/>
                      <a:pt x="2854" y="0"/>
                    </a:cubicBezTo>
                    <a:cubicBezTo>
                      <a:pt x="1873" y="0"/>
                      <a:pt x="1005" y="1004"/>
                      <a:pt x="663" y="1895"/>
                    </a:cubicBezTo>
                    <a:cubicBezTo>
                      <a:pt x="1" y="3721"/>
                      <a:pt x="1462" y="5775"/>
                      <a:pt x="2740" y="6779"/>
                    </a:cubicBezTo>
                    <a:cubicBezTo>
                      <a:pt x="4338" y="7989"/>
                      <a:pt x="6118" y="7921"/>
                      <a:pt x="6734" y="7875"/>
                    </a:cubicBezTo>
                    <a:cubicBezTo>
                      <a:pt x="7168" y="7829"/>
                      <a:pt x="8606" y="7692"/>
                      <a:pt x="9861" y="6597"/>
                    </a:cubicBezTo>
                    <a:cubicBezTo>
                      <a:pt x="10432" y="6095"/>
                      <a:pt x="11482" y="5204"/>
                      <a:pt x="11391" y="3949"/>
                    </a:cubicBezTo>
                    <a:cubicBezTo>
                      <a:pt x="11322" y="3036"/>
                      <a:pt x="10683" y="2169"/>
                      <a:pt x="9861" y="1781"/>
                    </a:cubicBezTo>
                    <a:cubicBezTo>
                      <a:pt x="8378" y="1096"/>
                      <a:pt x="7396" y="2534"/>
                      <a:pt x="5707" y="1986"/>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7" name="Google Shape;2641;p40">
                <a:extLst>
                  <a:ext uri="{FF2B5EF4-FFF2-40B4-BE49-F238E27FC236}">
                    <a16:creationId xmlns:a16="http://schemas.microsoft.com/office/drawing/2014/main" id="{D7D6AD0D-6629-36F7-748C-63A693A319C4}"/>
                  </a:ext>
                </a:extLst>
              </p:cNvPr>
              <p:cNvSpPr/>
              <p:nvPr/>
            </p:nvSpPr>
            <p:spPr>
              <a:xfrm>
                <a:off x="7474675" y="2766175"/>
                <a:ext cx="20550" cy="20575"/>
              </a:xfrm>
              <a:custGeom>
                <a:avLst/>
                <a:gdLst/>
                <a:ahLst/>
                <a:cxnLst/>
                <a:rect l="l" t="t" r="r" b="b"/>
                <a:pathLst>
                  <a:path w="822" h="823" extrusionOk="0">
                    <a:moveTo>
                      <a:pt x="137" y="92"/>
                    </a:moveTo>
                    <a:cubicBezTo>
                      <a:pt x="23" y="137"/>
                      <a:pt x="0" y="525"/>
                      <a:pt x="228" y="708"/>
                    </a:cubicBezTo>
                    <a:cubicBezTo>
                      <a:pt x="411" y="822"/>
                      <a:pt x="685" y="776"/>
                      <a:pt x="731" y="685"/>
                    </a:cubicBezTo>
                    <a:cubicBezTo>
                      <a:pt x="822" y="503"/>
                      <a:pt x="297" y="0"/>
                      <a:pt x="137" y="9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8" name="Google Shape;2642;p40">
                <a:extLst>
                  <a:ext uri="{FF2B5EF4-FFF2-40B4-BE49-F238E27FC236}">
                    <a16:creationId xmlns:a16="http://schemas.microsoft.com/office/drawing/2014/main" id="{F22B5D48-9A92-0EEF-EE1B-0E90841089F5}"/>
                  </a:ext>
                </a:extLst>
              </p:cNvPr>
              <p:cNvSpPr/>
              <p:nvPr/>
            </p:nvSpPr>
            <p:spPr>
              <a:xfrm>
                <a:off x="7835300" y="2592700"/>
                <a:ext cx="59950" cy="58800"/>
              </a:xfrm>
              <a:custGeom>
                <a:avLst/>
                <a:gdLst/>
                <a:ahLst/>
                <a:cxnLst/>
                <a:rect l="l" t="t" r="r" b="b"/>
                <a:pathLst>
                  <a:path w="2398" h="2352" extrusionOk="0">
                    <a:moveTo>
                      <a:pt x="1074" y="69"/>
                    </a:moveTo>
                    <a:cubicBezTo>
                      <a:pt x="457" y="160"/>
                      <a:pt x="1" y="1553"/>
                      <a:pt x="457" y="1986"/>
                    </a:cubicBezTo>
                    <a:cubicBezTo>
                      <a:pt x="822" y="2352"/>
                      <a:pt x="1918" y="2192"/>
                      <a:pt x="2169" y="1530"/>
                    </a:cubicBezTo>
                    <a:cubicBezTo>
                      <a:pt x="2397" y="822"/>
                      <a:pt x="1599" y="1"/>
                      <a:pt x="1074" y="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9" name="Google Shape;2643;p40">
                <a:extLst>
                  <a:ext uri="{FF2B5EF4-FFF2-40B4-BE49-F238E27FC236}">
                    <a16:creationId xmlns:a16="http://schemas.microsoft.com/office/drawing/2014/main" id="{0054BB3E-1DD9-E86F-6E14-366DD3A89467}"/>
                  </a:ext>
                </a:extLst>
              </p:cNvPr>
              <p:cNvSpPr/>
              <p:nvPr/>
            </p:nvSpPr>
            <p:spPr>
              <a:xfrm>
                <a:off x="7900350" y="2672025"/>
                <a:ext cx="28575" cy="27975"/>
              </a:xfrm>
              <a:custGeom>
                <a:avLst/>
                <a:gdLst/>
                <a:ahLst/>
                <a:cxnLst/>
                <a:rect l="l" t="t" r="r" b="b"/>
                <a:pathLst>
                  <a:path w="1143" h="1119" extrusionOk="0">
                    <a:moveTo>
                      <a:pt x="526" y="23"/>
                    </a:moveTo>
                    <a:cubicBezTo>
                      <a:pt x="229" y="69"/>
                      <a:pt x="1" y="731"/>
                      <a:pt x="229" y="936"/>
                    </a:cubicBezTo>
                    <a:cubicBezTo>
                      <a:pt x="389" y="1119"/>
                      <a:pt x="914" y="1027"/>
                      <a:pt x="1028" y="708"/>
                    </a:cubicBezTo>
                    <a:cubicBezTo>
                      <a:pt x="1142" y="388"/>
                      <a:pt x="754" y="0"/>
                      <a:pt x="526" y="2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0" name="Google Shape;2644;p40">
                <a:extLst>
                  <a:ext uri="{FF2B5EF4-FFF2-40B4-BE49-F238E27FC236}">
                    <a16:creationId xmlns:a16="http://schemas.microsoft.com/office/drawing/2014/main" id="{F53A1462-4416-5C08-5CCD-2885F6F4A042}"/>
                  </a:ext>
                </a:extLst>
              </p:cNvPr>
              <p:cNvSpPr/>
              <p:nvPr/>
            </p:nvSpPr>
            <p:spPr>
              <a:xfrm>
                <a:off x="7238425" y="2478575"/>
                <a:ext cx="59950" cy="58800"/>
              </a:xfrm>
              <a:custGeom>
                <a:avLst/>
                <a:gdLst/>
                <a:ahLst/>
                <a:cxnLst/>
                <a:rect l="l" t="t" r="r" b="b"/>
                <a:pathLst>
                  <a:path w="2398" h="2352" extrusionOk="0">
                    <a:moveTo>
                      <a:pt x="1073" y="69"/>
                    </a:moveTo>
                    <a:cubicBezTo>
                      <a:pt x="457" y="160"/>
                      <a:pt x="0" y="1553"/>
                      <a:pt x="457" y="1986"/>
                    </a:cubicBezTo>
                    <a:cubicBezTo>
                      <a:pt x="822" y="2351"/>
                      <a:pt x="1918" y="2192"/>
                      <a:pt x="2169" y="1530"/>
                    </a:cubicBezTo>
                    <a:cubicBezTo>
                      <a:pt x="2397" y="845"/>
                      <a:pt x="1598" y="0"/>
                      <a:pt x="1073" y="6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1" name="Google Shape;2645;p40">
                <a:extLst>
                  <a:ext uri="{FF2B5EF4-FFF2-40B4-BE49-F238E27FC236}">
                    <a16:creationId xmlns:a16="http://schemas.microsoft.com/office/drawing/2014/main" id="{B1714E52-6820-317C-4EA0-451CB646C569}"/>
                  </a:ext>
                </a:extLst>
              </p:cNvPr>
              <p:cNvSpPr/>
              <p:nvPr/>
            </p:nvSpPr>
            <p:spPr>
              <a:xfrm>
                <a:off x="7405050" y="2425500"/>
                <a:ext cx="108450" cy="175225"/>
              </a:xfrm>
              <a:custGeom>
                <a:avLst/>
                <a:gdLst/>
                <a:ahLst/>
                <a:cxnLst/>
                <a:rect l="l" t="t" r="r" b="b"/>
                <a:pathLst>
                  <a:path w="4338" h="7009" extrusionOk="0">
                    <a:moveTo>
                      <a:pt x="4018" y="1"/>
                    </a:moveTo>
                    <a:cubicBezTo>
                      <a:pt x="4337" y="1872"/>
                      <a:pt x="3926" y="3881"/>
                      <a:pt x="2968" y="5547"/>
                    </a:cubicBezTo>
                    <a:cubicBezTo>
                      <a:pt x="2899" y="5639"/>
                      <a:pt x="2762" y="5684"/>
                      <a:pt x="2671" y="5616"/>
                    </a:cubicBezTo>
                    <a:cubicBezTo>
                      <a:pt x="2260" y="4954"/>
                      <a:pt x="1553" y="4657"/>
                      <a:pt x="913" y="5228"/>
                    </a:cubicBezTo>
                    <a:cubicBezTo>
                      <a:pt x="320" y="5776"/>
                      <a:pt x="594" y="6711"/>
                      <a:pt x="1324" y="7008"/>
                    </a:cubicBezTo>
                    <a:cubicBezTo>
                      <a:pt x="434" y="6848"/>
                      <a:pt x="0" y="5684"/>
                      <a:pt x="662" y="4999"/>
                    </a:cubicBezTo>
                    <a:cubicBezTo>
                      <a:pt x="1279" y="4246"/>
                      <a:pt x="2557" y="4474"/>
                      <a:pt x="2968" y="5319"/>
                    </a:cubicBezTo>
                    <a:lnTo>
                      <a:pt x="2580" y="5319"/>
                    </a:lnTo>
                    <a:cubicBezTo>
                      <a:pt x="3493" y="3698"/>
                      <a:pt x="3972" y="1850"/>
                      <a:pt x="4018"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2" name="Google Shape;2646;p40">
                <a:extLst>
                  <a:ext uri="{FF2B5EF4-FFF2-40B4-BE49-F238E27FC236}">
                    <a16:creationId xmlns:a16="http://schemas.microsoft.com/office/drawing/2014/main" id="{AA041385-0927-D08D-CF23-653FEA8F13C2}"/>
                  </a:ext>
                </a:extLst>
              </p:cNvPr>
              <p:cNvSpPr/>
              <p:nvPr/>
            </p:nvSpPr>
            <p:spPr>
              <a:xfrm>
                <a:off x="7415325" y="2558450"/>
                <a:ext cx="43950" cy="49100"/>
              </a:xfrm>
              <a:custGeom>
                <a:avLst/>
                <a:gdLst/>
                <a:ahLst/>
                <a:cxnLst/>
                <a:rect l="l" t="t" r="r" b="b"/>
                <a:pathLst>
                  <a:path w="1758" h="1964" extrusionOk="0">
                    <a:moveTo>
                      <a:pt x="1758" y="1667"/>
                    </a:moveTo>
                    <a:cubicBezTo>
                      <a:pt x="1119" y="1964"/>
                      <a:pt x="411" y="1690"/>
                      <a:pt x="183" y="1188"/>
                    </a:cubicBezTo>
                    <a:cubicBezTo>
                      <a:pt x="0" y="823"/>
                      <a:pt x="114" y="343"/>
                      <a:pt x="411" y="1"/>
                    </a:cubicBezTo>
                    <a:cubicBezTo>
                      <a:pt x="434" y="161"/>
                      <a:pt x="480" y="640"/>
                      <a:pt x="868" y="1097"/>
                    </a:cubicBezTo>
                    <a:cubicBezTo>
                      <a:pt x="1187" y="1485"/>
                      <a:pt x="1598" y="1622"/>
                      <a:pt x="1758" y="1667"/>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3" name="Google Shape;2647;p40">
                <a:extLst>
                  <a:ext uri="{FF2B5EF4-FFF2-40B4-BE49-F238E27FC236}">
                    <a16:creationId xmlns:a16="http://schemas.microsoft.com/office/drawing/2014/main" id="{E70D7E32-F218-3A38-3E35-6BA474FF7038}"/>
                  </a:ext>
                </a:extLst>
              </p:cNvPr>
              <p:cNvSpPr/>
              <p:nvPr/>
            </p:nvSpPr>
            <p:spPr>
              <a:xfrm>
                <a:off x="7878675" y="2111650"/>
                <a:ext cx="281925" cy="238550"/>
              </a:xfrm>
              <a:custGeom>
                <a:avLst/>
                <a:gdLst/>
                <a:ahLst/>
                <a:cxnLst/>
                <a:rect l="l" t="t" r="r" b="b"/>
                <a:pathLst>
                  <a:path w="11277" h="9542" extrusionOk="0">
                    <a:moveTo>
                      <a:pt x="9336" y="9542"/>
                    </a:moveTo>
                    <a:cubicBezTo>
                      <a:pt x="10546" y="9177"/>
                      <a:pt x="11276" y="7647"/>
                      <a:pt x="10637" y="6460"/>
                    </a:cubicBezTo>
                    <a:cubicBezTo>
                      <a:pt x="9952" y="5205"/>
                      <a:pt x="8172" y="4931"/>
                      <a:pt x="7053" y="5753"/>
                    </a:cubicBezTo>
                    <a:lnTo>
                      <a:pt x="7670" y="6232"/>
                    </a:lnTo>
                    <a:cubicBezTo>
                      <a:pt x="9016" y="3128"/>
                      <a:pt x="5113" y="1"/>
                      <a:pt x="3013" y="3242"/>
                    </a:cubicBezTo>
                    <a:lnTo>
                      <a:pt x="3675" y="3425"/>
                    </a:lnTo>
                    <a:cubicBezTo>
                      <a:pt x="3653" y="2945"/>
                      <a:pt x="3470" y="2489"/>
                      <a:pt x="3150" y="2124"/>
                    </a:cubicBezTo>
                    <a:cubicBezTo>
                      <a:pt x="2237" y="982"/>
                      <a:pt x="297" y="1484"/>
                      <a:pt x="0" y="2877"/>
                    </a:cubicBezTo>
                    <a:cubicBezTo>
                      <a:pt x="777" y="1370"/>
                      <a:pt x="2991" y="1644"/>
                      <a:pt x="2968" y="3447"/>
                    </a:cubicBezTo>
                    <a:cubicBezTo>
                      <a:pt x="2945" y="3767"/>
                      <a:pt x="3401" y="3927"/>
                      <a:pt x="3584" y="3653"/>
                    </a:cubicBezTo>
                    <a:cubicBezTo>
                      <a:pt x="5250" y="1348"/>
                      <a:pt x="7784" y="3744"/>
                      <a:pt x="6894" y="5958"/>
                    </a:cubicBezTo>
                    <a:cubicBezTo>
                      <a:pt x="6734" y="6323"/>
                      <a:pt x="7236" y="6666"/>
                      <a:pt x="7533" y="6415"/>
                    </a:cubicBezTo>
                    <a:cubicBezTo>
                      <a:pt x="8286" y="5798"/>
                      <a:pt x="9587" y="5935"/>
                      <a:pt x="10158" y="6757"/>
                    </a:cubicBezTo>
                    <a:cubicBezTo>
                      <a:pt x="10774" y="7647"/>
                      <a:pt x="10295" y="8994"/>
                      <a:pt x="9336" y="954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4" name="Google Shape;2648;p40">
                <a:extLst>
                  <a:ext uri="{FF2B5EF4-FFF2-40B4-BE49-F238E27FC236}">
                    <a16:creationId xmlns:a16="http://schemas.microsoft.com/office/drawing/2014/main" id="{2D42C8B6-1FCB-DE19-FCD7-D59330726664}"/>
                  </a:ext>
                </a:extLst>
              </p:cNvPr>
              <p:cNvSpPr/>
              <p:nvPr/>
            </p:nvSpPr>
            <p:spPr>
              <a:xfrm>
                <a:off x="8089800" y="2527075"/>
                <a:ext cx="30850" cy="25125"/>
              </a:xfrm>
              <a:custGeom>
                <a:avLst/>
                <a:gdLst/>
                <a:ahLst/>
                <a:cxnLst/>
                <a:rect l="l" t="t" r="r" b="b"/>
                <a:pathLst>
                  <a:path w="1234" h="1005" extrusionOk="0">
                    <a:moveTo>
                      <a:pt x="571" y="936"/>
                    </a:moveTo>
                    <a:cubicBezTo>
                      <a:pt x="1" y="868"/>
                      <a:pt x="115" y="1"/>
                      <a:pt x="663" y="46"/>
                    </a:cubicBezTo>
                    <a:cubicBezTo>
                      <a:pt x="1233" y="115"/>
                      <a:pt x="1119" y="1005"/>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5" name="Google Shape;2649;p40">
                <a:extLst>
                  <a:ext uri="{FF2B5EF4-FFF2-40B4-BE49-F238E27FC236}">
                    <a16:creationId xmlns:a16="http://schemas.microsoft.com/office/drawing/2014/main" id="{3B26CF38-D337-CFA0-1B03-5DC665EC542B}"/>
                  </a:ext>
                </a:extLst>
              </p:cNvPr>
              <p:cNvSpPr/>
              <p:nvPr/>
            </p:nvSpPr>
            <p:spPr>
              <a:xfrm>
                <a:off x="8041300" y="2424375"/>
                <a:ext cx="30850" cy="25125"/>
              </a:xfrm>
              <a:custGeom>
                <a:avLst/>
                <a:gdLst/>
                <a:ahLst/>
                <a:cxnLst/>
                <a:rect l="l" t="t" r="r" b="b"/>
                <a:pathLst>
                  <a:path w="1234" h="1005" extrusionOk="0">
                    <a:moveTo>
                      <a:pt x="571" y="936"/>
                    </a:moveTo>
                    <a:cubicBezTo>
                      <a:pt x="1" y="867"/>
                      <a:pt x="92" y="0"/>
                      <a:pt x="663" y="69"/>
                    </a:cubicBezTo>
                    <a:cubicBezTo>
                      <a:pt x="1233" y="137"/>
                      <a:pt x="1119" y="1004"/>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6" name="Google Shape;2650;p40">
                <a:extLst>
                  <a:ext uri="{FF2B5EF4-FFF2-40B4-BE49-F238E27FC236}">
                    <a16:creationId xmlns:a16="http://schemas.microsoft.com/office/drawing/2014/main" id="{CF285CF6-357F-7635-598E-1BF4FE1DA5DC}"/>
                  </a:ext>
                </a:extLst>
              </p:cNvPr>
              <p:cNvSpPr/>
              <p:nvPr/>
            </p:nvSpPr>
            <p:spPr>
              <a:xfrm>
                <a:off x="8130325" y="2476300"/>
                <a:ext cx="15425" cy="12575"/>
              </a:xfrm>
              <a:custGeom>
                <a:avLst/>
                <a:gdLst/>
                <a:ahLst/>
                <a:cxnLst/>
                <a:rect l="l" t="t" r="r" b="b"/>
                <a:pathLst>
                  <a:path w="617" h="503" extrusionOk="0">
                    <a:moveTo>
                      <a:pt x="297" y="479"/>
                    </a:moveTo>
                    <a:cubicBezTo>
                      <a:pt x="0" y="434"/>
                      <a:pt x="46" y="0"/>
                      <a:pt x="343" y="46"/>
                    </a:cubicBezTo>
                    <a:cubicBezTo>
                      <a:pt x="617" y="69"/>
                      <a:pt x="571" y="502"/>
                      <a:pt x="297" y="47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7" name="Google Shape;2651;p40">
                <a:extLst>
                  <a:ext uri="{FF2B5EF4-FFF2-40B4-BE49-F238E27FC236}">
                    <a16:creationId xmlns:a16="http://schemas.microsoft.com/office/drawing/2014/main" id="{C856493D-1D4A-EF8E-A73A-326255DC2D2E}"/>
                  </a:ext>
                </a:extLst>
              </p:cNvPr>
              <p:cNvSpPr/>
              <p:nvPr/>
            </p:nvSpPr>
            <p:spPr>
              <a:xfrm>
                <a:off x="8031600" y="2491125"/>
                <a:ext cx="15425" cy="12575"/>
              </a:xfrm>
              <a:custGeom>
                <a:avLst/>
                <a:gdLst/>
                <a:ahLst/>
                <a:cxnLst/>
                <a:rect l="l" t="t" r="r" b="b"/>
                <a:pathLst>
                  <a:path w="617" h="503" extrusionOk="0">
                    <a:moveTo>
                      <a:pt x="297" y="480"/>
                    </a:moveTo>
                    <a:cubicBezTo>
                      <a:pt x="1" y="434"/>
                      <a:pt x="69" y="1"/>
                      <a:pt x="343" y="23"/>
                    </a:cubicBezTo>
                    <a:cubicBezTo>
                      <a:pt x="617" y="69"/>
                      <a:pt x="571" y="503"/>
                      <a:pt x="297"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8" name="Google Shape;2652;p40">
                <a:extLst>
                  <a:ext uri="{FF2B5EF4-FFF2-40B4-BE49-F238E27FC236}">
                    <a16:creationId xmlns:a16="http://schemas.microsoft.com/office/drawing/2014/main" id="{BD0818C8-A2DC-8F8A-F4B5-EC705C4AD5CE}"/>
                  </a:ext>
                </a:extLst>
              </p:cNvPr>
              <p:cNvSpPr/>
              <p:nvPr/>
            </p:nvSpPr>
            <p:spPr>
              <a:xfrm>
                <a:off x="7439850" y="1914800"/>
                <a:ext cx="273925" cy="158075"/>
              </a:xfrm>
              <a:custGeom>
                <a:avLst/>
                <a:gdLst/>
                <a:ahLst/>
                <a:cxnLst/>
                <a:rect l="l" t="t" r="r" b="b"/>
                <a:pathLst>
                  <a:path w="10957" h="6323" extrusionOk="0">
                    <a:moveTo>
                      <a:pt x="10957" y="2488"/>
                    </a:moveTo>
                    <a:cubicBezTo>
                      <a:pt x="9816" y="0"/>
                      <a:pt x="6415" y="685"/>
                      <a:pt x="6438" y="3492"/>
                    </a:cubicBezTo>
                    <a:lnTo>
                      <a:pt x="7259" y="3287"/>
                    </a:lnTo>
                    <a:cubicBezTo>
                      <a:pt x="6186" y="1096"/>
                      <a:pt x="3128" y="1187"/>
                      <a:pt x="2375" y="3561"/>
                    </a:cubicBezTo>
                    <a:lnTo>
                      <a:pt x="2694" y="3333"/>
                    </a:lnTo>
                    <a:cubicBezTo>
                      <a:pt x="1233" y="3401"/>
                      <a:pt x="1" y="4930"/>
                      <a:pt x="457" y="6323"/>
                    </a:cubicBezTo>
                    <a:cubicBezTo>
                      <a:pt x="480" y="5706"/>
                      <a:pt x="708" y="5067"/>
                      <a:pt x="1142" y="4634"/>
                    </a:cubicBezTo>
                    <a:cubicBezTo>
                      <a:pt x="1553" y="4246"/>
                      <a:pt x="2169" y="4017"/>
                      <a:pt x="2717" y="4040"/>
                    </a:cubicBezTo>
                    <a:cubicBezTo>
                      <a:pt x="2854" y="4040"/>
                      <a:pt x="2945" y="3972"/>
                      <a:pt x="3014" y="3858"/>
                    </a:cubicBezTo>
                    <a:cubicBezTo>
                      <a:pt x="3676" y="2214"/>
                      <a:pt x="5684" y="2146"/>
                      <a:pt x="6506" y="3698"/>
                    </a:cubicBezTo>
                    <a:cubicBezTo>
                      <a:pt x="6620" y="3903"/>
                      <a:pt x="6871" y="3995"/>
                      <a:pt x="7077" y="3880"/>
                    </a:cubicBezTo>
                    <a:cubicBezTo>
                      <a:pt x="7236" y="3789"/>
                      <a:pt x="7305" y="3629"/>
                      <a:pt x="7305" y="3470"/>
                    </a:cubicBezTo>
                    <a:cubicBezTo>
                      <a:pt x="7191" y="1187"/>
                      <a:pt x="9724" y="936"/>
                      <a:pt x="10957" y="2488"/>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9" name="Google Shape;2653;p40">
                <a:extLst>
                  <a:ext uri="{FF2B5EF4-FFF2-40B4-BE49-F238E27FC236}">
                    <a16:creationId xmlns:a16="http://schemas.microsoft.com/office/drawing/2014/main" id="{A0BAB60E-9586-C73B-30F7-819AB034B2A9}"/>
                  </a:ext>
                </a:extLst>
              </p:cNvPr>
              <p:cNvSpPr/>
              <p:nvPr/>
            </p:nvSpPr>
            <p:spPr>
              <a:xfrm>
                <a:off x="7644150" y="2006100"/>
                <a:ext cx="30825" cy="25125"/>
              </a:xfrm>
              <a:custGeom>
                <a:avLst/>
                <a:gdLst/>
                <a:ahLst/>
                <a:cxnLst/>
                <a:rect l="l" t="t" r="r" b="b"/>
                <a:pathLst>
                  <a:path w="1233" h="1005" extrusionOk="0">
                    <a:moveTo>
                      <a:pt x="571" y="936"/>
                    </a:moveTo>
                    <a:cubicBezTo>
                      <a:pt x="0" y="868"/>
                      <a:pt x="92" y="0"/>
                      <a:pt x="662" y="69"/>
                    </a:cubicBezTo>
                    <a:cubicBezTo>
                      <a:pt x="1233" y="137"/>
                      <a:pt x="1119" y="1004"/>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0" name="Google Shape;2654;p40">
                <a:extLst>
                  <a:ext uri="{FF2B5EF4-FFF2-40B4-BE49-F238E27FC236}">
                    <a16:creationId xmlns:a16="http://schemas.microsoft.com/office/drawing/2014/main" id="{FFEEF137-E5F5-31C2-415D-DE3590DE0B94}"/>
                  </a:ext>
                </a:extLst>
              </p:cNvPr>
              <p:cNvSpPr/>
              <p:nvPr/>
            </p:nvSpPr>
            <p:spPr>
              <a:xfrm>
                <a:off x="7590500" y="2048325"/>
                <a:ext cx="30850" cy="25125"/>
              </a:xfrm>
              <a:custGeom>
                <a:avLst/>
                <a:gdLst/>
                <a:ahLst/>
                <a:cxnLst/>
                <a:rect l="l" t="t" r="r" b="b"/>
                <a:pathLst>
                  <a:path w="1234" h="1005" extrusionOk="0">
                    <a:moveTo>
                      <a:pt x="571" y="936"/>
                    </a:moveTo>
                    <a:cubicBezTo>
                      <a:pt x="1"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1" name="Google Shape;2655;p40">
                <a:extLst>
                  <a:ext uri="{FF2B5EF4-FFF2-40B4-BE49-F238E27FC236}">
                    <a16:creationId xmlns:a16="http://schemas.microsoft.com/office/drawing/2014/main" id="{10E4A49E-F0C6-27DE-CD93-69C573AACC4E}"/>
                  </a:ext>
                </a:extLst>
              </p:cNvPr>
              <p:cNvSpPr/>
              <p:nvPr/>
            </p:nvSpPr>
            <p:spPr>
              <a:xfrm>
                <a:off x="7558550" y="2028350"/>
                <a:ext cx="30850" cy="25125"/>
              </a:xfrm>
              <a:custGeom>
                <a:avLst/>
                <a:gdLst/>
                <a:ahLst/>
                <a:cxnLst/>
                <a:rect l="l" t="t" r="r" b="b"/>
                <a:pathLst>
                  <a:path w="1234" h="1005" extrusionOk="0">
                    <a:moveTo>
                      <a:pt x="571" y="936"/>
                    </a:moveTo>
                    <a:cubicBezTo>
                      <a:pt x="0" y="868"/>
                      <a:pt x="115" y="0"/>
                      <a:pt x="685" y="69"/>
                    </a:cubicBezTo>
                    <a:cubicBezTo>
                      <a:pt x="1233" y="137"/>
                      <a:pt x="1142" y="1005"/>
                      <a:pt x="571" y="93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2" name="Google Shape;2656;p40">
                <a:extLst>
                  <a:ext uri="{FF2B5EF4-FFF2-40B4-BE49-F238E27FC236}">
                    <a16:creationId xmlns:a16="http://schemas.microsoft.com/office/drawing/2014/main" id="{A7967BAC-A912-7198-8D71-FB111527AADE}"/>
                  </a:ext>
                </a:extLst>
              </p:cNvPr>
              <p:cNvSpPr/>
              <p:nvPr/>
            </p:nvSpPr>
            <p:spPr>
              <a:xfrm>
                <a:off x="7712050" y="2017500"/>
                <a:ext cx="15425" cy="12575"/>
              </a:xfrm>
              <a:custGeom>
                <a:avLst/>
                <a:gdLst/>
                <a:ahLst/>
                <a:cxnLst/>
                <a:rect l="l" t="t" r="r" b="b"/>
                <a:pathLst>
                  <a:path w="617" h="503" extrusionOk="0">
                    <a:moveTo>
                      <a:pt x="274" y="457"/>
                    </a:moveTo>
                    <a:cubicBezTo>
                      <a:pt x="0" y="434"/>
                      <a:pt x="46" y="1"/>
                      <a:pt x="320" y="23"/>
                    </a:cubicBezTo>
                    <a:cubicBezTo>
                      <a:pt x="617" y="69"/>
                      <a:pt x="548" y="503"/>
                      <a:pt x="274" y="45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3" name="Google Shape;2657;p40">
                <a:extLst>
                  <a:ext uri="{FF2B5EF4-FFF2-40B4-BE49-F238E27FC236}">
                    <a16:creationId xmlns:a16="http://schemas.microsoft.com/office/drawing/2014/main" id="{9475FABE-E5C7-FB47-431E-4D50E7DC2CBA}"/>
                  </a:ext>
                </a:extLst>
              </p:cNvPr>
              <p:cNvSpPr/>
              <p:nvPr/>
            </p:nvSpPr>
            <p:spPr>
              <a:xfrm>
                <a:off x="7684650" y="2044325"/>
                <a:ext cx="15450" cy="12575"/>
              </a:xfrm>
              <a:custGeom>
                <a:avLst/>
                <a:gdLst/>
                <a:ahLst/>
                <a:cxnLst/>
                <a:rect l="l" t="t" r="r" b="b"/>
                <a:pathLst>
                  <a:path w="618" h="503" extrusionOk="0">
                    <a:moveTo>
                      <a:pt x="275" y="480"/>
                    </a:moveTo>
                    <a:cubicBezTo>
                      <a:pt x="1" y="434"/>
                      <a:pt x="47" y="0"/>
                      <a:pt x="320" y="46"/>
                    </a:cubicBezTo>
                    <a:cubicBezTo>
                      <a:pt x="617" y="69"/>
                      <a:pt x="549" y="503"/>
                      <a:pt x="275"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4" name="Google Shape;2658;p40">
                <a:extLst>
                  <a:ext uri="{FF2B5EF4-FFF2-40B4-BE49-F238E27FC236}">
                    <a16:creationId xmlns:a16="http://schemas.microsoft.com/office/drawing/2014/main" id="{8056328F-FDB0-7F30-4B6A-0A1E38124E84}"/>
                  </a:ext>
                </a:extLst>
              </p:cNvPr>
              <p:cNvSpPr/>
              <p:nvPr/>
            </p:nvSpPr>
            <p:spPr>
              <a:xfrm>
                <a:off x="7975100" y="2559025"/>
                <a:ext cx="187200" cy="230575"/>
              </a:xfrm>
              <a:custGeom>
                <a:avLst/>
                <a:gdLst/>
                <a:ahLst/>
                <a:cxnLst/>
                <a:rect l="l" t="t" r="r" b="b"/>
                <a:pathLst>
                  <a:path w="7488" h="9223" extrusionOk="0">
                    <a:moveTo>
                      <a:pt x="7214" y="3174"/>
                    </a:moveTo>
                    <a:cubicBezTo>
                      <a:pt x="7168" y="2922"/>
                      <a:pt x="6803" y="686"/>
                      <a:pt x="5023" y="138"/>
                    </a:cubicBezTo>
                    <a:cubicBezTo>
                      <a:pt x="4771" y="46"/>
                      <a:pt x="4498" y="1"/>
                      <a:pt x="4224" y="1"/>
                    </a:cubicBezTo>
                    <a:cubicBezTo>
                      <a:pt x="2923" y="1"/>
                      <a:pt x="1507" y="868"/>
                      <a:pt x="754" y="2420"/>
                    </a:cubicBezTo>
                    <a:lnTo>
                      <a:pt x="1393" y="6255"/>
                    </a:lnTo>
                    <a:cubicBezTo>
                      <a:pt x="914" y="6803"/>
                      <a:pt x="457" y="7351"/>
                      <a:pt x="1" y="7898"/>
                    </a:cubicBezTo>
                    <a:cubicBezTo>
                      <a:pt x="92" y="7944"/>
                      <a:pt x="2626" y="9222"/>
                      <a:pt x="4977" y="7761"/>
                    </a:cubicBezTo>
                    <a:cubicBezTo>
                      <a:pt x="6461" y="6826"/>
                      <a:pt x="7488" y="5022"/>
                      <a:pt x="7214" y="3174"/>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5" name="Google Shape;2659;p40">
                <a:extLst>
                  <a:ext uri="{FF2B5EF4-FFF2-40B4-BE49-F238E27FC236}">
                    <a16:creationId xmlns:a16="http://schemas.microsoft.com/office/drawing/2014/main" id="{D4996DFE-CA8C-2065-4D35-72DDBCD39D86}"/>
                  </a:ext>
                </a:extLst>
              </p:cNvPr>
              <p:cNvSpPr/>
              <p:nvPr/>
            </p:nvSpPr>
            <p:spPr>
              <a:xfrm>
                <a:off x="8011625" y="2602975"/>
                <a:ext cx="113575" cy="117000"/>
              </a:xfrm>
              <a:custGeom>
                <a:avLst/>
                <a:gdLst/>
                <a:ahLst/>
                <a:cxnLst/>
                <a:rect l="l" t="t" r="r" b="b"/>
                <a:pathLst>
                  <a:path w="4543" h="4680" extrusionOk="0">
                    <a:moveTo>
                      <a:pt x="4475" y="2123"/>
                    </a:moveTo>
                    <a:cubicBezTo>
                      <a:pt x="4429" y="1393"/>
                      <a:pt x="3858" y="662"/>
                      <a:pt x="3151" y="388"/>
                    </a:cubicBezTo>
                    <a:cubicBezTo>
                      <a:pt x="2078" y="0"/>
                      <a:pt x="640" y="617"/>
                      <a:pt x="1" y="2032"/>
                    </a:cubicBezTo>
                    <a:cubicBezTo>
                      <a:pt x="686" y="1804"/>
                      <a:pt x="1416" y="2077"/>
                      <a:pt x="1804" y="2671"/>
                    </a:cubicBezTo>
                    <a:cubicBezTo>
                      <a:pt x="2215" y="3287"/>
                      <a:pt x="2078" y="4155"/>
                      <a:pt x="1507" y="4680"/>
                    </a:cubicBezTo>
                    <a:cubicBezTo>
                      <a:pt x="3333" y="4588"/>
                      <a:pt x="4543" y="3287"/>
                      <a:pt x="4475" y="2123"/>
                    </a:cubicBezTo>
                    <a:close/>
                  </a:path>
                </a:pathLst>
              </a:custGeom>
              <a:solidFill>
                <a:srgbClr val="8A32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6" name="Google Shape;2660;p40">
                <a:extLst>
                  <a:ext uri="{FF2B5EF4-FFF2-40B4-BE49-F238E27FC236}">
                    <a16:creationId xmlns:a16="http://schemas.microsoft.com/office/drawing/2014/main" id="{3AE2369D-22AF-396F-F44F-99A41A763CAE}"/>
                  </a:ext>
                </a:extLst>
              </p:cNvPr>
              <p:cNvSpPr/>
              <p:nvPr/>
            </p:nvSpPr>
            <p:spPr>
              <a:xfrm>
                <a:off x="8006500" y="2588125"/>
                <a:ext cx="123850" cy="134700"/>
              </a:xfrm>
              <a:custGeom>
                <a:avLst/>
                <a:gdLst/>
                <a:ahLst/>
                <a:cxnLst/>
                <a:rect l="l" t="t" r="r" b="b"/>
                <a:pathLst>
                  <a:path w="4954" h="5388" extrusionOk="0">
                    <a:moveTo>
                      <a:pt x="4953" y="3333"/>
                    </a:moveTo>
                    <a:cubicBezTo>
                      <a:pt x="4565" y="663"/>
                      <a:pt x="1370" y="366"/>
                      <a:pt x="320" y="2786"/>
                    </a:cubicBezTo>
                    <a:lnTo>
                      <a:pt x="137" y="2580"/>
                    </a:lnTo>
                    <a:cubicBezTo>
                      <a:pt x="1872" y="2032"/>
                      <a:pt x="3105" y="4246"/>
                      <a:pt x="1689" y="5388"/>
                    </a:cubicBezTo>
                    <a:cubicBezTo>
                      <a:pt x="2785" y="4246"/>
                      <a:pt x="1758" y="2398"/>
                      <a:pt x="229" y="2877"/>
                    </a:cubicBezTo>
                    <a:cubicBezTo>
                      <a:pt x="114" y="2923"/>
                      <a:pt x="0" y="2786"/>
                      <a:pt x="46" y="2671"/>
                    </a:cubicBezTo>
                    <a:cubicBezTo>
                      <a:pt x="1073" y="1"/>
                      <a:pt x="4885" y="320"/>
                      <a:pt x="4953" y="3333"/>
                    </a:cubicBezTo>
                    <a:close/>
                  </a:path>
                </a:pathLst>
              </a:custGeom>
              <a:solidFill>
                <a:srgbClr val="8A32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7" name="Google Shape;2661;p40">
                <a:extLst>
                  <a:ext uri="{FF2B5EF4-FFF2-40B4-BE49-F238E27FC236}">
                    <a16:creationId xmlns:a16="http://schemas.microsoft.com/office/drawing/2014/main" id="{D1BA24D9-A51E-E856-2772-73C13144EDA2}"/>
                  </a:ext>
                </a:extLst>
              </p:cNvPr>
              <p:cNvSpPr/>
              <p:nvPr/>
            </p:nvSpPr>
            <p:spPr>
              <a:xfrm>
                <a:off x="7842725" y="1918775"/>
                <a:ext cx="175200" cy="84500"/>
              </a:xfrm>
              <a:custGeom>
                <a:avLst/>
                <a:gdLst/>
                <a:ahLst/>
                <a:cxnLst/>
                <a:rect l="l" t="t" r="r" b="b"/>
                <a:pathLst>
                  <a:path w="7008" h="3380" extrusionOk="0">
                    <a:moveTo>
                      <a:pt x="6802" y="3379"/>
                    </a:moveTo>
                    <a:cubicBezTo>
                      <a:pt x="7008" y="1895"/>
                      <a:pt x="5205" y="845"/>
                      <a:pt x="3926" y="1576"/>
                    </a:cubicBezTo>
                    <a:cubicBezTo>
                      <a:pt x="3493" y="1781"/>
                      <a:pt x="3128" y="2169"/>
                      <a:pt x="2922" y="2626"/>
                    </a:cubicBezTo>
                    <a:lnTo>
                      <a:pt x="3744" y="2717"/>
                    </a:lnTo>
                    <a:cubicBezTo>
                      <a:pt x="3561" y="1348"/>
                      <a:pt x="1827" y="1"/>
                      <a:pt x="594" y="1051"/>
                    </a:cubicBezTo>
                    <a:cubicBezTo>
                      <a:pt x="252" y="1370"/>
                      <a:pt x="69" y="1758"/>
                      <a:pt x="0" y="2169"/>
                    </a:cubicBezTo>
                    <a:cubicBezTo>
                      <a:pt x="252" y="1850"/>
                      <a:pt x="525" y="1553"/>
                      <a:pt x="845" y="1416"/>
                    </a:cubicBezTo>
                    <a:cubicBezTo>
                      <a:pt x="1827" y="960"/>
                      <a:pt x="2717" y="1987"/>
                      <a:pt x="2876" y="2900"/>
                    </a:cubicBezTo>
                    <a:cubicBezTo>
                      <a:pt x="2922" y="3128"/>
                      <a:pt x="3173" y="3288"/>
                      <a:pt x="3401" y="3242"/>
                    </a:cubicBezTo>
                    <a:cubicBezTo>
                      <a:pt x="3561" y="3219"/>
                      <a:pt x="3675" y="3105"/>
                      <a:pt x="3721" y="2991"/>
                    </a:cubicBezTo>
                    <a:cubicBezTo>
                      <a:pt x="3858" y="2717"/>
                      <a:pt x="4063" y="2466"/>
                      <a:pt x="4337" y="2306"/>
                    </a:cubicBezTo>
                    <a:cubicBezTo>
                      <a:pt x="5250" y="1736"/>
                      <a:pt x="6414" y="2261"/>
                      <a:pt x="6802" y="337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8" name="Google Shape;2662;p40">
                <a:extLst>
                  <a:ext uri="{FF2B5EF4-FFF2-40B4-BE49-F238E27FC236}">
                    <a16:creationId xmlns:a16="http://schemas.microsoft.com/office/drawing/2014/main" id="{E4F736A8-04D0-26B9-7964-A1861C7BCD20}"/>
                  </a:ext>
                </a:extLst>
              </p:cNvPr>
              <p:cNvSpPr/>
              <p:nvPr/>
            </p:nvSpPr>
            <p:spPr>
              <a:xfrm>
                <a:off x="7884950" y="2019775"/>
                <a:ext cx="30850" cy="25150"/>
              </a:xfrm>
              <a:custGeom>
                <a:avLst/>
                <a:gdLst/>
                <a:ahLst/>
                <a:cxnLst/>
                <a:rect l="l" t="t" r="r" b="b"/>
                <a:pathLst>
                  <a:path w="1234" h="1006" extrusionOk="0">
                    <a:moveTo>
                      <a:pt x="571" y="937"/>
                    </a:moveTo>
                    <a:cubicBezTo>
                      <a:pt x="1" y="868"/>
                      <a:pt x="115" y="1"/>
                      <a:pt x="662" y="69"/>
                    </a:cubicBezTo>
                    <a:cubicBezTo>
                      <a:pt x="1233" y="138"/>
                      <a:pt x="1142" y="1005"/>
                      <a:pt x="571" y="93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9" name="Google Shape;2663;p40">
                <a:extLst>
                  <a:ext uri="{FF2B5EF4-FFF2-40B4-BE49-F238E27FC236}">
                    <a16:creationId xmlns:a16="http://schemas.microsoft.com/office/drawing/2014/main" id="{22248547-3713-88A3-C2DA-D620AEA4D8B5}"/>
                  </a:ext>
                </a:extLst>
              </p:cNvPr>
              <p:cNvSpPr/>
              <p:nvPr/>
            </p:nvSpPr>
            <p:spPr>
              <a:xfrm>
                <a:off x="7833600" y="1993525"/>
                <a:ext cx="30825" cy="25150"/>
              </a:xfrm>
              <a:custGeom>
                <a:avLst/>
                <a:gdLst/>
                <a:ahLst/>
                <a:cxnLst/>
                <a:rect l="l" t="t" r="r" b="b"/>
                <a:pathLst>
                  <a:path w="1233" h="1006" extrusionOk="0">
                    <a:moveTo>
                      <a:pt x="571" y="937"/>
                    </a:moveTo>
                    <a:cubicBezTo>
                      <a:pt x="0" y="868"/>
                      <a:pt x="92" y="1"/>
                      <a:pt x="662" y="69"/>
                    </a:cubicBezTo>
                    <a:cubicBezTo>
                      <a:pt x="1233" y="138"/>
                      <a:pt x="1119" y="1005"/>
                      <a:pt x="571" y="93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0" name="Google Shape;2664;p40">
                <a:extLst>
                  <a:ext uri="{FF2B5EF4-FFF2-40B4-BE49-F238E27FC236}">
                    <a16:creationId xmlns:a16="http://schemas.microsoft.com/office/drawing/2014/main" id="{B2C97697-D9B1-909E-4A30-808CC38DC2DD}"/>
                  </a:ext>
                </a:extLst>
              </p:cNvPr>
              <p:cNvSpPr/>
              <p:nvPr/>
            </p:nvSpPr>
            <p:spPr>
              <a:xfrm>
                <a:off x="7958575" y="2015800"/>
                <a:ext cx="15425" cy="12575"/>
              </a:xfrm>
              <a:custGeom>
                <a:avLst/>
                <a:gdLst/>
                <a:ahLst/>
                <a:cxnLst/>
                <a:rect l="l" t="t" r="r" b="b"/>
                <a:pathLst>
                  <a:path w="617" h="503" extrusionOk="0">
                    <a:moveTo>
                      <a:pt x="274" y="457"/>
                    </a:moveTo>
                    <a:cubicBezTo>
                      <a:pt x="0" y="434"/>
                      <a:pt x="46" y="0"/>
                      <a:pt x="342" y="23"/>
                    </a:cubicBezTo>
                    <a:cubicBezTo>
                      <a:pt x="616" y="69"/>
                      <a:pt x="571" y="502"/>
                      <a:pt x="274" y="45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1" name="Google Shape;2665;p40">
                <a:extLst>
                  <a:ext uri="{FF2B5EF4-FFF2-40B4-BE49-F238E27FC236}">
                    <a16:creationId xmlns:a16="http://schemas.microsoft.com/office/drawing/2014/main" id="{2627C176-CCCB-CC39-05F3-8B17F62915E8}"/>
                  </a:ext>
                </a:extLst>
              </p:cNvPr>
              <p:cNvSpPr/>
              <p:nvPr/>
            </p:nvSpPr>
            <p:spPr>
              <a:xfrm>
                <a:off x="7924900" y="1922775"/>
                <a:ext cx="15425" cy="12575"/>
              </a:xfrm>
              <a:custGeom>
                <a:avLst/>
                <a:gdLst/>
                <a:ahLst/>
                <a:cxnLst/>
                <a:rect l="l" t="t" r="r" b="b"/>
                <a:pathLst>
                  <a:path w="617" h="503" extrusionOk="0">
                    <a:moveTo>
                      <a:pt x="297" y="480"/>
                    </a:moveTo>
                    <a:cubicBezTo>
                      <a:pt x="0" y="434"/>
                      <a:pt x="46" y="1"/>
                      <a:pt x="343" y="23"/>
                    </a:cubicBezTo>
                    <a:cubicBezTo>
                      <a:pt x="617" y="69"/>
                      <a:pt x="571" y="503"/>
                      <a:pt x="297"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2" name="Google Shape;2666;p40">
                <a:extLst>
                  <a:ext uri="{FF2B5EF4-FFF2-40B4-BE49-F238E27FC236}">
                    <a16:creationId xmlns:a16="http://schemas.microsoft.com/office/drawing/2014/main" id="{D548E7B5-8E75-15FA-C498-E7F40E00113E}"/>
                  </a:ext>
                </a:extLst>
              </p:cNvPr>
              <p:cNvSpPr/>
              <p:nvPr/>
            </p:nvSpPr>
            <p:spPr>
              <a:xfrm>
                <a:off x="7892375" y="1906800"/>
                <a:ext cx="15425" cy="12575"/>
              </a:xfrm>
              <a:custGeom>
                <a:avLst/>
                <a:gdLst/>
                <a:ahLst/>
                <a:cxnLst/>
                <a:rect l="l" t="t" r="r" b="b"/>
                <a:pathLst>
                  <a:path w="617" h="503" extrusionOk="0">
                    <a:moveTo>
                      <a:pt x="297" y="480"/>
                    </a:moveTo>
                    <a:cubicBezTo>
                      <a:pt x="0" y="434"/>
                      <a:pt x="69" y="1"/>
                      <a:pt x="343" y="46"/>
                    </a:cubicBezTo>
                    <a:cubicBezTo>
                      <a:pt x="617" y="69"/>
                      <a:pt x="571" y="503"/>
                      <a:pt x="297"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3" name="Google Shape;2667;p40">
                <a:extLst>
                  <a:ext uri="{FF2B5EF4-FFF2-40B4-BE49-F238E27FC236}">
                    <a16:creationId xmlns:a16="http://schemas.microsoft.com/office/drawing/2014/main" id="{5151B8DD-D3AE-8400-C87B-75A5483AF0B1}"/>
                  </a:ext>
                </a:extLst>
              </p:cNvPr>
              <p:cNvSpPr/>
              <p:nvPr/>
            </p:nvSpPr>
            <p:spPr>
              <a:xfrm>
                <a:off x="8242175" y="1856575"/>
                <a:ext cx="122125" cy="174650"/>
              </a:xfrm>
              <a:custGeom>
                <a:avLst/>
                <a:gdLst/>
                <a:ahLst/>
                <a:cxnLst/>
                <a:rect l="l" t="t" r="r" b="b"/>
                <a:pathLst>
                  <a:path w="4885" h="6986" extrusionOk="0">
                    <a:moveTo>
                      <a:pt x="0" y="982"/>
                    </a:moveTo>
                    <a:cubicBezTo>
                      <a:pt x="1872" y="1"/>
                      <a:pt x="3835" y="2238"/>
                      <a:pt x="1803" y="3493"/>
                    </a:cubicBezTo>
                    <a:cubicBezTo>
                      <a:pt x="1575" y="3607"/>
                      <a:pt x="1484" y="3881"/>
                      <a:pt x="1598" y="4109"/>
                    </a:cubicBezTo>
                    <a:cubicBezTo>
                      <a:pt x="1712" y="4269"/>
                      <a:pt x="1895" y="4361"/>
                      <a:pt x="2077" y="4315"/>
                    </a:cubicBezTo>
                    <a:cubicBezTo>
                      <a:pt x="2671" y="4201"/>
                      <a:pt x="3356" y="4498"/>
                      <a:pt x="3584" y="5091"/>
                    </a:cubicBezTo>
                    <a:cubicBezTo>
                      <a:pt x="3858" y="5753"/>
                      <a:pt x="3538" y="6552"/>
                      <a:pt x="2945" y="6985"/>
                    </a:cubicBezTo>
                    <a:cubicBezTo>
                      <a:pt x="3333" y="6894"/>
                      <a:pt x="3721" y="6643"/>
                      <a:pt x="3949" y="6255"/>
                    </a:cubicBezTo>
                    <a:cubicBezTo>
                      <a:pt x="4885" y="4886"/>
                      <a:pt x="3492" y="3174"/>
                      <a:pt x="1940" y="3448"/>
                    </a:cubicBezTo>
                    <a:lnTo>
                      <a:pt x="2214" y="4269"/>
                    </a:lnTo>
                    <a:cubicBezTo>
                      <a:pt x="3378" y="3767"/>
                      <a:pt x="3972" y="2078"/>
                      <a:pt x="3059" y="1074"/>
                    </a:cubicBezTo>
                    <a:cubicBezTo>
                      <a:pt x="2306" y="138"/>
                      <a:pt x="753" y="69"/>
                      <a:pt x="0" y="98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4" name="Google Shape;2668;p40">
                <a:extLst>
                  <a:ext uri="{FF2B5EF4-FFF2-40B4-BE49-F238E27FC236}">
                    <a16:creationId xmlns:a16="http://schemas.microsoft.com/office/drawing/2014/main" id="{D2934D85-C015-8EFA-4D50-CB5D944BB638}"/>
                  </a:ext>
                </a:extLst>
              </p:cNvPr>
              <p:cNvSpPr/>
              <p:nvPr/>
            </p:nvSpPr>
            <p:spPr>
              <a:xfrm>
                <a:off x="8165125" y="1830325"/>
                <a:ext cx="31425" cy="26275"/>
              </a:xfrm>
              <a:custGeom>
                <a:avLst/>
                <a:gdLst/>
                <a:ahLst/>
                <a:cxnLst/>
                <a:rect l="l" t="t" r="r" b="b"/>
                <a:pathLst>
                  <a:path w="1257" h="1051" extrusionOk="0">
                    <a:moveTo>
                      <a:pt x="708" y="960"/>
                    </a:moveTo>
                    <a:cubicBezTo>
                      <a:pt x="138" y="1051"/>
                      <a:pt x="1" y="184"/>
                      <a:pt x="571" y="92"/>
                    </a:cubicBezTo>
                    <a:cubicBezTo>
                      <a:pt x="1119" y="1"/>
                      <a:pt x="1256" y="868"/>
                      <a:pt x="708" y="96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5" name="Google Shape;2669;p40">
                <a:extLst>
                  <a:ext uri="{FF2B5EF4-FFF2-40B4-BE49-F238E27FC236}">
                    <a16:creationId xmlns:a16="http://schemas.microsoft.com/office/drawing/2014/main" id="{D21A845B-1206-E9DE-26AC-EF5563C533DF}"/>
                  </a:ext>
                </a:extLst>
              </p:cNvPr>
              <p:cNvSpPr/>
              <p:nvPr/>
            </p:nvSpPr>
            <p:spPr>
              <a:xfrm>
                <a:off x="8183975" y="1900525"/>
                <a:ext cx="31975" cy="26275"/>
              </a:xfrm>
              <a:custGeom>
                <a:avLst/>
                <a:gdLst/>
                <a:ahLst/>
                <a:cxnLst/>
                <a:rect l="l" t="t" r="r" b="b"/>
                <a:pathLst>
                  <a:path w="1279" h="1051" extrusionOk="0">
                    <a:moveTo>
                      <a:pt x="708" y="959"/>
                    </a:moveTo>
                    <a:cubicBezTo>
                      <a:pt x="137" y="1050"/>
                      <a:pt x="0" y="160"/>
                      <a:pt x="571" y="92"/>
                    </a:cubicBezTo>
                    <a:cubicBezTo>
                      <a:pt x="1141" y="0"/>
                      <a:pt x="1278" y="868"/>
                      <a:pt x="708" y="95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6" name="Google Shape;2670;p40">
                <a:extLst>
                  <a:ext uri="{FF2B5EF4-FFF2-40B4-BE49-F238E27FC236}">
                    <a16:creationId xmlns:a16="http://schemas.microsoft.com/office/drawing/2014/main" id="{E50FDF1E-32D6-191E-046C-2DCC96A21B38}"/>
                  </a:ext>
                </a:extLst>
              </p:cNvPr>
              <p:cNvSpPr/>
              <p:nvPr/>
            </p:nvSpPr>
            <p:spPr>
              <a:xfrm>
                <a:off x="8126900" y="1885125"/>
                <a:ext cx="31400" cy="26275"/>
              </a:xfrm>
              <a:custGeom>
                <a:avLst/>
                <a:gdLst/>
                <a:ahLst/>
                <a:cxnLst/>
                <a:rect l="l" t="t" r="r" b="b"/>
                <a:pathLst>
                  <a:path w="1256" h="1051" extrusionOk="0">
                    <a:moveTo>
                      <a:pt x="708" y="959"/>
                    </a:moveTo>
                    <a:cubicBezTo>
                      <a:pt x="137" y="1050"/>
                      <a:pt x="0" y="160"/>
                      <a:pt x="571" y="69"/>
                    </a:cubicBezTo>
                    <a:cubicBezTo>
                      <a:pt x="1119" y="0"/>
                      <a:pt x="1256" y="868"/>
                      <a:pt x="708" y="95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7" name="Google Shape;2671;p40">
                <a:extLst>
                  <a:ext uri="{FF2B5EF4-FFF2-40B4-BE49-F238E27FC236}">
                    <a16:creationId xmlns:a16="http://schemas.microsoft.com/office/drawing/2014/main" id="{5033AA53-6B78-DB6D-306D-DB0D0CC314C6}"/>
                  </a:ext>
                </a:extLst>
              </p:cNvPr>
              <p:cNvSpPr/>
              <p:nvPr/>
            </p:nvSpPr>
            <p:spPr>
              <a:xfrm>
                <a:off x="8217625" y="1970150"/>
                <a:ext cx="31425" cy="26275"/>
              </a:xfrm>
              <a:custGeom>
                <a:avLst/>
                <a:gdLst/>
                <a:ahLst/>
                <a:cxnLst/>
                <a:rect l="l" t="t" r="r" b="b"/>
                <a:pathLst>
                  <a:path w="1257" h="1051" extrusionOk="0">
                    <a:moveTo>
                      <a:pt x="685" y="959"/>
                    </a:moveTo>
                    <a:cubicBezTo>
                      <a:pt x="138" y="1050"/>
                      <a:pt x="1" y="183"/>
                      <a:pt x="549" y="91"/>
                    </a:cubicBezTo>
                    <a:cubicBezTo>
                      <a:pt x="1119" y="0"/>
                      <a:pt x="1256" y="890"/>
                      <a:pt x="685" y="95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8" name="Google Shape;2672;p40">
                <a:extLst>
                  <a:ext uri="{FF2B5EF4-FFF2-40B4-BE49-F238E27FC236}">
                    <a16:creationId xmlns:a16="http://schemas.microsoft.com/office/drawing/2014/main" id="{7BAA80EA-5582-E2AA-25E9-42D79A567AC7}"/>
                  </a:ext>
                </a:extLst>
              </p:cNvPr>
              <p:cNvSpPr/>
              <p:nvPr/>
            </p:nvSpPr>
            <p:spPr>
              <a:xfrm>
                <a:off x="8314650" y="2003800"/>
                <a:ext cx="16000" cy="13150"/>
              </a:xfrm>
              <a:custGeom>
                <a:avLst/>
                <a:gdLst/>
                <a:ahLst/>
                <a:cxnLst/>
                <a:rect l="l" t="t" r="r" b="b"/>
                <a:pathLst>
                  <a:path w="640" h="526" extrusionOk="0">
                    <a:moveTo>
                      <a:pt x="342" y="480"/>
                    </a:moveTo>
                    <a:cubicBezTo>
                      <a:pt x="68" y="526"/>
                      <a:pt x="0" y="69"/>
                      <a:pt x="274" y="46"/>
                    </a:cubicBezTo>
                    <a:cubicBezTo>
                      <a:pt x="571" y="1"/>
                      <a:pt x="639" y="435"/>
                      <a:pt x="342"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9" name="Google Shape;2673;p40">
                <a:extLst>
                  <a:ext uri="{FF2B5EF4-FFF2-40B4-BE49-F238E27FC236}">
                    <a16:creationId xmlns:a16="http://schemas.microsoft.com/office/drawing/2014/main" id="{DFE007AB-5A6D-DD27-BC8B-BC4F6F99BAE1}"/>
                  </a:ext>
                </a:extLst>
              </p:cNvPr>
              <p:cNvSpPr/>
              <p:nvPr/>
            </p:nvSpPr>
            <p:spPr>
              <a:xfrm>
                <a:off x="8253000" y="1919925"/>
                <a:ext cx="15450" cy="13150"/>
              </a:xfrm>
              <a:custGeom>
                <a:avLst/>
                <a:gdLst/>
                <a:ahLst/>
                <a:cxnLst/>
                <a:rect l="l" t="t" r="r" b="b"/>
                <a:pathLst>
                  <a:path w="618" h="526" extrusionOk="0">
                    <a:moveTo>
                      <a:pt x="343" y="480"/>
                    </a:moveTo>
                    <a:cubicBezTo>
                      <a:pt x="69" y="526"/>
                      <a:pt x="1" y="92"/>
                      <a:pt x="275" y="46"/>
                    </a:cubicBezTo>
                    <a:cubicBezTo>
                      <a:pt x="549" y="1"/>
                      <a:pt x="617" y="434"/>
                      <a:pt x="343"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0" name="Google Shape;2674;p40">
                <a:extLst>
                  <a:ext uri="{FF2B5EF4-FFF2-40B4-BE49-F238E27FC236}">
                    <a16:creationId xmlns:a16="http://schemas.microsoft.com/office/drawing/2014/main" id="{566E0CA3-ADF1-6202-CC8B-181C83048FD9}"/>
                  </a:ext>
                </a:extLst>
              </p:cNvPr>
              <p:cNvSpPr/>
              <p:nvPr/>
            </p:nvSpPr>
            <p:spPr>
              <a:xfrm>
                <a:off x="8350600" y="1896525"/>
                <a:ext cx="16000" cy="13150"/>
              </a:xfrm>
              <a:custGeom>
                <a:avLst/>
                <a:gdLst/>
                <a:ahLst/>
                <a:cxnLst/>
                <a:rect l="l" t="t" r="r" b="b"/>
                <a:pathLst>
                  <a:path w="640" h="526" extrusionOk="0">
                    <a:moveTo>
                      <a:pt x="365" y="480"/>
                    </a:moveTo>
                    <a:cubicBezTo>
                      <a:pt x="68" y="526"/>
                      <a:pt x="0" y="92"/>
                      <a:pt x="297" y="46"/>
                    </a:cubicBezTo>
                    <a:cubicBezTo>
                      <a:pt x="571" y="1"/>
                      <a:pt x="639" y="434"/>
                      <a:pt x="365" y="48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1" name="Google Shape;2675;p40">
                <a:extLst>
                  <a:ext uri="{FF2B5EF4-FFF2-40B4-BE49-F238E27FC236}">
                    <a16:creationId xmlns:a16="http://schemas.microsoft.com/office/drawing/2014/main" id="{FDAC329C-6CB0-EF7F-4D35-C22C8F4895F0}"/>
                  </a:ext>
                </a:extLst>
              </p:cNvPr>
              <p:cNvSpPr/>
              <p:nvPr/>
            </p:nvSpPr>
            <p:spPr>
              <a:xfrm>
                <a:off x="7322875" y="1813225"/>
                <a:ext cx="1052275" cy="856525"/>
              </a:xfrm>
              <a:custGeom>
                <a:avLst/>
                <a:gdLst/>
                <a:ahLst/>
                <a:cxnLst/>
                <a:rect l="l" t="t" r="r" b="b"/>
                <a:pathLst>
                  <a:path w="42091" h="34261" extrusionOk="0">
                    <a:moveTo>
                      <a:pt x="1324" y="5592"/>
                    </a:moveTo>
                    <a:cubicBezTo>
                      <a:pt x="2238" y="4999"/>
                      <a:pt x="3470" y="5067"/>
                      <a:pt x="4360" y="5798"/>
                    </a:cubicBezTo>
                    <a:cubicBezTo>
                      <a:pt x="3995" y="4154"/>
                      <a:pt x="4999" y="2625"/>
                      <a:pt x="6392" y="2328"/>
                    </a:cubicBezTo>
                    <a:cubicBezTo>
                      <a:pt x="7510" y="2077"/>
                      <a:pt x="8743" y="2671"/>
                      <a:pt x="9359" y="3789"/>
                    </a:cubicBezTo>
                    <a:cubicBezTo>
                      <a:pt x="9450" y="3607"/>
                      <a:pt x="10135" y="2214"/>
                      <a:pt x="11710" y="1803"/>
                    </a:cubicBezTo>
                    <a:cubicBezTo>
                      <a:pt x="12988" y="1484"/>
                      <a:pt x="14358" y="1918"/>
                      <a:pt x="15294" y="2967"/>
                    </a:cubicBezTo>
                    <a:cubicBezTo>
                      <a:pt x="15933" y="1461"/>
                      <a:pt x="17485" y="571"/>
                      <a:pt x="19105" y="731"/>
                    </a:cubicBezTo>
                    <a:cubicBezTo>
                      <a:pt x="20726" y="913"/>
                      <a:pt x="22073" y="2169"/>
                      <a:pt x="22369" y="3789"/>
                    </a:cubicBezTo>
                    <a:cubicBezTo>
                      <a:pt x="23488" y="2557"/>
                      <a:pt x="25223" y="2077"/>
                      <a:pt x="26706" y="2602"/>
                    </a:cubicBezTo>
                    <a:cubicBezTo>
                      <a:pt x="28464" y="3219"/>
                      <a:pt x="29605" y="5067"/>
                      <a:pt x="29354" y="7030"/>
                    </a:cubicBezTo>
                    <a:cubicBezTo>
                      <a:pt x="30860" y="6505"/>
                      <a:pt x="32435" y="7145"/>
                      <a:pt x="33075" y="8354"/>
                    </a:cubicBezTo>
                    <a:cubicBezTo>
                      <a:pt x="33531" y="9267"/>
                      <a:pt x="33417" y="10409"/>
                      <a:pt x="32801" y="11322"/>
                    </a:cubicBezTo>
                    <a:cubicBezTo>
                      <a:pt x="33143" y="11344"/>
                      <a:pt x="35859" y="11710"/>
                      <a:pt x="37388" y="14198"/>
                    </a:cubicBezTo>
                    <a:cubicBezTo>
                      <a:pt x="39169" y="17051"/>
                      <a:pt x="37731" y="20086"/>
                      <a:pt x="37640" y="20269"/>
                    </a:cubicBezTo>
                    <a:cubicBezTo>
                      <a:pt x="39237" y="20452"/>
                      <a:pt x="40584" y="21479"/>
                      <a:pt x="41063" y="22871"/>
                    </a:cubicBezTo>
                    <a:cubicBezTo>
                      <a:pt x="41680" y="24674"/>
                      <a:pt x="40721" y="26888"/>
                      <a:pt x="38690" y="27847"/>
                    </a:cubicBezTo>
                    <a:cubicBezTo>
                      <a:pt x="40356" y="28646"/>
                      <a:pt x="41155" y="30426"/>
                      <a:pt x="40721" y="31956"/>
                    </a:cubicBezTo>
                    <a:cubicBezTo>
                      <a:pt x="40196" y="33713"/>
                      <a:pt x="38279" y="34238"/>
                      <a:pt x="38187" y="34261"/>
                    </a:cubicBezTo>
                    <a:lnTo>
                      <a:pt x="38187" y="34261"/>
                    </a:lnTo>
                    <a:cubicBezTo>
                      <a:pt x="38370" y="34238"/>
                      <a:pt x="38530" y="34238"/>
                      <a:pt x="38690" y="34238"/>
                    </a:cubicBezTo>
                    <a:cubicBezTo>
                      <a:pt x="40082" y="34078"/>
                      <a:pt x="41269" y="33051"/>
                      <a:pt x="41566" y="31659"/>
                    </a:cubicBezTo>
                    <a:cubicBezTo>
                      <a:pt x="41908" y="30084"/>
                      <a:pt x="41041" y="28440"/>
                      <a:pt x="39511" y="27870"/>
                    </a:cubicBezTo>
                    <a:cubicBezTo>
                      <a:pt x="41177" y="26934"/>
                      <a:pt x="42090" y="25040"/>
                      <a:pt x="41748" y="23191"/>
                    </a:cubicBezTo>
                    <a:cubicBezTo>
                      <a:pt x="41451" y="21479"/>
                      <a:pt x="40105" y="20064"/>
                      <a:pt x="38370" y="19653"/>
                    </a:cubicBezTo>
                    <a:cubicBezTo>
                      <a:pt x="38575" y="19059"/>
                      <a:pt x="39146" y="17165"/>
                      <a:pt x="38347" y="15042"/>
                    </a:cubicBezTo>
                    <a:cubicBezTo>
                      <a:pt x="37137" y="11824"/>
                      <a:pt x="33851" y="10934"/>
                      <a:pt x="33508" y="10842"/>
                    </a:cubicBezTo>
                    <a:cubicBezTo>
                      <a:pt x="34102" y="9769"/>
                      <a:pt x="34010" y="8446"/>
                      <a:pt x="33257" y="7510"/>
                    </a:cubicBezTo>
                    <a:cubicBezTo>
                      <a:pt x="32550" y="6597"/>
                      <a:pt x="31363" y="6186"/>
                      <a:pt x="30244" y="6414"/>
                    </a:cubicBezTo>
                    <a:cubicBezTo>
                      <a:pt x="29902" y="3789"/>
                      <a:pt x="28053" y="1849"/>
                      <a:pt x="25953" y="1644"/>
                    </a:cubicBezTo>
                    <a:cubicBezTo>
                      <a:pt x="24173" y="1461"/>
                      <a:pt x="22826" y="2557"/>
                      <a:pt x="22506" y="2853"/>
                    </a:cubicBezTo>
                    <a:cubicBezTo>
                      <a:pt x="21913" y="1119"/>
                      <a:pt x="20361" y="0"/>
                      <a:pt x="18763" y="0"/>
                    </a:cubicBezTo>
                    <a:cubicBezTo>
                      <a:pt x="18649" y="0"/>
                      <a:pt x="18512" y="0"/>
                      <a:pt x="18375" y="23"/>
                    </a:cubicBezTo>
                    <a:cubicBezTo>
                      <a:pt x="16480" y="251"/>
                      <a:pt x="15545" y="2032"/>
                      <a:pt x="15476" y="2191"/>
                    </a:cubicBezTo>
                    <a:cubicBezTo>
                      <a:pt x="15408" y="2100"/>
                      <a:pt x="14015" y="571"/>
                      <a:pt x="11984" y="959"/>
                    </a:cubicBezTo>
                    <a:cubicBezTo>
                      <a:pt x="10158" y="1324"/>
                      <a:pt x="9382" y="2922"/>
                      <a:pt x="9313" y="3082"/>
                    </a:cubicBezTo>
                    <a:cubicBezTo>
                      <a:pt x="8537" y="1826"/>
                      <a:pt x="7008" y="1324"/>
                      <a:pt x="5730" y="1849"/>
                    </a:cubicBezTo>
                    <a:cubicBezTo>
                      <a:pt x="4611" y="2328"/>
                      <a:pt x="3904" y="3515"/>
                      <a:pt x="4018" y="4794"/>
                    </a:cubicBezTo>
                    <a:cubicBezTo>
                      <a:pt x="2671" y="4040"/>
                      <a:pt x="1096" y="4405"/>
                      <a:pt x="389" y="5410"/>
                    </a:cubicBezTo>
                    <a:cubicBezTo>
                      <a:pt x="115" y="5798"/>
                      <a:pt x="23" y="6232"/>
                      <a:pt x="1" y="6620"/>
                    </a:cubicBezTo>
                    <a:cubicBezTo>
                      <a:pt x="69" y="7076"/>
                      <a:pt x="160" y="7533"/>
                      <a:pt x="252" y="7989"/>
                    </a:cubicBezTo>
                    <a:cubicBezTo>
                      <a:pt x="138" y="7030"/>
                      <a:pt x="548" y="6117"/>
                      <a:pt x="1324" y="559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2" name="Google Shape;2676;p40">
                <a:extLst>
                  <a:ext uri="{FF2B5EF4-FFF2-40B4-BE49-F238E27FC236}">
                    <a16:creationId xmlns:a16="http://schemas.microsoft.com/office/drawing/2014/main" id="{86B283C3-91B4-7256-F9AC-BD4367746135}"/>
                  </a:ext>
                </a:extLst>
              </p:cNvPr>
              <p:cNvSpPr/>
              <p:nvPr/>
            </p:nvSpPr>
            <p:spPr>
              <a:xfrm>
                <a:off x="7173375" y="2688575"/>
                <a:ext cx="861675" cy="302450"/>
              </a:xfrm>
              <a:custGeom>
                <a:avLst/>
                <a:gdLst/>
                <a:ahLst/>
                <a:cxnLst/>
                <a:rect l="l" t="t" r="r" b="b"/>
                <a:pathLst>
                  <a:path w="34467" h="12098" extrusionOk="0">
                    <a:moveTo>
                      <a:pt x="22141" y="10933"/>
                    </a:moveTo>
                    <a:cubicBezTo>
                      <a:pt x="15499" y="12098"/>
                      <a:pt x="10386" y="9290"/>
                      <a:pt x="8332" y="8126"/>
                    </a:cubicBezTo>
                    <a:cubicBezTo>
                      <a:pt x="3881" y="5592"/>
                      <a:pt x="1301" y="2123"/>
                      <a:pt x="0" y="0"/>
                    </a:cubicBezTo>
                    <a:cubicBezTo>
                      <a:pt x="434" y="1803"/>
                      <a:pt x="1301" y="3196"/>
                      <a:pt x="1689" y="3835"/>
                    </a:cubicBezTo>
                    <a:cubicBezTo>
                      <a:pt x="4086" y="7692"/>
                      <a:pt x="7875" y="9153"/>
                      <a:pt x="10637" y="10226"/>
                    </a:cubicBezTo>
                    <a:cubicBezTo>
                      <a:pt x="13787" y="11436"/>
                      <a:pt x="16663" y="11687"/>
                      <a:pt x="17370" y="11732"/>
                    </a:cubicBezTo>
                    <a:cubicBezTo>
                      <a:pt x="17553" y="11755"/>
                      <a:pt x="18192" y="11801"/>
                      <a:pt x="18945" y="11801"/>
                    </a:cubicBezTo>
                    <a:cubicBezTo>
                      <a:pt x="19311" y="11801"/>
                      <a:pt x="24081" y="11915"/>
                      <a:pt x="27619" y="10157"/>
                    </a:cubicBezTo>
                    <a:cubicBezTo>
                      <a:pt x="31066" y="8423"/>
                      <a:pt x="33188" y="5638"/>
                      <a:pt x="34467" y="3287"/>
                    </a:cubicBezTo>
                    <a:cubicBezTo>
                      <a:pt x="33120" y="4999"/>
                      <a:pt x="28966" y="9747"/>
                      <a:pt x="22141" y="10933"/>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3" name="Google Shape;2677;p40">
                <a:extLst>
                  <a:ext uri="{FF2B5EF4-FFF2-40B4-BE49-F238E27FC236}">
                    <a16:creationId xmlns:a16="http://schemas.microsoft.com/office/drawing/2014/main" id="{F0A494DF-2CC6-8F5C-77A8-F1064703D65C}"/>
                  </a:ext>
                </a:extLst>
              </p:cNvPr>
              <p:cNvSpPr/>
              <p:nvPr/>
            </p:nvSpPr>
            <p:spPr>
              <a:xfrm>
                <a:off x="7417025" y="2633225"/>
                <a:ext cx="184925" cy="82175"/>
              </a:xfrm>
              <a:custGeom>
                <a:avLst/>
                <a:gdLst/>
                <a:ahLst/>
                <a:cxnLst/>
                <a:rect l="l" t="t" r="r" b="b"/>
                <a:pathLst>
                  <a:path w="7397" h="3287" extrusionOk="0">
                    <a:moveTo>
                      <a:pt x="115" y="1141"/>
                    </a:moveTo>
                    <a:cubicBezTo>
                      <a:pt x="252" y="1803"/>
                      <a:pt x="800" y="2146"/>
                      <a:pt x="1233" y="2420"/>
                    </a:cubicBezTo>
                    <a:cubicBezTo>
                      <a:pt x="2603" y="3287"/>
                      <a:pt x="4109" y="3127"/>
                      <a:pt x="4703" y="3059"/>
                    </a:cubicBezTo>
                    <a:cubicBezTo>
                      <a:pt x="5890" y="2922"/>
                      <a:pt x="6803" y="2488"/>
                      <a:pt x="7396" y="2123"/>
                    </a:cubicBezTo>
                    <a:cubicBezTo>
                      <a:pt x="7191" y="1917"/>
                      <a:pt x="6963" y="1758"/>
                      <a:pt x="6711" y="1644"/>
                    </a:cubicBezTo>
                    <a:cubicBezTo>
                      <a:pt x="5228" y="959"/>
                      <a:pt x="4246" y="2397"/>
                      <a:pt x="2557" y="1849"/>
                    </a:cubicBezTo>
                    <a:cubicBezTo>
                      <a:pt x="1279" y="1438"/>
                      <a:pt x="982" y="365"/>
                      <a:pt x="252" y="0"/>
                    </a:cubicBezTo>
                    <a:cubicBezTo>
                      <a:pt x="115" y="274"/>
                      <a:pt x="1" y="685"/>
                      <a:pt x="115" y="1141"/>
                    </a:cubicBezTo>
                    <a:close/>
                  </a:path>
                </a:pathLst>
              </a:custGeom>
              <a:solidFill>
                <a:srgbClr val="F9D9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4" name="Google Shape;2678;p40">
                <a:extLst>
                  <a:ext uri="{FF2B5EF4-FFF2-40B4-BE49-F238E27FC236}">
                    <a16:creationId xmlns:a16="http://schemas.microsoft.com/office/drawing/2014/main" id="{F8BADD14-D30E-D500-EA76-FEDBFDE5AEDD}"/>
                  </a:ext>
                </a:extLst>
              </p:cNvPr>
              <p:cNvSpPr/>
              <p:nvPr/>
            </p:nvSpPr>
            <p:spPr>
              <a:xfrm>
                <a:off x="7374800" y="2741075"/>
                <a:ext cx="172925" cy="88450"/>
              </a:xfrm>
              <a:custGeom>
                <a:avLst/>
                <a:gdLst/>
                <a:ahLst/>
                <a:cxnLst/>
                <a:rect l="l" t="t" r="r" b="b"/>
                <a:pathLst>
                  <a:path w="6917" h="3538" extrusionOk="0">
                    <a:moveTo>
                      <a:pt x="3676" y="274"/>
                    </a:moveTo>
                    <a:cubicBezTo>
                      <a:pt x="2466" y="0"/>
                      <a:pt x="1393" y="342"/>
                      <a:pt x="1142" y="411"/>
                    </a:cubicBezTo>
                    <a:cubicBezTo>
                      <a:pt x="685" y="571"/>
                      <a:pt x="297" y="776"/>
                      <a:pt x="1" y="982"/>
                    </a:cubicBezTo>
                    <a:cubicBezTo>
                      <a:pt x="389" y="1507"/>
                      <a:pt x="845" y="1986"/>
                      <a:pt x="1302" y="2328"/>
                    </a:cubicBezTo>
                    <a:cubicBezTo>
                      <a:pt x="2877" y="3538"/>
                      <a:pt x="4657" y="3470"/>
                      <a:pt x="5273" y="3424"/>
                    </a:cubicBezTo>
                    <a:cubicBezTo>
                      <a:pt x="5547" y="3401"/>
                      <a:pt x="6186" y="3333"/>
                      <a:pt x="6917" y="3036"/>
                    </a:cubicBezTo>
                    <a:cubicBezTo>
                      <a:pt x="6574" y="2305"/>
                      <a:pt x="5547" y="685"/>
                      <a:pt x="3676" y="274"/>
                    </a:cubicBezTo>
                    <a:close/>
                  </a:path>
                </a:pathLst>
              </a:custGeom>
              <a:solidFill>
                <a:srgbClr val="E333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5" name="Google Shape;2679;p40">
                <a:extLst>
                  <a:ext uri="{FF2B5EF4-FFF2-40B4-BE49-F238E27FC236}">
                    <a16:creationId xmlns:a16="http://schemas.microsoft.com/office/drawing/2014/main" id="{0CA58CB4-A31D-BFBA-54C4-0D7488A66AE5}"/>
                  </a:ext>
                </a:extLst>
              </p:cNvPr>
              <p:cNvSpPr/>
              <p:nvPr/>
            </p:nvSpPr>
            <p:spPr>
              <a:xfrm>
                <a:off x="7514050" y="3341950"/>
                <a:ext cx="114700" cy="222550"/>
              </a:xfrm>
              <a:custGeom>
                <a:avLst/>
                <a:gdLst/>
                <a:ahLst/>
                <a:cxnLst/>
                <a:rect l="l" t="t" r="r" b="b"/>
                <a:pathLst>
                  <a:path w="4588" h="8902" extrusionOk="0">
                    <a:moveTo>
                      <a:pt x="46" y="0"/>
                    </a:moveTo>
                    <a:cubicBezTo>
                      <a:pt x="23" y="0"/>
                      <a:pt x="23" y="0"/>
                      <a:pt x="0" y="0"/>
                    </a:cubicBezTo>
                    <a:cubicBezTo>
                      <a:pt x="2420" y="2237"/>
                      <a:pt x="4588" y="5752"/>
                      <a:pt x="2899" y="8902"/>
                    </a:cubicBezTo>
                    <a:cubicBezTo>
                      <a:pt x="2922" y="8902"/>
                      <a:pt x="2922" y="8902"/>
                      <a:pt x="2922" y="8902"/>
                    </a:cubicBezTo>
                    <a:cubicBezTo>
                      <a:pt x="3104" y="8628"/>
                      <a:pt x="3241" y="8331"/>
                      <a:pt x="3355" y="8035"/>
                    </a:cubicBezTo>
                    <a:cubicBezTo>
                      <a:pt x="4451" y="4953"/>
                      <a:pt x="2351" y="1917"/>
                      <a:pt x="46"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6" name="Google Shape;2680;p40">
                <a:extLst>
                  <a:ext uri="{FF2B5EF4-FFF2-40B4-BE49-F238E27FC236}">
                    <a16:creationId xmlns:a16="http://schemas.microsoft.com/office/drawing/2014/main" id="{EBA2E96C-ACD3-1FB4-E47D-A64F267752A1}"/>
                  </a:ext>
                </a:extLst>
              </p:cNvPr>
              <p:cNvSpPr/>
              <p:nvPr/>
            </p:nvSpPr>
            <p:spPr>
              <a:xfrm>
                <a:off x="7460400" y="3393300"/>
                <a:ext cx="71350" cy="148375"/>
              </a:xfrm>
              <a:custGeom>
                <a:avLst/>
                <a:gdLst/>
                <a:ahLst/>
                <a:cxnLst/>
                <a:rect l="l" t="t" r="r" b="b"/>
                <a:pathLst>
                  <a:path w="2854" h="5935" extrusionOk="0">
                    <a:moveTo>
                      <a:pt x="2671" y="3082"/>
                    </a:moveTo>
                    <a:cubicBezTo>
                      <a:pt x="2420" y="1416"/>
                      <a:pt x="1484" y="366"/>
                      <a:pt x="1142" y="0"/>
                    </a:cubicBezTo>
                    <a:lnTo>
                      <a:pt x="1" y="183"/>
                    </a:lnTo>
                    <a:cubicBezTo>
                      <a:pt x="868" y="845"/>
                      <a:pt x="1416" y="1849"/>
                      <a:pt x="1461" y="2945"/>
                    </a:cubicBezTo>
                    <a:cubicBezTo>
                      <a:pt x="1530" y="4474"/>
                      <a:pt x="571" y="5524"/>
                      <a:pt x="137" y="5935"/>
                    </a:cubicBezTo>
                    <a:cubicBezTo>
                      <a:pt x="845" y="5912"/>
                      <a:pt x="1575" y="5889"/>
                      <a:pt x="2374" y="5844"/>
                    </a:cubicBezTo>
                    <a:cubicBezTo>
                      <a:pt x="2557" y="5341"/>
                      <a:pt x="2854" y="4337"/>
                      <a:pt x="2671" y="308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7" name="Google Shape;2681;p40">
                <a:extLst>
                  <a:ext uri="{FF2B5EF4-FFF2-40B4-BE49-F238E27FC236}">
                    <a16:creationId xmlns:a16="http://schemas.microsoft.com/office/drawing/2014/main" id="{D6DEF679-553D-A687-ABFE-1131D889816A}"/>
                  </a:ext>
                </a:extLst>
              </p:cNvPr>
              <p:cNvSpPr/>
              <p:nvPr/>
            </p:nvSpPr>
            <p:spPr>
              <a:xfrm>
                <a:off x="7246425" y="3425250"/>
                <a:ext cx="64500" cy="25125"/>
              </a:xfrm>
              <a:custGeom>
                <a:avLst/>
                <a:gdLst/>
                <a:ahLst/>
                <a:cxnLst/>
                <a:rect l="l" t="t" r="r" b="b"/>
                <a:pathLst>
                  <a:path w="2580" h="1005" extrusionOk="0">
                    <a:moveTo>
                      <a:pt x="2579" y="936"/>
                    </a:moveTo>
                    <a:cubicBezTo>
                      <a:pt x="1666" y="754"/>
                      <a:pt x="822" y="457"/>
                      <a:pt x="0" y="1"/>
                    </a:cubicBezTo>
                    <a:cubicBezTo>
                      <a:pt x="69" y="69"/>
                      <a:pt x="137" y="138"/>
                      <a:pt x="228" y="206"/>
                    </a:cubicBezTo>
                    <a:cubicBezTo>
                      <a:pt x="205" y="206"/>
                      <a:pt x="183" y="206"/>
                      <a:pt x="183" y="229"/>
                    </a:cubicBezTo>
                    <a:cubicBezTo>
                      <a:pt x="867" y="731"/>
                      <a:pt x="1735" y="1005"/>
                      <a:pt x="2579" y="936"/>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8" name="Google Shape;2682;p40">
                <a:extLst>
                  <a:ext uri="{FF2B5EF4-FFF2-40B4-BE49-F238E27FC236}">
                    <a16:creationId xmlns:a16="http://schemas.microsoft.com/office/drawing/2014/main" id="{4C3F1E86-3BC0-650C-083E-F8FCCDFA468F}"/>
                  </a:ext>
                </a:extLst>
              </p:cNvPr>
              <p:cNvSpPr/>
              <p:nvPr/>
            </p:nvSpPr>
            <p:spPr>
              <a:xfrm>
                <a:off x="7246975" y="3459500"/>
                <a:ext cx="57675" cy="21125"/>
              </a:xfrm>
              <a:custGeom>
                <a:avLst/>
                <a:gdLst/>
                <a:ahLst/>
                <a:cxnLst/>
                <a:rect l="l" t="t" r="r" b="b"/>
                <a:pathLst>
                  <a:path w="2307" h="845" extrusionOk="0">
                    <a:moveTo>
                      <a:pt x="2306" y="799"/>
                    </a:moveTo>
                    <a:cubicBezTo>
                      <a:pt x="1485" y="639"/>
                      <a:pt x="731" y="365"/>
                      <a:pt x="1" y="0"/>
                    </a:cubicBezTo>
                    <a:cubicBezTo>
                      <a:pt x="92" y="91"/>
                      <a:pt x="183" y="206"/>
                      <a:pt x="298" y="297"/>
                    </a:cubicBezTo>
                    <a:cubicBezTo>
                      <a:pt x="275" y="297"/>
                      <a:pt x="252" y="274"/>
                      <a:pt x="206" y="274"/>
                    </a:cubicBezTo>
                    <a:cubicBezTo>
                      <a:pt x="845" y="662"/>
                      <a:pt x="1576" y="845"/>
                      <a:pt x="2306" y="799"/>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3" name="Google Shape;2683;p40">
              <a:extLst>
                <a:ext uri="{FF2B5EF4-FFF2-40B4-BE49-F238E27FC236}">
                  <a16:creationId xmlns:a16="http://schemas.microsoft.com/office/drawing/2014/main" id="{0A047394-2310-3505-429B-AFE09AE359D2}"/>
                </a:ext>
              </a:extLst>
            </p:cNvPr>
            <p:cNvGrpSpPr/>
            <p:nvPr/>
          </p:nvGrpSpPr>
          <p:grpSpPr>
            <a:xfrm>
              <a:off x="708077" y="1995024"/>
              <a:ext cx="1215367" cy="2064392"/>
              <a:chOff x="896725" y="2043175"/>
              <a:chExt cx="1085925" cy="1844525"/>
            </a:xfrm>
          </p:grpSpPr>
          <p:sp>
            <p:nvSpPr>
              <p:cNvPr id="484" name="Google Shape;2684;p40">
                <a:extLst>
                  <a:ext uri="{FF2B5EF4-FFF2-40B4-BE49-F238E27FC236}">
                    <a16:creationId xmlns:a16="http://schemas.microsoft.com/office/drawing/2014/main" id="{07B6C316-A7C5-13F6-C356-6A3403AB292D}"/>
                  </a:ext>
                </a:extLst>
              </p:cNvPr>
              <p:cNvSpPr/>
              <p:nvPr/>
            </p:nvSpPr>
            <p:spPr>
              <a:xfrm>
                <a:off x="1475900" y="3146775"/>
                <a:ext cx="179200" cy="128050"/>
              </a:xfrm>
              <a:custGeom>
                <a:avLst/>
                <a:gdLst/>
                <a:ahLst/>
                <a:cxnLst/>
                <a:rect l="l" t="t" r="r" b="b"/>
                <a:pathLst>
                  <a:path w="7168" h="5122" extrusionOk="0">
                    <a:moveTo>
                      <a:pt x="7145" y="1"/>
                    </a:moveTo>
                    <a:cubicBezTo>
                      <a:pt x="4748" y="663"/>
                      <a:pt x="2375" y="1325"/>
                      <a:pt x="1" y="1987"/>
                    </a:cubicBezTo>
                    <a:lnTo>
                      <a:pt x="549" y="4497"/>
                    </a:lnTo>
                    <a:cubicBezTo>
                      <a:pt x="1336" y="4779"/>
                      <a:pt x="2569" y="5121"/>
                      <a:pt x="4071" y="5121"/>
                    </a:cubicBezTo>
                    <a:cubicBezTo>
                      <a:pt x="4399" y="5121"/>
                      <a:pt x="4739" y="5105"/>
                      <a:pt x="5091" y="5068"/>
                    </a:cubicBezTo>
                    <a:cubicBezTo>
                      <a:pt x="5890" y="4977"/>
                      <a:pt x="6597" y="4794"/>
                      <a:pt x="7168" y="4612"/>
                    </a:cubicBezTo>
                    <a:cubicBezTo>
                      <a:pt x="7168" y="3082"/>
                      <a:pt x="7145" y="1530"/>
                      <a:pt x="7145" y="1"/>
                    </a:cubicBezTo>
                    <a:close/>
                  </a:path>
                </a:pathLst>
              </a:custGeom>
              <a:solidFill>
                <a:srgbClr val="F4A4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5" name="Google Shape;2685;p40">
                <a:extLst>
                  <a:ext uri="{FF2B5EF4-FFF2-40B4-BE49-F238E27FC236}">
                    <a16:creationId xmlns:a16="http://schemas.microsoft.com/office/drawing/2014/main" id="{17521630-BE70-4C55-2931-8927646A1E9E}"/>
                  </a:ext>
                </a:extLst>
              </p:cNvPr>
              <p:cNvSpPr/>
              <p:nvPr/>
            </p:nvSpPr>
            <p:spPr>
              <a:xfrm>
                <a:off x="1475900" y="3146775"/>
                <a:ext cx="179200" cy="89250"/>
              </a:xfrm>
              <a:custGeom>
                <a:avLst/>
                <a:gdLst/>
                <a:ahLst/>
                <a:cxnLst/>
                <a:rect l="l" t="t" r="r" b="b"/>
                <a:pathLst>
                  <a:path w="7168" h="3570" extrusionOk="0">
                    <a:moveTo>
                      <a:pt x="7145" y="1"/>
                    </a:moveTo>
                    <a:cubicBezTo>
                      <a:pt x="4748" y="663"/>
                      <a:pt x="2375" y="1325"/>
                      <a:pt x="1" y="1987"/>
                    </a:cubicBezTo>
                    <a:lnTo>
                      <a:pt x="252" y="3174"/>
                    </a:lnTo>
                    <a:cubicBezTo>
                      <a:pt x="1049" y="3397"/>
                      <a:pt x="1984" y="3570"/>
                      <a:pt x="3020" y="3570"/>
                    </a:cubicBezTo>
                    <a:cubicBezTo>
                      <a:pt x="3673" y="3570"/>
                      <a:pt x="4367" y="3501"/>
                      <a:pt x="5091" y="3333"/>
                    </a:cubicBezTo>
                    <a:cubicBezTo>
                      <a:pt x="5890" y="3174"/>
                      <a:pt x="6574" y="2900"/>
                      <a:pt x="7168" y="2626"/>
                    </a:cubicBezTo>
                    <a:cubicBezTo>
                      <a:pt x="7145" y="1736"/>
                      <a:pt x="7145" y="868"/>
                      <a:pt x="714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6" name="Google Shape;2686;p40">
                <a:extLst>
                  <a:ext uri="{FF2B5EF4-FFF2-40B4-BE49-F238E27FC236}">
                    <a16:creationId xmlns:a16="http://schemas.microsoft.com/office/drawing/2014/main" id="{018822BD-E11C-27B9-650F-D84B07C09B10}"/>
                  </a:ext>
                </a:extLst>
              </p:cNvPr>
              <p:cNvSpPr/>
              <p:nvPr/>
            </p:nvSpPr>
            <p:spPr>
              <a:xfrm>
                <a:off x="972600" y="2248600"/>
                <a:ext cx="1010050" cy="954425"/>
              </a:xfrm>
              <a:custGeom>
                <a:avLst/>
                <a:gdLst/>
                <a:ahLst/>
                <a:cxnLst/>
                <a:rect l="l" t="t" r="r" b="b"/>
                <a:pathLst>
                  <a:path w="40402" h="38177" extrusionOk="0">
                    <a:moveTo>
                      <a:pt x="20087" y="1"/>
                    </a:moveTo>
                    <a:cubicBezTo>
                      <a:pt x="18170" y="1"/>
                      <a:pt x="15933" y="298"/>
                      <a:pt x="13605" y="1233"/>
                    </a:cubicBezTo>
                    <a:cubicBezTo>
                      <a:pt x="13513" y="1279"/>
                      <a:pt x="13376" y="1325"/>
                      <a:pt x="13217" y="1393"/>
                    </a:cubicBezTo>
                    <a:cubicBezTo>
                      <a:pt x="8515" y="3425"/>
                      <a:pt x="5981" y="7100"/>
                      <a:pt x="5182" y="8286"/>
                    </a:cubicBezTo>
                    <a:cubicBezTo>
                      <a:pt x="4246" y="9656"/>
                      <a:pt x="1" y="16230"/>
                      <a:pt x="2078" y="24492"/>
                    </a:cubicBezTo>
                    <a:cubicBezTo>
                      <a:pt x="2603" y="26592"/>
                      <a:pt x="4497" y="32595"/>
                      <a:pt x="10181" y="35882"/>
                    </a:cubicBezTo>
                    <a:cubicBezTo>
                      <a:pt x="13582" y="37845"/>
                      <a:pt x="16960" y="38028"/>
                      <a:pt x="19128" y="38142"/>
                    </a:cubicBezTo>
                    <a:cubicBezTo>
                      <a:pt x="19485" y="38161"/>
                      <a:pt x="19913" y="38177"/>
                      <a:pt x="20405" y="38177"/>
                    </a:cubicBezTo>
                    <a:cubicBezTo>
                      <a:pt x="22210" y="38177"/>
                      <a:pt x="24861" y="37970"/>
                      <a:pt x="27893" y="37001"/>
                    </a:cubicBezTo>
                    <a:cubicBezTo>
                      <a:pt x="30861" y="36065"/>
                      <a:pt x="34901" y="34764"/>
                      <a:pt x="37640" y="30883"/>
                    </a:cubicBezTo>
                    <a:cubicBezTo>
                      <a:pt x="38370" y="29879"/>
                      <a:pt x="40402" y="26980"/>
                      <a:pt x="39991" y="23442"/>
                    </a:cubicBezTo>
                    <a:cubicBezTo>
                      <a:pt x="39717" y="21137"/>
                      <a:pt x="38484" y="18991"/>
                      <a:pt x="38051" y="18261"/>
                    </a:cubicBezTo>
                    <a:cubicBezTo>
                      <a:pt x="37229" y="16800"/>
                      <a:pt x="37024" y="16960"/>
                      <a:pt x="36407" y="15819"/>
                    </a:cubicBezTo>
                    <a:cubicBezTo>
                      <a:pt x="35038" y="13285"/>
                      <a:pt x="35745" y="12007"/>
                      <a:pt x="34878" y="9222"/>
                    </a:cubicBezTo>
                    <a:cubicBezTo>
                      <a:pt x="34718" y="8674"/>
                      <a:pt x="33851" y="6027"/>
                      <a:pt x="31545" y="3858"/>
                    </a:cubicBezTo>
                    <a:cubicBezTo>
                      <a:pt x="29605" y="2032"/>
                      <a:pt x="27528" y="1370"/>
                      <a:pt x="25953" y="914"/>
                    </a:cubicBezTo>
                    <a:cubicBezTo>
                      <a:pt x="24972" y="617"/>
                      <a:pt x="22826" y="1"/>
                      <a:pt x="20087" y="1"/>
                    </a:cubicBezTo>
                    <a:close/>
                  </a:path>
                </a:pathLst>
              </a:custGeom>
              <a:solidFill>
                <a:srgbClr val="F4A4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7" name="Google Shape;2687;p40">
                <a:extLst>
                  <a:ext uri="{FF2B5EF4-FFF2-40B4-BE49-F238E27FC236}">
                    <a16:creationId xmlns:a16="http://schemas.microsoft.com/office/drawing/2014/main" id="{296BC7DE-A962-2444-106E-38991C26B56C}"/>
                  </a:ext>
                </a:extLst>
              </p:cNvPr>
              <p:cNvSpPr/>
              <p:nvPr/>
            </p:nvSpPr>
            <p:spPr>
              <a:xfrm>
                <a:off x="1649950" y="2548200"/>
                <a:ext cx="196325" cy="192525"/>
              </a:xfrm>
              <a:custGeom>
                <a:avLst/>
                <a:gdLst/>
                <a:ahLst/>
                <a:cxnLst/>
                <a:rect l="l" t="t" r="r" b="b"/>
                <a:pathLst>
                  <a:path w="7853" h="7701" extrusionOk="0">
                    <a:moveTo>
                      <a:pt x="2304" y="4494"/>
                    </a:moveTo>
                    <a:cubicBezTo>
                      <a:pt x="2590" y="4494"/>
                      <a:pt x="3042" y="4711"/>
                      <a:pt x="3059" y="4953"/>
                    </a:cubicBezTo>
                    <a:cubicBezTo>
                      <a:pt x="3059" y="5128"/>
                      <a:pt x="2808" y="5366"/>
                      <a:pt x="2546" y="5366"/>
                    </a:cubicBezTo>
                    <a:cubicBezTo>
                      <a:pt x="2535" y="5366"/>
                      <a:pt x="2523" y="5365"/>
                      <a:pt x="2511" y="5364"/>
                    </a:cubicBezTo>
                    <a:cubicBezTo>
                      <a:pt x="2123" y="5318"/>
                      <a:pt x="1986" y="4702"/>
                      <a:pt x="2100" y="4565"/>
                    </a:cubicBezTo>
                    <a:cubicBezTo>
                      <a:pt x="2139" y="4516"/>
                      <a:pt x="2213" y="4494"/>
                      <a:pt x="2304" y="4494"/>
                    </a:cubicBezTo>
                    <a:close/>
                    <a:moveTo>
                      <a:pt x="3698" y="0"/>
                    </a:moveTo>
                    <a:cubicBezTo>
                      <a:pt x="1598" y="137"/>
                      <a:pt x="0" y="1940"/>
                      <a:pt x="115" y="4063"/>
                    </a:cubicBezTo>
                    <a:cubicBezTo>
                      <a:pt x="246" y="6103"/>
                      <a:pt x="1917" y="7700"/>
                      <a:pt x="3910" y="7700"/>
                    </a:cubicBezTo>
                    <a:cubicBezTo>
                      <a:pt x="3991" y="7700"/>
                      <a:pt x="4073" y="7698"/>
                      <a:pt x="4155" y="7692"/>
                    </a:cubicBezTo>
                    <a:cubicBezTo>
                      <a:pt x="6255" y="7578"/>
                      <a:pt x="7852" y="5752"/>
                      <a:pt x="7715" y="3629"/>
                    </a:cubicBezTo>
                    <a:cubicBezTo>
                      <a:pt x="7601" y="1575"/>
                      <a:pt x="5935" y="0"/>
                      <a:pt x="39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8" name="Google Shape;2688;p40">
                <a:extLst>
                  <a:ext uri="{FF2B5EF4-FFF2-40B4-BE49-F238E27FC236}">
                    <a16:creationId xmlns:a16="http://schemas.microsoft.com/office/drawing/2014/main" id="{D237D197-0713-B203-9A1E-382FA24739B8}"/>
                  </a:ext>
                </a:extLst>
              </p:cNvPr>
              <p:cNvSpPr/>
              <p:nvPr/>
            </p:nvSpPr>
            <p:spPr>
              <a:xfrm>
                <a:off x="1672200" y="2553275"/>
                <a:ext cx="127850" cy="166250"/>
              </a:xfrm>
              <a:custGeom>
                <a:avLst/>
                <a:gdLst/>
                <a:ahLst/>
                <a:cxnLst/>
                <a:rect l="l" t="t" r="r" b="b"/>
                <a:pathLst>
                  <a:path w="5114" h="6650" extrusionOk="0">
                    <a:moveTo>
                      <a:pt x="2412" y="0"/>
                    </a:moveTo>
                    <a:cubicBezTo>
                      <a:pt x="2384" y="0"/>
                      <a:pt x="2357" y="1"/>
                      <a:pt x="2329" y="3"/>
                    </a:cubicBezTo>
                    <a:cubicBezTo>
                      <a:pt x="914" y="48"/>
                      <a:pt x="1" y="1943"/>
                      <a:pt x="92" y="3449"/>
                    </a:cubicBezTo>
                    <a:cubicBezTo>
                      <a:pt x="158" y="4910"/>
                      <a:pt x="1212" y="6650"/>
                      <a:pt x="2587" y="6650"/>
                    </a:cubicBezTo>
                    <a:cubicBezTo>
                      <a:pt x="2630" y="6650"/>
                      <a:pt x="2673" y="6648"/>
                      <a:pt x="2717" y="6645"/>
                    </a:cubicBezTo>
                    <a:cubicBezTo>
                      <a:pt x="3927" y="6553"/>
                      <a:pt x="5114" y="5070"/>
                      <a:pt x="4954" y="3175"/>
                    </a:cubicBezTo>
                    <a:lnTo>
                      <a:pt x="3082" y="2810"/>
                    </a:lnTo>
                    <a:cubicBezTo>
                      <a:pt x="3561" y="2376"/>
                      <a:pt x="4041" y="1943"/>
                      <a:pt x="4520" y="1532"/>
                    </a:cubicBezTo>
                    <a:cubicBezTo>
                      <a:pt x="4475" y="1443"/>
                      <a:pt x="3623" y="0"/>
                      <a:pt x="2412"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9" name="Google Shape;2689;p40">
                <a:extLst>
                  <a:ext uri="{FF2B5EF4-FFF2-40B4-BE49-F238E27FC236}">
                    <a16:creationId xmlns:a16="http://schemas.microsoft.com/office/drawing/2014/main" id="{CE5945D3-0167-2AEA-E65F-470B10A1E31C}"/>
                  </a:ext>
                </a:extLst>
              </p:cNvPr>
              <p:cNvSpPr/>
              <p:nvPr/>
            </p:nvSpPr>
            <p:spPr>
              <a:xfrm>
                <a:off x="1708150" y="2305675"/>
                <a:ext cx="272800" cy="699050"/>
              </a:xfrm>
              <a:custGeom>
                <a:avLst/>
                <a:gdLst/>
                <a:ahLst/>
                <a:cxnLst/>
                <a:rect l="l" t="t" r="r" b="b"/>
                <a:pathLst>
                  <a:path w="10912" h="27962" extrusionOk="0">
                    <a:moveTo>
                      <a:pt x="3858" y="4040"/>
                    </a:moveTo>
                    <a:cubicBezTo>
                      <a:pt x="5547" y="6871"/>
                      <a:pt x="4794" y="8263"/>
                      <a:pt x="6049" y="12121"/>
                    </a:cubicBezTo>
                    <a:cubicBezTo>
                      <a:pt x="7624" y="16937"/>
                      <a:pt x="9633" y="17279"/>
                      <a:pt x="10135" y="20817"/>
                    </a:cubicBezTo>
                    <a:cubicBezTo>
                      <a:pt x="10546" y="23739"/>
                      <a:pt x="9542" y="26295"/>
                      <a:pt x="8651" y="27961"/>
                    </a:cubicBezTo>
                    <a:cubicBezTo>
                      <a:pt x="9542" y="26637"/>
                      <a:pt x="10911" y="24127"/>
                      <a:pt x="10569" y="21159"/>
                    </a:cubicBezTo>
                    <a:cubicBezTo>
                      <a:pt x="10295" y="18854"/>
                      <a:pt x="9062" y="16708"/>
                      <a:pt x="8629" y="15978"/>
                    </a:cubicBezTo>
                    <a:cubicBezTo>
                      <a:pt x="7807" y="14517"/>
                      <a:pt x="7602" y="14677"/>
                      <a:pt x="6985" y="13536"/>
                    </a:cubicBezTo>
                    <a:cubicBezTo>
                      <a:pt x="5616" y="11002"/>
                      <a:pt x="6323" y="9724"/>
                      <a:pt x="5456" y="6939"/>
                    </a:cubicBezTo>
                    <a:cubicBezTo>
                      <a:pt x="5296" y="6391"/>
                      <a:pt x="4429" y="3744"/>
                      <a:pt x="2123" y="1575"/>
                    </a:cubicBezTo>
                    <a:cubicBezTo>
                      <a:pt x="1416" y="913"/>
                      <a:pt x="708" y="411"/>
                      <a:pt x="1" y="0"/>
                    </a:cubicBezTo>
                    <a:cubicBezTo>
                      <a:pt x="1096" y="754"/>
                      <a:pt x="2671" y="2032"/>
                      <a:pt x="3858" y="404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0" name="Google Shape;2690;p40">
                <a:extLst>
                  <a:ext uri="{FF2B5EF4-FFF2-40B4-BE49-F238E27FC236}">
                    <a16:creationId xmlns:a16="http://schemas.microsoft.com/office/drawing/2014/main" id="{FAE33B34-1F65-B9F9-5E2A-C63A396FB082}"/>
                  </a:ext>
                </a:extLst>
              </p:cNvPr>
              <p:cNvSpPr/>
              <p:nvPr/>
            </p:nvSpPr>
            <p:spPr>
              <a:xfrm>
                <a:off x="1699600" y="2660550"/>
                <a:ext cx="26850" cy="21800"/>
              </a:xfrm>
              <a:custGeom>
                <a:avLst/>
                <a:gdLst/>
                <a:ahLst/>
                <a:cxnLst/>
                <a:rect l="l" t="t" r="r" b="b"/>
                <a:pathLst>
                  <a:path w="1074" h="872" extrusionOk="0">
                    <a:moveTo>
                      <a:pt x="318" y="0"/>
                    </a:moveTo>
                    <a:cubicBezTo>
                      <a:pt x="227" y="0"/>
                      <a:pt x="153" y="22"/>
                      <a:pt x="114" y="71"/>
                    </a:cubicBezTo>
                    <a:cubicBezTo>
                      <a:pt x="0" y="208"/>
                      <a:pt x="137" y="824"/>
                      <a:pt x="525" y="870"/>
                    </a:cubicBezTo>
                    <a:cubicBezTo>
                      <a:pt x="537" y="871"/>
                      <a:pt x="549" y="872"/>
                      <a:pt x="560" y="872"/>
                    </a:cubicBezTo>
                    <a:cubicBezTo>
                      <a:pt x="822" y="872"/>
                      <a:pt x="1073" y="634"/>
                      <a:pt x="1073" y="459"/>
                    </a:cubicBezTo>
                    <a:cubicBezTo>
                      <a:pt x="1056" y="217"/>
                      <a:pt x="604" y="0"/>
                      <a:pt x="3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1" name="Google Shape;2691;p40">
                <a:extLst>
                  <a:ext uri="{FF2B5EF4-FFF2-40B4-BE49-F238E27FC236}">
                    <a16:creationId xmlns:a16="http://schemas.microsoft.com/office/drawing/2014/main" id="{80A50630-9BCE-FA14-D0F2-9FAD75A18C62}"/>
                  </a:ext>
                </a:extLst>
              </p:cNvPr>
              <p:cNvSpPr/>
              <p:nvPr/>
            </p:nvSpPr>
            <p:spPr>
              <a:xfrm>
                <a:off x="1289875" y="2621800"/>
                <a:ext cx="222000" cy="206775"/>
              </a:xfrm>
              <a:custGeom>
                <a:avLst/>
                <a:gdLst/>
                <a:ahLst/>
                <a:cxnLst/>
                <a:rect l="l" t="t" r="r" b="b"/>
                <a:pathLst>
                  <a:path w="8880" h="8271" extrusionOk="0">
                    <a:moveTo>
                      <a:pt x="2609" y="4828"/>
                    </a:moveTo>
                    <a:cubicBezTo>
                      <a:pt x="2931" y="4828"/>
                      <a:pt x="3430" y="5060"/>
                      <a:pt x="3447" y="5319"/>
                    </a:cubicBezTo>
                    <a:cubicBezTo>
                      <a:pt x="3447" y="5509"/>
                      <a:pt x="3174" y="5758"/>
                      <a:pt x="2898" y="5758"/>
                    </a:cubicBezTo>
                    <a:cubicBezTo>
                      <a:pt x="2876" y="5758"/>
                      <a:pt x="2853" y="5756"/>
                      <a:pt x="2831" y="5753"/>
                    </a:cubicBezTo>
                    <a:cubicBezTo>
                      <a:pt x="2397" y="5707"/>
                      <a:pt x="2238" y="5068"/>
                      <a:pt x="2375" y="4908"/>
                    </a:cubicBezTo>
                    <a:cubicBezTo>
                      <a:pt x="2419" y="4852"/>
                      <a:pt x="2505" y="4828"/>
                      <a:pt x="2609" y="4828"/>
                    </a:cubicBezTo>
                    <a:close/>
                    <a:moveTo>
                      <a:pt x="4201" y="1"/>
                    </a:moveTo>
                    <a:cubicBezTo>
                      <a:pt x="1827" y="138"/>
                      <a:pt x="1" y="2101"/>
                      <a:pt x="138" y="4383"/>
                    </a:cubicBezTo>
                    <a:cubicBezTo>
                      <a:pt x="248" y="6581"/>
                      <a:pt x="2135" y="8271"/>
                      <a:pt x="4415" y="8271"/>
                    </a:cubicBezTo>
                    <a:cubicBezTo>
                      <a:pt x="4503" y="8271"/>
                      <a:pt x="4591" y="8268"/>
                      <a:pt x="4680" y="8263"/>
                    </a:cubicBezTo>
                    <a:cubicBezTo>
                      <a:pt x="7054" y="8126"/>
                      <a:pt x="8880" y="6163"/>
                      <a:pt x="8743" y="3881"/>
                    </a:cubicBezTo>
                    <a:cubicBezTo>
                      <a:pt x="8606" y="1690"/>
                      <a:pt x="6734" y="1"/>
                      <a:pt x="44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2" name="Google Shape;2692;p40">
                <a:extLst>
                  <a:ext uri="{FF2B5EF4-FFF2-40B4-BE49-F238E27FC236}">
                    <a16:creationId xmlns:a16="http://schemas.microsoft.com/office/drawing/2014/main" id="{787C6D18-D369-2C9E-4D2A-1C3F623518BF}"/>
                  </a:ext>
                </a:extLst>
              </p:cNvPr>
              <p:cNvSpPr/>
              <p:nvPr/>
            </p:nvSpPr>
            <p:spPr>
              <a:xfrm>
                <a:off x="1315000" y="2626925"/>
                <a:ext cx="144375" cy="178775"/>
              </a:xfrm>
              <a:custGeom>
                <a:avLst/>
                <a:gdLst/>
                <a:ahLst/>
                <a:cxnLst/>
                <a:rect l="l" t="t" r="r" b="b"/>
                <a:pathLst>
                  <a:path w="5775" h="7151" extrusionOk="0">
                    <a:moveTo>
                      <a:pt x="2708" y="0"/>
                    </a:moveTo>
                    <a:cubicBezTo>
                      <a:pt x="2688" y="0"/>
                      <a:pt x="2668" y="0"/>
                      <a:pt x="2648" y="1"/>
                    </a:cubicBezTo>
                    <a:cubicBezTo>
                      <a:pt x="1050" y="70"/>
                      <a:pt x="0" y="2101"/>
                      <a:pt x="91" y="3744"/>
                    </a:cubicBezTo>
                    <a:cubicBezTo>
                      <a:pt x="180" y="5297"/>
                      <a:pt x="1367" y="7150"/>
                      <a:pt x="2921" y="7150"/>
                    </a:cubicBezTo>
                    <a:cubicBezTo>
                      <a:pt x="2966" y="7150"/>
                      <a:pt x="3012" y="7149"/>
                      <a:pt x="3059" y="7145"/>
                    </a:cubicBezTo>
                    <a:cubicBezTo>
                      <a:pt x="4428" y="7031"/>
                      <a:pt x="5775" y="5456"/>
                      <a:pt x="5592" y="3425"/>
                    </a:cubicBezTo>
                    <a:cubicBezTo>
                      <a:pt x="4885" y="3288"/>
                      <a:pt x="4200" y="3151"/>
                      <a:pt x="3492" y="3014"/>
                    </a:cubicBezTo>
                    <a:cubicBezTo>
                      <a:pt x="4040" y="2557"/>
                      <a:pt x="4588" y="2101"/>
                      <a:pt x="5113" y="1644"/>
                    </a:cubicBezTo>
                    <a:cubicBezTo>
                      <a:pt x="5068" y="1554"/>
                      <a:pt x="4113" y="0"/>
                      <a:pt x="270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3" name="Google Shape;2693;p40">
                <a:extLst>
                  <a:ext uri="{FF2B5EF4-FFF2-40B4-BE49-F238E27FC236}">
                    <a16:creationId xmlns:a16="http://schemas.microsoft.com/office/drawing/2014/main" id="{D7A9C04B-668C-571D-4F5B-F3B1D264C599}"/>
                  </a:ext>
                </a:extLst>
              </p:cNvPr>
              <p:cNvSpPr/>
              <p:nvPr/>
            </p:nvSpPr>
            <p:spPr>
              <a:xfrm>
                <a:off x="1345800" y="2742475"/>
                <a:ext cx="30275" cy="23275"/>
              </a:xfrm>
              <a:custGeom>
                <a:avLst/>
                <a:gdLst/>
                <a:ahLst/>
                <a:cxnLst/>
                <a:rect l="l" t="t" r="r" b="b"/>
                <a:pathLst>
                  <a:path w="1211" h="931" extrusionOk="0">
                    <a:moveTo>
                      <a:pt x="372" y="1"/>
                    </a:moveTo>
                    <a:cubicBezTo>
                      <a:pt x="268" y="1"/>
                      <a:pt x="182" y="25"/>
                      <a:pt x="138" y="81"/>
                    </a:cubicBezTo>
                    <a:cubicBezTo>
                      <a:pt x="1" y="241"/>
                      <a:pt x="160" y="880"/>
                      <a:pt x="594" y="926"/>
                    </a:cubicBezTo>
                    <a:cubicBezTo>
                      <a:pt x="616" y="929"/>
                      <a:pt x="639" y="931"/>
                      <a:pt x="661" y="931"/>
                    </a:cubicBezTo>
                    <a:cubicBezTo>
                      <a:pt x="937" y="931"/>
                      <a:pt x="1210" y="682"/>
                      <a:pt x="1210" y="492"/>
                    </a:cubicBezTo>
                    <a:cubicBezTo>
                      <a:pt x="1193" y="233"/>
                      <a:pt x="694" y="1"/>
                      <a:pt x="3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4" name="Google Shape;2694;p40">
                <a:extLst>
                  <a:ext uri="{FF2B5EF4-FFF2-40B4-BE49-F238E27FC236}">
                    <a16:creationId xmlns:a16="http://schemas.microsoft.com/office/drawing/2014/main" id="{0089EEBA-3D9F-A9E2-C632-749537B3D5FB}"/>
                  </a:ext>
                </a:extLst>
              </p:cNvPr>
              <p:cNvSpPr/>
              <p:nvPr/>
            </p:nvSpPr>
            <p:spPr>
              <a:xfrm>
                <a:off x="1219125" y="2600125"/>
                <a:ext cx="275875" cy="121575"/>
              </a:xfrm>
              <a:custGeom>
                <a:avLst/>
                <a:gdLst/>
                <a:ahLst/>
                <a:cxnLst/>
                <a:rect l="l" t="t" r="r" b="b"/>
                <a:pathLst>
                  <a:path w="11035" h="4863" extrusionOk="0">
                    <a:moveTo>
                      <a:pt x="6905" y="1"/>
                    </a:moveTo>
                    <a:cubicBezTo>
                      <a:pt x="6341" y="1"/>
                      <a:pt x="5670" y="102"/>
                      <a:pt x="4976" y="434"/>
                    </a:cubicBezTo>
                    <a:cubicBezTo>
                      <a:pt x="3356" y="1233"/>
                      <a:pt x="2785" y="2739"/>
                      <a:pt x="2671" y="3150"/>
                    </a:cubicBezTo>
                    <a:cubicBezTo>
                      <a:pt x="2648" y="3173"/>
                      <a:pt x="2625" y="3196"/>
                      <a:pt x="2602" y="3196"/>
                    </a:cubicBezTo>
                    <a:cubicBezTo>
                      <a:pt x="1758" y="3310"/>
                      <a:pt x="936" y="3401"/>
                      <a:pt x="115" y="3493"/>
                    </a:cubicBezTo>
                    <a:cubicBezTo>
                      <a:pt x="46" y="3515"/>
                      <a:pt x="0" y="3607"/>
                      <a:pt x="69" y="3652"/>
                    </a:cubicBezTo>
                    <a:cubicBezTo>
                      <a:pt x="366" y="3881"/>
                      <a:pt x="731" y="4154"/>
                      <a:pt x="1210" y="4360"/>
                    </a:cubicBezTo>
                    <a:cubicBezTo>
                      <a:pt x="1872" y="4679"/>
                      <a:pt x="2488" y="4816"/>
                      <a:pt x="2922" y="4862"/>
                    </a:cubicBezTo>
                    <a:cubicBezTo>
                      <a:pt x="2968" y="4862"/>
                      <a:pt x="3013" y="4839"/>
                      <a:pt x="3036" y="4794"/>
                    </a:cubicBezTo>
                    <a:cubicBezTo>
                      <a:pt x="3493" y="2968"/>
                      <a:pt x="4976" y="1575"/>
                      <a:pt x="6802" y="1301"/>
                    </a:cubicBezTo>
                    <a:cubicBezTo>
                      <a:pt x="7046" y="1261"/>
                      <a:pt x="7289" y="1241"/>
                      <a:pt x="7531" y="1241"/>
                    </a:cubicBezTo>
                    <a:cubicBezTo>
                      <a:pt x="8784" y="1241"/>
                      <a:pt x="9985" y="1771"/>
                      <a:pt x="10865" y="2671"/>
                    </a:cubicBezTo>
                    <a:cubicBezTo>
                      <a:pt x="10885" y="2698"/>
                      <a:pt x="10909" y="2709"/>
                      <a:pt x="10932" y="2709"/>
                    </a:cubicBezTo>
                    <a:cubicBezTo>
                      <a:pt x="10987" y="2709"/>
                      <a:pt x="11034" y="2644"/>
                      <a:pt x="11002" y="2579"/>
                    </a:cubicBezTo>
                    <a:cubicBezTo>
                      <a:pt x="10637" y="1872"/>
                      <a:pt x="9838" y="731"/>
                      <a:pt x="8354" y="228"/>
                    </a:cubicBezTo>
                    <a:cubicBezTo>
                      <a:pt x="8163" y="165"/>
                      <a:pt x="7621" y="1"/>
                      <a:pt x="6905"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5" name="Google Shape;2695;p40">
                <a:extLst>
                  <a:ext uri="{FF2B5EF4-FFF2-40B4-BE49-F238E27FC236}">
                    <a16:creationId xmlns:a16="http://schemas.microsoft.com/office/drawing/2014/main" id="{7CDEDBDB-8B41-7DBE-74D5-295DB29FE44A}"/>
                  </a:ext>
                </a:extLst>
              </p:cNvPr>
              <p:cNvSpPr/>
              <p:nvPr/>
            </p:nvSpPr>
            <p:spPr>
              <a:xfrm>
                <a:off x="1264875" y="2451750"/>
                <a:ext cx="193425" cy="70050"/>
              </a:xfrm>
              <a:custGeom>
                <a:avLst/>
                <a:gdLst/>
                <a:ahLst/>
                <a:cxnLst/>
                <a:rect l="l" t="t" r="r" b="b"/>
                <a:pathLst>
                  <a:path w="7737" h="2802" extrusionOk="0">
                    <a:moveTo>
                      <a:pt x="3900" y="1"/>
                    </a:moveTo>
                    <a:cubicBezTo>
                      <a:pt x="2302" y="69"/>
                      <a:pt x="864" y="1005"/>
                      <a:pt x="111" y="2420"/>
                    </a:cubicBezTo>
                    <a:cubicBezTo>
                      <a:pt x="1" y="2603"/>
                      <a:pt x="141" y="2801"/>
                      <a:pt x="318" y="2801"/>
                    </a:cubicBezTo>
                    <a:cubicBezTo>
                      <a:pt x="362" y="2801"/>
                      <a:pt x="408" y="2790"/>
                      <a:pt x="453" y="2763"/>
                    </a:cubicBezTo>
                    <a:cubicBezTo>
                      <a:pt x="1252" y="2352"/>
                      <a:pt x="2462" y="1850"/>
                      <a:pt x="3991" y="1735"/>
                    </a:cubicBezTo>
                    <a:cubicBezTo>
                      <a:pt x="4178" y="1723"/>
                      <a:pt x="4361" y="1717"/>
                      <a:pt x="4539" y="1717"/>
                    </a:cubicBezTo>
                    <a:cubicBezTo>
                      <a:pt x="5684" y="1717"/>
                      <a:pt x="6632" y="1952"/>
                      <a:pt x="7323" y="2169"/>
                    </a:cubicBezTo>
                    <a:cubicBezTo>
                      <a:pt x="7355" y="2181"/>
                      <a:pt x="7386" y="2186"/>
                      <a:pt x="7416" y="2186"/>
                    </a:cubicBezTo>
                    <a:cubicBezTo>
                      <a:pt x="7615" y="2186"/>
                      <a:pt x="7737" y="1937"/>
                      <a:pt x="7597" y="1758"/>
                    </a:cubicBezTo>
                    <a:cubicBezTo>
                      <a:pt x="6753" y="663"/>
                      <a:pt x="5452" y="1"/>
                      <a:pt x="4059" y="1"/>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6" name="Google Shape;2696;p40">
                <a:extLst>
                  <a:ext uri="{FF2B5EF4-FFF2-40B4-BE49-F238E27FC236}">
                    <a16:creationId xmlns:a16="http://schemas.microsoft.com/office/drawing/2014/main" id="{67421B8E-3931-D087-023D-79BFD07BB6C4}"/>
                  </a:ext>
                </a:extLst>
              </p:cNvPr>
              <p:cNvSpPr/>
              <p:nvPr/>
            </p:nvSpPr>
            <p:spPr>
              <a:xfrm>
                <a:off x="1448525" y="2577675"/>
                <a:ext cx="45300" cy="33875"/>
              </a:xfrm>
              <a:custGeom>
                <a:avLst/>
                <a:gdLst/>
                <a:ahLst/>
                <a:cxnLst/>
                <a:rect l="l" t="t" r="r" b="b"/>
                <a:pathLst>
                  <a:path w="1812" h="1355" extrusionOk="0">
                    <a:moveTo>
                      <a:pt x="413" y="0"/>
                    </a:moveTo>
                    <a:cubicBezTo>
                      <a:pt x="274" y="0"/>
                      <a:pt x="135" y="24"/>
                      <a:pt x="0" y="77"/>
                    </a:cubicBezTo>
                    <a:cubicBezTo>
                      <a:pt x="822" y="145"/>
                      <a:pt x="1438" y="579"/>
                      <a:pt x="1735" y="1355"/>
                    </a:cubicBezTo>
                    <a:cubicBezTo>
                      <a:pt x="1811" y="629"/>
                      <a:pt x="1122" y="0"/>
                      <a:pt x="413" y="0"/>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7" name="Google Shape;2697;p40">
                <a:extLst>
                  <a:ext uri="{FF2B5EF4-FFF2-40B4-BE49-F238E27FC236}">
                    <a16:creationId xmlns:a16="http://schemas.microsoft.com/office/drawing/2014/main" id="{DA9A76DE-F260-A64C-99D4-B2B6AC77E912}"/>
                  </a:ext>
                </a:extLst>
              </p:cNvPr>
              <p:cNvSpPr/>
              <p:nvPr/>
            </p:nvSpPr>
            <p:spPr>
              <a:xfrm>
                <a:off x="1645950" y="2528125"/>
                <a:ext cx="222500" cy="114550"/>
              </a:xfrm>
              <a:custGeom>
                <a:avLst/>
                <a:gdLst/>
                <a:ahLst/>
                <a:cxnLst/>
                <a:rect l="l" t="t" r="r" b="b"/>
                <a:pathLst>
                  <a:path w="8900" h="4582" extrusionOk="0">
                    <a:moveTo>
                      <a:pt x="3676" y="1"/>
                    </a:moveTo>
                    <a:cubicBezTo>
                      <a:pt x="3623" y="1"/>
                      <a:pt x="3570" y="2"/>
                      <a:pt x="3516" y="4"/>
                    </a:cubicBezTo>
                    <a:cubicBezTo>
                      <a:pt x="1941" y="96"/>
                      <a:pt x="1074" y="1123"/>
                      <a:pt x="868" y="1351"/>
                    </a:cubicBezTo>
                    <a:cubicBezTo>
                      <a:pt x="24" y="2447"/>
                      <a:pt x="1" y="3748"/>
                      <a:pt x="92" y="4501"/>
                    </a:cubicBezTo>
                    <a:cubicBezTo>
                      <a:pt x="105" y="4552"/>
                      <a:pt x="154" y="4582"/>
                      <a:pt x="198" y="4582"/>
                    </a:cubicBezTo>
                    <a:cubicBezTo>
                      <a:pt x="233" y="4582"/>
                      <a:pt x="265" y="4564"/>
                      <a:pt x="275" y="4524"/>
                    </a:cubicBezTo>
                    <a:cubicBezTo>
                      <a:pt x="480" y="3131"/>
                      <a:pt x="1347" y="2013"/>
                      <a:pt x="2580" y="1534"/>
                    </a:cubicBezTo>
                    <a:cubicBezTo>
                      <a:pt x="3018" y="1364"/>
                      <a:pt x="3481" y="1282"/>
                      <a:pt x="3951" y="1282"/>
                    </a:cubicBezTo>
                    <a:cubicBezTo>
                      <a:pt x="5121" y="1282"/>
                      <a:pt x="6324" y="1792"/>
                      <a:pt x="7236" y="2720"/>
                    </a:cubicBezTo>
                    <a:cubicBezTo>
                      <a:pt x="7263" y="2747"/>
                      <a:pt x="7290" y="2758"/>
                      <a:pt x="7312" y="2758"/>
                    </a:cubicBezTo>
                    <a:cubicBezTo>
                      <a:pt x="7328" y="2758"/>
                      <a:pt x="7341" y="2753"/>
                      <a:pt x="7350" y="2743"/>
                    </a:cubicBezTo>
                    <a:cubicBezTo>
                      <a:pt x="7647" y="2492"/>
                      <a:pt x="8035" y="2104"/>
                      <a:pt x="8378" y="1556"/>
                    </a:cubicBezTo>
                    <a:cubicBezTo>
                      <a:pt x="8629" y="1168"/>
                      <a:pt x="8766" y="780"/>
                      <a:pt x="8880" y="461"/>
                    </a:cubicBezTo>
                    <a:cubicBezTo>
                      <a:pt x="8900" y="401"/>
                      <a:pt x="8834" y="342"/>
                      <a:pt x="8786" y="342"/>
                    </a:cubicBezTo>
                    <a:cubicBezTo>
                      <a:pt x="8779" y="342"/>
                      <a:pt x="8772" y="344"/>
                      <a:pt x="8766" y="347"/>
                    </a:cubicBezTo>
                    <a:cubicBezTo>
                      <a:pt x="8081" y="643"/>
                      <a:pt x="7419" y="917"/>
                      <a:pt x="6757" y="1214"/>
                    </a:cubicBezTo>
                    <a:cubicBezTo>
                      <a:pt x="6744" y="1221"/>
                      <a:pt x="6732" y="1223"/>
                      <a:pt x="6722" y="1223"/>
                    </a:cubicBezTo>
                    <a:cubicBezTo>
                      <a:pt x="6698" y="1223"/>
                      <a:pt x="6682" y="1207"/>
                      <a:pt x="6666" y="1191"/>
                    </a:cubicBezTo>
                    <a:cubicBezTo>
                      <a:pt x="6379" y="948"/>
                      <a:pt x="5238" y="1"/>
                      <a:pt x="367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8" name="Google Shape;2698;p40">
                <a:extLst>
                  <a:ext uri="{FF2B5EF4-FFF2-40B4-BE49-F238E27FC236}">
                    <a16:creationId xmlns:a16="http://schemas.microsoft.com/office/drawing/2014/main" id="{2E1D96EF-0DA5-82E6-8D13-B40122A89332}"/>
                  </a:ext>
                </a:extLst>
              </p:cNvPr>
              <p:cNvSpPr/>
              <p:nvPr/>
            </p:nvSpPr>
            <p:spPr>
              <a:xfrm>
                <a:off x="1624850" y="2546475"/>
                <a:ext cx="28550" cy="37700"/>
              </a:xfrm>
              <a:custGeom>
                <a:avLst/>
                <a:gdLst/>
                <a:ahLst/>
                <a:cxnLst/>
                <a:rect l="l" t="t" r="r" b="b"/>
                <a:pathLst>
                  <a:path w="1142" h="1508" extrusionOk="0">
                    <a:moveTo>
                      <a:pt x="1141" y="1"/>
                    </a:moveTo>
                    <a:lnTo>
                      <a:pt x="1141" y="1"/>
                    </a:lnTo>
                    <a:cubicBezTo>
                      <a:pt x="457" y="46"/>
                      <a:pt x="0" y="891"/>
                      <a:pt x="320" y="1507"/>
                    </a:cubicBezTo>
                    <a:cubicBezTo>
                      <a:pt x="274" y="845"/>
                      <a:pt x="571" y="320"/>
                      <a:pt x="1141" y="1"/>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1" name="Google Shape;2699;p40">
                <a:extLst>
                  <a:ext uri="{FF2B5EF4-FFF2-40B4-BE49-F238E27FC236}">
                    <a16:creationId xmlns:a16="http://schemas.microsoft.com/office/drawing/2014/main" id="{ADCCB5B6-C4A0-2B12-291B-6A8E173AE8EB}"/>
                  </a:ext>
                </a:extLst>
              </p:cNvPr>
              <p:cNvSpPr/>
              <p:nvPr/>
            </p:nvSpPr>
            <p:spPr>
              <a:xfrm>
                <a:off x="1615700" y="2385000"/>
                <a:ext cx="187625" cy="88150"/>
              </a:xfrm>
              <a:custGeom>
                <a:avLst/>
                <a:gdLst/>
                <a:ahLst/>
                <a:cxnLst/>
                <a:rect l="l" t="t" r="r" b="b"/>
                <a:pathLst>
                  <a:path w="7505" h="3526" extrusionOk="0">
                    <a:moveTo>
                      <a:pt x="4315" y="0"/>
                    </a:moveTo>
                    <a:cubicBezTo>
                      <a:pt x="3836" y="0"/>
                      <a:pt x="3379" y="69"/>
                      <a:pt x="2923" y="228"/>
                    </a:cubicBezTo>
                    <a:cubicBezTo>
                      <a:pt x="1553" y="685"/>
                      <a:pt x="480" y="1803"/>
                      <a:pt x="69" y="3173"/>
                    </a:cubicBezTo>
                    <a:cubicBezTo>
                      <a:pt x="1" y="3362"/>
                      <a:pt x="153" y="3526"/>
                      <a:pt x="320" y="3526"/>
                    </a:cubicBezTo>
                    <a:cubicBezTo>
                      <a:pt x="374" y="3526"/>
                      <a:pt x="430" y="3509"/>
                      <a:pt x="480" y="3470"/>
                    </a:cubicBezTo>
                    <a:cubicBezTo>
                      <a:pt x="1119" y="2922"/>
                      <a:pt x="2124" y="2283"/>
                      <a:pt x="3448" y="1895"/>
                    </a:cubicBezTo>
                    <a:cubicBezTo>
                      <a:pt x="4361" y="1609"/>
                      <a:pt x="5220" y="1511"/>
                      <a:pt x="5954" y="1511"/>
                    </a:cubicBezTo>
                    <a:cubicBezTo>
                      <a:pt x="6394" y="1511"/>
                      <a:pt x="6789" y="1547"/>
                      <a:pt x="7122" y="1598"/>
                    </a:cubicBezTo>
                    <a:cubicBezTo>
                      <a:pt x="7131" y="1599"/>
                      <a:pt x="7140" y="1599"/>
                      <a:pt x="7148" y="1599"/>
                    </a:cubicBezTo>
                    <a:cubicBezTo>
                      <a:pt x="7383" y="1599"/>
                      <a:pt x="7504" y="1296"/>
                      <a:pt x="7328" y="1141"/>
                    </a:cubicBezTo>
                    <a:cubicBezTo>
                      <a:pt x="6483" y="388"/>
                      <a:pt x="5411" y="0"/>
                      <a:pt x="4315"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2" name="Google Shape;2700;p40">
                <a:extLst>
                  <a:ext uri="{FF2B5EF4-FFF2-40B4-BE49-F238E27FC236}">
                    <a16:creationId xmlns:a16="http://schemas.microsoft.com/office/drawing/2014/main" id="{B1DCD136-B8EF-1DA4-34AE-9463388D6973}"/>
                  </a:ext>
                </a:extLst>
              </p:cNvPr>
              <p:cNvSpPr/>
              <p:nvPr/>
            </p:nvSpPr>
            <p:spPr>
              <a:xfrm>
                <a:off x="1465625" y="2832300"/>
                <a:ext cx="301900" cy="201400"/>
              </a:xfrm>
              <a:custGeom>
                <a:avLst/>
                <a:gdLst/>
                <a:ahLst/>
                <a:cxnLst/>
                <a:rect l="l" t="t" r="r" b="b"/>
                <a:pathLst>
                  <a:path w="12076" h="8056" extrusionOk="0">
                    <a:moveTo>
                      <a:pt x="9257" y="1"/>
                    </a:moveTo>
                    <a:cubicBezTo>
                      <a:pt x="8072" y="1"/>
                      <a:pt x="7840" y="1496"/>
                      <a:pt x="6209" y="1898"/>
                    </a:cubicBezTo>
                    <a:cubicBezTo>
                      <a:pt x="5972" y="1958"/>
                      <a:pt x="5750" y="1983"/>
                      <a:pt x="5540" y="1983"/>
                    </a:cubicBezTo>
                    <a:cubicBezTo>
                      <a:pt x="4425" y="1983"/>
                      <a:pt x="3643" y="1271"/>
                      <a:pt x="2658" y="1271"/>
                    </a:cubicBezTo>
                    <a:cubicBezTo>
                      <a:pt x="2419" y="1271"/>
                      <a:pt x="2167" y="1314"/>
                      <a:pt x="1895" y="1418"/>
                    </a:cubicBezTo>
                    <a:cubicBezTo>
                      <a:pt x="1028" y="1761"/>
                      <a:pt x="298" y="2651"/>
                      <a:pt x="161" y="3587"/>
                    </a:cubicBezTo>
                    <a:cubicBezTo>
                      <a:pt x="1" y="4911"/>
                      <a:pt x="1028" y="5915"/>
                      <a:pt x="1599" y="6463"/>
                    </a:cubicBezTo>
                    <a:cubicBezTo>
                      <a:pt x="2831" y="7672"/>
                      <a:pt x="4338" y="7923"/>
                      <a:pt x="4794" y="7992"/>
                    </a:cubicBezTo>
                    <a:cubicBezTo>
                      <a:pt x="4985" y="8020"/>
                      <a:pt x="5297" y="8055"/>
                      <a:pt x="5688" y="8055"/>
                    </a:cubicBezTo>
                    <a:cubicBezTo>
                      <a:pt x="6558" y="8055"/>
                      <a:pt x="7820" y="7882"/>
                      <a:pt x="9017" y="7079"/>
                    </a:cubicBezTo>
                    <a:cubicBezTo>
                      <a:pt x="10432" y="6120"/>
                      <a:pt x="12076" y="4066"/>
                      <a:pt x="11482" y="2103"/>
                    </a:cubicBezTo>
                    <a:cubicBezTo>
                      <a:pt x="11208" y="1167"/>
                      <a:pt x="10341" y="72"/>
                      <a:pt x="9336" y="3"/>
                    </a:cubicBezTo>
                    <a:cubicBezTo>
                      <a:pt x="9309" y="2"/>
                      <a:pt x="9283" y="1"/>
                      <a:pt x="925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3" name="Google Shape;2701;p40">
                <a:extLst>
                  <a:ext uri="{FF2B5EF4-FFF2-40B4-BE49-F238E27FC236}">
                    <a16:creationId xmlns:a16="http://schemas.microsoft.com/office/drawing/2014/main" id="{B5590D52-54F2-4879-895A-EBDAF92A2882}"/>
                  </a:ext>
                </a:extLst>
              </p:cNvPr>
              <p:cNvSpPr/>
              <p:nvPr/>
            </p:nvSpPr>
            <p:spPr>
              <a:xfrm>
                <a:off x="1600450" y="2972450"/>
                <a:ext cx="21000" cy="17900"/>
              </a:xfrm>
              <a:custGeom>
                <a:avLst/>
                <a:gdLst/>
                <a:ahLst/>
                <a:cxnLst/>
                <a:rect l="l" t="t" r="r" b="b"/>
                <a:pathLst>
                  <a:path w="840" h="716" extrusionOk="0">
                    <a:moveTo>
                      <a:pt x="676" y="1"/>
                    </a:moveTo>
                    <a:cubicBezTo>
                      <a:pt x="472" y="1"/>
                      <a:pt x="1" y="416"/>
                      <a:pt x="63" y="583"/>
                    </a:cubicBezTo>
                    <a:cubicBezTo>
                      <a:pt x="91" y="666"/>
                      <a:pt x="204" y="716"/>
                      <a:pt x="334" y="716"/>
                    </a:cubicBezTo>
                    <a:cubicBezTo>
                      <a:pt x="418" y="716"/>
                      <a:pt x="508" y="696"/>
                      <a:pt x="588" y="651"/>
                    </a:cubicBezTo>
                    <a:cubicBezTo>
                      <a:pt x="839" y="491"/>
                      <a:pt x="839" y="81"/>
                      <a:pt x="725" y="12"/>
                    </a:cubicBezTo>
                    <a:cubicBezTo>
                      <a:pt x="711" y="4"/>
                      <a:pt x="695" y="1"/>
                      <a:pt x="6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4" name="Google Shape;2702;p40">
                <a:extLst>
                  <a:ext uri="{FF2B5EF4-FFF2-40B4-BE49-F238E27FC236}">
                    <a16:creationId xmlns:a16="http://schemas.microsoft.com/office/drawing/2014/main" id="{7FFCF3C6-B620-5A66-9769-0009257E88DE}"/>
                  </a:ext>
                </a:extLst>
              </p:cNvPr>
              <p:cNvSpPr/>
              <p:nvPr/>
            </p:nvSpPr>
            <p:spPr>
              <a:xfrm>
                <a:off x="1192625" y="2767050"/>
                <a:ext cx="61325" cy="55250"/>
              </a:xfrm>
              <a:custGeom>
                <a:avLst/>
                <a:gdLst/>
                <a:ahLst/>
                <a:cxnLst/>
                <a:rect l="l" t="t" r="r" b="b"/>
                <a:pathLst>
                  <a:path w="2453" h="2210" extrusionOk="0">
                    <a:moveTo>
                      <a:pt x="1318" y="0"/>
                    </a:moveTo>
                    <a:cubicBezTo>
                      <a:pt x="770" y="0"/>
                      <a:pt x="1" y="765"/>
                      <a:pt x="193" y="1449"/>
                    </a:cubicBezTo>
                    <a:cubicBezTo>
                      <a:pt x="335" y="1938"/>
                      <a:pt x="924" y="2209"/>
                      <a:pt x="1410" y="2209"/>
                    </a:cubicBezTo>
                    <a:cubicBezTo>
                      <a:pt x="1627" y="2209"/>
                      <a:pt x="1824" y="2155"/>
                      <a:pt x="1951" y="2042"/>
                    </a:cubicBezTo>
                    <a:cubicBezTo>
                      <a:pt x="2453" y="1609"/>
                      <a:pt x="2065" y="125"/>
                      <a:pt x="1426" y="11"/>
                    </a:cubicBezTo>
                    <a:cubicBezTo>
                      <a:pt x="1391" y="4"/>
                      <a:pt x="1355" y="0"/>
                      <a:pt x="1318"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5" name="Google Shape;2703;p40">
                <a:extLst>
                  <a:ext uri="{FF2B5EF4-FFF2-40B4-BE49-F238E27FC236}">
                    <a16:creationId xmlns:a16="http://schemas.microsoft.com/office/drawing/2014/main" id="{74F7B526-7F86-B9EE-CB4F-71CD252390A8}"/>
                  </a:ext>
                </a:extLst>
              </p:cNvPr>
              <p:cNvSpPr/>
              <p:nvPr/>
            </p:nvSpPr>
            <p:spPr>
              <a:xfrm>
                <a:off x="1153050" y="2845400"/>
                <a:ext cx="29000" cy="26425"/>
              </a:xfrm>
              <a:custGeom>
                <a:avLst/>
                <a:gdLst/>
                <a:ahLst/>
                <a:cxnLst/>
                <a:rect l="l" t="t" r="r" b="b"/>
                <a:pathLst>
                  <a:path w="1160" h="1057" extrusionOk="0">
                    <a:moveTo>
                      <a:pt x="635" y="0"/>
                    </a:moveTo>
                    <a:cubicBezTo>
                      <a:pt x="363" y="0"/>
                      <a:pt x="1" y="365"/>
                      <a:pt x="87" y="689"/>
                    </a:cubicBezTo>
                    <a:cubicBezTo>
                      <a:pt x="151" y="929"/>
                      <a:pt x="439" y="1057"/>
                      <a:pt x="677" y="1057"/>
                    </a:cubicBezTo>
                    <a:cubicBezTo>
                      <a:pt x="778" y="1057"/>
                      <a:pt x="870" y="1033"/>
                      <a:pt x="931" y="986"/>
                    </a:cubicBezTo>
                    <a:cubicBezTo>
                      <a:pt x="1160" y="780"/>
                      <a:pt x="977" y="73"/>
                      <a:pt x="680" y="4"/>
                    </a:cubicBezTo>
                    <a:cubicBezTo>
                      <a:pt x="666" y="2"/>
                      <a:pt x="650" y="0"/>
                      <a:pt x="635"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6" name="Google Shape;2704;p40">
                <a:extLst>
                  <a:ext uri="{FF2B5EF4-FFF2-40B4-BE49-F238E27FC236}">
                    <a16:creationId xmlns:a16="http://schemas.microsoft.com/office/drawing/2014/main" id="{49987596-93B0-2DE6-C29A-CCE527B391D3}"/>
                  </a:ext>
                </a:extLst>
              </p:cNvPr>
              <p:cNvSpPr/>
              <p:nvPr/>
            </p:nvSpPr>
            <p:spPr>
              <a:xfrm>
                <a:off x="1823175" y="2684875"/>
                <a:ext cx="61900" cy="55550"/>
              </a:xfrm>
              <a:custGeom>
                <a:avLst/>
                <a:gdLst/>
                <a:ahLst/>
                <a:cxnLst/>
                <a:rect l="l" t="t" r="r" b="b"/>
                <a:pathLst>
                  <a:path w="2476" h="2222" extrusionOk="0">
                    <a:moveTo>
                      <a:pt x="1322" y="1"/>
                    </a:moveTo>
                    <a:cubicBezTo>
                      <a:pt x="790" y="1"/>
                      <a:pt x="1" y="765"/>
                      <a:pt x="193" y="1449"/>
                    </a:cubicBezTo>
                    <a:cubicBezTo>
                      <a:pt x="336" y="1956"/>
                      <a:pt x="930" y="2221"/>
                      <a:pt x="1424" y="2221"/>
                    </a:cubicBezTo>
                    <a:cubicBezTo>
                      <a:pt x="1642" y="2221"/>
                      <a:pt x="1841" y="2170"/>
                      <a:pt x="1973" y="2065"/>
                    </a:cubicBezTo>
                    <a:cubicBezTo>
                      <a:pt x="2476" y="1632"/>
                      <a:pt x="2065" y="125"/>
                      <a:pt x="1426" y="11"/>
                    </a:cubicBezTo>
                    <a:cubicBezTo>
                      <a:pt x="1392" y="4"/>
                      <a:pt x="1358" y="1"/>
                      <a:pt x="132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7" name="Google Shape;2705;p40">
                <a:extLst>
                  <a:ext uri="{FF2B5EF4-FFF2-40B4-BE49-F238E27FC236}">
                    <a16:creationId xmlns:a16="http://schemas.microsoft.com/office/drawing/2014/main" id="{B9D36C60-D1B7-3F3D-0EB3-1460EFF01D49}"/>
                  </a:ext>
                </a:extLst>
              </p:cNvPr>
              <p:cNvSpPr/>
              <p:nvPr/>
            </p:nvSpPr>
            <p:spPr>
              <a:xfrm>
                <a:off x="1599725" y="2612675"/>
                <a:ext cx="107325" cy="187750"/>
              </a:xfrm>
              <a:custGeom>
                <a:avLst/>
                <a:gdLst/>
                <a:ahLst/>
                <a:cxnLst/>
                <a:rect l="l" t="t" r="r" b="b"/>
                <a:pathLst>
                  <a:path w="4293" h="7510" extrusionOk="0">
                    <a:moveTo>
                      <a:pt x="457" y="0"/>
                    </a:moveTo>
                    <a:lnTo>
                      <a:pt x="457" y="0"/>
                    </a:lnTo>
                    <a:cubicBezTo>
                      <a:pt x="1" y="1941"/>
                      <a:pt x="320" y="4063"/>
                      <a:pt x="1211" y="5866"/>
                    </a:cubicBezTo>
                    <a:cubicBezTo>
                      <a:pt x="1257" y="5944"/>
                      <a:pt x="1335" y="5990"/>
                      <a:pt x="1416" y="5990"/>
                    </a:cubicBezTo>
                    <a:cubicBezTo>
                      <a:pt x="1455" y="5990"/>
                      <a:pt x="1494" y="5980"/>
                      <a:pt x="1530" y="5958"/>
                    </a:cubicBezTo>
                    <a:cubicBezTo>
                      <a:pt x="1806" y="5557"/>
                      <a:pt x="2200" y="5299"/>
                      <a:pt x="2604" y="5299"/>
                    </a:cubicBezTo>
                    <a:cubicBezTo>
                      <a:pt x="2867" y="5299"/>
                      <a:pt x="3136" y="5409"/>
                      <a:pt x="3379" y="5661"/>
                    </a:cubicBezTo>
                    <a:cubicBezTo>
                      <a:pt x="3972" y="6255"/>
                      <a:pt x="3630" y="7236"/>
                      <a:pt x="2854" y="7510"/>
                    </a:cubicBezTo>
                    <a:cubicBezTo>
                      <a:pt x="3790" y="7396"/>
                      <a:pt x="4292" y="6209"/>
                      <a:pt x="3653" y="5456"/>
                    </a:cubicBezTo>
                    <a:cubicBezTo>
                      <a:pt x="3396" y="5075"/>
                      <a:pt x="2977" y="4899"/>
                      <a:pt x="2550" y="4899"/>
                    </a:cubicBezTo>
                    <a:cubicBezTo>
                      <a:pt x="2156" y="4899"/>
                      <a:pt x="1755" y="5049"/>
                      <a:pt x="1469" y="5330"/>
                    </a:cubicBezTo>
                    <a:lnTo>
                      <a:pt x="1469" y="5330"/>
                    </a:lnTo>
                    <a:cubicBezTo>
                      <a:pt x="733" y="3658"/>
                      <a:pt x="415" y="1819"/>
                      <a:pt x="457" y="0"/>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8" name="Google Shape;2706;p40">
                <a:extLst>
                  <a:ext uri="{FF2B5EF4-FFF2-40B4-BE49-F238E27FC236}">
                    <a16:creationId xmlns:a16="http://schemas.microsoft.com/office/drawing/2014/main" id="{57DCD16F-44F9-E196-FF5E-2D9B03C5A4B4}"/>
                  </a:ext>
                </a:extLst>
              </p:cNvPr>
              <p:cNvSpPr/>
              <p:nvPr/>
            </p:nvSpPr>
            <p:spPr>
              <a:xfrm>
                <a:off x="1648800" y="2756475"/>
                <a:ext cx="46825" cy="45725"/>
              </a:xfrm>
              <a:custGeom>
                <a:avLst/>
                <a:gdLst/>
                <a:ahLst/>
                <a:cxnLst/>
                <a:rect l="l" t="t" r="r" b="b"/>
                <a:pathLst>
                  <a:path w="1873" h="1829" extrusionOk="0">
                    <a:moveTo>
                      <a:pt x="1507" y="0"/>
                    </a:moveTo>
                    <a:cubicBezTo>
                      <a:pt x="1484" y="160"/>
                      <a:pt x="1393" y="685"/>
                      <a:pt x="982" y="1119"/>
                    </a:cubicBezTo>
                    <a:cubicBezTo>
                      <a:pt x="594" y="1507"/>
                      <a:pt x="161" y="1621"/>
                      <a:pt x="1" y="1667"/>
                    </a:cubicBezTo>
                    <a:cubicBezTo>
                      <a:pt x="209" y="1778"/>
                      <a:pt x="431" y="1829"/>
                      <a:pt x="646" y="1829"/>
                    </a:cubicBezTo>
                    <a:cubicBezTo>
                      <a:pt x="1092" y="1829"/>
                      <a:pt x="1505" y="1610"/>
                      <a:pt x="1690" y="1256"/>
                    </a:cubicBezTo>
                    <a:cubicBezTo>
                      <a:pt x="1873" y="891"/>
                      <a:pt x="1804" y="388"/>
                      <a:pt x="1507" y="0"/>
                    </a:cubicBezTo>
                    <a:close/>
                  </a:path>
                </a:pathLst>
              </a:custGeom>
              <a:solidFill>
                <a:srgbClr val="D74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9" name="Google Shape;2707;p40">
                <a:extLst>
                  <a:ext uri="{FF2B5EF4-FFF2-40B4-BE49-F238E27FC236}">
                    <a16:creationId xmlns:a16="http://schemas.microsoft.com/office/drawing/2014/main" id="{7C060A5C-459D-70D5-16F5-87DC8D6B8A55}"/>
                  </a:ext>
                </a:extLst>
              </p:cNvPr>
              <p:cNvSpPr/>
              <p:nvPr/>
            </p:nvSpPr>
            <p:spPr>
              <a:xfrm>
                <a:off x="900150" y="2722800"/>
                <a:ext cx="191750" cy="224075"/>
              </a:xfrm>
              <a:custGeom>
                <a:avLst/>
                <a:gdLst/>
                <a:ahLst/>
                <a:cxnLst/>
                <a:rect l="l" t="t" r="r" b="b"/>
                <a:pathLst>
                  <a:path w="7670" h="8963" extrusionOk="0">
                    <a:moveTo>
                      <a:pt x="3561" y="1"/>
                    </a:moveTo>
                    <a:cubicBezTo>
                      <a:pt x="3333" y="1"/>
                      <a:pt x="3104" y="23"/>
                      <a:pt x="2899" y="92"/>
                    </a:cubicBezTo>
                    <a:cubicBezTo>
                      <a:pt x="1004" y="548"/>
                      <a:pt x="479" y="2877"/>
                      <a:pt x="411" y="3128"/>
                    </a:cubicBezTo>
                    <a:cubicBezTo>
                      <a:pt x="0" y="5045"/>
                      <a:pt x="982" y="6985"/>
                      <a:pt x="2465" y="8058"/>
                    </a:cubicBezTo>
                    <a:cubicBezTo>
                      <a:pt x="3435" y="8755"/>
                      <a:pt x="4471" y="8962"/>
                      <a:pt x="5361" y="8962"/>
                    </a:cubicBezTo>
                    <a:cubicBezTo>
                      <a:pt x="6629" y="8962"/>
                      <a:pt x="7602" y="8541"/>
                      <a:pt x="7669" y="8514"/>
                    </a:cubicBezTo>
                    <a:lnTo>
                      <a:pt x="7213" y="2740"/>
                    </a:lnTo>
                    <a:cubicBezTo>
                      <a:pt x="6482" y="1005"/>
                      <a:pt x="4976" y="1"/>
                      <a:pt x="3561" y="1"/>
                    </a:cubicBezTo>
                    <a:close/>
                  </a:path>
                </a:pathLst>
              </a:custGeom>
              <a:solidFill>
                <a:srgbClr val="F4A4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0" name="Google Shape;2708;p40">
                <a:extLst>
                  <a:ext uri="{FF2B5EF4-FFF2-40B4-BE49-F238E27FC236}">
                    <a16:creationId xmlns:a16="http://schemas.microsoft.com/office/drawing/2014/main" id="{4FB323A8-2481-5AE5-8EBF-B1F34D206511}"/>
                  </a:ext>
                </a:extLst>
              </p:cNvPr>
              <p:cNvSpPr/>
              <p:nvPr/>
            </p:nvSpPr>
            <p:spPr>
              <a:xfrm>
                <a:off x="921825" y="2087125"/>
                <a:ext cx="827450" cy="729825"/>
              </a:xfrm>
              <a:custGeom>
                <a:avLst/>
                <a:gdLst/>
                <a:ahLst/>
                <a:cxnLst/>
                <a:rect l="l" t="t" r="r" b="b"/>
                <a:pathLst>
                  <a:path w="33098" h="29193" extrusionOk="0">
                    <a:moveTo>
                      <a:pt x="18215" y="0"/>
                    </a:moveTo>
                    <a:cubicBezTo>
                      <a:pt x="14837" y="0"/>
                      <a:pt x="11345" y="776"/>
                      <a:pt x="8354" y="2694"/>
                    </a:cubicBezTo>
                    <a:cubicBezTo>
                      <a:pt x="731" y="7601"/>
                      <a:pt x="0" y="17667"/>
                      <a:pt x="3173" y="23739"/>
                    </a:cubicBezTo>
                    <a:cubicBezTo>
                      <a:pt x="4178" y="25640"/>
                      <a:pt x="6647" y="29193"/>
                      <a:pt x="9079" y="29193"/>
                    </a:cubicBezTo>
                    <a:cubicBezTo>
                      <a:pt x="9188" y="29193"/>
                      <a:pt x="9296" y="29186"/>
                      <a:pt x="9404" y="29171"/>
                    </a:cubicBezTo>
                    <a:cubicBezTo>
                      <a:pt x="13741" y="28532"/>
                      <a:pt x="14540" y="16092"/>
                      <a:pt x="14563" y="15453"/>
                    </a:cubicBezTo>
                    <a:cubicBezTo>
                      <a:pt x="15157" y="16487"/>
                      <a:pt x="16810" y="19300"/>
                      <a:pt x="18216" y="19300"/>
                    </a:cubicBezTo>
                    <a:cubicBezTo>
                      <a:pt x="18269" y="19300"/>
                      <a:pt x="18322" y="19296"/>
                      <a:pt x="18375" y="19288"/>
                    </a:cubicBezTo>
                    <a:cubicBezTo>
                      <a:pt x="19744" y="19037"/>
                      <a:pt x="20520" y="15841"/>
                      <a:pt x="20452" y="11299"/>
                    </a:cubicBezTo>
                    <a:lnTo>
                      <a:pt x="20452" y="11299"/>
                    </a:lnTo>
                    <a:cubicBezTo>
                      <a:pt x="20741" y="14522"/>
                      <a:pt x="22740" y="16576"/>
                      <a:pt x="24130" y="16576"/>
                    </a:cubicBezTo>
                    <a:cubicBezTo>
                      <a:pt x="24167" y="16576"/>
                      <a:pt x="24204" y="16574"/>
                      <a:pt x="24241" y="16571"/>
                    </a:cubicBezTo>
                    <a:cubicBezTo>
                      <a:pt x="25633" y="16457"/>
                      <a:pt x="27391" y="14038"/>
                      <a:pt x="27003" y="10660"/>
                    </a:cubicBezTo>
                    <a:lnTo>
                      <a:pt x="27003" y="10660"/>
                    </a:lnTo>
                    <a:cubicBezTo>
                      <a:pt x="27276" y="10913"/>
                      <a:pt x="29066" y="12400"/>
                      <a:pt x="30578" y="12400"/>
                    </a:cubicBezTo>
                    <a:cubicBezTo>
                      <a:pt x="30835" y="12400"/>
                      <a:pt x="31084" y="12357"/>
                      <a:pt x="31317" y="12257"/>
                    </a:cubicBezTo>
                    <a:cubicBezTo>
                      <a:pt x="32960" y="11550"/>
                      <a:pt x="33097" y="8217"/>
                      <a:pt x="32184" y="6209"/>
                    </a:cubicBezTo>
                    <a:cubicBezTo>
                      <a:pt x="30632" y="2785"/>
                      <a:pt x="24606" y="0"/>
                      <a:pt x="1821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1" name="Google Shape;2709;p40">
                <a:extLst>
                  <a:ext uri="{FF2B5EF4-FFF2-40B4-BE49-F238E27FC236}">
                    <a16:creationId xmlns:a16="http://schemas.microsoft.com/office/drawing/2014/main" id="{632D5453-1388-3B6B-1E48-9908EA72E4F5}"/>
                  </a:ext>
                </a:extLst>
              </p:cNvPr>
              <p:cNvSpPr/>
              <p:nvPr/>
            </p:nvSpPr>
            <p:spPr>
              <a:xfrm>
                <a:off x="896725" y="2074000"/>
                <a:ext cx="827425" cy="729900"/>
              </a:xfrm>
              <a:custGeom>
                <a:avLst/>
                <a:gdLst/>
                <a:ahLst/>
                <a:cxnLst/>
                <a:rect l="l" t="t" r="r" b="b"/>
                <a:pathLst>
                  <a:path w="33097" h="29196" extrusionOk="0">
                    <a:moveTo>
                      <a:pt x="18238" y="0"/>
                    </a:moveTo>
                    <a:cubicBezTo>
                      <a:pt x="14837" y="0"/>
                      <a:pt x="11344" y="799"/>
                      <a:pt x="8377" y="2717"/>
                    </a:cubicBezTo>
                    <a:cubicBezTo>
                      <a:pt x="753" y="7624"/>
                      <a:pt x="0" y="17690"/>
                      <a:pt x="3196" y="23739"/>
                    </a:cubicBezTo>
                    <a:cubicBezTo>
                      <a:pt x="4198" y="25656"/>
                      <a:pt x="6635" y="29196"/>
                      <a:pt x="9058" y="29196"/>
                    </a:cubicBezTo>
                    <a:cubicBezTo>
                      <a:pt x="9174" y="29196"/>
                      <a:pt x="9289" y="29188"/>
                      <a:pt x="9404" y="29171"/>
                    </a:cubicBezTo>
                    <a:cubicBezTo>
                      <a:pt x="13764" y="28555"/>
                      <a:pt x="14540" y="16092"/>
                      <a:pt x="14585" y="15453"/>
                    </a:cubicBezTo>
                    <a:cubicBezTo>
                      <a:pt x="15155" y="16505"/>
                      <a:pt x="16819" y="19303"/>
                      <a:pt x="18203" y="19303"/>
                    </a:cubicBezTo>
                    <a:cubicBezTo>
                      <a:pt x="18261" y="19303"/>
                      <a:pt x="18318" y="19298"/>
                      <a:pt x="18374" y="19288"/>
                    </a:cubicBezTo>
                    <a:cubicBezTo>
                      <a:pt x="19767" y="19037"/>
                      <a:pt x="20520" y="15841"/>
                      <a:pt x="20452" y="11322"/>
                    </a:cubicBezTo>
                    <a:lnTo>
                      <a:pt x="20452" y="11322"/>
                    </a:lnTo>
                    <a:cubicBezTo>
                      <a:pt x="20741" y="14522"/>
                      <a:pt x="22739" y="16576"/>
                      <a:pt x="24130" y="16576"/>
                    </a:cubicBezTo>
                    <a:cubicBezTo>
                      <a:pt x="24167" y="16576"/>
                      <a:pt x="24204" y="16574"/>
                      <a:pt x="24241" y="16571"/>
                    </a:cubicBezTo>
                    <a:cubicBezTo>
                      <a:pt x="25656" y="16457"/>
                      <a:pt x="27390" y="14038"/>
                      <a:pt x="27002" y="10683"/>
                    </a:cubicBezTo>
                    <a:lnTo>
                      <a:pt x="27002" y="10683"/>
                    </a:lnTo>
                    <a:cubicBezTo>
                      <a:pt x="27296" y="10918"/>
                      <a:pt x="29104" y="12415"/>
                      <a:pt x="30607" y="12415"/>
                    </a:cubicBezTo>
                    <a:cubicBezTo>
                      <a:pt x="30854" y="12415"/>
                      <a:pt x="31094" y="12374"/>
                      <a:pt x="31316" y="12280"/>
                    </a:cubicBezTo>
                    <a:cubicBezTo>
                      <a:pt x="32983" y="11573"/>
                      <a:pt x="33097" y="8217"/>
                      <a:pt x="32184" y="6209"/>
                    </a:cubicBezTo>
                    <a:cubicBezTo>
                      <a:pt x="30632" y="2785"/>
                      <a:pt x="24606" y="0"/>
                      <a:pt x="18238"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2" name="Google Shape;2710;p40">
                <a:extLst>
                  <a:ext uri="{FF2B5EF4-FFF2-40B4-BE49-F238E27FC236}">
                    <a16:creationId xmlns:a16="http://schemas.microsoft.com/office/drawing/2014/main" id="{DFF033A8-9707-F128-A3ED-2240211E4621}"/>
                  </a:ext>
                </a:extLst>
              </p:cNvPr>
              <p:cNvSpPr/>
              <p:nvPr/>
            </p:nvSpPr>
            <p:spPr>
              <a:xfrm>
                <a:off x="939500" y="2776400"/>
                <a:ext cx="120450" cy="116475"/>
              </a:xfrm>
              <a:custGeom>
                <a:avLst/>
                <a:gdLst/>
                <a:ahLst/>
                <a:cxnLst/>
                <a:rect l="l" t="t" r="r" b="b"/>
                <a:pathLst>
                  <a:path w="4818" h="4659" extrusionOk="0">
                    <a:moveTo>
                      <a:pt x="2229" y="1"/>
                    </a:moveTo>
                    <a:cubicBezTo>
                      <a:pt x="2021" y="1"/>
                      <a:pt x="1816" y="31"/>
                      <a:pt x="1622" y="94"/>
                    </a:cubicBezTo>
                    <a:cubicBezTo>
                      <a:pt x="846" y="322"/>
                      <a:pt x="229" y="1052"/>
                      <a:pt x="138" y="1805"/>
                    </a:cubicBezTo>
                    <a:cubicBezTo>
                      <a:pt x="1" y="3015"/>
                      <a:pt x="1165" y="4453"/>
                      <a:pt x="3082" y="4659"/>
                    </a:cubicBezTo>
                    <a:cubicBezTo>
                      <a:pt x="2489" y="4088"/>
                      <a:pt x="2420" y="3175"/>
                      <a:pt x="2900" y="2536"/>
                    </a:cubicBezTo>
                    <a:cubicBezTo>
                      <a:pt x="3194" y="2111"/>
                      <a:pt x="3687" y="1873"/>
                      <a:pt x="4204" y="1873"/>
                    </a:cubicBezTo>
                    <a:cubicBezTo>
                      <a:pt x="4408" y="1873"/>
                      <a:pt x="4616" y="1910"/>
                      <a:pt x="4817" y="1988"/>
                    </a:cubicBezTo>
                    <a:cubicBezTo>
                      <a:pt x="4344" y="720"/>
                      <a:pt x="3243" y="1"/>
                      <a:pt x="222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4" name="Google Shape;2711;p40">
                <a:extLst>
                  <a:ext uri="{FF2B5EF4-FFF2-40B4-BE49-F238E27FC236}">
                    <a16:creationId xmlns:a16="http://schemas.microsoft.com/office/drawing/2014/main" id="{5DE6006D-ED28-BB39-1C5F-47777A2A493B}"/>
                  </a:ext>
                </a:extLst>
              </p:cNvPr>
              <p:cNvSpPr/>
              <p:nvPr/>
            </p:nvSpPr>
            <p:spPr>
              <a:xfrm>
                <a:off x="934375" y="2775975"/>
                <a:ext cx="130525" cy="119750"/>
              </a:xfrm>
              <a:custGeom>
                <a:avLst/>
                <a:gdLst/>
                <a:ahLst/>
                <a:cxnLst/>
                <a:rect l="l" t="t" r="r" b="b"/>
                <a:pathLst>
                  <a:path w="5221" h="4790" extrusionOk="0">
                    <a:moveTo>
                      <a:pt x="2502" y="1"/>
                    </a:moveTo>
                    <a:cubicBezTo>
                      <a:pt x="1300" y="1"/>
                      <a:pt x="144" y="818"/>
                      <a:pt x="1" y="2462"/>
                    </a:cubicBezTo>
                    <a:cubicBezTo>
                      <a:pt x="296" y="1019"/>
                      <a:pt x="1345" y="299"/>
                      <a:pt x="2418" y="299"/>
                    </a:cubicBezTo>
                    <a:cubicBezTo>
                      <a:pt x="3333" y="299"/>
                      <a:pt x="4265" y="823"/>
                      <a:pt x="4761" y="1868"/>
                    </a:cubicBezTo>
                    <a:lnTo>
                      <a:pt x="4761" y="1868"/>
                    </a:lnTo>
                    <a:cubicBezTo>
                      <a:pt x="4653" y="1848"/>
                      <a:pt x="4546" y="1839"/>
                      <a:pt x="4441" y="1839"/>
                    </a:cubicBezTo>
                    <a:cubicBezTo>
                      <a:pt x="2994" y="1839"/>
                      <a:pt x="2050" y="3672"/>
                      <a:pt x="3287" y="4790"/>
                    </a:cubicBezTo>
                    <a:cubicBezTo>
                      <a:pt x="2354" y="3717"/>
                      <a:pt x="3131" y="2144"/>
                      <a:pt x="4386" y="2144"/>
                    </a:cubicBezTo>
                    <a:cubicBezTo>
                      <a:pt x="4574" y="2144"/>
                      <a:pt x="4772" y="2179"/>
                      <a:pt x="4976" y="2256"/>
                    </a:cubicBezTo>
                    <a:cubicBezTo>
                      <a:pt x="4994" y="2263"/>
                      <a:pt x="5012" y="2266"/>
                      <a:pt x="5030" y="2266"/>
                    </a:cubicBezTo>
                    <a:cubicBezTo>
                      <a:pt x="5128" y="2266"/>
                      <a:pt x="5221" y="2167"/>
                      <a:pt x="5182" y="2051"/>
                    </a:cubicBezTo>
                    <a:cubicBezTo>
                      <a:pt x="4745" y="687"/>
                      <a:pt x="3604" y="1"/>
                      <a:pt x="2502" y="1"/>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5" name="Google Shape;2712;p40">
                <a:extLst>
                  <a:ext uri="{FF2B5EF4-FFF2-40B4-BE49-F238E27FC236}">
                    <a16:creationId xmlns:a16="http://schemas.microsoft.com/office/drawing/2014/main" id="{57DE34A9-70DD-4A25-750D-622EFC9D5863}"/>
                  </a:ext>
                </a:extLst>
              </p:cNvPr>
              <p:cNvSpPr/>
              <p:nvPr/>
            </p:nvSpPr>
            <p:spPr>
              <a:xfrm>
                <a:off x="1024875" y="2162975"/>
                <a:ext cx="338075" cy="433775"/>
              </a:xfrm>
              <a:custGeom>
                <a:avLst/>
                <a:gdLst/>
                <a:ahLst/>
                <a:cxnLst/>
                <a:rect l="l" t="t" r="r" b="b"/>
                <a:pathLst>
                  <a:path w="13523" h="17351" extrusionOk="0">
                    <a:moveTo>
                      <a:pt x="12385" y="1"/>
                    </a:moveTo>
                    <a:cubicBezTo>
                      <a:pt x="11779" y="1"/>
                      <a:pt x="11359" y="4318"/>
                      <a:pt x="9619" y="4521"/>
                    </a:cubicBezTo>
                    <a:cubicBezTo>
                      <a:pt x="9578" y="4526"/>
                      <a:pt x="9537" y="4529"/>
                      <a:pt x="9497" y="4529"/>
                    </a:cubicBezTo>
                    <a:cubicBezTo>
                      <a:pt x="8042" y="4529"/>
                      <a:pt x="6754" y="1579"/>
                      <a:pt x="5944" y="1579"/>
                    </a:cubicBezTo>
                    <a:cubicBezTo>
                      <a:pt x="5905" y="1579"/>
                      <a:pt x="5867" y="1586"/>
                      <a:pt x="5830" y="1600"/>
                    </a:cubicBezTo>
                    <a:cubicBezTo>
                      <a:pt x="4894" y="1965"/>
                      <a:pt x="6424" y="6393"/>
                      <a:pt x="4803" y="7420"/>
                    </a:cubicBezTo>
                    <a:cubicBezTo>
                      <a:pt x="4594" y="7556"/>
                      <a:pt x="4381" y="7605"/>
                      <a:pt x="4166" y="7605"/>
                    </a:cubicBezTo>
                    <a:cubicBezTo>
                      <a:pt x="3621" y="7605"/>
                      <a:pt x="3065" y="7293"/>
                      <a:pt x="2546" y="7293"/>
                    </a:cubicBezTo>
                    <a:cubicBezTo>
                      <a:pt x="2373" y="7293"/>
                      <a:pt x="2204" y="7328"/>
                      <a:pt x="2041" y="7420"/>
                    </a:cubicBezTo>
                    <a:cubicBezTo>
                      <a:pt x="0" y="8645"/>
                      <a:pt x="2466" y="17350"/>
                      <a:pt x="3617" y="17350"/>
                    </a:cubicBezTo>
                    <a:cubicBezTo>
                      <a:pt x="3624" y="17350"/>
                      <a:pt x="3632" y="17350"/>
                      <a:pt x="3639" y="17349"/>
                    </a:cubicBezTo>
                    <a:cubicBezTo>
                      <a:pt x="4666" y="17235"/>
                      <a:pt x="4575" y="10251"/>
                      <a:pt x="5693" y="10205"/>
                    </a:cubicBezTo>
                    <a:cubicBezTo>
                      <a:pt x="5696" y="10205"/>
                      <a:pt x="5700" y="10205"/>
                      <a:pt x="5703" y="10205"/>
                    </a:cubicBezTo>
                    <a:cubicBezTo>
                      <a:pt x="6328" y="10205"/>
                      <a:pt x="6822" y="12398"/>
                      <a:pt x="7271" y="12398"/>
                    </a:cubicBezTo>
                    <a:cubicBezTo>
                      <a:pt x="7278" y="12398"/>
                      <a:pt x="7284" y="12397"/>
                      <a:pt x="7291" y="12396"/>
                    </a:cubicBezTo>
                    <a:cubicBezTo>
                      <a:pt x="7862" y="12282"/>
                      <a:pt x="7200" y="8539"/>
                      <a:pt x="8158" y="8151"/>
                    </a:cubicBezTo>
                    <a:cubicBezTo>
                      <a:pt x="8208" y="8133"/>
                      <a:pt x="8259" y="8124"/>
                      <a:pt x="8310" y="8124"/>
                    </a:cubicBezTo>
                    <a:cubicBezTo>
                      <a:pt x="9195" y="8124"/>
                      <a:pt x="10342" y="10651"/>
                      <a:pt x="11390" y="10651"/>
                    </a:cubicBezTo>
                    <a:cubicBezTo>
                      <a:pt x="11431" y="10651"/>
                      <a:pt x="11473" y="10647"/>
                      <a:pt x="11514" y="10639"/>
                    </a:cubicBezTo>
                    <a:cubicBezTo>
                      <a:pt x="13522" y="10251"/>
                      <a:pt x="13317" y="93"/>
                      <a:pt x="12404" y="2"/>
                    </a:cubicBezTo>
                    <a:cubicBezTo>
                      <a:pt x="12398" y="1"/>
                      <a:pt x="12391" y="1"/>
                      <a:pt x="1238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6" name="Google Shape;2713;p40">
                <a:extLst>
                  <a:ext uri="{FF2B5EF4-FFF2-40B4-BE49-F238E27FC236}">
                    <a16:creationId xmlns:a16="http://schemas.microsoft.com/office/drawing/2014/main" id="{1AFB80E6-CF89-F7FA-85E7-9E6F00424268}"/>
                  </a:ext>
                </a:extLst>
              </p:cNvPr>
              <p:cNvSpPr/>
              <p:nvPr/>
            </p:nvSpPr>
            <p:spPr>
              <a:xfrm>
                <a:off x="1192300" y="3227100"/>
                <a:ext cx="509600" cy="660600"/>
              </a:xfrm>
              <a:custGeom>
                <a:avLst/>
                <a:gdLst/>
                <a:ahLst/>
                <a:cxnLst/>
                <a:rect l="l" t="t" r="r" b="b"/>
                <a:pathLst>
                  <a:path w="20384" h="26424" extrusionOk="0">
                    <a:moveTo>
                      <a:pt x="6666" y="1"/>
                    </a:moveTo>
                    <a:cubicBezTo>
                      <a:pt x="5693" y="1"/>
                      <a:pt x="4667" y="263"/>
                      <a:pt x="3835" y="759"/>
                    </a:cubicBezTo>
                    <a:cubicBezTo>
                      <a:pt x="3424" y="1011"/>
                      <a:pt x="2352" y="1764"/>
                      <a:pt x="1461" y="4160"/>
                    </a:cubicBezTo>
                    <a:cubicBezTo>
                      <a:pt x="1" y="8086"/>
                      <a:pt x="799" y="11807"/>
                      <a:pt x="1119" y="13199"/>
                    </a:cubicBezTo>
                    <a:cubicBezTo>
                      <a:pt x="2626" y="19431"/>
                      <a:pt x="7259" y="22695"/>
                      <a:pt x="8766" y="23676"/>
                    </a:cubicBezTo>
                    <a:cubicBezTo>
                      <a:pt x="10504" y="24777"/>
                      <a:pt x="13085" y="26424"/>
                      <a:pt x="15385" y="26424"/>
                    </a:cubicBezTo>
                    <a:cubicBezTo>
                      <a:pt x="16136" y="26424"/>
                      <a:pt x="16856" y="26248"/>
                      <a:pt x="17508" y="25822"/>
                    </a:cubicBezTo>
                    <a:cubicBezTo>
                      <a:pt x="20110" y="24110"/>
                      <a:pt x="20384" y="19134"/>
                      <a:pt x="18443" y="17034"/>
                    </a:cubicBezTo>
                    <a:cubicBezTo>
                      <a:pt x="17462" y="15984"/>
                      <a:pt x="16709" y="16486"/>
                      <a:pt x="14883" y="15482"/>
                    </a:cubicBezTo>
                    <a:cubicBezTo>
                      <a:pt x="11915" y="13861"/>
                      <a:pt x="9952" y="10300"/>
                      <a:pt x="9542" y="7082"/>
                    </a:cubicBezTo>
                    <a:cubicBezTo>
                      <a:pt x="9131" y="3772"/>
                      <a:pt x="10546" y="2312"/>
                      <a:pt x="9382" y="1011"/>
                    </a:cubicBezTo>
                    <a:cubicBezTo>
                      <a:pt x="8769" y="325"/>
                      <a:pt x="7750" y="1"/>
                      <a:pt x="6666"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7" name="Google Shape;2714;p40">
                <a:extLst>
                  <a:ext uri="{FF2B5EF4-FFF2-40B4-BE49-F238E27FC236}">
                    <a16:creationId xmlns:a16="http://schemas.microsoft.com/office/drawing/2014/main" id="{084EDFA2-D887-A163-4E7F-C0F467422CE9}"/>
                  </a:ext>
                </a:extLst>
              </p:cNvPr>
              <p:cNvSpPr/>
              <p:nvPr/>
            </p:nvSpPr>
            <p:spPr>
              <a:xfrm>
                <a:off x="1621425" y="3663000"/>
                <a:ext cx="42250" cy="192625"/>
              </a:xfrm>
              <a:custGeom>
                <a:avLst/>
                <a:gdLst/>
                <a:ahLst/>
                <a:cxnLst/>
                <a:rect l="l" t="t" r="r" b="b"/>
                <a:pathLst>
                  <a:path w="1690" h="7705" extrusionOk="0">
                    <a:moveTo>
                      <a:pt x="1156" y="1"/>
                    </a:moveTo>
                    <a:cubicBezTo>
                      <a:pt x="939" y="1"/>
                      <a:pt x="690" y="355"/>
                      <a:pt x="480" y="671"/>
                    </a:cubicBezTo>
                    <a:cubicBezTo>
                      <a:pt x="320" y="1584"/>
                      <a:pt x="160" y="2611"/>
                      <a:pt x="92" y="3729"/>
                    </a:cubicBezTo>
                    <a:cubicBezTo>
                      <a:pt x="0" y="5076"/>
                      <a:pt x="46" y="6286"/>
                      <a:pt x="137" y="7336"/>
                    </a:cubicBezTo>
                    <a:cubicBezTo>
                      <a:pt x="380" y="7619"/>
                      <a:pt x="569" y="7705"/>
                      <a:pt x="704" y="7705"/>
                    </a:cubicBezTo>
                    <a:cubicBezTo>
                      <a:pt x="721" y="7705"/>
                      <a:pt x="738" y="7703"/>
                      <a:pt x="753" y="7701"/>
                    </a:cubicBezTo>
                    <a:cubicBezTo>
                      <a:pt x="1507" y="7541"/>
                      <a:pt x="1575" y="4825"/>
                      <a:pt x="1598" y="3273"/>
                    </a:cubicBezTo>
                    <a:cubicBezTo>
                      <a:pt x="1644" y="1972"/>
                      <a:pt x="1689" y="100"/>
                      <a:pt x="1210" y="9"/>
                    </a:cubicBezTo>
                    <a:cubicBezTo>
                      <a:pt x="1192" y="3"/>
                      <a:pt x="1174" y="1"/>
                      <a:pt x="1156" y="1"/>
                    </a:cubicBezTo>
                    <a:close/>
                  </a:path>
                </a:pathLst>
              </a:custGeom>
              <a:solidFill>
                <a:srgbClr val="4C44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8" name="Google Shape;2715;p40">
                <a:extLst>
                  <a:ext uri="{FF2B5EF4-FFF2-40B4-BE49-F238E27FC236}">
                    <a16:creationId xmlns:a16="http://schemas.microsoft.com/office/drawing/2014/main" id="{960D6F31-686A-8F6F-35BD-6BAEFDF93780}"/>
                  </a:ext>
                </a:extLst>
              </p:cNvPr>
              <p:cNvSpPr/>
              <p:nvPr/>
            </p:nvSpPr>
            <p:spPr>
              <a:xfrm>
                <a:off x="1604300" y="3587300"/>
                <a:ext cx="323575" cy="259100"/>
              </a:xfrm>
              <a:custGeom>
                <a:avLst/>
                <a:gdLst/>
                <a:ahLst/>
                <a:cxnLst/>
                <a:rect l="l" t="t" r="r" b="b"/>
                <a:pathLst>
                  <a:path w="12943" h="10364" extrusionOk="0">
                    <a:moveTo>
                      <a:pt x="6300" y="1"/>
                    </a:moveTo>
                    <a:cubicBezTo>
                      <a:pt x="5844" y="1"/>
                      <a:pt x="5136" y="845"/>
                      <a:pt x="4839" y="1188"/>
                    </a:cubicBezTo>
                    <a:cubicBezTo>
                      <a:pt x="4063" y="2124"/>
                      <a:pt x="3653" y="3082"/>
                      <a:pt x="3447" y="3744"/>
                    </a:cubicBezTo>
                    <a:cubicBezTo>
                      <a:pt x="2694" y="3721"/>
                      <a:pt x="1941" y="3721"/>
                      <a:pt x="1165" y="3699"/>
                    </a:cubicBezTo>
                    <a:cubicBezTo>
                      <a:pt x="845" y="4178"/>
                      <a:pt x="0" y="5502"/>
                      <a:pt x="0" y="7374"/>
                    </a:cubicBezTo>
                    <a:cubicBezTo>
                      <a:pt x="23" y="8789"/>
                      <a:pt x="525" y="9861"/>
                      <a:pt x="822" y="10364"/>
                    </a:cubicBezTo>
                    <a:cubicBezTo>
                      <a:pt x="5227" y="9953"/>
                      <a:pt x="8537" y="9131"/>
                      <a:pt x="9975" y="8401"/>
                    </a:cubicBezTo>
                    <a:cubicBezTo>
                      <a:pt x="11048" y="7853"/>
                      <a:pt x="11824" y="6963"/>
                      <a:pt x="11961" y="6826"/>
                    </a:cubicBezTo>
                    <a:cubicBezTo>
                      <a:pt x="12121" y="6620"/>
                      <a:pt x="12942" y="5707"/>
                      <a:pt x="12714" y="5388"/>
                    </a:cubicBezTo>
                    <a:cubicBezTo>
                      <a:pt x="12660" y="5312"/>
                      <a:pt x="12555" y="5288"/>
                      <a:pt x="12433" y="5288"/>
                    </a:cubicBezTo>
                    <a:cubicBezTo>
                      <a:pt x="12297" y="5288"/>
                      <a:pt x="12139" y="5318"/>
                      <a:pt x="12007" y="5342"/>
                    </a:cubicBezTo>
                    <a:cubicBezTo>
                      <a:pt x="12554" y="4771"/>
                      <a:pt x="12669" y="4132"/>
                      <a:pt x="12440" y="3881"/>
                    </a:cubicBezTo>
                    <a:cubicBezTo>
                      <a:pt x="12421" y="3842"/>
                      <a:pt x="12300" y="3735"/>
                      <a:pt x="12019" y="3735"/>
                    </a:cubicBezTo>
                    <a:cubicBezTo>
                      <a:pt x="11974" y="3735"/>
                      <a:pt x="11924" y="3738"/>
                      <a:pt x="11870" y="3744"/>
                    </a:cubicBezTo>
                    <a:cubicBezTo>
                      <a:pt x="12440" y="3128"/>
                      <a:pt x="12463" y="2420"/>
                      <a:pt x="12166" y="2169"/>
                    </a:cubicBezTo>
                    <a:cubicBezTo>
                      <a:pt x="12078" y="2101"/>
                      <a:pt x="11960" y="2070"/>
                      <a:pt x="11825" y="2070"/>
                    </a:cubicBezTo>
                    <a:cubicBezTo>
                      <a:pt x="11647" y="2070"/>
                      <a:pt x="11439" y="2124"/>
                      <a:pt x="11231" y="2215"/>
                    </a:cubicBezTo>
                    <a:cubicBezTo>
                      <a:pt x="11299" y="2055"/>
                      <a:pt x="11733" y="914"/>
                      <a:pt x="11276" y="526"/>
                    </a:cubicBezTo>
                    <a:cubicBezTo>
                      <a:pt x="11170" y="426"/>
                      <a:pt x="11029" y="384"/>
                      <a:pt x="10863" y="384"/>
                    </a:cubicBezTo>
                    <a:cubicBezTo>
                      <a:pt x="10424" y="384"/>
                      <a:pt x="9806" y="678"/>
                      <a:pt x="9176" y="960"/>
                    </a:cubicBezTo>
                    <a:cubicBezTo>
                      <a:pt x="8491" y="1279"/>
                      <a:pt x="7510" y="1827"/>
                      <a:pt x="6460" y="2763"/>
                    </a:cubicBezTo>
                    <a:cubicBezTo>
                      <a:pt x="6551" y="2238"/>
                      <a:pt x="6939" y="275"/>
                      <a:pt x="6414" y="24"/>
                    </a:cubicBezTo>
                    <a:cubicBezTo>
                      <a:pt x="6369" y="24"/>
                      <a:pt x="6323" y="1"/>
                      <a:pt x="6300" y="1"/>
                    </a:cubicBezTo>
                    <a:close/>
                  </a:path>
                </a:pathLst>
              </a:custGeom>
              <a:solidFill>
                <a:srgbClr val="F4A4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9" name="Google Shape;2716;p40">
                <a:extLst>
                  <a:ext uri="{FF2B5EF4-FFF2-40B4-BE49-F238E27FC236}">
                    <a16:creationId xmlns:a16="http://schemas.microsoft.com/office/drawing/2014/main" id="{6A3A41F1-5A53-F7DA-9DE3-5A3721A288AC}"/>
                  </a:ext>
                </a:extLst>
              </p:cNvPr>
              <p:cNvSpPr/>
              <p:nvPr/>
            </p:nvSpPr>
            <p:spPr>
              <a:xfrm>
                <a:off x="1815425" y="3639250"/>
                <a:ext cx="71925" cy="40525"/>
              </a:xfrm>
              <a:custGeom>
                <a:avLst/>
                <a:gdLst/>
                <a:ahLst/>
                <a:cxnLst/>
                <a:rect l="l" t="t" r="r" b="b"/>
                <a:pathLst>
                  <a:path w="2877" h="1621" extrusionOk="0">
                    <a:moveTo>
                      <a:pt x="2877" y="0"/>
                    </a:moveTo>
                    <a:lnTo>
                      <a:pt x="2877" y="0"/>
                    </a:lnTo>
                    <a:cubicBezTo>
                      <a:pt x="2009" y="708"/>
                      <a:pt x="1074" y="1233"/>
                      <a:pt x="1" y="1621"/>
                    </a:cubicBezTo>
                    <a:cubicBezTo>
                      <a:pt x="1119" y="1507"/>
                      <a:pt x="2192" y="890"/>
                      <a:pt x="2877" y="0"/>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0" name="Google Shape;2717;p40">
                <a:extLst>
                  <a:ext uri="{FF2B5EF4-FFF2-40B4-BE49-F238E27FC236}">
                    <a16:creationId xmlns:a16="http://schemas.microsoft.com/office/drawing/2014/main" id="{DB7CF531-D8AE-7691-1402-0C52689BD708}"/>
                  </a:ext>
                </a:extLst>
              </p:cNvPr>
              <p:cNvSpPr/>
              <p:nvPr/>
            </p:nvSpPr>
            <p:spPr>
              <a:xfrm>
                <a:off x="1839400" y="3670625"/>
                <a:ext cx="71350" cy="40550"/>
              </a:xfrm>
              <a:custGeom>
                <a:avLst/>
                <a:gdLst/>
                <a:ahLst/>
                <a:cxnLst/>
                <a:rect l="l" t="t" r="r" b="b"/>
                <a:pathLst>
                  <a:path w="2854" h="1622" extrusionOk="0">
                    <a:moveTo>
                      <a:pt x="2854" y="0"/>
                    </a:moveTo>
                    <a:lnTo>
                      <a:pt x="2854" y="0"/>
                    </a:lnTo>
                    <a:cubicBezTo>
                      <a:pt x="1986" y="708"/>
                      <a:pt x="1050" y="1233"/>
                      <a:pt x="0" y="1621"/>
                    </a:cubicBezTo>
                    <a:cubicBezTo>
                      <a:pt x="1096" y="1507"/>
                      <a:pt x="2192" y="891"/>
                      <a:pt x="2854" y="0"/>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1" name="Google Shape;2718;p40">
                <a:extLst>
                  <a:ext uri="{FF2B5EF4-FFF2-40B4-BE49-F238E27FC236}">
                    <a16:creationId xmlns:a16="http://schemas.microsoft.com/office/drawing/2014/main" id="{608A29B5-CBFD-57B0-7BD0-092FA91C718F}"/>
                  </a:ext>
                </a:extLst>
              </p:cNvPr>
              <p:cNvSpPr/>
              <p:nvPr/>
            </p:nvSpPr>
            <p:spPr>
              <a:xfrm>
                <a:off x="1196875" y="2043175"/>
                <a:ext cx="63925" cy="18300"/>
              </a:xfrm>
              <a:custGeom>
                <a:avLst/>
                <a:gdLst/>
                <a:ahLst/>
                <a:cxnLst/>
                <a:rect l="l" t="t" r="r" b="b"/>
                <a:pathLst>
                  <a:path w="2557" h="732" extrusionOk="0">
                    <a:moveTo>
                      <a:pt x="2214" y="1"/>
                    </a:moveTo>
                    <a:cubicBezTo>
                      <a:pt x="2077" y="46"/>
                      <a:pt x="1940" y="69"/>
                      <a:pt x="1826" y="115"/>
                    </a:cubicBezTo>
                    <a:cubicBezTo>
                      <a:pt x="1187" y="298"/>
                      <a:pt x="594" y="503"/>
                      <a:pt x="0" y="731"/>
                    </a:cubicBezTo>
                    <a:cubicBezTo>
                      <a:pt x="959" y="389"/>
                      <a:pt x="1849" y="161"/>
                      <a:pt x="2557" y="1"/>
                    </a:cubicBezTo>
                    <a:close/>
                  </a:path>
                </a:pathLst>
              </a:custGeom>
              <a:solidFill>
                <a:srgbClr val="F8C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3" name="Google Shape;2719;p40">
                <a:extLst>
                  <a:ext uri="{FF2B5EF4-FFF2-40B4-BE49-F238E27FC236}">
                    <a16:creationId xmlns:a16="http://schemas.microsoft.com/office/drawing/2014/main" id="{9C432C28-720C-C72B-D3C1-694A07C6D32D}"/>
                  </a:ext>
                </a:extLst>
              </p:cNvPr>
              <p:cNvSpPr/>
              <p:nvPr/>
            </p:nvSpPr>
            <p:spPr>
              <a:xfrm>
                <a:off x="1078175" y="2981875"/>
                <a:ext cx="860550" cy="222575"/>
              </a:xfrm>
              <a:custGeom>
                <a:avLst/>
                <a:gdLst/>
                <a:ahLst/>
                <a:cxnLst/>
                <a:rect l="l" t="t" r="r" b="b"/>
                <a:pathLst>
                  <a:path w="34422" h="8903" extrusionOk="0">
                    <a:moveTo>
                      <a:pt x="19425" y="7761"/>
                    </a:moveTo>
                    <a:cubicBezTo>
                      <a:pt x="8880" y="8857"/>
                      <a:pt x="1690" y="2214"/>
                      <a:pt x="1" y="480"/>
                    </a:cubicBezTo>
                    <a:cubicBezTo>
                      <a:pt x="1256" y="2625"/>
                      <a:pt x="3128" y="4931"/>
                      <a:pt x="5958" y="6551"/>
                    </a:cubicBezTo>
                    <a:cubicBezTo>
                      <a:pt x="9359" y="8514"/>
                      <a:pt x="12737" y="8697"/>
                      <a:pt x="14905" y="8811"/>
                    </a:cubicBezTo>
                    <a:cubicBezTo>
                      <a:pt x="16572" y="8902"/>
                      <a:pt x="19813" y="8902"/>
                      <a:pt x="23670" y="7670"/>
                    </a:cubicBezTo>
                    <a:cubicBezTo>
                      <a:pt x="26638" y="6734"/>
                      <a:pt x="30678" y="5433"/>
                      <a:pt x="33417" y="1552"/>
                    </a:cubicBezTo>
                    <a:cubicBezTo>
                      <a:pt x="33668" y="1233"/>
                      <a:pt x="34033" y="685"/>
                      <a:pt x="34421" y="0"/>
                    </a:cubicBezTo>
                    <a:cubicBezTo>
                      <a:pt x="32002" y="2648"/>
                      <a:pt x="27003" y="6985"/>
                      <a:pt x="19425" y="776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4" name="Google Shape;2720;p40">
                <a:extLst>
                  <a:ext uri="{FF2B5EF4-FFF2-40B4-BE49-F238E27FC236}">
                    <a16:creationId xmlns:a16="http://schemas.microsoft.com/office/drawing/2014/main" id="{077ED049-B5A0-5352-BD26-6317C9A258A5}"/>
                  </a:ext>
                </a:extLst>
              </p:cNvPr>
              <p:cNvSpPr/>
              <p:nvPr/>
            </p:nvSpPr>
            <p:spPr>
              <a:xfrm>
                <a:off x="1494750" y="2834650"/>
                <a:ext cx="195175" cy="82200"/>
              </a:xfrm>
              <a:custGeom>
                <a:avLst/>
                <a:gdLst/>
                <a:ahLst/>
                <a:cxnLst/>
                <a:rect l="l" t="t" r="r" b="b"/>
                <a:pathLst>
                  <a:path w="7807" h="3288" extrusionOk="0">
                    <a:moveTo>
                      <a:pt x="6414" y="2488"/>
                    </a:moveTo>
                    <a:cubicBezTo>
                      <a:pt x="6870" y="2237"/>
                      <a:pt x="7464" y="1895"/>
                      <a:pt x="7669" y="1210"/>
                    </a:cubicBezTo>
                    <a:cubicBezTo>
                      <a:pt x="7806" y="731"/>
                      <a:pt x="7692" y="297"/>
                      <a:pt x="7578" y="0"/>
                    </a:cubicBezTo>
                    <a:cubicBezTo>
                      <a:pt x="6802" y="343"/>
                      <a:pt x="6414" y="1461"/>
                      <a:pt x="5044" y="1804"/>
                    </a:cubicBezTo>
                    <a:cubicBezTo>
                      <a:pt x="3241" y="2260"/>
                      <a:pt x="2328" y="708"/>
                      <a:pt x="730" y="1324"/>
                    </a:cubicBezTo>
                    <a:cubicBezTo>
                      <a:pt x="479" y="1438"/>
                      <a:pt x="228" y="1598"/>
                      <a:pt x="0" y="1781"/>
                    </a:cubicBezTo>
                    <a:cubicBezTo>
                      <a:pt x="593" y="2192"/>
                      <a:pt x="1506" y="2717"/>
                      <a:pt x="2739" y="2922"/>
                    </a:cubicBezTo>
                    <a:cubicBezTo>
                      <a:pt x="3355" y="3036"/>
                      <a:pt x="4930" y="3287"/>
                      <a:pt x="6414" y="248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5" name="Google Shape;2721;p40">
                <a:extLst>
                  <a:ext uri="{FF2B5EF4-FFF2-40B4-BE49-F238E27FC236}">
                    <a16:creationId xmlns:a16="http://schemas.microsoft.com/office/drawing/2014/main" id="{011A0086-485C-69D2-A12E-0E2ED49EAD16}"/>
                  </a:ext>
                </a:extLst>
              </p:cNvPr>
              <p:cNvSpPr/>
              <p:nvPr/>
            </p:nvSpPr>
            <p:spPr>
              <a:xfrm>
                <a:off x="1542675" y="2947075"/>
                <a:ext cx="183775" cy="91325"/>
              </a:xfrm>
              <a:custGeom>
                <a:avLst/>
                <a:gdLst/>
                <a:ahLst/>
                <a:cxnLst/>
                <a:rect l="l" t="t" r="r" b="b"/>
                <a:pathLst>
                  <a:path w="7351" h="3653" extrusionOk="0">
                    <a:moveTo>
                      <a:pt x="3561" y="205"/>
                    </a:moveTo>
                    <a:cubicBezTo>
                      <a:pt x="1575" y="525"/>
                      <a:pt x="411" y="2146"/>
                      <a:pt x="0" y="2876"/>
                    </a:cubicBezTo>
                    <a:cubicBezTo>
                      <a:pt x="754" y="3241"/>
                      <a:pt x="1416" y="3355"/>
                      <a:pt x="1712" y="3401"/>
                    </a:cubicBezTo>
                    <a:cubicBezTo>
                      <a:pt x="2329" y="3492"/>
                      <a:pt x="4200" y="3652"/>
                      <a:pt x="5935" y="2488"/>
                    </a:cubicBezTo>
                    <a:cubicBezTo>
                      <a:pt x="6414" y="2168"/>
                      <a:pt x="6916" y="1712"/>
                      <a:pt x="7350" y="1164"/>
                    </a:cubicBezTo>
                    <a:cubicBezTo>
                      <a:pt x="7053" y="936"/>
                      <a:pt x="6665" y="708"/>
                      <a:pt x="6186" y="502"/>
                    </a:cubicBezTo>
                    <a:cubicBezTo>
                      <a:pt x="5935" y="411"/>
                      <a:pt x="4839" y="0"/>
                      <a:pt x="3561" y="205"/>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6" name="Google Shape;2722;p40">
                <a:extLst>
                  <a:ext uri="{FF2B5EF4-FFF2-40B4-BE49-F238E27FC236}">
                    <a16:creationId xmlns:a16="http://schemas.microsoft.com/office/drawing/2014/main" id="{2295BD4B-EFCB-BF37-9833-7DED196E5210}"/>
                  </a:ext>
                </a:extLst>
              </p:cNvPr>
              <p:cNvSpPr/>
              <p:nvPr/>
            </p:nvSpPr>
            <p:spPr>
              <a:xfrm>
                <a:off x="1538675" y="2921375"/>
                <a:ext cx="203750" cy="98175"/>
              </a:xfrm>
              <a:custGeom>
                <a:avLst/>
                <a:gdLst/>
                <a:ahLst/>
                <a:cxnLst/>
                <a:rect l="l" t="t" r="r" b="b"/>
                <a:pathLst>
                  <a:path w="8150" h="3927" extrusionOk="0">
                    <a:moveTo>
                      <a:pt x="3356" y="1507"/>
                    </a:moveTo>
                    <a:cubicBezTo>
                      <a:pt x="5547" y="937"/>
                      <a:pt x="7259" y="2009"/>
                      <a:pt x="7510" y="2192"/>
                    </a:cubicBezTo>
                    <a:lnTo>
                      <a:pt x="7533" y="2192"/>
                    </a:lnTo>
                    <a:cubicBezTo>
                      <a:pt x="7738" y="1895"/>
                      <a:pt x="7944" y="1599"/>
                      <a:pt x="8149" y="1302"/>
                    </a:cubicBezTo>
                    <a:cubicBezTo>
                      <a:pt x="8149" y="1279"/>
                      <a:pt x="8149" y="1279"/>
                      <a:pt x="8149" y="1279"/>
                    </a:cubicBezTo>
                    <a:cubicBezTo>
                      <a:pt x="4931" y="1"/>
                      <a:pt x="1872" y="457"/>
                      <a:pt x="617" y="2192"/>
                    </a:cubicBezTo>
                    <a:cubicBezTo>
                      <a:pt x="411" y="2489"/>
                      <a:pt x="115" y="3014"/>
                      <a:pt x="1" y="3836"/>
                    </a:cubicBezTo>
                    <a:cubicBezTo>
                      <a:pt x="69" y="3858"/>
                      <a:pt x="115" y="3904"/>
                      <a:pt x="160" y="3927"/>
                    </a:cubicBezTo>
                    <a:cubicBezTo>
                      <a:pt x="548" y="3265"/>
                      <a:pt x="1530" y="1964"/>
                      <a:pt x="3356" y="150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5" name="Google Shape;2723;p40">
                <a:extLst>
                  <a:ext uri="{FF2B5EF4-FFF2-40B4-BE49-F238E27FC236}">
                    <a16:creationId xmlns:a16="http://schemas.microsoft.com/office/drawing/2014/main" id="{C4D01054-FA1A-F360-25DA-803E339F6A65}"/>
                  </a:ext>
                </a:extLst>
              </p:cNvPr>
              <p:cNvSpPr/>
              <p:nvPr/>
            </p:nvSpPr>
            <p:spPr>
              <a:xfrm>
                <a:off x="1851375" y="3712275"/>
                <a:ext cx="59950" cy="31425"/>
              </a:xfrm>
              <a:custGeom>
                <a:avLst/>
                <a:gdLst/>
                <a:ahLst/>
                <a:cxnLst/>
                <a:rect l="l" t="t" r="r" b="b"/>
                <a:pathLst>
                  <a:path w="2398" h="1257" extrusionOk="0">
                    <a:moveTo>
                      <a:pt x="2192" y="343"/>
                    </a:moveTo>
                    <a:cubicBezTo>
                      <a:pt x="2169" y="343"/>
                      <a:pt x="2146" y="343"/>
                      <a:pt x="2124" y="343"/>
                    </a:cubicBezTo>
                    <a:cubicBezTo>
                      <a:pt x="2238" y="229"/>
                      <a:pt x="2329" y="115"/>
                      <a:pt x="2397" y="1"/>
                    </a:cubicBezTo>
                    <a:cubicBezTo>
                      <a:pt x="1667" y="526"/>
                      <a:pt x="868" y="937"/>
                      <a:pt x="1" y="1256"/>
                    </a:cubicBezTo>
                    <a:cubicBezTo>
                      <a:pt x="800" y="1165"/>
                      <a:pt x="1576" y="845"/>
                      <a:pt x="2192" y="343"/>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6" name="Google Shape;2724;p40">
                <a:extLst>
                  <a:ext uri="{FF2B5EF4-FFF2-40B4-BE49-F238E27FC236}">
                    <a16:creationId xmlns:a16="http://schemas.microsoft.com/office/drawing/2014/main" id="{647FB3D9-CEF5-678B-5C5B-BD78BB7C3F11}"/>
                  </a:ext>
                </a:extLst>
              </p:cNvPr>
              <p:cNvSpPr/>
              <p:nvPr/>
            </p:nvSpPr>
            <p:spPr>
              <a:xfrm>
                <a:off x="1604300" y="3679750"/>
                <a:ext cx="82200" cy="166650"/>
              </a:xfrm>
              <a:custGeom>
                <a:avLst/>
                <a:gdLst/>
                <a:ahLst/>
                <a:cxnLst/>
                <a:rect l="l" t="t" r="r" b="b"/>
                <a:pathLst>
                  <a:path w="3288" h="6666" extrusionOk="0">
                    <a:moveTo>
                      <a:pt x="1302" y="3310"/>
                    </a:moveTo>
                    <a:cubicBezTo>
                      <a:pt x="1187" y="2101"/>
                      <a:pt x="1621" y="914"/>
                      <a:pt x="2466" y="23"/>
                    </a:cubicBezTo>
                    <a:cubicBezTo>
                      <a:pt x="2032" y="23"/>
                      <a:pt x="1598" y="23"/>
                      <a:pt x="1165" y="1"/>
                    </a:cubicBezTo>
                    <a:cubicBezTo>
                      <a:pt x="845" y="480"/>
                      <a:pt x="0" y="1804"/>
                      <a:pt x="0" y="3676"/>
                    </a:cubicBezTo>
                    <a:cubicBezTo>
                      <a:pt x="23" y="5091"/>
                      <a:pt x="525" y="6163"/>
                      <a:pt x="822" y="6666"/>
                    </a:cubicBezTo>
                    <a:cubicBezTo>
                      <a:pt x="1690" y="6574"/>
                      <a:pt x="2511" y="6483"/>
                      <a:pt x="3287" y="6369"/>
                    </a:cubicBezTo>
                    <a:cubicBezTo>
                      <a:pt x="2740" y="6027"/>
                      <a:pt x="1484" y="5022"/>
                      <a:pt x="1302" y="331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7" name="Google Shape;2725;p40">
                <a:extLst>
                  <a:ext uri="{FF2B5EF4-FFF2-40B4-BE49-F238E27FC236}">
                    <a16:creationId xmlns:a16="http://schemas.microsoft.com/office/drawing/2014/main" id="{3B98097A-3822-5285-CB4E-FB1D5B66B78C}"/>
                  </a:ext>
                </a:extLst>
              </p:cNvPr>
              <p:cNvSpPr/>
              <p:nvPr/>
            </p:nvSpPr>
            <p:spPr>
              <a:xfrm>
                <a:off x="1494750" y="3627825"/>
                <a:ext cx="102150" cy="257950"/>
              </a:xfrm>
              <a:custGeom>
                <a:avLst/>
                <a:gdLst/>
                <a:ahLst/>
                <a:cxnLst/>
                <a:rect l="l" t="t" r="r" b="b"/>
                <a:pathLst>
                  <a:path w="4086" h="10318" extrusionOk="0">
                    <a:moveTo>
                      <a:pt x="4086" y="1"/>
                    </a:moveTo>
                    <a:cubicBezTo>
                      <a:pt x="4063" y="1"/>
                      <a:pt x="4063" y="1"/>
                      <a:pt x="4040" y="1"/>
                    </a:cubicBezTo>
                    <a:cubicBezTo>
                      <a:pt x="1826" y="2511"/>
                      <a:pt x="68" y="6232"/>
                      <a:pt x="1758" y="9427"/>
                    </a:cubicBezTo>
                    <a:cubicBezTo>
                      <a:pt x="1940" y="9747"/>
                      <a:pt x="2146" y="10044"/>
                      <a:pt x="2374" y="10318"/>
                    </a:cubicBezTo>
                    <a:cubicBezTo>
                      <a:pt x="2397" y="10318"/>
                      <a:pt x="2397" y="10318"/>
                      <a:pt x="2419" y="10318"/>
                    </a:cubicBezTo>
                    <a:cubicBezTo>
                      <a:pt x="0" y="7122"/>
                      <a:pt x="1803" y="2877"/>
                      <a:pt x="408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641" name="Google Shape;2726;p40">
            <a:extLst>
              <a:ext uri="{FF2B5EF4-FFF2-40B4-BE49-F238E27FC236}">
                <a16:creationId xmlns:a16="http://schemas.microsoft.com/office/drawing/2014/main" id="{8F068516-8523-57FB-478A-155089E3DBC0}"/>
              </a:ext>
            </a:extLst>
          </p:cNvPr>
          <p:cNvSpPr txBox="1">
            <a:spLocks/>
          </p:cNvSpPr>
          <p:nvPr/>
        </p:nvSpPr>
        <p:spPr>
          <a:xfrm>
            <a:off x="2246295" y="2103108"/>
            <a:ext cx="4485293" cy="11984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Atma"/>
              <a:buNone/>
              <a:defRPr sz="9600" b="0" i="0" u="none" strike="noStrike" cap="none">
                <a:solidFill>
                  <a:schemeClr val="dk2"/>
                </a:solidFill>
                <a:latin typeface="Atma"/>
                <a:ea typeface="Atma"/>
                <a:cs typeface="Atma"/>
                <a:sym typeface="Atm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400">
                <a:solidFill>
                  <a:schemeClr val="tx1"/>
                </a:solidFill>
                <a:latin typeface="Times New Roman" panose="02020603050405020304" pitchFamily="18" charset="0"/>
                <a:cs typeface="Times New Roman" panose="02020603050405020304" pitchFamily="18" charset="0"/>
              </a:rPr>
              <a:t>Các từ khóa: Uống nước nhớ nguồn, Ăn quả nhớ kẻ trồng cây, nhất tự vi sư, bán tự vi sư, Công cha như núi Thái Sơn/ Nghĩa mẹ như nước trong nguồn chảy ra, Muốn sang thì bắc cầu Kiều, muốn con hay chữ phải yêu lấy thầy </a:t>
            </a:r>
          </a:p>
        </p:txBody>
      </p:sp>
    </p:spTree>
    <p:extLst>
      <p:ext uri="{BB962C8B-B14F-4D97-AF65-F5344CB8AC3E}">
        <p14:creationId xmlns:p14="http://schemas.microsoft.com/office/powerpoint/2010/main" val="2546034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1"/>
                                        </p:tgtEl>
                                        <p:attrNameLst>
                                          <p:attrName>style.visibility</p:attrName>
                                        </p:attrNameLst>
                                      </p:cBhvr>
                                      <p:to>
                                        <p:strVal val="visible"/>
                                      </p:to>
                                    </p:set>
                                    <p:animEffect transition="in" filter="barn(inVertical)">
                                      <p:cBhvr>
                                        <p:cTn id="7" dur="500"/>
                                        <p:tgtEl>
                                          <p:spTgt spid="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71450"/>
            <a:ext cx="5543550" cy="2057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US" sz="1350" kern="1200" dirty="0">
              <a:solidFill>
                <a:prstClr val="black"/>
              </a:solidFill>
              <a:latin typeface="Times New Roman" pitchFamily="18" charset="0"/>
              <a:cs typeface="Times New Roman" pitchFamily="18" charset="0"/>
            </a:endParaRPr>
          </a:p>
        </p:txBody>
      </p:sp>
      <p:sp>
        <p:nvSpPr>
          <p:cNvPr id="5" name="TextBox 4"/>
          <p:cNvSpPr txBox="1"/>
          <p:nvPr/>
        </p:nvSpPr>
        <p:spPr>
          <a:xfrm>
            <a:off x="1828800" y="208925"/>
            <a:ext cx="5486400" cy="1754326"/>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Câu 8: Chi tiết nào thể hiện rõ nhất cái nghĩa của con hổ thứ nhất.</a:t>
            </a:r>
          </a:p>
          <a:p>
            <a:r>
              <a:rPr lang="en-US" sz="1800">
                <a:latin typeface="Times New Roman" panose="02020603050405020304" pitchFamily="18" charset="0"/>
                <a:cs typeface="Times New Roman" panose="02020603050405020304" pitchFamily="18" charset="0"/>
              </a:rPr>
              <a:t>A.Hổ đực cầm tay bà đỡ nhìn hổ cái ,nhỏ nước mắt</a:t>
            </a:r>
          </a:p>
          <a:p>
            <a:r>
              <a:rPr lang="en-US" sz="1800">
                <a:latin typeface="Times New Roman" panose="02020603050405020304" pitchFamily="18" charset="0"/>
                <a:cs typeface="Times New Roman" panose="02020603050405020304" pitchFamily="18" charset="0"/>
              </a:rPr>
              <a:t>B.Hổ đực đùa giỡn với hổ con mới sinh.</a:t>
            </a:r>
          </a:p>
          <a:p>
            <a:r>
              <a:rPr lang="en-US" sz="1800">
                <a:latin typeface="Times New Roman" panose="02020603050405020304" pitchFamily="18" charset="0"/>
                <a:cs typeface="Times New Roman" panose="02020603050405020304" pitchFamily="18" charset="0"/>
              </a:rPr>
              <a:t>C.Bà đỡ Trần đỡ đẻ cho hổ .</a:t>
            </a:r>
          </a:p>
          <a:p>
            <a:r>
              <a:rPr lang="en-US" sz="1800">
                <a:latin typeface="Times New Roman" panose="02020603050405020304" pitchFamily="18" charset="0"/>
                <a:cs typeface="Times New Roman" panose="02020603050405020304" pitchFamily="18" charset="0"/>
              </a:rPr>
              <a:t>D.Hổ đực tặng bạc cho bà đỡ .</a:t>
            </a:r>
          </a:p>
        </p:txBody>
      </p:sp>
      <p:sp>
        <p:nvSpPr>
          <p:cNvPr id="6" name="Rectangle 5"/>
          <p:cNvSpPr/>
          <p:nvPr/>
        </p:nvSpPr>
        <p:spPr>
          <a:xfrm>
            <a:off x="1657350" y="2800350"/>
            <a:ext cx="5486400" cy="18859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7" name="TextBox 6"/>
          <p:cNvSpPr txBox="1"/>
          <p:nvPr/>
        </p:nvSpPr>
        <p:spPr>
          <a:xfrm>
            <a:off x="2057400" y="3371851"/>
            <a:ext cx="4457700"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A.Hổ đực cầm tay bà đỡ nhìn hổ cái ,nhỏ nước mắt</a:t>
            </a:r>
            <a:endParaRPr lang="en-US" sz="2800">
              <a:latin typeface="Times New Roman" panose="02020603050405020304" pitchFamily="18" charset="0"/>
              <a:cs typeface="Times New Roman" panose="02020603050405020304" pitchFamily="18" charset="0"/>
            </a:endParaRPr>
          </a:p>
        </p:txBody>
      </p:sp>
      <p:pic>
        <p:nvPicPr>
          <p:cNvPr id="8" name="Picture 7" descr="sa.png">
            <a:hlinkClick r:id="rId2" action="ppaction://hlinksldjump"/>
          </p:cNvPr>
          <p:cNvPicPr>
            <a:picLocks noChangeAspect="1"/>
          </p:cNvPicPr>
          <p:nvPr/>
        </p:nvPicPr>
        <p:blipFill>
          <a:blip r:embed="rId3" cstate="print"/>
          <a:stretch>
            <a:fillRect/>
          </a:stretch>
        </p:blipFill>
        <p:spPr>
          <a:xfrm>
            <a:off x="6686550" y="3562350"/>
            <a:ext cx="1314450" cy="1581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71450"/>
            <a:ext cx="5543550" cy="2057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US" sz="1350" kern="1200" dirty="0">
              <a:solidFill>
                <a:prstClr val="black"/>
              </a:solidFill>
              <a:latin typeface="Times New Roman" pitchFamily="18" charset="0"/>
              <a:cs typeface="Times New Roman" pitchFamily="18" charset="0"/>
            </a:endParaRPr>
          </a:p>
        </p:txBody>
      </p:sp>
      <p:sp>
        <p:nvSpPr>
          <p:cNvPr id="5" name="TextBox 4"/>
          <p:cNvSpPr txBox="1"/>
          <p:nvPr/>
        </p:nvSpPr>
        <p:spPr>
          <a:xfrm>
            <a:off x="1857375" y="322987"/>
            <a:ext cx="5486400" cy="1754326"/>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Câu 9: Trong truyện, khi được bác tiều phu cứu sống, con hổ trắng đã tạ ơn bác bằng cách nào?</a:t>
            </a:r>
          </a:p>
          <a:p>
            <a:r>
              <a:rPr lang="en-US" sz="1800">
                <a:latin typeface="Times New Roman" panose="02020603050405020304" pitchFamily="18" charset="0"/>
                <a:cs typeface="Times New Roman" panose="02020603050405020304" pitchFamily="18" charset="0"/>
              </a:rPr>
              <a:t>A. Con hổ chỉ cho bác tiều phu những nơi nhiều củi.</a:t>
            </a:r>
          </a:p>
          <a:p>
            <a:r>
              <a:rPr lang="en-US" sz="1800">
                <a:latin typeface="Times New Roman" panose="02020603050405020304" pitchFamily="18" charset="0"/>
                <a:cs typeface="Times New Roman" panose="02020603050405020304" pitchFamily="18" charset="0"/>
              </a:rPr>
              <a:t>B. Hổ đem dê lợn đến để ngoài cửa nhà bác tiều.</a:t>
            </a:r>
          </a:p>
          <a:p>
            <a:r>
              <a:rPr lang="en-US" sz="1800">
                <a:latin typeface="Times New Roman" panose="02020603050405020304" pitchFamily="18" charset="0"/>
                <a:cs typeface="Times New Roman" panose="02020603050405020304" pitchFamily="18" charset="0"/>
              </a:rPr>
              <a:t>C. Con hổ tặng cho bác tiều phu một thỏi bạc trắng.</a:t>
            </a:r>
          </a:p>
          <a:p>
            <a:r>
              <a:rPr lang="en-US" sz="1800">
                <a:latin typeface="Times New Roman" panose="02020603050405020304" pitchFamily="18" charset="0"/>
                <a:cs typeface="Times New Roman" panose="02020603050405020304" pitchFamily="18" charset="0"/>
              </a:rPr>
              <a:t>D. Con hổ tặng cho bác tiều phu một con nai</a:t>
            </a:r>
          </a:p>
        </p:txBody>
      </p:sp>
      <p:sp>
        <p:nvSpPr>
          <p:cNvPr id="6" name="Rectangle 5"/>
          <p:cNvSpPr/>
          <p:nvPr/>
        </p:nvSpPr>
        <p:spPr>
          <a:xfrm>
            <a:off x="1657350" y="2800350"/>
            <a:ext cx="5486400" cy="18859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7" name="TextBox 6"/>
          <p:cNvSpPr txBox="1"/>
          <p:nvPr/>
        </p:nvSpPr>
        <p:spPr>
          <a:xfrm>
            <a:off x="2057400" y="3371851"/>
            <a:ext cx="4457700"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D. Con hổ tặng cho bác tiều phu một con nai</a:t>
            </a:r>
            <a:endParaRPr lang="en-US" sz="3200">
              <a:latin typeface="Times New Roman" panose="02020603050405020304" pitchFamily="18" charset="0"/>
              <a:cs typeface="Times New Roman" panose="02020603050405020304" pitchFamily="18" charset="0"/>
            </a:endParaRPr>
          </a:p>
        </p:txBody>
      </p:sp>
      <p:pic>
        <p:nvPicPr>
          <p:cNvPr id="8" name="Picture 7" descr="61a4479af654ddff64ad93565723fd70.png">
            <a:hlinkClick r:id="rId2" action="ppaction://hlinksldjump"/>
          </p:cNvPr>
          <p:cNvPicPr>
            <a:picLocks noChangeAspect="1"/>
          </p:cNvPicPr>
          <p:nvPr/>
        </p:nvPicPr>
        <p:blipFill>
          <a:blip r:embed="rId3" cstate="print"/>
          <a:stretch>
            <a:fillRect/>
          </a:stretch>
        </p:blipFill>
        <p:spPr>
          <a:xfrm flipH="1">
            <a:off x="6451410" y="4000500"/>
            <a:ext cx="1549590"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71450"/>
            <a:ext cx="5543550" cy="2057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endParaRPr lang="en-US" sz="1350" kern="1200" dirty="0">
              <a:solidFill>
                <a:prstClr val="black"/>
              </a:solidFill>
              <a:latin typeface="Times New Roman" pitchFamily="18" charset="0"/>
              <a:cs typeface="Times New Roman" pitchFamily="18" charset="0"/>
            </a:endParaRPr>
          </a:p>
        </p:txBody>
      </p:sp>
      <p:sp>
        <p:nvSpPr>
          <p:cNvPr id="5" name="TextBox 4"/>
          <p:cNvSpPr txBox="1"/>
          <p:nvPr/>
        </p:nvSpPr>
        <p:spPr>
          <a:xfrm>
            <a:off x="1885950" y="382191"/>
            <a:ext cx="5486400" cy="1754326"/>
          </a:xfrm>
          <a:prstGeom prst="rect">
            <a:avLst/>
          </a:prstGeom>
          <a:noFill/>
        </p:spPr>
        <p:txBody>
          <a:bodyPr wrap="square" rtlCol="0">
            <a:spAutoFit/>
          </a:bodyPr>
          <a:lstStyle/>
          <a:p>
            <a:r>
              <a:rPr lang="en-US" sz="1800" b="1">
                <a:latin typeface="Times New Roman" panose="02020603050405020304" pitchFamily="18" charset="0"/>
                <a:cs typeface="Times New Roman" panose="02020603050405020304" pitchFamily="18" charset="0"/>
              </a:rPr>
              <a:t>Câu 10: Chuyện con hổ thứ hai so với truyện con hổ thứ nhất có thêm ý nghĩa gì?</a:t>
            </a:r>
          </a:p>
          <a:p>
            <a:r>
              <a:rPr lang="en-US" sz="1800">
                <a:latin typeface="Times New Roman" panose="02020603050405020304" pitchFamily="18" charset="0"/>
                <a:cs typeface="Times New Roman" panose="02020603050405020304" pitchFamily="18" charset="0"/>
              </a:rPr>
              <a:t>  A.Đền ơn ngay người đã giúp mình .</a:t>
            </a:r>
          </a:p>
          <a:p>
            <a:r>
              <a:rPr lang="en-US" sz="1800">
                <a:latin typeface="Times New Roman" panose="02020603050405020304" pitchFamily="18" charset="0"/>
                <a:cs typeface="Times New Roman" panose="02020603050405020304" pitchFamily="18" charset="0"/>
              </a:rPr>
              <a:t>  B.Đền ơn khi ân nhân còn sống .</a:t>
            </a:r>
          </a:p>
          <a:p>
            <a:r>
              <a:rPr lang="en-US" sz="1800">
                <a:latin typeface="Times New Roman" panose="02020603050405020304" pitchFamily="18" charset="0"/>
                <a:cs typeface="Times New Roman" panose="02020603050405020304" pitchFamily="18" charset="0"/>
              </a:rPr>
              <a:t>  C.Đền ơn trong nhiều năm .</a:t>
            </a:r>
          </a:p>
          <a:p>
            <a:r>
              <a:rPr lang="en-US" sz="1800">
                <a:latin typeface="Times New Roman" panose="02020603050405020304" pitchFamily="18" charset="0"/>
                <a:cs typeface="Times New Roman" panose="02020603050405020304" pitchFamily="18" charset="0"/>
              </a:rPr>
              <a:t>  D.Đền ơn mãi ngay cả khi ân nhân đã chết </a:t>
            </a:r>
          </a:p>
        </p:txBody>
      </p:sp>
      <p:sp>
        <p:nvSpPr>
          <p:cNvPr id="6" name="Rectangle 5"/>
          <p:cNvSpPr/>
          <p:nvPr/>
        </p:nvSpPr>
        <p:spPr>
          <a:xfrm>
            <a:off x="1657350" y="2800350"/>
            <a:ext cx="5486400" cy="18859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endParaRPr lang="en-US" sz="1350" kern="1200" dirty="0">
              <a:solidFill>
                <a:prstClr val="black"/>
              </a:solidFill>
              <a:latin typeface="Calibri"/>
            </a:endParaRPr>
          </a:p>
        </p:txBody>
      </p:sp>
      <p:sp>
        <p:nvSpPr>
          <p:cNvPr id="7" name="TextBox 6"/>
          <p:cNvSpPr txBox="1"/>
          <p:nvPr/>
        </p:nvSpPr>
        <p:spPr>
          <a:xfrm>
            <a:off x="2057400" y="3371851"/>
            <a:ext cx="4457700"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  D.Đền ơn mãi ngay cả khi ân nhân đã chết </a:t>
            </a:r>
            <a:endParaRPr lang="en-US" sz="2800">
              <a:latin typeface="Times New Roman" panose="02020603050405020304" pitchFamily="18" charset="0"/>
              <a:cs typeface="Times New Roman" panose="02020603050405020304" pitchFamily="18" charset="0"/>
            </a:endParaRPr>
          </a:p>
        </p:txBody>
      </p:sp>
      <p:pic>
        <p:nvPicPr>
          <p:cNvPr id="8" name="Picture 7" descr="asd.png">
            <a:hlinkClick r:id="rId3" action="ppaction://hlinksldjump"/>
          </p:cNvPr>
          <p:cNvPicPr>
            <a:picLocks noChangeAspect="1"/>
          </p:cNvPicPr>
          <p:nvPr/>
        </p:nvPicPr>
        <p:blipFill>
          <a:blip r:embed="rId4" cstate="print"/>
          <a:stretch>
            <a:fillRect/>
          </a:stretch>
        </p:blipFill>
        <p:spPr>
          <a:xfrm flipH="1">
            <a:off x="6800850" y="3943350"/>
            <a:ext cx="1485900" cy="13683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37"/>
          <p:cNvPicPr preferRelativeResize="0"/>
          <p:nvPr/>
        </p:nvPicPr>
        <p:blipFill>
          <a:blip r:embed="rId3">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Hoạt động khởi động</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37"/>
          <p:cNvPicPr preferRelativeResize="0"/>
          <p:nvPr/>
        </p:nvPicPr>
        <p:blipFill>
          <a:blip r:embed="rId4">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5">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6">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7">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8">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9">
            <a:alphaModFix/>
          </a:blip>
          <a:stretch>
            <a:fillRect/>
          </a:stretch>
        </p:blipFill>
        <p:spPr>
          <a:xfrm rot="-496173">
            <a:off x="8553819" y="2784038"/>
            <a:ext cx="551316" cy="1845026"/>
          </a:xfrm>
          <a:prstGeom prst="rect">
            <a:avLst/>
          </a:prstGeom>
          <a:noFill/>
          <a:ln>
            <a:noFill/>
          </a:ln>
        </p:spPr>
      </p:pic>
      <p:pic>
        <p:nvPicPr>
          <p:cNvPr id="9" name="图片 2" descr="2">
            <a:extLst>
              <a:ext uri="{FF2B5EF4-FFF2-40B4-BE49-F238E27FC236}">
                <a16:creationId xmlns:a16="http://schemas.microsoft.com/office/drawing/2014/main" id="{79C1FA34-0B0F-F77A-8709-03BA62128457}"/>
              </a:ext>
            </a:extLst>
          </p:cNvPr>
          <p:cNvPicPr>
            <a:picLocks noChangeAspect="1"/>
          </p:cNvPicPr>
          <p:nvPr/>
        </p:nvPicPr>
        <p:blipFill>
          <a:blip r:embed="rId10"/>
          <a:srcRect/>
          <a:stretch>
            <a:fillRect/>
          </a:stretch>
        </p:blipFill>
        <p:spPr>
          <a:xfrm>
            <a:off x="299295" y="2675184"/>
            <a:ext cx="4514446" cy="2468316"/>
          </a:xfrm>
          <a:prstGeom prst="rect">
            <a:avLst/>
          </a:prstGeom>
          <a:effectLst>
            <a:outerShdw blurRad="50800" dist="38100" dir="8100000" algn="tr" rotWithShape="0">
              <a:prstClr val="black">
                <a:alpha val="40000"/>
              </a:prstClr>
            </a:outerShdw>
          </a:effectLst>
        </p:spPr>
      </p:pic>
      <p:pic>
        <p:nvPicPr>
          <p:cNvPr id="10" name="图片 1" descr="ce1ed7f935192fceca30dfb2bcebe602">
            <a:extLst>
              <a:ext uri="{FF2B5EF4-FFF2-40B4-BE49-F238E27FC236}">
                <a16:creationId xmlns:a16="http://schemas.microsoft.com/office/drawing/2014/main" id="{72F6993D-70B1-38CC-4FC4-27E0A0EFABE7}"/>
              </a:ext>
            </a:extLst>
          </p:cNvPr>
          <p:cNvPicPr>
            <a:picLocks noChangeAspect="1"/>
          </p:cNvPicPr>
          <p:nvPr/>
        </p:nvPicPr>
        <p:blipFill>
          <a:blip r:embed="rId11"/>
          <a:srcRect l="11188" t="20367" r="10619" b="19944"/>
          <a:stretch>
            <a:fillRect/>
          </a:stretch>
        </p:blipFill>
        <p:spPr>
          <a:xfrm>
            <a:off x="4213683" y="1495881"/>
            <a:ext cx="3737536" cy="1932121"/>
          </a:xfrm>
          <a:prstGeom prst="rect">
            <a:avLst/>
          </a:prstGeom>
        </p:spPr>
      </p:pic>
      <p:sp>
        <p:nvSpPr>
          <p:cNvPr id="11" name="TextBox 10">
            <a:extLst>
              <a:ext uri="{FF2B5EF4-FFF2-40B4-BE49-F238E27FC236}">
                <a16:creationId xmlns:a16="http://schemas.microsoft.com/office/drawing/2014/main" id="{2A14576D-B7A7-CE86-FBAE-8AA483245CE6}"/>
              </a:ext>
            </a:extLst>
          </p:cNvPr>
          <p:cNvSpPr txBox="1"/>
          <p:nvPr/>
        </p:nvSpPr>
        <p:spPr>
          <a:xfrm>
            <a:off x="4608082" y="1717439"/>
            <a:ext cx="2876047" cy="1384995"/>
          </a:xfrm>
          <a:prstGeom prst="rect">
            <a:avLst/>
          </a:prstGeom>
          <a:noFill/>
        </p:spPr>
        <p:txBody>
          <a:bodyPr wrap="square">
            <a:spAutoFit/>
          </a:bodyPr>
          <a:lstStyle/>
          <a:p>
            <a:pPr algn="ctr"/>
            <a:r>
              <a:rPr lang="en-US" sz="2800">
                <a:latin typeface="Times New Roman" panose="02020603050405020304" pitchFamily="18" charset="0"/>
                <a:cs typeface="Times New Roman" panose="02020603050405020304" pitchFamily="18" charset="0"/>
              </a:rPr>
              <a:t>Những câu tục ngữ trên đều có chung chủ đề gì? </a:t>
            </a:r>
          </a:p>
        </p:txBody>
      </p:sp>
    </p:spTree>
    <p:extLst>
      <p:ext uri="{BB962C8B-B14F-4D97-AF65-F5344CB8AC3E}">
        <p14:creationId xmlns:p14="http://schemas.microsoft.com/office/powerpoint/2010/main" val="3279202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9" name="Google Shape;499;p37"/>
          <p:cNvSpPr/>
          <p:nvPr/>
        </p:nvSpPr>
        <p:spPr>
          <a:xfrm>
            <a:off x="107438" y="-36512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37"/>
          <p:cNvPicPr preferRelativeResize="0"/>
          <p:nvPr/>
        </p:nvPicPr>
        <p:blipFill>
          <a:blip r:embed="rId3">
            <a:alphaModFix/>
          </a:blip>
          <a:stretch>
            <a:fillRect/>
          </a:stretch>
        </p:blipFill>
        <p:spPr>
          <a:xfrm rot="-2986077">
            <a:off x="-161387" y="-253850"/>
            <a:ext cx="552446" cy="1027251"/>
          </a:xfrm>
          <a:prstGeom prst="rect">
            <a:avLst/>
          </a:prstGeom>
          <a:noFill/>
          <a:ln>
            <a:noFill/>
          </a:ln>
        </p:spPr>
      </p:pic>
      <p:sp>
        <p:nvSpPr>
          <p:cNvPr id="513" name="Google Shape;513;p37"/>
          <p:cNvSpPr/>
          <p:nvPr/>
        </p:nvSpPr>
        <p:spPr>
          <a:xfrm>
            <a:off x="636750" y="445025"/>
            <a:ext cx="7870500" cy="572700"/>
          </a:xfrm>
          <a:prstGeom prst="roundRect">
            <a:avLst>
              <a:gd name="adj" fmla="val 16667"/>
            </a:avLst>
          </a:prstGeom>
          <a:solidFill>
            <a:srgbClr val="FFFFFF">
              <a:alpha val="4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Hoạt động khởi động</a:t>
            </a:r>
            <a:endParaRPr sz="3600" b="1">
              <a:latin typeface="Times New Roman" panose="02020603050405020304" pitchFamily="18" charset="0"/>
              <a:cs typeface="Times New Roman" panose="02020603050405020304" pitchFamily="18" charset="0"/>
            </a:endParaRPr>
          </a:p>
        </p:txBody>
      </p:sp>
      <p:sp>
        <p:nvSpPr>
          <p:cNvPr id="527" name="Google Shape;527;p37"/>
          <p:cNvSpPr/>
          <p:nvPr/>
        </p:nvSpPr>
        <p:spPr>
          <a:xfrm>
            <a:off x="6743775" y="1386772"/>
            <a:ext cx="423448" cy="133449"/>
          </a:xfrm>
          <a:custGeom>
            <a:avLst/>
            <a:gdLst/>
            <a:ahLst/>
            <a:cxnLst/>
            <a:rect l="l" t="t" r="r" b="b"/>
            <a:pathLst>
              <a:path w="3817" h="1248" extrusionOk="0">
                <a:moveTo>
                  <a:pt x="1911" y="1"/>
                </a:moveTo>
                <a:cubicBezTo>
                  <a:pt x="1689" y="1"/>
                  <a:pt x="1624" y="197"/>
                  <a:pt x="1472" y="319"/>
                </a:cubicBezTo>
                <a:cubicBezTo>
                  <a:pt x="1473" y="319"/>
                  <a:pt x="1473" y="318"/>
                  <a:pt x="1473" y="318"/>
                </a:cubicBezTo>
                <a:cubicBezTo>
                  <a:pt x="1483" y="318"/>
                  <a:pt x="850" y="670"/>
                  <a:pt x="1045" y="721"/>
                </a:cubicBezTo>
                <a:cubicBezTo>
                  <a:pt x="924" y="693"/>
                  <a:pt x="796" y="678"/>
                  <a:pt x="668" y="678"/>
                </a:cubicBezTo>
                <a:cubicBezTo>
                  <a:pt x="559" y="678"/>
                  <a:pt x="449" y="689"/>
                  <a:pt x="343" y="712"/>
                </a:cubicBezTo>
                <a:cubicBezTo>
                  <a:pt x="240" y="721"/>
                  <a:pt x="146" y="755"/>
                  <a:pt x="86" y="832"/>
                </a:cubicBezTo>
                <a:cubicBezTo>
                  <a:pt x="18" y="892"/>
                  <a:pt x="1" y="1012"/>
                  <a:pt x="61" y="1089"/>
                </a:cubicBezTo>
                <a:cubicBezTo>
                  <a:pt x="112" y="1140"/>
                  <a:pt x="206" y="1148"/>
                  <a:pt x="275" y="1157"/>
                </a:cubicBezTo>
                <a:cubicBezTo>
                  <a:pt x="935" y="1219"/>
                  <a:pt x="1595" y="1248"/>
                  <a:pt x="2252" y="1248"/>
                </a:cubicBezTo>
                <a:cubicBezTo>
                  <a:pt x="2592" y="1248"/>
                  <a:pt x="2931" y="1240"/>
                  <a:pt x="3269" y="1225"/>
                </a:cubicBezTo>
                <a:cubicBezTo>
                  <a:pt x="3466" y="1217"/>
                  <a:pt x="3679" y="1191"/>
                  <a:pt x="3816" y="1063"/>
                </a:cubicBezTo>
                <a:cubicBezTo>
                  <a:pt x="3645" y="910"/>
                  <a:pt x="3422" y="823"/>
                  <a:pt x="3199" y="823"/>
                </a:cubicBezTo>
                <a:cubicBezTo>
                  <a:pt x="3110" y="823"/>
                  <a:pt x="3021" y="837"/>
                  <a:pt x="2935" y="866"/>
                </a:cubicBezTo>
                <a:cubicBezTo>
                  <a:pt x="2890" y="647"/>
                  <a:pt x="2671" y="481"/>
                  <a:pt x="2449" y="481"/>
                </a:cubicBezTo>
                <a:cubicBezTo>
                  <a:pt x="2420" y="481"/>
                  <a:pt x="2391" y="484"/>
                  <a:pt x="2362" y="490"/>
                </a:cubicBezTo>
                <a:cubicBezTo>
                  <a:pt x="2388" y="276"/>
                  <a:pt x="2217" y="53"/>
                  <a:pt x="2003" y="11"/>
                </a:cubicBezTo>
                <a:cubicBezTo>
                  <a:pt x="1969" y="4"/>
                  <a:pt x="1939" y="1"/>
                  <a:pt x="1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7228138" y="1784895"/>
            <a:ext cx="319063" cy="133461"/>
          </a:xfrm>
          <a:custGeom>
            <a:avLst/>
            <a:gdLst/>
            <a:ahLst/>
            <a:cxnLst/>
            <a:rect l="l" t="t" r="r" b="b"/>
            <a:pathLst>
              <a:path w="2876" h="1203" extrusionOk="0">
                <a:moveTo>
                  <a:pt x="1029" y="0"/>
                </a:moveTo>
                <a:cubicBezTo>
                  <a:pt x="1011" y="0"/>
                  <a:pt x="994" y="2"/>
                  <a:pt x="976" y="4"/>
                </a:cubicBezTo>
                <a:cubicBezTo>
                  <a:pt x="685" y="38"/>
                  <a:pt x="677" y="252"/>
                  <a:pt x="505" y="432"/>
                </a:cubicBezTo>
                <a:cubicBezTo>
                  <a:pt x="386" y="552"/>
                  <a:pt x="206" y="560"/>
                  <a:pt x="95" y="688"/>
                </a:cubicBezTo>
                <a:cubicBezTo>
                  <a:pt x="9" y="791"/>
                  <a:pt x="1" y="954"/>
                  <a:pt x="86" y="1065"/>
                </a:cubicBezTo>
                <a:cubicBezTo>
                  <a:pt x="180" y="1176"/>
                  <a:pt x="360" y="1202"/>
                  <a:pt x="514" y="1202"/>
                </a:cubicBezTo>
                <a:cubicBezTo>
                  <a:pt x="542" y="1202"/>
                  <a:pt x="570" y="1202"/>
                  <a:pt x="598" y="1202"/>
                </a:cubicBezTo>
                <a:cubicBezTo>
                  <a:pt x="1288" y="1202"/>
                  <a:pt x="1970" y="1103"/>
                  <a:pt x="2653" y="979"/>
                </a:cubicBezTo>
                <a:cubicBezTo>
                  <a:pt x="2738" y="954"/>
                  <a:pt x="2824" y="937"/>
                  <a:pt x="2858" y="860"/>
                </a:cubicBezTo>
                <a:cubicBezTo>
                  <a:pt x="2875" y="808"/>
                  <a:pt x="2858" y="740"/>
                  <a:pt x="2815" y="688"/>
                </a:cubicBezTo>
                <a:cubicBezTo>
                  <a:pt x="2730" y="569"/>
                  <a:pt x="2576" y="526"/>
                  <a:pt x="2439" y="526"/>
                </a:cubicBezTo>
                <a:cubicBezTo>
                  <a:pt x="2302" y="526"/>
                  <a:pt x="2174" y="577"/>
                  <a:pt x="2028" y="620"/>
                </a:cubicBezTo>
                <a:cubicBezTo>
                  <a:pt x="2028" y="483"/>
                  <a:pt x="1951" y="355"/>
                  <a:pt x="1831" y="312"/>
                </a:cubicBezTo>
                <a:cubicBezTo>
                  <a:pt x="1799" y="301"/>
                  <a:pt x="1764" y="296"/>
                  <a:pt x="1729" y="296"/>
                </a:cubicBezTo>
                <a:cubicBezTo>
                  <a:pt x="1630" y="296"/>
                  <a:pt x="1532" y="341"/>
                  <a:pt x="1481" y="423"/>
                </a:cubicBezTo>
                <a:cubicBezTo>
                  <a:pt x="1481" y="193"/>
                  <a:pt x="1253" y="0"/>
                  <a:pt x="10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9" name="Google Shape;529;p37"/>
          <p:cNvPicPr preferRelativeResize="0"/>
          <p:nvPr/>
        </p:nvPicPr>
        <p:blipFill>
          <a:blip r:embed="rId4">
            <a:alphaModFix/>
          </a:blip>
          <a:stretch>
            <a:fillRect/>
          </a:stretch>
        </p:blipFill>
        <p:spPr>
          <a:xfrm rot="-1949684">
            <a:off x="137463" y="-528063"/>
            <a:ext cx="756979" cy="1171175"/>
          </a:xfrm>
          <a:prstGeom prst="rect">
            <a:avLst/>
          </a:prstGeom>
          <a:noFill/>
          <a:ln>
            <a:noFill/>
          </a:ln>
        </p:spPr>
      </p:pic>
      <p:pic>
        <p:nvPicPr>
          <p:cNvPr id="530" name="Google Shape;530;p37"/>
          <p:cNvPicPr preferRelativeResize="0"/>
          <p:nvPr/>
        </p:nvPicPr>
        <p:blipFill>
          <a:blip r:embed="rId5">
            <a:alphaModFix/>
          </a:blip>
          <a:stretch>
            <a:fillRect/>
          </a:stretch>
        </p:blipFill>
        <p:spPr>
          <a:xfrm>
            <a:off x="7658877" y="1436522"/>
            <a:ext cx="584685" cy="435525"/>
          </a:xfrm>
          <a:prstGeom prst="rect">
            <a:avLst/>
          </a:prstGeom>
          <a:noFill/>
          <a:ln>
            <a:noFill/>
          </a:ln>
        </p:spPr>
      </p:pic>
      <p:pic>
        <p:nvPicPr>
          <p:cNvPr id="531" name="Google Shape;531;p37"/>
          <p:cNvPicPr preferRelativeResize="0"/>
          <p:nvPr/>
        </p:nvPicPr>
        <p:blipFill>
          <a:blip r:embed="rId6">
            <a:alphaModFix/>
          </a:blip>
          <a:stretch>
            <a:fillRect/>
          </a:stretch>
        </p:blipFill>
        <p:spPr>
          <a:xfrm>
            <a:off x="6588328" y="1918353"/>
            <a:ext cx="477850" cy="435540"/>
          </a:xfrm>
          <a:prstGeom prst="rect">
            <a:avLst/>
          </a:prstGeom>
          <a:noFill/>
          <a:ln>
            <a:noFill/>
          </a:ln>
        </p:spPr>
      </p:pic>
      <p:pic>
        <p:nvPicPr>
          <p:cNvPr id="532" name="Google Shape;532;p37"/>
          <p:cNvPicPr preferRelativeResize="0"/>
          <p:nvPr/>
        </p:nvPicPr>
        <p:blipFill>
          <a:blip r:embed="rId7">
            <a:alphaModFix/>
          </a:blip>
          <a:stretch>
            <a:fillRect/>
          </a:stretch>
        </p:blipFill>
        <p:spPr>
          <a:xfrm>
            <a:off x="7386450" y="2290850"/>
            <a:ext cx="390021" cy="238175"/>
          </a:xfrm>
          <a:prstGeom prst="rect">
            <a:avLst/>
          </a:prstGeom>
          <a:noFill/>
          <a:ln>
            <a:noFill/>
          </a:ln>
        </p:spPr>
      </p:pic>
      <p:pic>
        <p:nvPicPr>
          <p:cNvPr id="533" name="Google Shape;533;p37"/>
          <p:cNvPicPr preferRelativeResize="0"/>
          <p:nvPr/>
        </p:nvPicPr>
        <p:blipFill>
          <a:blip r:embed="rId8">
            <a:alphaModFix/>
          </a:blip>
          <a:stretch>
            <a:fillRect/>
          </a:stretch>
        </p:blipFill>
        <p:spPr>
          <a:xfrm>
            <a:off x="7878600" y="4013853"/>
            <a:ext cx="1141050" cy="1263192"/>
          </a:xfrm>
          <a:prstGeom prst="rect">
            <a:avLst/>
          </a:prstGeom>
          <a:noFill/>
          <a:ln>
            <a:noFill/>
          </a:ln>
        </p:spPr>
      </p:pic>
      <p:pic>
        <p:nvPicPr>
          <p:cNvPr id="534" name="Google Shape;534;p37"/>
          <p:cNvPicPr preferRelativeResize="0"/>
          <p:nvPr/>
        </p:nvPicPr>
        <p:blipFill>
          <a:blip r:embed="rId9">
            <a:alphaModFix/>
          </a:blip>
          <a:stretch>
            <a:fillRect/>
          </a:stretch>
        </p:blipFill>
        <p:spPr>
          <a:xfrm rot="-496173">
            <a:off x="8553819" y="2784038"/>
            <a:ext cx="551316" cy="1845026"/>
          </a:xfrm>
          <a:prstGeom prst="rect">
            <a:avLst/>
          </a:prstGeom>
          <a:noFill/>
          <a:ln>
            <a:noFill/>
          </a:ln>
        </p:spPr>
      </p:pic>
      <p:pic>
        <p:nvPicPr>
          <p:cNvPr id="2" name="图片 19">
            <a:extLst>
              <a:ext uri="{FF2B5EF4-FFF2-40B4-BE49-F238E27FC236}">
                <a16:creationId xmlns:a16="http://schemas.microsoft.com/office/drawing/2014/main" id="{FBB1D19F-3362-73E1-651F-7D9156820F06}"/>
              </a:ext>
            </a:extLst>
          </p:cNvPr>
          <p:cNvPicPr>
            <a:picLocks noChangeAspect="1"/>
          </p:cNvPicPr>
          <p:nvPr/>
        </p:nvPicPr>
        <p:blipFill>
          <a:blip r:embed="rId10" cstate="email"/>
          <a:stretch>
            <a:fillRect/>
          </a:stretch>
        </p:blipFill>
        <p:spPr>
          <a:xfrm>
            <a:off x="355515" y="1931705"/>
            <a:ext cx="3984790" cy="3984790"/>
          </a:xfrm>
          <a:prstGeom prst="rect">
            <a:avLst/>
          </a:prstGeom>
        </p:spPr>
      </p:pic>
      <p:pic>
        <p:nvPicPr>
          <p:cNvPr id="3" name="图片 16">
            <a:extLst>
              <a:ext uri="{FF2B5EF4-FFF2-40B4-BE49-F238E27FC236}">
                <a16:creationId xmlns:a16="http://schemas.microsoft.com/office/drawing/2014/main" id="{D6EE8F04-C751-45E8-07BA-9E8DFEA217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27182" y="1436522"/>
            <a:ext cx="4405106" cy="277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13">
            <a:extLst>
              <a:ext uri="{FF2B5EF4-FFF2-40B4-BE49-F238E27FC236}">
                <a16:creationId xmlns:a16="http://schemas.microsoft.com/office/drawing/2014/main" id="{3AAF9891-368B-7C28-12B9-D5CB56D322E6}"/>
              </a:ext>
            </a:extLst>
          </p:cNvPr>
          <p:cNvSpPr txBox="1"/>
          <p:nvPr/>
        </p:nvSpPr>
        <p:spPr>
          <a:xfrm>
            <a:off x="4632245" y="2059527"/>
            <a:ext cx="2754205" cy="138499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latin typeface="Times New Roman" panose="02020603050405020304" pitchFamily="18" charset="0"/>
                <a:cs typeface="Times New Roman" panose="02020603050405020304" pitchFamily="18" charset="0"/>
              </a:rPr>
              <a:t>Sự biết ơn, sống có nghĩa, có tình...  </a:t>
            </a:r>
          </a:p>
        </p:txBody>
      </p:sp>
    </p:spTree>
    <p:extLst>
      <p:ext uri="{BB962C8B-B14F-4D97-AF65-F5344CB8AC3E}">
        <p14:creationId xmlns:p14="http://schemas.microsoft.com/office/powerpoint/2010/main" val="8910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38"/>
          <p:cNvPicPr preferRelativeResize="0"/>
          <p:nvPr/>
        </p:nvPicPr>
        <p:blipFill>
          <a:blip r:embed="rId3">
            <a:alphaModFix/>
          </a:blip>
          <a:stretch>
            <a:fillRect/>
          </a:stretch>
        </p:blipFill>
        <p:spPr>
          <a:xfrm rot="-10799995">
            <a:off x="-189138" y="3416180"/>
            <a:ext cx="2406952" cy="1895863"/>
          </a:xfrm>
          <a:prstGeom prst="rect">
            <a:avLst/>
          </a:prstGeom>
          <a:noFill/>
          <a:ln>
            <a:noFill/>
          </a:ln>
        </p:spPr>
      </p:pic>
      <p:pic>
        <p:nvPicPr>
          <p:cNvPr id="540" name="Google Shape;540;p38"/>
          <p:cNvPicPr preferRelativeResize="0"/>
          <p:nvPr/>
        </p:nvPicPr>
        <p:blipFill>
          <a:blip r:embed="rId4">
            <a:alphaModFix/>
          </a:blip>
          <a:stretch>
            <a:fillRect/>
          </a:stretch>
        </p:blipFill>
        <p:spPr>
          <a:xfrm rot="-1234352">
            <a:off x="-771975" y="-334431"/>
            <a:ext cx="3423115" cy="960150"/>
          </a:xfrm>
          <a:prstGeom prst="rect">
            <a:avLst/>
          </a:prstGeom>
          <a:noFill/>
          <a:ln>
            <a:noFill/>
          </a:ln>
        </p:spPr>
      </p:pic>
      <p:sp>
        <p:nvSpPr>
          <p:cNvPr id="541" name="Google Shape;541;p38"/>
          <p:cNvSpPr txBox="1">
            <a:spLocks noGrp="1"/>
          </p:cNvSpPr>
          <p:nvPr>
            <p:ph type="title"/>
          </p:nvPr>
        </p:nvSpPr>
        <p:spPr>
          <a:xfrm>
            <a:off x="1785282" y="1686408"/>
            <a:ext cx="5686500" cy="155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b="1">
                <a:latin typeface="Times New Roman" panose="02020603050405020304" pitchFamily="18" charset="0"/>
                <a:cs typeface="Times New Roman" panose="02020603050405020304" pitchFamily="18" charset="0"/>
              </a:rPr>
              <a:t>H</a:t>
            </a:r>
            <a:r>
              <a:rPr lang="en" sz="6600" b="1">
                <a:latin typeface="Times New Roman" panose="02020603050405020304" pitchFamily="18" charset="0"/>
                <a:cs typeface="Times New Roman" panose="02020603050405020304" pitchFamily="18" charset="0"/>
              </a:rPr>
              <a:t>ình thành kiến thức</a:t>
            </a:r>
            <a:endParaRPr sz="6600" b="1">
              <a:latin typeface="Times New Roman" panose="02020603050405020304" pitchFamily="18" charset="0"/>
              <a:cs typeface="Times New Roman" panose="02020603050405020304" pitchFamily="18" charset="0"/>
            </a:endParaRPr>
          </a:p>
        </p:txBody>
      </p:sp>
      <p:sp>
        <p:nvSpPr>
          <p:cNvPr id="543" name="Google Shape;543;p38"/>
          <p:cNvSpPr/>
          <p:nvPr/>
        </p:nvSpPr>
        <p:spPr>
          <a:xfrm>
            <a:off x="7363800" y="-89675"/>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rgbClr val="8A9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38"/>
          <p:cNvGrpSpPr/>
          <p:nvPr/>
        </p:nvGrpSpPr>
        <p:grpSpPr>
          <a:xfrm>
            <a:off x="6174008" y="236375"/>
            <a:ext cx="960146" cy="960146"/>
            <a:chOff x="1037825" y="122625"/>
            <a:chExt cx="709800" cy="709800"/>
          </a:xfrm>
        </p:grpSpPr>
        <p:sp>
          <p:nvSpPr>
            <p:cNvPr id="545" name="Google Shape;545;p38"/>
            <p:cNvSpPr/>
            <p:nvPr/>
          </p:nvSpPr>
          <p:spPr>
            <a:xfrm>
              <a:off x="1037825" y="122625"/>
              <a:ext cx="709800" cy="709800"/>
            </a:xfrm>
            <a:prstGeom prst="ellipse">
              <a:avLst/>
            </a:prstGeom>
            <a:solidFill>
              <a:srgbClr val="FFFFFF">
                <a:alpha val="28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8"/>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8"/>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38"/>
          <p:cNvSpPr/>
          <p:nvPr/>
        </p:nvSpPr>
        <p:spPr>
          <a:xfrm>
            <a:off x="6991701" y="1194928"/>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8"/>
          <p:cNvSpPr/>
          <p:nvPr/>
        </p:nvSpPr>
        <p:spPr>
          <a:xfrm>
            <a:off x="2651292" y="808314"/>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8"/>
          <p:cNvSpPr/>
          <p:nvPr/>
        </p:nvSpPr>
        <p:spPr>
          <a:xfrm>
            <a:off x="4572757" y="234789"/>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1" name="Google Shape;551;p38"/>
          <p:cNvPicPr preferRelativeResize="0"/>
          <p:nvPr/>
        </p:nvPicPr>
        <p:blipFill>
          <a:blip r:embed="rId5">
            <a:alphaModFix/>
          </a:blip>
          <a:stretch>
            <a:fillRect/>
          </a:stretch>
        </p:blipFill>
        <p:spPr>
          <a:xfrm>
            <a:off x="-242885" y="2289861"/>
            <a:ext cx="2514449" cy="2782952"/>
          </a:xfrm>
          <a:prstGeom prst="rect">
            <a:avLst/>
          </a:prstGeom>
          <a:noFill/>
          <a:ln>
            <a:noFill/>
          </a:ln>
        </p:spPr>
      </p:pic>
      <p:pic>
        <p:nvPicPr>
          <p:cNvPr id="552" name="Google Shape;552;p38"/>
          <p:cNvPicPr preferRelativeResize="0"/>
          <p:nvPr/>
        </p:nvPicPr>
        <p:blipFill rotWithShape="1">
          <a:blip r:embed="rId6">
            <a:alphaModFix/>
          </a:blip>
          <a:srcRect r="35408"/>
          <a:stretch/>
        </p:blipFill>
        <p:spPr>
          <a:xfrm>
            <a:off x="7134150" y="1086650"/>
            <a:ext cx="2208949" cy="4025075"/>
          </a:xfrm>
          <a:prstGeom prst="rect">
            <a:avLst/>
          </a:prstGeom>
          <a:noFill/>
          <a:ln>
            <a:noFill/>
          </a:ln>
        </p:spPr>
      </p:pic>
      <p:pic>
        <p:nvPicPr>
          <p:cNvPr id="553" name="Google Shape;553;p38"/>
          <p:cNvPicPr preferRelativeResize="0"/>
          <p:nvPr/>
        </p:nvPicPr>
        <p:blipFill>
          <a:blip r:embed="rId7">
            <a:alphaModFix/>
          </a:blip>
          <a:stretch>
            <a:fillRect/>
          </a:stretch>
        </p:blipFill>
        <p:spPr>
          <a:xfrm>
            <a:off x="7018086" y="-70725"/>
            <a:ext cx="3128852" cy="1997401"/>
          </a:xfrm>
          <a:prstGeom prst="rect">
            <a:avLst/>
          </a:prstGeom>
          <a:noFill/>
          <a:ln>
            <a:noFill/>
          </a:ln>
        </p:spPr>
      </p:pic>
      <p:pic>
        <p:nvPicPr>
          <p:cNvPr id="554" name="Google Shape;554;p38"/>
          <p:cNvPicPr preferRelativeResize="0"/>
          <p:nvPr/>
        </p:nvPicPr>
        <p:blipFill rotWithShape="1">
          <a:blip r:embed="rId8">
            <a:alphaModFix/>
          </a:blip>
          <a:srcRect r="13096" b="26199"/>
          <a:stretch/>
        </p:blipFill>
        <p:spPr>
          <a:xfrm>
            <a:off x="4281725" y="4300025"/>
            <a:ext cx="4957525" cy="960150"/>
          </a:xfrm>
          <a:prstGeom prst="rect">
            <a:avLst/>
          </a:prstGeom>
          <a:noFill/>
          <a:ln>
            <a:noFill/>
          </a:ln>
        </p:spPr>
      </p:pic>
      <p:pic>
        <p:nvPicPr>
          <p:cNvPr id="555" name="Google Shape;555;p38"/>
          <p:cNvPicPr preferRelativeResize="0"/>
          <p:nvPr/>
        </p:nvPicPr>
        <p:blipFill>
          <a:blip r:embed="rId9">
            <a:alphaModFix/>
          </a:blip>
          <a:stretch>
            <a:fillRect/>
          </a:stretch>
        </p:blipFill>
        <p:spPr>
          <a:xfrm rot="10544090">
            <a:off x="-49228" y="-98240"/>
            <a:ext cx="814657" cy="2091459"/>
          </a:xfrm>
          <a:prstGeom prst="rect">
            <a:avLst/>
          </a:prstGeom>
          <a:noFill/>
          <a:ln>
            <a:noFill/>
          </a:ln>
        </p:spPr>
      </p:pic>
      <p:pic>
        <p:nvPicPr>
          <p:cNvPr id="556" name="Google Shape;556;p38"/>
          <p:cNvPicPr preferRelativeResize="0"/>
          <p:nvPr/>
        </p:nvPicPr>
        <p:blipFill>
          <a:blip r:embed="rId10">
            <a:alphaModFix/>
          </a:blip>
          <a:stretch>
            <a:fillRect/>
          </a:stretch>
        </p:blipFill>
        <p:spPr>
          <a:xfrm rot="-1160074">
            <a:off x="680893" y="279030"/>
            <a:ext cx="1595250" cy="1496725"/>
          </a:xfrm>
          <a:prstGeom prst="rect">
            <a:avLst/>
          </a:prstGeom>
          <a:noFill/>
          <a:ln>
            <a:noFill/>
          </a:ln>
        </p:spPr>
      </p:pic>
      <p:pic>
        <p:nvPicPr>
          <p:cNvPr id="557" name="Google Shape;557;p38"/>
          <p:cNvPicPr preferRelativeResize="0"/>
          <p:nvPr/>
        </p:nvPicPr>
        <p:blipFill>
          <a:blip r:embed="rId3">
            <a:alphaModFix/>
          </a:blip>
          <a:stretch>
            <a:fillRect/>
          </a:stretch>
        </p:blipFill>
        <p:spPr>
          <a:xfrm rot="5819611">
            <a:off x="1067754" y="4181474"/>
            <a:ext cx="1520000" cy="1197248"/>
          </a:xfrm>
          <a:prstGeom prst="rect">
            <a:avLst/>
          </a:prstGeom>
          <a:noFill/>
          <a:ln>
            <a:noFill/>
          </a:ln>
        </p:spPr>
      </p:pic>
      <p:pic>
        <p:nvPicPr>
          <p:cNvPr id="558" name="Google Shape;558;p38"/>
          <p:cNvPicPr preferRelativeResize="0"/>
          <p:nvPr/>
        </p:nvPicPr>
        <p:blipFill>
          <a:blip r:embed="rId11">
            <a:alphaModFix/>
          </a:blip>
          <a:stretch>
            <a:fillRect/>
          </a:stretch>
        </p:blipFill>
        <p:spPr>
          <a:xfrm>
            <a:off x="5359664" y="236372"/>
            <a:ext cx="584685" cy="435525"/>
          </a:xfrm>
          <a:prstGeom prst="rect">
            <a:avLst/>
          </a:prstGeom>
          <a:noFill/>
          <a:ln>
            <a:noFill/>
          </a:ln>
        </p:spPr>
      </p:pic>
      <p:pic>
        <p:nvPicPr>
          <p:cNvPr id="559" name="Google Shape;559;p38"/>
          <p:cNvPicPr preferRelativeResize="0"/>
          <p:nvPr/>
        </p:nvPicPr>
        <p:blipFill>
          <a:blip r:embed="rId12">
            <a:alphaModFix/>
          </a:blip>
          <a:stretch>
            <a:fillRect/>
          </a:stretch>
        </p:blipFill>
        <p:spPr>
          <a:xfrm>
            <a:off x="4289116" y="718203"/>
            <a:ext cx="477850" cy="435540"/>
          </a:xfrm>
          <a:prstGeom prst="rect">
            <a:avLst/>
          </a:prstGeom>
          <a:noFill/>
          <a:ln>
            <a:noFill/>
          </a:ln>
        </p:spPr>
      </p:pic>
      <p:pic>
        <p:nvPicPr>
          <p:cNvPr id="560" name="Google Shape;560;p38"/>
          <p:cNvPicPr preferRelativeResize="0"/>
          <p:nvPr/>
        </p:nvPicPr>
        <p:blipFill>
          <a:blip r:embed="rId13">
            <a:alphaModFix/>
          </a:blip>
          <a:stretch>
            <a:fillRect/>
          </a:stretch>
        </p:blipFill>
        <p:spPr>
          <a:xfrm>
            <a:off x="5119750" y="828400"/>
            <a:ext cx="192003" cy="117250"/>
          </a:xfrm>
          <a:prstGeom prst="rect">
            <a:avLst/>
          </a:prstGeom>
          <a:noFill/>
          <a:ln>
            <a:noFill/>
          </a:ln>
        </p:spPr>
      </p:pic>
      <p:pic>
        <p:nvPicPr>
          <p:cNvPr id="561" name="Google Shape;561;p38"/>
          <p:cNvPicPr preferRelativeResize="0"/>
          <p:nvPr/>
        </p:nvPicPr>
        <p:blipFill>
          <a:blip r:embed="rId13">
            <a:alphaModFix/>
          </a:blip>
          <a:stretch>
            <a:fillRect/>
          </a:stretch>
        </p:blipFill>
        <p:spPr>
          <a:xfrm>
            <a:off x="5647122" y="1119033"/>
            <a:ext cx="297225" cy="181517"/>
          </a:xfrm>
          <a:prstGeom prst="rect">
            <a:avLst/>
          </a:prstGeom>
          <a:noFill/>
          <a:ln>
            <a:noFill/>
          </a:ln>
        </p:spPr>
      </p:pic>
    </p:spTree>
    <p:extLst>
      <p:ext uri="{BB962C8B-B14F-4D97-AF65-F5344CB8AC3E}">
        <p14:creationId xmlns:p14="http://schemas.microsoft.com/office/powerpoint/2010/main" val="300911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anim calcmode="lin" valueType="num">
                                      <p:cBhvr>
                                        <p:cTn id="7" dur="500" fill="hold"/>
                                        <p:tgtEl>
                                          <p:spTgt spid="539"/>
                                        </p:tgtEl>
                                        <p:attrNameLst>
                                          <p:attrName>ppt_w</p:attrName>
                                        </p:attrNameLst>
                                      </p:cBhvr>
                                      <p:tavLst>
                                        <p:tav tm="0">
                                          <p:val>
                                            <p:fltVal val="0"/>
                                          </p:val>
                                        </p:tav>
                                        <p:tav tm="100000">
                                          <p:val>
                                            <p:strVal val="#ppt_w"/>
                                          </p:val>
                                        </p:tav>
                                      </p:tavLst>
                                    </p:anim>
                                    <p:anim calcmode="lin" valueType="num">
                                      <p:cBhvr>
                                        <p:cTn id="8" dur="500" fill="hold"/>
                                        <p:tgtEl>
                                          <p:spTgt spid="539"/>
                                        </p:tgtEl>
                                        <p:attrNameLst>
                                          <p:attrName>ppt_h</p:attrName>
                                        </p:attrNameLst>
                                      </p:cBhvr>
                                      <p:tavLst>
                                        <p:tav tm="0">
                                          <p:val>
                                            <p:fltVal val="0"/>
                                          </p:val>
                                        </p:tav>
                                        <p:tav tm="100000">
                                          <p:val>
                                            <p:strVal val="#ppt_h"/>
                                          </p:val>
                                        </p:tav>
                                      </p:tavLst>
                                    </p:anim>
                                    <p:animEffect transition="in" filter="fade">
                                      <p:cBhvr>
                                        <p:cTn id="9" dur="500"/>
                                        <p:tgtEl>
                                          <p:spTgt spid="539"/>
                                        </p:tgtEl>
                                      </p:cBhvr>
                                    </p:animEffect>
                                  </p:childTnLst>
                                </p:cTn>
                              </p:par>
                              <p:par>
                                <p:cTn id="10" presetID="53" presetClass="entr" presetSubtype="16" fill="hold" nodeType="withEffect">
                                  <p:stCondLst>
                                    <p:cond delay="0"/>
                                  </p:stCondLst>
                                  <p:childTnLst>
                                    <p:set>
                                      <p:cBhvr>
                                        <p:cTn id="11" dur="1" fill="hold">
                                          <p:stCondLst>
                                            <p:cond delay="0"/>
                                          </p:stCondLst>
                                        </p:cTn>
                                        <p:tgtEl>
                                          <p:spTgt spid="540"/>
                                        </p:tgtEl>
                                        <p:attrNameLst>
                                          <p:attrName>style.visibility</p:attrName>
                                        </p:attrNameLst>
                                      </p:cBhvr>
                                      <p:to>
                                        <p:strVal val="visible"/>
                                      </p:to>
                                    </p:set>
                                    <p:anim calcmode="lin" valueType="num">
                                      <p:cBhvr>
                                        <p:cTn id="12" dur="500" fill="hold"/>
                                        <p:tgtEl>
                                          <p:spTgt spid="540"/>
                                        </p:tgtEl>
                                        <p:attrNameLst>
                                          <p:attrName>ppt_w</p:attrName>
                                        </p:attrNameLst>
                                      </p:cBhvr>
                                      <p:tavLst>
                                        <p:tav tm="0">
                                          <p:val>
                                            <p:fltVal val="0"/>
                                          </p:val>
                                        </p:tav>
                                        <p:tav tm="100000">
                                          <p:val>
                                            <p:strVal val="#ppt_w"/>
                                          </p:val>
                                        </p:tav>
                                      </p:tavLst>
                                    </p:anim>
                                    <p:anim calcmode="lin" valueType="num">
                                      <p:cBhvr>
                                        <p:cTn id="13" dur="500" fill="hold"/>
                                        <p:tgtEl>
                                          <p:spTgt spid="540"/>
                                        </p:tgtEl>
                                        <p:attrNameLst>
                                          <p:attrName>ppt_h</p:attrName>
                                        </p:attrNameLst>
                                      </p:cBhvr>
                                      <p:tavLst>
                                        <p:tav tm="0">
                                          <p:val>
                                            <p:fltVal val="0"/>
                                          </p:val>
                                        </p:tav>
                                        <p:tav tm="100000">
                                          <p:val>
                                            <p:strVal val="#ppt_h"/>
                                          </p:val>
                                        </p:tav>
                                      </p:tavLst>
                                    </p:anim>
                                    <p:animEffect transition="in" filter="fade">
                                      <p:cBhvr>
                                        <p:cTn id="14" dur="500"/>
                                        <p:tgtEl>
                                          <p:spTgt spid="54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41"/>
                                        </p:tgtEl>
                                        <p:attrNameLst>
                                          <p:attrName>style.visibility</p:attrName>
                                        </p:attrNameLst>
                                      </p:cBhvr>
                                      <p:to>
                                        <p:strVal val="visible"/>
                                      </p:to>
                                    </p:set>
                                    <p:anim calcmode="lin" valueType="num">
                                      <p:cBhvr>
                                        <p:cTn id="17" dur="500" fill="hold"/>
                                        <p:tgtEl>
                                          <p:spTgt spid="541"/>
                                        </p:tgtEl>
                                        <p:attrNameLst>
                                          <p:attrName>ppt_w</p:attrName>
                                        </p:attrNameLst>
                                      </p:cBhvr>
                                      <p:tavLst>
                                        <p:tav tm="0">
                                          <p:val>
                                            <p:fltVal val="0"/>
                                          </p:val>
                                        </p:tav>
                                        <p:tav tm="100000">
                                          <p:val>
                                            <p:strVal val="#ppt_w"/>
                                          </p:val>
                                        </p:tav>
                                      </p:tavLst>
                                    </p:anim>
                                    <p:anim calcmode="lin" valueType="num">
                                      <p:cBhvr>
                                        <p:cTn id="18" dur="500" fill="hold"/>
                                        <p:tgtEl>
                                          <p:spTgt spid="541"/>
                                        </p:tgtEl>
                                        <p:attrNameLst>
                                          <p:attrName>ppt_h</p:attrName>
                                        </p:attrNameLst>
                                      </p:cBhvr>
                                      <p:tavLst>
                                        <p:tav tm="0">
                                          <p:val>
                                            <p:fltVal val="0"/>
                                          </p:val>
                                        </p:tav>
                                        <p:tav tm="100000">
                                          <p:val>
                                            <p:strVal val="#ppt_h"/>
                                          </p:val>
                                        </p:tav>
                                      </p:tavLst>
                                    </p:anim>
                                    <p:animEffect transition="in" filter="fade">
                                      <p:cBhvr>
                                        <p:cTn id="19" dur="500"/>
                                        <p:tgtEl>
                                          <p:spTgt spid="54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43"/>
                                        </p:tgtEl>
                                        <p:attrNameLst>
                                          <p:attrName>style.visibility</p:attrName>
                                        </p:attrNameLst>
                                      </p:cBhvr>
                                      <p:to>
                                        <p:strVal val="visible"/>
                                      </p:to>
                                    </p:set>
                                    <p:anim calcmode="lin" valueType="num">
                                      <p:cBhvr>
                                        <p:cTn id="22" dur="500" fill="hold"/>
                                        <p:tgtEl>
                                          <p:spTgt spid="543"/>
                                        </p:tgtEl>
                                        <p:attrNameLst>
                                          <p:attrName>ppt_w</p:attrName>
                                        </p:attrNameLst>
                                      </p:cBhvr>
                                      <p:tavLst>
                                        <p:tav tm="0">
                                          <p:val>
                                            <p:fltVal val="0"/>
                                          </p:val>
                                        </p:tav>
                                        <p:tav tm="100000">
                                          <p:val>
                                            <p:strVal val="#ppt_w"/>
                                          </p:val>
                                        </p:tav>
                                      </p:tavLst>
                                    </p:anim>
                                    <p:anim calcmode="lin" valueType="num">
                                      <p:cBhvr>
                                        <p:cTn id="23" dur="500" fill="hold"/>
                                        <p:tgtEl>
                                          <p:spTgt spid="543"/>
                                        </p:tgtEl>
                                        <p:attrNameLst>
                                          <p:attrName>ppt_h</p:attrName>
                                        </p:attrNameLst>
                                      </p:cBhvr>
                                      <p:tavLst>
                                        <p:tav tm="0">
                                          <p:val>
                                            <p:fltVal val="0"/>
                                          </p:val>
                                        </p:tav>
                                        <p:tav tm="100000">
                                          <p:val>
                                            <p:strVal val="#ppt_h"/>
                                          </p:val>
                                        </p:tav>
                                      </p:tavLst>
                                    </p:anim>
                                    <p:animEffect transition="in" filter="fade">
                                      <p:cBhvr>
                                        <p:cTn id="24" dur="500"/>
                                        <p:tgtEl>
                                          <p:spTgt spid="543"/>
                                        </p:tgtEl>
                                      </p:cBhvr>
                                    </p:animEffect>
                                  </p:childTnLst>
                                </p:cTn>
                              </p:par>
                              <p:par>
                                <p:cTn id="25" presetID="53" presetClass="entr" presetSubtype="16" fill="hold" nodeType="withEffect">
                                  <p:stCondLst>
                                    <p:cond delay="0"/>
                                  </p:stCondLst>
                                  <p:childTnLst>
                                    <p:set>
                                      <p:cBhvr>
                                        <p:cTn id="26" dur="1" fill="hold">
                                          <p:stCondLst>
                                            <p:cond delay="0"/>
                                          </p:stCondLst>
                                        </p:cTn>
                                        <p:tgtEl>
                                          <p:spTgt spid="544"/>
                                        </p:tgtEl>
                                        <p:attrNameLst>
                                          <p:attrName>style.visibility</p:attrName>
                                        </p:attrNameLst>
                                      </p:cBhvr>
                                      <p:to>
                                        <p:strVal val="visible"/>
                                      </p:to>
                                    </p:set>
                                    <p:anim calcmode="lin" valueType="num">
                                      <p:cBhvr>
                                        <p:cTn id="27" dur="500" fill="hold"/>
                                        <p:tgtEl>
                                          <p:spTgt spid="544"/>
                                        </p:tgtEl>
                                        <p:attrNameLst>
                                          <p:attrName>ppt_w</p:attrName>
                                        </p:attrNameLst>
                                      </p:cBhvr>
                                      <p:tavLst>
                                        <p:tav tm="0">
                                          <p:val>
                                            <p:fltVal val="0"/>
                                          </p:val>
                                        </p:tav>
                                        <p:tav tm="100000">
                                          <p:val>
                                            <p:strVal val="#ppt_w"/>
                                          </p:val>
                                        </p:tav>
                                      </p:tavLst>
                                    </p:anim>
                                    <p:anim calcmode="lin" valueType="num">
                                      <p:cBhvr>
                                        <p:cTn id="28" dur="500" fill="hold"/>
                                        <p:tgtEl>
                                          <p:spTgt spid="544"/>
                                        </p:tgtEl>
                                        <p:attrNameLst>
                                          <p:attrName>ppt_h</p:attrName>
                                        </p:attrNameLst>
                                      </p:cBhvr>
                                      <p:tavLst>
                                        <p:tav tm="0">
                                          <p:val>
                                            <p:fltVal val="0"/>
                                          </p:val>
                                        </p:tav>
                                        <p:tav tm="100000">
                                          <p:val>
                                            <p:strVal val="#ppt_h"/>
                                          </p:val>
                                        </p:tav>
                                      </p:tavLst>
                                    </p:anim>
                                    <p:animEffect transition="in" filter="fade">
                                      <p:cBhvr>
                                        <p:cTn id="29" dur="500"/>
                                        <p:tgtEl>
                                          <p:spTgt spid="54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48"/>
                                        </p:tgtEl>
                                        <p:attrNameLst>
                                          <p:attrName>style.visibility</p:attrName>
                                        </p:attrNameLst>
                                      </p:cBhvr>
                                      <p:to>
                                        <p:strVal val="visible"/>
                                      </p:to>
                                    </p:set>
                                    <p:anim calcmode="lin" valueType="num">
                                      <p:cBhvr>
                                        <p:cTn id="32" dur="500" fill="hold"/>
                                        <p:tgtEl>
                                          <p:spTgt spid="548"/>
                                        </p:tgtEl>
                                        <p:attrNameLst>
                                          <p:attrName>ppt_w</p:attrName>
                                        </p:attrNameLst>
                                      </p:cBhvr>
                                      <p:tavLst>
                                        <p:tav tm="0">
                                          <p:val>
                                            <p:fltVal val="0"/>
                                          </p:val>
                                        </p:tav>
                                        <p:tav tm="100000">
                                          <p:val>
                                            <p:strVal val="#ppt_w"/>
                                          </p:val>
                                        </p:tav>
                                      </p:tavLst>
                                    </p:anim>
                                    <p:anim calcmode="lin" valueType="num">
                                      <p:cBhvr>
                                        <p:cTn id="33" dur="500" fill="hold"/>
                                        <p:tgtEl>
                                          <p:spTgt spid="548"/>
                                        </p:tgtEl>
                                        <p:attrNameLst>
                                          <p:attrName>ppt_h</p:attrName>
                                        </p:attrNameLst>
                                      </p:cBhvr>
                                      <p:tavLst>
                                        <p:tav tm="0">
                                          <p:val>
                                            <p:fltVal val="0"/>
                                          </p:val>
                                        </p:tav>
                                        <p:tav tm="100000">
                                          <p:val>
                                            <p:strVal val="#ppt_h"/>
                                          </p:val>
                                        </p:tav>
                                      </p:tavLst>
                                    </p:anim>
                                    <p:animEffect transition="in" filter="fade">
                                      <p:cBhvr>
                                        <p:cTn id="34" dur="500"/>
                                        <p:tgtEl>
                                          <p:spTgt spid="54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49"/>
                                        </p:tgtEl>
                                        <p:attrNameLst>
                                          <p:attrName>style.visibility</p:attrName>
                                        </p:attrNameLst>
                                      </p:cBhvr>
                                      <p:to>
                                        <p:strVal val="visible"/>
                                      </p:to>
                                    </p:set>
                                    <p:anim calcmode="lin" valueType="num">
                                      <p:cBhvr>
                                        <p:cTn id="37" dur="500" fill="hold"/>
                                        <p:tgtEl>
                                          <p:spTgt spid="549"/>
                                        </p:tgtEl>
                                        <p:attrNameLst>
                                          <p:attrName>ppt_w</p:attrName>
                                        </p:attrNameLst>
                                      </p:cBhvr>
                                      <p:tavLst>
                                        <p:tav tm="0">
                                          <p:val>
                                            <p:fltVal val="0"/>
                                          </p:val>
                                        </p:tav>
                                        <p:tav tm="100000">
                                          <p:val>
                                            <p:strVal val="#ppt_w"/>
                                          </p:val>
                                        </p:tav>
                                      </p:tavLst>
                                    </p:anim>
                                    <p:anim calcmode="lin" valueType="num">
                                      <p:cBhvr>
                                        <p:cTn id="38" dur="500" fill="hold"/>
                                        <p:tgtEl>
                                          <p:spTgt spid="549"/>
                                        </p:tgtEl>
                                        <p:attrNameLst>
                                          <p:attrName>ppt_h</p:attrName>
                                        </p:attrNameLst>
                                      </p:cBhvr>
                                      <p:tavLst>
                                        <p:tav tm="0">
                                          <p:val>
                                            <p:fltVal val="0"/>
                                          </p:val>
                                        </p:tav>
                                        <p:tav tm="100000">
                                          <p:val>
                                            <p:strVal val="#ppt_h"/>
                                          </p:val>
                                        </p:tav>
                                      </p:tavLst>
                                    </p:anim>
                                    <p:animEffect transition="in" filter="fade">
                                      <p:cBhvr>
                                        <p:cTn id="39" dur="500"/>
                                        <p:tgtEl>
                                          <p:spTgt spid="54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50"/>
                                        </p:tgtEl>
                                        <p:attrNameLst>
                                          <p:attrName>style.visibility</p:attrName>
                                        </p:attrNameLst>
                                      </p:cBhvr>
                                      <p:to>
                                        <p:strVal val="visible"/>
                                      </p:to>
                                    </p:set>
                                    <p:anim calcmode="lin" valueType="num">
                                      <p:cBhvr>
                                        <p:cTn id="42" dur="500" fill="hold"/>
                                        <p:tgtEl>
                                          <p:spTgt spid="550"/>
                                        </p:tgtEl>
                                        <p:attrNameLst>
                                          <p:attrName>ppt_w</p:attrName>
                                        </p:attrNameLst>
                                      </p:cBhvr>
                                      <p:tavLst>
                                        <p:tav tm="0">
                                          <p:val>
                                            <p:fltVal val="0"/>
                                          </p:val>
                                        </p:tav>
                                        <p:tav tm="100000">
                                          <p:val>
                                            <p:strVal val="#ppt_w"/>
                                          </p:val>
                                        </p:tav>
                                      </p:tavLst>
                                    </p:anim>
                                    <p:anim calcmode="lin" valueType="num">
                                      <p:cBhvr>
                                        <p:cTn id="43" dur="500" fill="hold"/>
                                        <p:tgtEl>
                                          <p:spTgt spid="550"/>
                                        </p:tgtEl>
                                        <p:attrNameLst>
                                          <p:attrName>ppt_h</p:attrName>
                                        </p:attrNameLst>
                                      </p:cBhvr>
                                      <p:tavLst>
                                        <p:tav tm="0">
                                          <p:val>
                                            <p:fltVal val="0"/>
                                          </p:val>
                                        </p:tav>
                                        <p:tav tm="100000">
                                          <p:val>
                                            <p:strVal val="#ppt_h"/>
                                          </p:val>
                                        </p:tav>
                                      </p:tavLst>
                                    </p:anim>
                                    <p:animEffect transition="in" filter="fade">
                                      <p:cBhvr>
                                        <p:cTn id="44" dur="500"/>
                                        <p:tgtEl>
                                          <p:spTgt spid="550"/>
                                        </p:tgtEl>
                                      </p:cBhvr>
                                    </p:animEffect>
                                  </p:childTnLst>
                                </p:cTn>
                              </p:par>
                              <p:par>
                                <p:cTn id="45" presetID="53" presetClass="entr" presetSubtype="16" fill="hold" nodeType="withEffect">
                                  <p:stCondLst>
                                    <p:cond delay="0"/>
                                  </p:stCondLst>
                                  <p:childTnLst>
                                    <p:set>
                                      <p:cBhvr>
                                        <p:cTn id="46" dur="1" fill="hold">
                                          <p:stCondLst>
                                            <p:cond delay="0"/>
                                          </p:stCondLst>
                                        </p:cTn>
                                        <p:tgtEl>
                                          <p:spTgt spid="551"/>
                                        </p:tgtEl>
                                        <p:attrNameLst>
                                          <p:attrName>style.visibility</p:attrName>
                                        </p:attrNameLst>
                                      </p:cBhvr>
                                      <p:to>
                                        <p:strVal val="visible"/>
                                      </p:to>
                                    </p:set>
                                    <p:anim calcmode="lin" valueType="num">
                                      <p:cBhvr>
                                        <p:cTn id="47" dur="500" fill="hold"/>
                                        <p:tgtEl>
                                          <p:spTgt spid="551"/>
                                        </p:tgtEl>
                                        <p:attrNameLst>
                                          <p:attrName>ppt_w</p:attrName>
                                        </p:attrNameLst>
                                      </p:cBhvr>
                                      <p:tavLst>
                                        <p:tav tm="0">
                                          <p:val>
                                            <p:fltVal val="0"/>
                                          </p:val>
                                        </p:tav>
                                        <p:tav tm="100000">
                                          <p:val>
                                            <p:strVal val="#ppt_w"/>
                                          </p:val>
                                        </p:tav>
                                      </p:tavLst>
                                    </p:anim>
                                    <p:anim calcmode="lin" valueType="num">
                                      <p:cBhvr>
                                        <p:cTn id="48" dur="500" fill="hold"/>
                                        <p:tgtEl>
                                          <p:spTgt spid="551"/>
                                        </p:tgtEl>
                                        <p:attrNameLst>
                                          <p:attrName>ppt_h</p:attrName>
                                        </p:attrNameLst>
                                      </p:cBhvr>
                                      <p:tavLst>
                                        <p:tav tm="0">
                                          <p:val>
                                            <p:fltVal val="0"/>
                                          </p:val>
                                        </p:tav>
                                        <p:tav tm="100000">
                                          <p:val>
                                            <p:strVal val="#ppt_h"/>
                                          </p:val>
                                        </p:tav>
                                      </p:tavLst>
                                    </p:anim>
                                    <p:animEffect transition="in" filter="fade">
                                      <p:cBhvr>
                                        <p:cTn id="49" dur="500"/>
                                        <p:tgtEl>
                                          <p:spTgt spid="551"/>
                                        </p:tgtEl>
                                      </p:cBhvr>
                                    </p:animEffect>
                                  </p:childTnLst>
                                </p:cTn>
                              </p:par>
                              <p:par>
                                <p:cTn id="50" presetID="53" presetClass="entr" presetSubtype="16" fill="hold" nodeType="withEffect">
                                  <p:stCondLst>
                                    <p:cond delay="0"/>
                                  </p:stCondLst>
                                  <p:childTnLst>
                                    <p:set>
                                      <p:cBhvr>
                                        <p:cTn id="51" dur="1" fill="hold">
                                          <p:stCondLst>
                                            <p:cond delay="0"/>
                                          </p:stCondLst>
                                        </p:cTn>
                                        <p:tgtEl>
                                          <p:spTgt spid="552"/>
                                        </p:tgtEl>
                                        <p:attrNameLst>
                                          <p:attrName>style.visibility</p:attrName>
                                        </p:attrNameLst>
                                      </p:cBhvr>
                                      <p:to>
                                        <p:strVal val="visible"/>
                                      </p:to>
                                    </p:set>
                                    <p:anim calcmode="lin" valueType="num">
                                      <p:cBhvr>
                                        <p:cTn id="52" dur="500" fill="hold"/>
                                        <p:tgtEl>
                                          <p:spTgt spid="552"/>
                                        </p:tgtEl>
                                        <p:attrNameLst>
                                          <p:attrName>ppt_w</p:attrName>
                                        </p:attrNameLst>
                                      </p:cBhvr>
                                      <p:tavLst>
                                        <p:tav tm="0">
                                          <p:val>
                                            <p:fltVal val="0"/>
                                          </p:val>
                                        </p:tav>
                                        <p:tav tm="100000">
                                          <p:val>
                                            <p:strVal val="#ppt_w"/>
                                          </p:val>
                                        </p:tav>
                                      </p:tavLst>
                                    </p:anim>
                                    <p:anim calcmode="lin" valueType="num">
                                      <p:cBhvr>
                                        <p:cTn id="53" dur="500" fill="hold"/>
                                        <p:tgtEl>
                                          <p:spTgt spid="552"/>
                                        </p:tgtEl>
                                        <p:attrNameLst>
                                          <p:attrName>ppt_h</p:attrName>
                                        </p:attrNameLst>
                                      </p:cBhvr>
                                      <p:tavLst>
                                        <p:tav tm="0">
                                          <p:val>
                                            <p:fltVal val="0"/>
                                          </p:val>
                                        </p:tav>
                                        <p:tav tm="100000">
                                          <p:val>
                                            <p:strVal val="#ppt_h"/>
                                          </p:val>
                                        </p:tav>
                                      </p:tavLst>
                                    </p:anim>
                                    <p:animEffect transition="in" filter="fade">
                                      <p:cBhvr>
                                        <p:cTn id="54" dur="500"/>
                                        <p:tgtEl>
                                          <p:spTgt spid="552"/>
                                        </p:tgtEl>
                                      </p:cBhvr>
                                    </p:animEffect>
                                  </p:childTnLst>
                                </p:cTn>
                              </p:par>
                              <p:par>
                                <p:cTn id="55" presetID="53" presetClass="entr" presetSubtype="16" fill="hold" nodeType="withEffect">
                                  <p:stCondLst>
                                    <p:cond delay="0"/>
                                  </p:stCondLst>
                                  <p:childTnLst>
                                    <p:set>
                                      <p:cBhvr>
                                        <p:cTn id="56" dur="1" fill="hold">
                                          <p:stCondLst>
                                            <p:cond delay="0"/>
                                          </p:stCondLst>
                                        </p:cTn>
                                        <p:tgtEl>
                                          <p:spTgt spid="553"/>
                                        </p:tgtEl>
                                        <p:attrNameLst>
                                          <p:attrName>style.visibility</p:attrName>
                                        </p:attrNameLst>
                                      </p:cBhvr>
                                      <p:to>
                                        <p:strVal val="visible"/>
                                      </p:to>
                                    </p:set>
                                    <p:anim calcmode="lin" valueType="num">
                                      <p:cBhvr>
                                        <p:cTn id="57" dur="500" fill="hold"/>
                                        <p:tgtEl>
                                          <p:spTgt spid="553"/>
                                        </p:tgtEl>
                                        <p:attrNameLst>
                                          <p:attrName>ppt_w</p:attrName>
                                        </p:attrNameLst>
                                      </p:cBhvr>
                                      <p:tavLst>
                                        <p:tav tm="0">
                                          <p:val>
                                            <p:fltVal val="0"/>
                                          </p:val>
                                        </p:tav>
                                        <p:tav tm="100000">
                                          <p:val>
                                            <p:strVal val="#ppt_w"/>
                                          </p:val>
                                        </p:tav>
                                      </p:tavLst>
                                    </p:anim>
                                    <p:anim calcmode="lin" valueType="num">
                                      <p:cBhvr>
                                        <p:cTn id="58" dur="500" fill="hold"/>
                                        <p:tgtEl>
                                          <p:spTgt spid="553"/>
                                        </p:tgtEl>
                                        <p:attrNameLst>
                                          <p:attrName>ppt_h</p:attrName>
                                        </p:attrNameLst>
                                      </p:cBhvr>
                                      <p:tavLst>
                                        <p:tav tm="0">
                                          <p:val>
                                            <p:fltVal val="0"/>
                                          </p:val>
                                        </p:tav>
                                        <p:tav tm="100000">
                                          <p:val>
                                            <p:strVal val="#ppt_h"/>
                                          </p:val>
                                        </p:tav>
                                      </p:tavLst>
                                    </p:anim>
                                    <p:animEffect transition="in" filter="fade">
                                      <p:cBhvr>
                                        <p:cTn id="59" dur="500"/>
                                        <p:tgtEl>
                                          <p:spTgt spid="553"/>
                                        </p:tgtEl>
                                      </p:cBhvr>
                                    </p:animEffect>
                                  </p:childTnLst>
                                </p:cTn>
                              </p:par>
                              <p:par>
                                <p:cTn id="60" presetID="53" presetClass="entr" presetSubtype="16" fill="hold" nodeType="withEffect">
                                  <p:stCondLst>
                                    <p:cond delay="0"/>
                                  </p:stCondLst>
                                  <p:childTnLst>
                                    <p:set>
                                      <p:cBhvr>
                                        <p:cTn id="61" dur="1" fill="hold">
                                          <p:stCondLst>
                                            <p:cond delay="0"/>
                                          </p:stCondLst>
                                        </p:cTn>
                                        <p:tgtEl>
                                          <p:spTgt spid="554"/>
                                        </p:tgtEl>
                                        <p:attrNameLst>
                                          <p:attrName>style.visibility</p:attrName>
                                        </p:attrNameLst>
                                      </p:cBhvr>
                                      <p:to>
                                        <p:strVal val="visible"/>
                                      </p:to>
                                    </p:set>
                                    <p:anim calcmode="lin" valueType="num">
                                      <p:cBhvr>
                                        <p:cTn id="62" dur="500" fill="hold"/>
                                        <p:tgtEl>
                                          <p:spTgt spid="554"/>
                                        </p:tgtEl>
                                        <p:attrNameLst>
                                          <p:attrName>ppt_w</p:attrName>
                                        </p:attrNameLst>
                                      </p:cBhvr>
                                      <p:tavLst>
                                        <p:tav tm="0">
                                          <p:val>
                                            <p:fltVal val="0"/>
                                          </p:val>
                                        </p:tav>
                                        <p:tav tm="100000">
                                          <p:val>
                                            <p:strVal val="#ppt_w"/>
                                          </p:val>
                                        </p:tav>
                                      </p:tavLst>
                                    </p:anim>
                                    <p:anim calcmode="lin" valueType="num">
                                      <p:cBhvr>
                                        <p:cTn id="63" dur="500" fill="hold"/>
                                        <p:tgtEl>
                                          <p:spTgt spid="554"/>
                                        </p:tgtEl>
                                        <p:attrNameLst>
                                          <p:attrName>ppt_h</p:attrName>
                                        </p:attrNameLst>
                                      </p:cBhvr>
                                      <p:tavLst>
                                        <p:tav tm="0">
                                          <p:val>
                                            <p:fltVal val="0"/>
                                          </p:val>
                                        </p:tav>
                                        <p:tav tm="100000">
                                          <p:val>
                                            <p:strVal val="#ppt_h"/>
                                          </p:val>
                                        </p:tav>
                                      </p:tavLst>
                                    </p:anim>
                                    <p:animEffect transition="in" filter="fade">
                                      <p:cBhvr>
                                        <p:cTn id="64" dur="500"/>
                                        <p:tgtEl>
                                          <p:spTgt spid="554"/>
                                        </p:tgtEl>
                                      </p:cBhvr>
                                    </p:animEffect>
                                  </p:childTnLst>
                                </p:cTn>
                              </p:par>
                              <p:par>
                                <p:cTn id="65" presetID="53" presetClass="entr" presetSubtype="16" fill="hold" nodeType="withEffect">
                                  <p:stCondLst>
                                    <p:cond delay="0"/>
                                  </p:stCondLst>
                                  <p:childTnLst>
                                    <p:set>
                                      <p:cBhvr>
                                        <p:cTn id="66" dur="1" fill="hold">
                                          <p:stCondLst>
                                            <p:cond delay="0"/>
                                          </p:stCondLst>
                                        </p:cTn>
                                        <p:tgtEl>
                                          <p:spTgt spid="555"/>
                                        </p:tgtEl>
                                        <p:attrNameLst>
                                          <p:attrName>style.visibility</p:attrName>
                                        </p:attrNameLst>
                                      </p:cBhvr>
                                      <p:to>
                                        <p:strVal val="visible"/>
                                      </p:to>
                                    </p:set>
                                    <p:anim calcmode="lin" valueType="num">
                                      <p:cBhvr>
                                        <p:cTn id="67" dur="500" fill="hold"/>
                                        <p:tgtEl>
                                          <p:spTgt spid="555"/>
                                        </p:tgtEl>
                                        <p:attrNameLst>
                                          <p:attrName>ppt_w</p:attrName>
                                        </p:attrNameLst>
                                      </p:cBhvr>
                                      <p:tavLst>
                                        <p:tav tm="0">
                                          <p:val>
                                            <p:fltVal val="0"/>
                                          </p:val>
                                        </p:tav>
                                        <p:tav tm="100000">
                                          <p:val>
                                            <p:strVal val="#ppt_w"/>
                                          </p:val>
                                        </p:tav>
                                      </p:tavLst>
                                    </p:anim>
                                    <p:anim calcmode="lin" valueType="num">
                                      <p:cBhvr>
                                        <p:cTn id="68" dur="500" fill="hold"/>
                                        <p:tgtEl>
                                          <p:spTgt spid="555"/>
                                        </p:tgtEl>
                                        <p:attrNameLst>
                                          <p:attrName>ppt_h</p:attrName>
                                        </p:attrNameLst>
                                      </p:cBhvr>
                                      <p:tavLst>
                                        <p:tav tm="0">
                                          <p:val>
                                            <p:fltVal val="0"/>
                                          </p:val>
                                        </p:tav>
                                        <p:tav tm="100000">
                                          <p:val>
                                            <p:strVal val="#ppt_h"/>
                                          </p:val>
                                        </p:tav>
                                      </p:tavLst>
                                    </p:anim>
                                    <p:animEffect transition="in" filter="fade">
                                      <p:cBhvr>
                                        <p:cTn id="69" dur="500"/>
                                        <p:tgtEl>
                                          <p:spTgt spid="555"/>
                                        </p:tgtEl>
                                      </p:cBhvr>
                                    </p:animEffect>
                                  </p:childTnLst>
                                </p:cTn>
                              </p:par>
                              <p:par>
                                <p:cTn id="70" presetID="53" presetClass="entr" presetSubtype="16" fill="hold" nodeType="withEffect">
                                  <p:stCondLst>
                                    <p:cond delay="0"/>
                                  </p:stCondLst>
                                  <p:childTnLst>
                                    <p:set>
                                      <p:cBhvr>
                                        <p:cTn id="71" dur="1" fill="hold">
                                          <p:stCondLst>
                                            <p:cond delay="0"/>
                                          </p:stCondLst>
                                        </p:cTn>
                                        <p:tgtEl>
                                          <p:spTgt spid="556"/>
                                        </p:tgtEl>
                                        <p:attrNameLst>
                                          <p:attrName>style.visibility</p:attrName>
                                        </p:attrNameLst>
                                      </p:cBhvr>
                                      <p:to>
                                        <p:strVal val="visible"/>
                                      </p:to>
                                    </p:set>
                                    <p:anim calcmode="lin" valueType="num">
                                      <p:cBhvr>
                                        <p:cTn id="72" dur="500" fill="hold"/>
                                        <p:tgtEl>
                                          <p:spTgt spid="556"/>
                                        </p:tgtEl>
                                        <p:attrNameLst>
                                          <p:attrName>ppt_w</p:attrName>
                                        </p:attrNameLst>
                                      </p:cBhvr>
                                      <p:tavLst>
                                        <p:tav tm="0">
                                          <p:val>
                                            <p:fltVal val="0"/>
                                          </p:val>
                                        </p:tav>
                                        <p:tav tm="100000">
                                          <p:val>
                                            <p:strVal val="#ppt_w"/>
                                          </p:val>
                                        </p:tav>
                                      </p:tavLst>
                                    </p:anim>
                                    <p:anim calcmode="lin" valueType="num">
                                      <p:cBhvr>
                                        <p:cTn id="73" dur="500" fill="hold"/>
                                        <p:tgtEl>
                                          <p:spTgt spid="556"/>
                                        </p:tgtEl>
                                        <p:attrNameLst>
                                          <p:attrName>ppt_h</p:attrName>
                                        </p:attrNameLst>
                                      </p:cBhvr>
                                      <p:tavLst>
                                        <p:tav tm="0">
                                          <p:val>
                                            <p:fltVal val="0"/>
                                          </p:val>
                                        </p:tav>
                                        <p:tav tm="100000">
                                          <p:val>
                                            <p:strVal val="#ppt_h"/>
                                          </p:val>
                                        </p:tav>
                                      </p:tavLst>
                                    </p:anim>
                                    <p:animEffect transition="in" filter="fade">
                                      <p:cBhvr>
                                        <p:cTn id="74" dur="500"/>
                                        <p:tgtEl>
                                          <p:spTgt spid="556"/>
                                        </p:tgtEl>
                                      </p:cBhvr>
                                    </p:animEffect>
                                  </p:childTnLst>
                                </p:cTn>
                              </p:par>
                              <p:par>
                                <p:cTn id="75" presetID="53" presetClass="entr" presetSubtype="16" fill="hold" nodeType="withEffect">
                                  <p:stCondLst>
                                    <p:cond delay="0"/>
                                  </p:stCondLst>
                                  <p:childTnLst>
                                    <p:set>
                                      <p:cBhvr>
                                        <p:cTn id="76" dur="1" fill="hold">
                                          <p:stCondLst>
                                            <p:cond delay="0"/>
                                          </p:stCondLst>
                                        </p:cTn>
                                        <p:tgtEl>
                                          <p:spTgt spid="557"/>
                                        </p:tgtEl>
                                        <p:attrNameLst>
                                          <p:attrName>style.visibility</p:attrName>
                                        </p:attrNameLst>
                                      </p:cBhvr>
                                      <p:to>
                                        <p:strVal val="visible"/>
                                      </p:to>
                                    </p:set>
                                    <p:anim calcmode="lin" valueType="num">
                                      <p:cBhvr>
                                        <p:cTn id="77" dur="500" fill="hold"/>
                                        <p:tgtEl>
                                          <p:spTgt spid="557"/>
                                        </p:tgtEl>
                                        <p:attrNameLst>
                                          <p:attrName>ppt_w</p:attrName>
                                        </p:attrNameLst>
                                      </p:cBhvr>
                                      <p:tavLst>
                                        <p:tav tm="0">
                                          <p:val>
                                            <p:fltVal val="0"/>
                                          </p:val>
                                        </p:tav>
                                        <p:tav tm="100000">
                                          <p:val>
                                            <p:strVal val="#ppt_w"/>
                                          </p:val>
                                        </p:tav>
                                      </p:tavLst>
                                    </p:anim>
                                    <p:anim calcmode="lin" valueType="num">
                                      <p:cBhvr>
                                        <p:cTn id="78" dur="500" fill="hold"/>
                                        <p:tgtEl>
                                          <p:spTgt spid="557"/>
                                        </p:tgtEl>
                                        <p:attrNameLst>
                                          <p:attrName>ppt_h</p:attrName>
                                        </p:attrNameLst>
                                      </p:cBhvr>
                                      <p:tavLst>
                                        <p:tav tm="0">
                                          <p:val>
                                            <p:fltVal val="0"/>
                                          </p:val>
                                        </p:tav>
                                        <p:tav tm="100000">
                                          <p:val>
                                            <p:strVal val="#ppt_h"/>
                                          </p:val>
                                        </p:tav>
                                      </p:tavLst>
                                    </p:anim>
                                    <p:animEffect transition="in" filter="fade">
                                      <p:cBhvr>
                                        <p:cTn id="79" dur="500"/>
                                        <p:tgtEl>
                                          <p:spTgt spid="557"/>
                                        </p:tgtEl>
                                      </p:cBhvr>
                                    </p:animEffect>
                                  </p:childTnLst>
                                </p:cTn>
                              </p:par>
                              <p:par>
                                <p:cTn id="80" presetID="53" presetClass="entr" presetSubtype="16" fill="hold" nodeType="withEffect">
                                  <p:stCondLst>
                                    <p:cond delay="0"/>
                                  </p:stCondLst>
                                  <p:childTnLst>
                                    <p:set>
                                      <p:cBhvr>
                                        <p:cTn id="81" dur="1" fill="hold">
                                          <p:stCondLst>
                                            <p:cond delay="0"/>
                                          </p:stCondLst>
                                        </p:cTn>
                                        <p:tgtEl>
                                          <p:spTgt spid="558"/>
                                        </p:tgtEl>
                                        <p:attrNameLst>
                                          <p:attrName>style.visibility</p:attrName>
                                        </p:attrNameLst>
                                      </p:cBhvr>
                                      <p:to>
                                        <p:strVal val="visible"/>
                                      </p:to>
                                    </p:set>
                                    <p:anim calcmode="lin" valueType="num">
                                      <p:cBhvr>
                                        <p:cTn id="82" dur="500" fill="hold"/>
                                        <p:tgtEl>
                                          <p:spTgt spid="558"/>
                                        </p:tgtEl>
                                        <p:attrNameLst>
                                          <p:attrName>ppt_w</p:attrName>
                                        </p:attrNameLst>
                                      </p:cBhvr>
                                      <p:tavLst>
                                        <p:tav tm="0">
                                          <p:val>
                                            <p:fltVal val="0"/>
                                          </p:val>
                                        </p:tav>
                                        <p:tav tm="100000">
                                          <p:val>
                                            <p:strVal val="#ppt_w"/>
                                          </p:val>
                                        </p:tav>
                                      </p:tavLst>
                                    </p:anim>
                                    <p:anim calcmode="lin" valueType="num">
                                      <p:cBhvr>
                                        <p:cTn id="83" dur="500" fill="hold"/>
                                        <p:tgtEl>
                                          <p:spTgt spid="558"/>
                                        </p:tgtEl>
                                        <p:attrNameLst>
                                          <p:attrName>ppt_h</p:attrName>
                                        </p:attrNameLst>
                                      </p:cBhvr>
                                      <p:tavLst>
                                        <p:tav tm="0">
                                          <p:val>
                                            <p:fltVal val="0"/>
                                          </p:val>
                                        </p:tav>
                                        <p:tav tm="100000">
                                          <p:val>
                                            <p:strVal val="#ppt_h"/>
                                          </p:val>
                                        </p:tav>
                                      </p:tavLst>
                                    </p:anim>
                                    <p:animEffect transition="in" filter="fade">
                                      <p:cBhvr>
                                        <p:cTn id="84" dur="500"/>
                                        <p:tgtEl>
                                          <p:spTgt spid="558"/>
                                        </p:tgtEl>
                                      </p:cBhvr>
                                    </p:animEffect>
                                  </p:childTnLst>
                                </p:cTn>
                              </p:par>
                              <p:par>
                                <p:cTn id="85" presetID="53" presetClass="entr" presetSubtype="16" fill="hold" nodeType="withEffect">
                                  <p:stCondLst>
                                    <p:cond delay="0"/>
                                  </p:stCondLst>
                                  <p:childTnLst>
                                    <p:set>
                                      <p:cBhvr>
                                        <p:cTn id="86" dur="1" fill="hold">
                                          <p:stCondLst>
                                            <p:cond delay="0"/>
                                          </p:stCondLst>
                                        </p:cTn>
                                        <p:tgtEl>
                                          <p:spTgt spid="559"/>
                                        </p:tgtEl>
                                        <p:attrNameLst>
                                          <p:attrName>style.visibility</p:attrName>
                                        </p:attrNameLst>
                                      </p:cBhvr>
                                      <p:to>
                                        <p:strVal val="visible"/>
                                      </p:to>
                                    </p:set>
                                    <p:anim calcmode="lin" valueType="num">
                                      <p:cBhvr>
                                        <p:cTn id="87" dur="500" fill="hold"/>
                                        <p:tgtEl>
                                          <p:spTgt spid="559"/>
                                        </p:tgtEl>
                                        <p:attrNameLst>
                                          <p:attrName>ppt_w</p:attrName>
                                        </p:attrNameLst>
                                      </p:cBhvr>
                                      <p:tavLst>
                                        <p:tav tm="0">
                                          <p:val>
                                            <p:fltVal val="0"/>
                                          </p:val>
                                        </p:tav>
                                        <p:tav tm="100000">
                                          <p:val>
                                            <p:strVal val="#ppt_w"/>
                                          </p:val>
                                        </p:tav>
                                      </p:tavLst>
                                    </p:anim>
                                    <p:anim calcmode="lin" valueType="num">
                                      <p:cBhvr>
                                        <p:cTn id="88" dur="500" fill="hold"/>
                                        <p:tgtEl>
                                          <p:spTgt spid="559"/>
                                        </p:tgtEl>
                                        <p:attrNameLst>
                                          <p:attrName>ppt_h</p:attrName>
                                        </p:attrNameLst>
                                      </p:cBhvr>
                                      <p:tavLst>
                                        <p:tav tm="0">
                                          <p:val>
                                            <p:fltVal val="0"/>
                                          </p:val>
                                        </p:tav>
                                        <p:tav tm="100000">
                                          <p:val>
                                            <p:strVal val="#ppt_h"/>
                                          </p:val>
                                        </p:tav>
                                      </p:tavLst>
                                    </p:anim>
                                    <p:animEffect transition="in" filter="fade">
                                      <p:cBhvr>
                                        <p:cTn id="89" dur="500"/>
                                        <p:tgtEl>
                                          <p:spTgt spid="559"/>
                                        </p:tgtEl>
                                      </p:cBhvr>
                                    </p:animEffect>
                                  </p:childTnLst>
                                </p:cTn>
                              </p:par>
                              <p:par>
                                <p:cTn id="90" presetID="53" presetClass="entr" presetSubtype="16" fill="hold" nodeType="withEffect">
                                  <p:stCondLst>
                                    <p:cond delay="0"/>
                                  </p:stCondLst>
                                  <p:childTnLst>
                                    <p:set>
                                      <p:cBhvr>
                                        <p:cTn id="91" dur="1" fill="hold">
                                          <p:stCondLst>
                                            <p:cond delay="0"/>
                                          </p:stCondLst>
                                        </p:cTn>
                                        <p:tgtEl>
                                          <p:spTgt spid="560"/>
                                        </p:tgtEl>
                                        <p:attrNameLst>
                                          <p:attrName>style.visibility</p:attrName>
                                        </p:attrNameLst>
                                      </p:cBhvr>
                                      <p:to>
                                        <p:strVal val="visible"/>
                                      </p:to>
                                    </p:set>
                                    <p:anim calcmode="lin" valueType="num">
                                      <p:cBhvr>
                                        <p:cTn id="92" dur="500" fill="hold"/>
                                        <p:tgtEl>
                                          <p:spTgt spid="560"/>
                                        </p:tgtEl>
                                        <p:attrNameLst>
                                          <p:attrName>ppt_w</p:attrName>
                                        </p:attrNameLst>
                                      </p:cBhvr>
                                      <p:tavLst>
                                        <p:tav tm="0">
                                          <p:val>
                                            <p:fltVal val="0"/>
                                          </p:val>
                                        </p:tav>
                                        <p:tav tm="100000">
                                          <p:val>
                                            <p:strVal val="#ppt_w"/>
                                          </p:val>
                                        </p:tav>
                                      </p:tavLst>
                                    </p:anim>
                                    <p:anim calcmode="lin" valueType="num">
                                      <p:cBhvr>
                                        <p:cTn id="93" dur="500" fill="hold"/>
                                        <p:tgtEl>
                                          <p:spTgt spid="560"/>
                                        </p:tgtEl>
                                        <p:attrNameLst>
                                          <p:attrName>ppt_h</p:attrName>
                                        </p:attrNameLst>
                                      </p:cBhvr>
                                      <p:tavLst>
                                        <p:tav tm="0">
                                          <p:val>
                                            <p:fltVal val="0"/>
                                          </p:val>
                                        </p:tav>
                                        <p:tav tm="100000">
                                          <p:val>
                                            <p:strVal val="#ppt_h"/>
                                          </p:val>
                                        </p:tav>
                                      </p:tavLst>
                                    </p:anim>
                                    <p:animEffect transition="in" filter="fade">
                                      <p:cBhvr>
                                        <p:cTn id="94" dur="500"/>
                                        <p:tgtEl>
                                          <p:spTgt spid="560"/>
                                        </p:tgtEl>
                                      </p:cBhvr>
                                    </p:animEffect>
                                  </p:childTnLst>
                                </p:cTn>
                              </p:par>
                              <p:par>
                                <p:cTn id="95" presetID="53" presetClass="entr" presetSubtype="16" fill="hold" nodeType="withEffect">
                                  <p:stCondLst>
                                    <p:cond delay="0"/>
                                  </p:stCondLst>
                                  <p:childTnLst>
                                    <p:set>
                                      <p:cBhvr>
                                        <p:cTn id="96" dur="1" fill="hold">
                                          <p:stCondLst>
                                            <p:cond delay="0"/>
                                          </p:stCondLst>
                                        </p:cTn>
                                        <p:tgtEl>
                                          <p:spTgt spid="561"/>
                                        </p:tgtEl>
                                        <p:attrNameLst>
                                          <p:attrName>style.visibility</p:attrName>
                                        </p:attrNameLst>
                                      </p:cBhvr>
                                      <p:to>
                                        <p:strVal val="visible"/>
                                      </p:to>
                                    </p:set>
                                    <p:anim calcmode="lin" valueType="num">
                                      <p:cBhvr>
                                        <p:cTn id="97" dur="500" fill="hold"/>
                                        <p:tgtEl>
                                          <p:spTgt spid="561"/>
                                        </p:tgtEl>
                                        <p:attrNameLst>
                                          <p:attrName>ppt_w</p:attrName>
                                        </p:attrNameLst>
                                      </p:cBhvr>
                                      <p:tavLst>
                                        <p:tav tm="0">
                                          <p:val>
                                            <p:fltVal val="0"/>
                                          </p:val>
                                        </p:tav>
                                        <p:tav tm="100000">
                                          <p:val>
                                            <p:strVal val="#ppt_w"/>
                                          </p:val>
                                        </p:tav>
                                      </p:tavLst>
                                    </p:anim>
                                    <p:anim calcmode="lin" valueType="num">
                                      <p:cBhvr>
                                        <p:cTn id="98" dur="500" fill="hold"/>
                                        <p:tgtEl>
                                          <p:spTgt spid="561"/>
                                        </p:tgtEl>
                                        <p:attrNameLst>
                                          <p:attrName>ppt_h</p:attrName>
                                        </p:attrNameLst>
                                      </p:cBhvr>
                                      <p:tavLst>
                                        <p:tav tm="0">
                                          <p:val>
                                            <p:fltVal val="0"/>
                                          </p:val>
                                        </p:tav>
                                        <p:tav tm="100000">
                                          <p:val>
                                            <p:strVal val="#ppt_h"/>
                                          </p:val>
                                        </p:tav>
                                      </p:tavLst>
                                    </p:anim>
                                    <p:animEffect transition="in" filter="fade">
                                      <p:cBhvr>
                                        <p:cTn id="99" dur="5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p:bldP spid="543" grpId="0" animBg="1"/>
      <p:bldP spid="548" grpId="0" animBg="1"/>
      <p:bldP spid="549" grpId="0" animBg="1"/>
      <p:bldP spid="5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2" name="Picture 1" descr="A tiger walking on a black background&#10;&#10;Description automatically generated with medium confidence">
            <a:extLst>
              <a:ext uri="{FF2B5EF4-FFF2-40B4-BE49-F238E27FC236}">
                <a16:creationId xmlns:a16="http://schemas.microsoft.com/office/drawing/2014/main" id="{979A4317-0732-971C-8F20-00AB65DB3A0B}"/>
              </a:ext>
            </a:extLst>
          </p:cNvPr>
          <p:cNvPicPr>
            <a:picLocks noChangeAspect="1"/>
          </p:cNvPicPr>
          <p:nvPr/>
        </p:nvPicPr>
        <p:blipFill>
          <a:blip r:embed="rId3"/>
          <a:stretch>
            <a:fillRect/>
          </a:stretch>
        </p:blipFill>
        <p:spPr>
          <a:xfrm>
            <a:off x="5337142" y="2581674"/>
            <a:ext cx="4221522" cy="2778277"/>
          </a:xfrm>
          <a:prstGeom prst="rect">
            <a:avLst/>
          </a:prstGeom>
        </p:spPr>
      </p:pic>
      <p:pic>
        <p:nvPicPr>
          <p:cNvPr id="582" name="Google Shape;582;p40"/>
          <p:cNvPicPr preferRelativeResize="0"/>
          <p:nvPr/>
        </p:nvPicPr>
        <p:blipFill rotWithShape="1">
          <a:blip r:embed="rId4">
            <a:alphaModFix/>
          </a:blip>
          <a:srcRect l="33884"/>
          <a:stretch/>
        </p:blipFill>
        <p:spPr>
          <a:xfrm rot="-8294132">
            <a:off x="203212" y="3562312"/>
            <a:ext cx="1783452" cy="1721976"/>
          </a:xfrm>
          <a:prstGeom prst="rect">
            <a:avLst/>
          </a:prstGeom>
          <a:noFill/>
          <a:ln>
            <a:noFill/>
          </a:ln>
        </p:spPr>
      </p:pic>
      <p:grpSp>
        <p:nvGrpSpPr>
          <p:cNvPr id="583" name="Google Shape;583;p40"/>
          <p:cNvGrpSpPr/>
          <p:nvPr/>
        </p:nvGrpSpPr>
        <p:grpSpPr>
          <a:xfrm>
            <a:off x="3853996" y="744068"/>
            <a:ext cx="1436007" cy="1436007"/>
            <a:chOff x="1168475" y="253275"/>
            <a:chExt cx="448500" cy="448500"/>
          </a:xfrm>
        </p:grpSpPr>
        <p:sp>
          <p:nvSpPr>
            <p:cNvPr id="584" name="Google Shape;584;p40"/>
            <p:cNvSpPr/>
            <p:nvPr/>
          </p:nvSpPr>
          <p:spPr>
            <a:xfrm>
              <a:off x="1168475" y="253275"/>
              <a:ext cx="448500" cy="448500"/>
            </a:xfrm>
            <a:prstGeom prst="ellipse">
              <a:avLst/>
            </a:prstGeom>
            <a:solidFill>
              <a:srgbClr val="FFFFFF">
                <a:alpha val="6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1281275" y="366075"/>
              <a:ext cx="222900" cy="222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40"/>
          <p:cNvSpPr txBox="1">
            <a:spLocks noGrp="1"/>
          </p:cNvSpPr>
          <p:nvPr>
            <p:ph type="title"/>
          </p:nvPr>
        </p:nvSpPr>
        <p:spPr>
          <a:xfrm>
            <a:off x="2025682" y="2653144"/>
            <a:ext cx="505619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Times New Roman" panose="02020603050405020304" pitchFamily="18" charset="0"/>
                <a:cs typeface="Times New Roman" panose="02020603050405020304" pitchFamily="18" charset="0"/>
              </a:rPr>
              <a:t>Đọc và tìm hiểu chung</a:t>
            </a:r>
            <a:endParaRPr b="1">
              <a:latin typeface="Times New Roman" panose="02020603050405020304" pitchFamily="18" charset="0"/>
              <a:cs typeface="Times New Roman" panose="02020603050405020304" pitchFamily="18" charset="0"/>
            </a:endParaRPr>
          </a:p>
        </p:txBody>
      </p:sp>
      <p:sp>
        <p:nvSpPr>
          <p:cNvPr id="587" name="Google Shape;587;p40"/>
          <p:cNvSpPr txBox="1">
            <a:spLocks noGrp="1"/>
          </p:cNvSpPr>
          <p:nvPr>
            <p:ph type="title" idx="2"/>
          </p:nvPr>
        </p:nvSpPr>
        <p:spPr>
          <a:xfrm>
            <a:off x="3527850" y="799521"/>
            <a:ext cx="2088300" cy="132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1">
                <a:latin typeface="Times New Roman" panose="02020603050405020304" pitchFamily="18" charset="0"/>
                <a:cs typeface="Times New Roman" panose="02020603050405020304" pitchFamily="18" charset="0"/>
              </a:rPr>
              <a:t>I</a:t>
            </a:r>
            <a:endParaRPr b="1" i="1">
              <a:latin typeface="Times New Roman" panose="02020603050405020304" pitchFamily="18" charset="0"/>
              <a:cs typeface="Times New Roman" panose="02020603050405020304" pitchFamily="18" charset="0"/>
            </a:endParaRPr>
          </a:p>
        </p:txBody>
      </p:sp>
      <p:sp>
        <p:nvSpPr>
          <p:cNvPr id="589" name="Google Shape;589;p40"/>
          <p:cNvSpPr/>
          <p:nvPr/>
        </p:nvSpPr>
        <p:spPr>
          <a:xfrm>
            <a:off x="6618375" y="-402450"/>
            <a:ext cx="1337691" cy="1568959"/>
          </a:xfrm>
          <a:custGeom>
            <a:avLst/>
            <a:gdLst/>
            <a:ahLst/>
            <a:cxnLst/>
            <a:rect l="l" t="t" r="r" b="b"/>
            <a:pathLst>
              <a:path w="22055" h="25868" extrusionOk="0">
                <a:moveTo>
                  <a:pt x="1882" y="0"/>
                </a:moveTo>
                <a:cubicBezTo>
                  <a:pt x="1480" y="9"/>
                  <a:pt x="1130" y="86"/>
                  <a:pt x="736" y="94"/>
                </a:cubicBezTo>
                <a:cubicBezTo>
                  <a:pt x="0" y="5937"/>
                  <a:pt x="651" y="11943"/>
                  <a:pt x="2618" y="17486"/>
                </a:cubicBezTo>
                <a:cubicBezTo>
                  <a:pt x="2892" y="18291"/>
                  <a:pt x="3208" y="19078"/>
                  <a:pt x="3593" y="19830"/>
                </a:cubicBezTo>
                <a:cubicBezTo>
                  <a:pt x="4552" y="21738"/>
                  <a:pt x="5963" y="23432"/>
                  <a:pt x="7674" y="24715"/>
                </a:cubicBezTo>
                <a:cubicBezTo>
                  <a:pt x="8119" y="25057"/>
                  <a:pt x="8607" y="25365"/>
                  <a:pt x="9128" y="25571"/>
                </a:cubicBezTo>
                <a:cubicBezTo>
                  <a:pt x="9643" y="25774"/>
                  <a:pt x="10185" y="25867"/>
                  <a:pt x="10731" y="25867"/>
                </a:cubicBezTo>
                <a:cubicBezTo>
                  <a:pt x="11956" y="25867"/>
                  <a:pt x="13202" y="25398"/>
                  <a:pt x="14201" y="24647"/>
                </a:cubicBezTo>
                <a:cubicBezTo>
                  <a:pt x="15630" y="23577"/>
                  <a:pt x="16622" y="22003"/>
                  <a:pt x="17427" y="20412"/>
                </a:cubicBezTo>
                <a:cubicBezTo>
                  <a:pt x="20412" y="14501"/>
                  <a:pt x="21319" y="7777"/>
                  <a:pt x="22021" y="1189"/>
                </a:cubicBezTo>
                <a:cubicBezTo>
                  <a:pt x="22046" y="1001"/>
                  <a:pt x="22055" y="787"/>
                  <a:pt x="21935" y="651"/>
                </a:cubicBezTo>
                <a:cubicBezTo>
                  <a:pt x="21832" y="531"/>
                  <a:pt x="21661" y="505"/>
                  <a:pt x="21499" y="471"/>
                </a:cubicBezTo>
                <a:cubicBezTo>
                  <a:pt x="21485" y="470"/>
                  <a:pt x="21471" y="469"/>
                  <a:pt x="21457" y="469"/>
                </a:cubicBezTo>
                <a:cubicBezTo>
                  <a:pt x="21147" y="469"/>
                  <a:pt x="20901" y="800"/>
                  <a:pt x="20608" y="800"/>
                </a:cubicBezTo>
                <a:cubicBezTo>
                  <a:pt x="20588" y="800"/>
                  <a:pt x="20569" y="799"/>
                  <a:pt x="20549" y="796"/>
                </a:cubicBezTo>
                <a:cubicBezTo>
                  <a:pt x="20130" y="5724"/>
                  <a:pt x="19702" y="10702"/>
                  <a:pt x="18265" y="15442"/>
                </a:cubicBezTo>
                <a:cubicBezTo>
                  <a:pt x="17418" y="18222"/>
                  <a:pt x="16126" y="21037"/>
                  <a:pt x="13748" y="22713"/>
                </a:cubicBezTo>
                <a:cubicBezTo>
                  <a:pt x="12909" y="23310"/>
                  <a:pt x="11929" y="23749"/>
                  <a:pt x="10898" y="23749"/>
                </a:cubicBezTo>
                <a:cubicBezTo>
                  <a:pt x="10879" y="23749"/>
                  <a:pt x="10859" y="23749"/>
                  <a:pt x="10839" y="23749"/>
                </a:cubicBezTo>
                <a:cubicBezTo>
                  <a:pt x="9282" y="23740"/>
                  <a:pt x="7897" y="22722"/>
                  <a:pt x="6853" y="21567"/>
                </a:cubicBezTo>
                <a:cubicBezTo>
                  <a:pt x="3867" y="18256"/>
                  <a:pt x="2849" y="13645"/>
                  <a:pt x="2276" y="9231"/>
                </a:cubicBezTo>
                <a:cubicBezTo>
                  <a:pt x="1882" y="6168"/>
                  <a:pt x="1643" y="3080"/>
                  <a:pt x="1882" y="0"/>
                </a:cubicBezTo>
                <a:close/>
              </a:path>
            </a:pathLst>
          </a:custGeom>
          <a:solidFill>
            <a:srgbClr val="8A9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40"/>
          <p:cNvGrpSpPr/>
          <p:nvPr/>
        </p:nvGrpSpPr>
        <p:grpSpPr>
          <a:xfrm rot="-749411">
            <a:off x="-74996" y="197960"/>
            <a:ext cx="2725187" cy="595908"/>
            <a:chOff x="1502100" y="1441775"/>
            <a:chExt cx="596300" cy="153750"/>
          </a:xfrm>
        </p:grpSpPr>
        <p:sp>
          <p:nvSpPr>
            <p:cNvPr id="591" name="Google Shape;591;p40"/>
            <p:cNvSpPr/>
            <p:nvPr/>
          </p:nvSpPr>
          <p:spPr>
            <a:xfrm>
              <a:off x="1502100" y="1441775"/>
              <a:ext cx="596300" cy="153550"/>
            </a:xfrm>
            <a:custGeom>
              <a:avLst/>
              <a:gdLst/>
              <a:ahLst/>
              <a:cxnLst/>
              <a:rect l="l" t="t" r="r" b="b"/>
              <a:pathLst>
                <a:path w="23852" h="6142" extrusionOk="0">
                  <a:moveTo>
                    <a:pt x="0" y="0"/>
                  </a:moveTo>
                  <a:cubicBezTo>
                    <a:pt x="1788" y="2567"/>
                    <a:pt x="4423" y="4534"/>
                    <a:pt x="7417" y="5484"/>
                  </a:cubicBezTo>
                  <a:cubicBezTo>
                    <a:pt x="8800" y="5921"/>
                    <a:pt x="10252" y="6141"/>
                    <a:pt x="11703" y="6141"/>
                  </a:cubicBezTo>
                  <a:cubicBezTo>
                    <a:pt x="13431" y="6141"/>
                    <a:pt x="15159" y="5829"/>
                    <a:pt x="16768" y="5202"/>
                  </a:cubicBezTo>
                  <a:cubicBezTo>
                    <a:pt x="19540" y="4132"/>
                    <a:pt x="21858" y="2207"/>
                    <a:pt x="23851" y="0"/>
                  </a:cubicBezTo>
                  <a:lnTo>
                    <a:pt x="23141" y="0"/>
                  </a:lnTo>
                  <a:cubicBezTo>
                    <a:pt x="21311" y="1925"/>
                    <a:pt x="19206" y="3568"/>
                    <a:pt x="16751" y="4534"/>
                  </a:cubicBezTo>
                  <a:cubicBezTo>
                    <a:pt x="15155" y="5161"/>
                    <a:pt x="13443" y="5472"/>
                    <a:pt x="11731" y="5472"/>
                  </a:cubicBezTo>
                  <a:cubicBezTo>
                    <a:pt x="10287" y="5472"/>
                    <a:pt x="8843" y="5250"/>
                    <a:pt x="7469" y="4808"/>
                  </a:cubicBezTo>
                  <a:cubicBezTo>
                    <a:pt x="4757" y="3944"/>
                    <a:pt x="2344" y="2233"/>
                    <a:pt x="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1502100" y="1441975"/>
              <a:ext cx="596300" cy="153550"/>
            </a:xfrm>
            <a:custGeom>
              <a:avLst/>
              <a:gdLst/>
              <a:ahLst/>
              <a:cxnLst/>
              <a:rect l="l" t="t" r="r" b="b"/>
              <a:pathLst>
                <a:path w="23852" h="6142" extrusionOk="0">
                  <a:moveTo>
                    <a:pt x="0" y="1"/>
                  </a:moveTo>
                  <a:cubicBezTo>
                    <a:pt x="1788" y="2567"/>
                    <a:pt x="4440" y="4535"/>
                    <a:pt x="7426" y="5484"/>
                  </a:cubicBezTo>
                  <a:cubicBezTo>
                    <a:pt x="8804" y="5922"/>
                    <a:pt x="10256" y="6142"/>
                    <a:pt x="11707" y="6142"/>
                  </a:cubicBezTo>
                  <a:cubicBezTo>
                    <a:pt x="13436" y="6142"/>
                    <a:pt x="15164" y="5830"/>
                    <a:pt x="16768" y="5202"/>
                  </a:cubicBezTo>
                  <a:cubicBezTo>
                    <a:pt x="19540" y="4133"/>
                    <a:pt x="21858" y="2208"/>
                    <a:pt x="23851" y="1"/>
                  </a:cubicBezTo>
                  <a:lnTo>
                    <a:pt x="23261" y="1"/>
                  </a:lnTo>
                  <a:cubicBezTo>
                    <a:pt x="22868" y="506"/>
                    <a:pt x="22423" y="976"/>
                    <a:pt x="21969" y="1421"/>
                  </a:cubicBezTo>
                  <a:cubicBezTo>
                    <a:pt x="21353" y="2003"/>
                    <a:pt x="20703" y="2516"/>
                    <a:pt x="20044" y="3038"/>
                  </a:cubicBezTo>
                  <a:cubicBezTo>
                    <a:pt x="19446" y="3508"/>
                    <a:pt x="18804" y="3987"/>
                    <a:pt x="18102" y="4312"/>
                  </a:cubicBezTo>
                  <a:cubicBezTo>
                    <a:pt x="16094" y="5221"/>
                    <a:pt x="13873" y="5927"/>
                    <a:pt x="11677" y="5927"/>
                  </a:cubicBezTo>
                  <a:cubicBezTo>
                    <a:pt x="11020" y="5927"/>
                    <a:pt x="10365" y="5864"/>
                    <a:pt x="9719" y="5724"/>
                  </a:cubicBezTo>
                  <a:cubicBezTo>
                    <a:pt x="7238" y="5185"/>
                    <a:pt x="4774" y="4321"/>
                    <a:pt x="2832" y="2687"/>
                  </a:cubicBezTo>
                  <a:cubicBezTo>
                    <a:pt x="2387" y="2311"/>
                    <a:pt x="1977" y="1891"/>
                    <a:pt x="1574" y="1472"/>
                  </a:cubicBezTo>
                  <a:cubicBezTo>
                    <a:pt x="1138" y="1010"/>
                    <a:pt x="693" y="53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3" name="Google Shape;593;p40"/>
          <p:cNvSpPr/>
          <p:nvPr/>
        </p:nvSpPr>
        <p:spPr>
          <a:xfrm>
            <a:off x="5776201" y="1213105"/>
            <a:ext cx="960162" cy="278272"/>
          </a:xfrm>
          <a:custGeom>
            <a:avLst/>
            <a:gdLst/>
            <a:ahLst/>
            <a:cxnLst/>
            <a:rect l="l" t="t" r="r" b="b"/>
            <a:pathLst>
              <a:path w="14202" h="4116" extrusionOk="0">
                <a:moveTo>
                  <a:pt x="6191" y="1"/>
                </a:moveTo>
                <a:cubicBezTo>
                  <a:pt x="6164" y="1"/>
                  <a:pt x="6136" y="2"/>
                  <a:pt x="6108" y="4"/>
                </a:cubicBezTo>
                <a:cubicBezTo>
                  <a:pt x="5647" y="29"/>
                  <a:pt x="5219" y="320"/>
                  <a:pt x="4962" y="722"/>
                </a:cubicBezTo>
                <a:cubicBezTo>
                  <a:pt x="4731" y="1099"/>
                  <a:pt x="4791" y="1578"/>
                  <a:pt x="4603" y="1869"/>
                </a:cubicBezTo>
                <a:cubicBezTo>
                  <a:pt x="4415" y="2159"/>
                  <a:pt x="4004" y="2313"/>
                  <a:pt x="3756" y="2553"/>
                </a:cubicBezTo>
                <a:cubicBezTo>
                  <a:pt x="3569" y="2740"/>
                  <a:pt x="3331" y="2916"/>
                  <a:pt x="3097" y="2916"/>
                </a:cubicBezTo>
                <a:cubicBezTo>
                  <a:pt x="3031" y="2916"/>
                  <a:pt x="2965" y="2902"/>
                  <a:pt x="2900" y="2870"/>
                </a:cubicBezTo>
                <a:cubicBezTo>
                  <a:pt x="2789" y="2810"/>
                  <a:pt x="2704" y="2707"/>
                  <a:pt x="2610" y="2630"/>
                </a:cubicBezTo>
                <a:cubicBezTo>
                  <a:pt x="2499" y="2548"/>
                  <a:pt x="2362" y="2509"/>
                  <a:pt x="2225" y="2509"/>
                </a:cubicBezTo>
                <a:cubicBezTo>
                  <a:pt x="1990" y="2509"/>
                  <a:pt x="1753" y="2622"/>
                  <a:pt x="1634" y="2827"/>
                </a:cubicBezTo>
                <a:cubicBezTo>
                  <a:pt x="1591" y="2912"/>
                  <a:pt x="1566" y="2998"/>
                  <a:pt x="1497" y="3058"/>
                </a:cubicBezTo>
                <a:cubicBezTo>
                  <a:pt x="1403" y="3143"/>
                  <a:pt x="1266" y="3152"/>
                  <a:pt x="1138" y="3169"/>
                </a:cubicBezTo>
                <a:cubicBezTo>
                  <a:pt x="839" y="3186"/>
                  <a:pt x="548" y="3263"/>
                  <a:pt x="265" y="3383"/>
                </a:cubicBezTo>
                <a:cubicBezTo>
                  <a:pt x="163" y="3426"/>
                  <a:pt x="52" y="3485"/>
                  <a:pt x="35" y="3597"/>
                </a:cubicBezTo>
                <a:cubicBezTo>
                  <a:pt x="0" y="3776"/>
                  <a:pt x="223" y="3896"/>
                  <a:pt x="411" y="3939"/>
                </a:cubicBezTo>
                <a:cubicBezTo>
                  <a:pt x="998" y="4073"/>
                  <a:pt x="1596" y="4116"/>
                  <a:pt x="2199" y="4116"/>
                </a:cubicBezTo>
                <a:cubicBezTo>
                  <a:pt x="2984" y="4116"/>
                  <a:pt x="3776" y="4042"/>
                  <a:pt x="4560" y="3999"/>
                </a:cubicBezTo>
                <a:cubicBezTo>
                  <a:pt x="5416" y="3949"/>
                  <a:pt x="6274" y="3934"/>
                  <a:pt x="7132" y="3934"/>
                </a:cubicBezTo>
                <a:cubicBezTo>
                  <a:pt x="8671" y="3934"/>
                  <a:pt x="10212" y="3984"/>
                  <a:pt x="11752" y="3984"/>
                </a:cubicBezTo>
                <a:cubicBezTo>
                  <a:pt x="12486" y="3984"/>
                  <a:pt x="13220" y="3973"/>
                  <a:pt x="13953" y="3939"/>
                </a:cubicBezTo>
                <a:cubicBezTo>
                  <a:pt x="14030" y="3939"/>
                  <a:pt x="14116" y="3922"/>
                  <a:pt x="14150" y="3862"/>
                </a:cubicBezTo>
                <a:cubicBezTo>
                  <a:pt x="14201" y="3768"/>
                  <a:pt x="14082" y="3657"/>
                  <a:pt x="13979" y="3639"/>
                </a:cubicBezTo>
                <a:cubicBezTo>
                  <a:pt x="13868" y="3614"/>
                  <a:pt x="13757" y="3614"/>
                  <a:pt x="13680" y="3528"/>
                </a:cubicBezTo>
                <a:cubicBezTo>
                  <a:pt x="13603" y="3434"/>
                  <a:pt x="13645" y="3297"/>
                  <a:pt x="13603" y="3177"/>
                </a:cubicBezTo>
                <a:cubicBezTo>
                  <a:pt x="13560" y="3049"/>
                  <a:pt x="13431" y="2972"/>
                  <a:pt x="13312" y="2921"/>
                </a:cubicBezTo>
                <a:cubicBezTo>
                  <a:pt x="13005" y="2779"/>
                  <a:pt x="12673" y="2702"/>
                  <a:pt x="12337" y="2702"/>
                </a:cubicBezTo>
                <a:cubicBezTo>
                  <a:pt x="12288" y="2702"/>
                  <a:pt x="12240" y="2704"/>
                  <a:pt x="12191" y="2707"/>
                </a:cubicBezTo>
                <a:cubicBezTo>
                  <a:pt x="12140" y="2711"/>
                  <a:pt x="12086" y="2716"/>
                  <a:pt x="12034" y="2716"/>
                </a:cubicBezTo>
                <a:cubicBezTo>
                  <a:pt x="11981" y="2716"/>
                  <a:pt x="11930" y="2711"/>
                  <a:pt x="11883" y="2698"/>
                </a:cubicBezTo>
                <a:cubicBezTo>
                  <a:pt x="11661" y="2621"/>
                  <a:pt x="11558" y="2365"/>
                  <a:pt x="11421" y="2168"/>
                </a:cubicBezTo>
                <a:cubicBezTo>
                  <a:pt x="11164" y="1843"/>
                  <a:pt x="10720" y="1723"/>
                  <a:pt x="10300" y="1723"/>
                </a:cubicBezTo>
                <a:cubicBezTo>
                  <a:pt x="9899" y="1723"/>
                  <a:pt x="9498" y="1809"/>
                  <a:pt x="9105" y="1809"/>
                </a:cubicBezTo>
                <a:cubicBezTo>
                  <a:pt x="9087" y="1809"/>
                  <a:pt x="9069" y="1809"/>
                  <a:pt x="9051" y="1809"/>
                </a:cubicBezTo>
                <a:cubicBezTo>
                  <a:pt x="8855" y="1800"/>
                  <a:pt x="8649" y="1766"/>
                  <a:pt x="8547" y="1612"/>
                </a:cubicBezTo>
                <a:cubicBezTo>
                  <a:pt x="8435" y="1484"/>
                  <a:pt x="8453" y="1287"/>
                  <a:pt x="8333" y="1159"/>
                </a:cubicBezTo>
                <a:cubicBezTo>
                  <a:pt x="8093" y="902"/>
                  <a:pt x="7597" y="1133"/>
                  <a:pt x="7366" y="876"/>
                </a:cubicBezTo>
                <a:cubicBezTo>
                  <a:pt x="7315" y="816"/>
                  <a:pt x="7280" y="731"/>
                  <a:pt x="7255" y="654"/>
                </a:cubicBezTo>
                <a:cubicBezTo>
                  <a:pt x="7070" y="252"/>
                  <a:pt x="6627" y="1"/>
                  <a:pt x="6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2567692" y="810841"/>
            <a:ext cx="960162" cy="278340"/>
          </a:xfrm>
          <a:custGeom>
            <a:avLst/>
            <a:gdLst/>
            <a:ahLst/>
            <a:cxnLst/>
            <a:rect l="l" t="t" r="r" b="b"/>
            <a:pathLst>
              <a:path w="14202" h="4117" extrusionOk="0">
                <a:moveTo>
                  <a:pt x="6190" y="1"/>
                </a:moveTo>
                <a:cubicBezTo>
                  <a:pt x="6162" y="1"/>
                  <a:pt x="6135" y="2"/>
                  <a:pt x="6108" y="4"/>
                </a:cubicBezTo>
                <a:cubicBezTo>
                  <a:pt x="5646" y="38"/>
                  <a:pt x="5219" y="329"/>
                  <a:pt x="4962" y="722"/>
                </a:cubicBezTo>
                <a:cubicBezTo>
                  <a:pt x="4722" y="1099"/>
                  <a:pt x="4791" y="1578"/>
                  <a:pt x="4594" y="1877"/>
                </a:cubicBezTo>
                <a:cubicBezTo>
                  <a:pt x="4414" y="2168"/>
                  <a:pt x="3995" y="2313"/>
                  <a:pt x="3756" y="2562"/>
                </a:cubicBezTo>
                <a:cubicBezTo>
                  <a:pt x="3570" y="2740"/>
                  <a:pt x="3328" y="2919"/>
                  <a:pt x="3097" y="2919"/>
                </a:cubicBezTo>
                <a:cubicBezTo>
                  <a:pt x="3030" y="2919"/>
                  <a:pt x="2964" y="2904"/>
                  <a:pt x="2900" y="2869"/>
                </a:cubicBezTo>
                <a:cubicBezTo>
                  <a:pt x="2789" y="2818"/>
                  <a:pt x="2703" y="2707"/>
                  <a:pt x="2609" y="2639"/>
                </a:cubicBezTo>
                <a:cubicBezTo>
                  <a:pt x="2498" y="2553"/>
                  <a:pt x="2360" y="2513"/>
                  <a:pt x="2221" y="2513"/>
                </a:cubicBezTo>
                <a:cubicBezTo>
                  <a:pt x="1985" y="2513"/>
                  <a:pt x="1747" y="2628"/>
                  <a:pt x="1634" y="2827"/>
                </a:cubicBezTo>
                <a:cubicBezTo>
                  <a:pt x="1591" y="2912"/>
                  <a:pt x="1557" y="2998"/>
                  <a:pt x="1497" y="3066"/>
                </a:cubicBezTo>
                <a:cubicBezTo>
                  <a:pt x="1403" y="3152"/>
                  <a:pt x="1258" y="3160"/>
                  <a:pt x="1129" y="3169"/>
                </a:cubicBezTo>
                <a:cubicBezTo>
                  <a:pt x="830" y="3195"/>
                  <a:pt x="548" y="3263"/>
                  <a:pt x="265" y="3383"/>
                </a:cubicBezTo>
                <a:cubicBezTo>
                  <a:pt x="163" y="3426"/>
                  <a:pt x="51" y="3494"/>
                  <a:pt x="34" y="3597"/>
                </a:cubicBezTo>
                <a:cubicBezTo>
                  <a:pt x="0" y="3776"/>
                  <a:pt x="223" y="3896"/>
                  <a:pt x="402" y="3939"/>
                </a:cubicBezTo>
                <a:cubicBezTo>
                  <a:pt x="998" y="4074"/>
                  <a:pt x="1603" y="4117"/>
                  <a:pt x="2211" y="4117"/>
                </a:cubicBezTo>
                <a:cubicBezTo>
                  <a:pt x="2992" y="4117"/>
                  <a:pt x="3777" y="4046"/>
                  <a:pt x="4551" y="4007"/>
                </a:cubicBezTo>
                <a:cubicBezTo>
                  <a:pt x="5420" y="3955"/>
                  <a:pt x="6291" y="3938"/>
                  <a:pt x="7163" y="3938"/>
                </a:cubicBezTo>
                <a:cubicBezTo>
                  <a:pt x="8673" y="3938"/>
                  <a:pt x="10186" y="3988"/>
                  <a:pt x="11698" y="3988"/>
                </a:cubicBezTo>
                <a:cubicBezTo>
                  <a:pt x="12450" y="3988"/>
                  <a:pt x="13202" y="3976"/>
                  <a:pt x="13953" y="3939"/>
                </a:cubicBezTo>
                <a:cubicBezTo>
                  <a:pt x="14030" y="3939"/>
                  <a:pt x="14116" y="3930"/>
                  <a:pt x="14150" y="3862"/>
                </a:cubicBezTo>
                <a:cubicBezTo>
                  <a:pt x="14201" y="3768"/>
                  <a:pt x="14081" y="3665"/>
                  <a:pt x="13979" y="3639"/>
                </a:cubicBezTo>
                <a:cubicBezTo>
                  <a:pt x="13868" y="3622"/>
                  <a:pt x="13748" y="3622"/>
                  <a:pt x="13679" y="3537"/>
                </a:cubicBezTo>
                <a:cubicBezTo>
                  <a:pt x="13602" y="3434"/>
                  <a:pt x="13645" y="3297"/>
                  <a:pt x="13602" y="3177"/>
                </a:cubicBezTo>
                <a:cubicBezTo>
                  <a:pt x="13560" y="3049"/>
                  <a:pt x="13431" y="2981"/>
                  <a:pt x="13312" y="2921"/>
                </a:cubicBezTo>
                <a:cubicBezTo>
                  <a:pt x="12993" y="2781"/>
                  <a:pt x="12646" y="2705"/>
                  <a:pt x="12297" y="2705"/>
                </a:cubicBezTo>
                <a:cubicBezTo>
                  <a:pt x="12261" y="2705"/>
                  <a:pt x="12226" y="2705"/>
                  <a:pt x="12191" y="2707"/>
                </a:cubicBezTo>
                <a:cubicBezTo>
                  <a:pt x="12135" y="2716"/>
                  <a:pt x="12082" y="2722"/>
                  <a:pt x="12030" y="2722"/>
                </a:cubicBezTo>
                <a:cubicBezTo>
                  <a:pt x="11979" y="2722"/>
                  <a:pt x="11930" y="2716"/>
                  <a:pt x="11883" y="2698"/>
                </a:cubicBezTo>
                <a:cubicBezTo>
                  <a:pt x="11652" y="2621"/>
                  <a:pt x="11558" y="2365"/>
                  <a:pt x="11421" y="2177"/>
                </a:cubicBezTo>
                <a:cubicBezTo>
                  <a:pt x="11164" y="1843"/>
                  <a:pt x="10711" y="1723"/>
                  <a:pt x="10300" y="1723"/>
                </a:cubicBezTo>
                <a:cubicBezTo>
                  <a:pt x="9913" y="1723"/>
                  <a:pt x="9526" y="1811"/>
                  <a:pt x="9139" y="1811"/>
                </a:cubicBezTo>
                <a:cubicBezTo>
                  <a:pt x="9107" y="1811"/>
                  <a:pt x="9075" y="1810"/>
                  <a:pt x="9043" y="1809"/>
                </a:cubicBezTo>
                <a:cubicBezTo>
                  <a:pt x="8854" y="1800"/>
                  <a:pt x="8649" y="1766"/>
                  <a:pt x="8546" y="1620"/>
                </a:cubicBezTo>
                <a:cubicBezTo>
                  <a:pt x="8435" y="1492"/>
                  <a:pt x="8444" y="1287"/>
                  <a:pt x="8333" y="1159"/>
                </a:cubicBezTo>
                <a:cubicBezTo>
                  <a:pt x="8093" y="902"/>
                  <a:pt x="7588" y="1141"/>
                  <a:pt x="7366" y="885"/>
                </a:cubicBezTo>
                <a:cubicBezTo>
                  <a:pt x="7315" y="816"/>
                  <a:pt x="7280" y="731"/>
                  <a:pt x="7246" y="654"/>
                </a:cubicBezTo>
                <a:cubicBezTo>
                  <a:pt x="7069" y="252"/>
                  <a:pt x="6620" y="1"/>
                  <a:pt x="6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034932" y="1907091"/>
            <a:ext cx="671004" cy="195859"/>
          </a:xfrm>
          <a:custGeom>
            <a:avLst/>
            <a:gdLst/>
            <a:ahLst/>
            <a:cxnLst/>
            <a:rect l="l" t="t" r="r" b="b"/>
            <a:pathLst>
              <a:path w="9925" h="2897" extrusionOk="0">
                <a:moveTo>
                  <a:pt x="5621" y="1"/>
                </a:moveTo>
                <a:cubicBezTo>
                  <a:pt x="5310" y="1"/>
                  <a:pt x="4991" y="178"/>
                  <a:pt x="4860" y="464"/>
                </a:cubicBezTo>
                <a:cubicBezTo>
                  <a:pt x="4835" y="515"/>
                  <a:pt x="4817" y="584"/>
                  <a:pt x="4775" y="626"/>
                </a:cubicBezTo>
                <a:cubicBezTo>
                  <a:pt x="4612" y="806"/>
                  <a:pt x="4261" y="644"/>
                  <a:pt x="4099" y="815"/>
                </a:cubicBezTo>
                <a:cubicBezTo>
                  <a:pt x="4022" y="900"/>
                  <a:pt x="4022" y="1037"/>
                  <a:pt x="3953" y="1140"/>
                </a:cubicBezTo>
                <a:cubicBezTo>
                  <a:pt x="3876" y="1242"/>
                  <a:pt x="3722" y="1268"/>
                  <a:pt x="3594" y="1268"/>
                </a:cubicBezTo>
                <a:cubicBezTo>
                  <a:pt x="3575" y="1269"/>
                  <a:pt x="3556" y="1269"/>
                  <a:pt x="3537" y="1269"/>
                </a:cubicBezTo>
                <a:cubicBezTo>
                  <a:pt x="3273" y="1269"/>
                  <a:pt x="3001" y="1217"/>
                  <a:pt x="2721" y="1217"/>
                </a:cubicBezTo>
                <a:cubicBezTo>
                  <a:pt x="2431" y="1217"/>
                  <a:pt x="2114" y="1294"/>
                  <a:pt x="1943" y="1533"/>
                </a:cubicBezTo>
                <a:cubicBezTo>
                  <a:pt x="1840" y="1662"/>
                  <a:pt x="1780" y="1841"/>
                  <a:pt x="1618" y="1901"/>
                </a:cubicBezTo>
                <a:cubicBezTo>
                  <a:pt x="1588" y="1910"/>
                  <a:pt x="1554" y="1912"/>
                  <a:pt x="1517" y="1912"/>
                </a:cubicBezTo>
                <a:cubicBezTo>
                  <a:pt x="1481" y="1912"/>
                  <a:pt x="1442" y="1910"/>
                  <a:pt x="1404" y="1910"/>
                </a:cubicBezTo>
                <a:cubicBezTo>
                  <a:pt x="1385" y="1909"/>
                  <a:pt x="1366" y="1909"/>
                  <a:pt x="1347" y="1909"/>
                </a:cubicBezTo>
                <a:cubicBezTo>
                  <a:pt x="1101" y="1909"/>
                  <a:pt x="856" y="1960"/>
                  <a:pt x="626" y="2055"/>
                </a:cubicBezTo>
                <a:cubicBezTo>
                  <a:pt x="540" y="2098"/>
                  <a:pt x="454" y="2158"/>
                  <a:pt x="420" y="2243"/>
                </a:cubicBezTo>
                <a:cubicBezTo>
                  <a:pt x="403" y="2329"/>
                  <a:pt x="420" y="2423"/>
                  <a:pt x="369" y="2483"/>
                </a:cubicBezTo>
                <a:cubicBezTo>
                  <a:pt x="318" y="2543"/>
                  <a:pt x="232" y="2543"/>
                  <a:pt x="155" y="2560"/>
                </a:cubicBezTo>
                <a:cubicBezTo>
                  <a:pt x="78" y="2586"/>
                  <a:pt x="1" y="2654"/>
                  <a:pt x="35" y="2722"/>
                </a:cubicBezTo>
                <a:cubicBezTo>
                  <a:pt x="61" y="2765"/>
                  <a:pt x="121" y="2774"/>
                  <a:pt x="164" y="2774"/>
                </a:cubicBezTo>
                <a:cubicBezTo>
                  <a:pt x="688" y="2800"/>
                  <a:pt x="1213" y="2809"/>
                  <a:pt x="1738" y="2809"/>
                </a:cubicBezTo>
                <a:cubicBezTo>
                  <a:pt x="2822" y="2809"/>
                  <a:pt x="3906" y="2771"/>
                  <a:pt x="4989" y="2771"/>
                </a:cubicBezTo>
                <a:cubicBezTo>
                  <a:pt x="5574" y="2771"/>
                  <a:pt x="6158" y="2782"/>
                  <a:pt x="6742" y="2816"/>
                </a:cubicBezTo>
                <a:cubicBezTo>
                  <a:pt x="7294" y="2846"/>
                  <a:pt x="7849" y="2897"/>
                  <a:pt x="8397" y="2897"/>
                </a:cubicBezTo>
                <a:cubicBezTo>
                  <a:pt x="8817" y="2897"/>
                  <a:pt x="9234" y="2867"/>
                  <a:pt x="9642" y="2774"/>
                </a:cubicBezTo>
                <a:cubicBezTo>
                  <a:pt x="9771" y="2739"/>
                  <a:pt x="9925" y="2654"/>
                  <a:pt x="9899" y="2526"/>
                </a:cubicBezTo>
                <a:cubicBezTo>
                  <a:pt x="9873" y="2457"/>
                  <a:pt x="9796" y="2414"/>
                  <a:pt x="9736" y="2380"/>
                </a:cubicBezTo>
                <a:cubicBezTo>
                  <a:pt x="9540" y="2295"/>
                  <a:pt x="9343" y="2252"/>
                  <a:pt x="9138" y="2226"/>
                </a:cubicBezTo>
                <a:cubicBezTo>
                  <a:pt x="9052" y="2218"/>
                  <a:pt x="8941" y="2218"/>
                  <a:pt x="8881" y="2149"/>
                </a:cubicBezTo>
                <a:cubicBezTo>
                  <a:pt x="8838" y="2106"/>
                  <a:pt x="8813" y="2047"/>
                  <a:pt x="8787" y="1995"/>
                </a:cubicBezTo>
                <a:cubicBezTo>
                  <a:pt x="8706" y="1854"/>
                  <a:pt x="8539" y="1775"/>
                  <a:pt x="8375" y="1775"/>
                </a:cubicBezTo>
                <a:cubicBezTo>
                  <a:pt x="8280" y="1775"/>
                  <a:pt x="8186" y="1802"/>
                  <a:pt x="8111" y="1858"/>
                </a:cubicBezTo>
                <a:cubicBezTo>
                  <a:pt x="8043" y="1910"/>
                  <a:pt x="7983" y="1987"/>
                  <a:pt x="7906" y="2021"/>
                </a:cubicBezTo>
                <a:cubicBezTo>
                  <a:pt x="7859" y="2046"/>
                  <a:pt x="7810" y="2058"/>
                  <a:pt x="7761" y="2058"/>
                </a:cubicBezTo>
                <a:cubicBezTo>
                  <a:pt x="7598" y="2058"/>
                  <a:pt x="7432" y="1932"/>
                  <a:pt x="7307" y="1807"/>
                </a:cubicBezTo>
                <a:cubicBezTo>
                  <a:pt x="7136" y="1644"/>
                  <a:pt x="6836" y="1533"/>
                  <a:pt x="6717" y="1328"/>
                </a:cubicBezTo>
                <a:cubicBezTo>
                  <a:pt x="6580" y="1106"/>
                  <a:pt x="6631" y="772"/>
                  <a:pt x="6460" y="507"/>
                </a:cubicBezTo>
                <a:cubicBezTo>
                  <a:pt x="6280" y="233"/>
                  <a:pt x="5981" y="28"/>
                  <a:pt x="5664" y="2"/>
                </a:cubicBezTo>
                <a:cubicBezTo>
                  <a:pt x="5650" y="1"/>
                  <a:pt x="5636" y="1"/>
                  <a:pt x="5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6" name="Google Shape;596;p40"/>
          <p:cNvPicPr preferRelativeResize="0"/>
          <p:nvPr/>
        </p:nvPicPr>
        <p:blipFill>
          <a:blip r:embed="rId5">
            <a:alphaModFix/>
          </a:blip>
          <a:stretch>
            <a:fillRect/>
          </a:stretch>
        </p:blipFill>
        <p:spPr>
          <a:xfrm rot="656582">
            <a:off x="-466345" y="73013"/>
            <a:ext cx="2966190" cy="5143499"/>
          </a:xfrm>
          <a:prstGeom prst="rect">
            <a:avLst/>
          </a:prstGeom>
          <a:noFill/>
          <a:ln>
            <a:noFill/>
          </a:ln>
        </p:spPr>
      </p:pic>
      <p:pic>
        <p:nvPicPr>
          <p:cNvPr id="597" name="Google Shape;597;p40"/>
          <p:cNvPicPr preferRelativeResize="0"/>
          <p:nvPr/>
        </p:nvPicPr>
        <p:blipFill>
          <a:blip r:embed="rId6">
            <a:alphaModFix/>
          </a:blip>
          <a:stretch>
            <a:fillRect/>
          </a:stretch>
        </p:blipFill>
        <p:spPr>
          <a:xfrm rot="-1991653">
            <a:off x="537" y="3913091"/>
            <a:ext cx="1141050" cy="1263190"/>
          </a:xfrm>
          <a:prstGeom prst="rect">
            <a:avLst/>
          </a:prstGeom>
          <a:noFill/>
          <a:ln>
            <a:noFill/>
          </a:ln>
        </p:spPr>
      </p:pic>
      <p:pic>
        <p:nvPicPr>
          <p:cNvPr id="598" name="Google Shape;598;p40"/>
          <p:cNvPicPr preferRelativeResize="0"/>
          <p:nvPr/>
        </p:nvPicPr>
        <p:blipFill>
          <a:blip r:embed="rId7">
            <a:alphaModFix/>
          </a:blip>
          <a:stretch>
            <a:fillRect/>
          </a:stretch>
        </p:blipFill>
        <p:spPr>
          <a:xfrm rot="10660528">
            <a:off x="880439" y="4037642"/>
            <a:ext cx="1141074" cy="1359096"/>
          </a:xfrm>
          <a:prstGeom prst="rect">
            <a:avLst/>
          </a:prstGeom>
          <a:noFill/>
          <a:ln>
            <a:noFill/>
          </a:ln>
        </p:spPr>
      </p:pic>
      <p:pic>
        <p:nvPicPr>
          <p:cNvPr id="599" name="Google Shape;599;p40"/>
          <p:cNvPicPr preferRelativeResize="0"/>
          <p:nvPr/>
        </p:nvPicPr>
        <p:blipFill rotWithShape="1">
          <a:blip r:embed="rId8">
            <a:alphaModFix/>
          </a:blip>
          <a:srcRect r="1748"/>
          <a:stretch/>
        </p:blipFill>
        <p:spPr>
          <a:xfrm rot="298809">
            <a:off x="4999700" y="4515138"/>
            <a:ext cx="5604772" cy="1300975"/>
          </a:xfrm>
          <a:prstGeom prst="rect">
            <a:avLst/>
          </a:prstGeom>
          <a:noFill/>
          <a:ln>
            <a:noFill/>
          </a:ln>
        </p:spPr>
      </p:pic>
      <p:pic>
        <p:nvPicPr>
          <p:cNvPr id="600" name="Google Shape;600;p40"/>
          <p:cNvPicPr preferRelativeResize="0"/>
          <p:nvPr/>
        </p:nvPicPr>
        <p:blipFill>
          <a:blip r:embed="rId9">
            <a:alphaModFix/>
          </a:blip>
          <a:stretch>
            <a:fillRect/>
          </a:stretch>
        </p:blipFill>
        <p:spPr>
          <a:xfrm rot="-18">
            <a:off x="8299631" y="3703808"/>
            <a:ext cx="844364" cy="2167685"/>
          </a:xfrm>
          <a:prstGeom prst="rect">
            <a:avLst/>
          </a:prstGeom>
          <a:noFill/>
          <a:ln>
            <a:noFill/>
          </a:ln>
        </p:spPr>
      </p:pic>
      <p:pic>
        <p:nvPicPr>
          <p:cNvPr id="601" name="Google Shape;601;p40"/>
          <p:cNvPicPr preferRelativeResize="0"/>
          <p:nvPr/>
        </p:nvPicPr>
        <p:blipFill rotWithShape="1">
          <a:blip r:embed="rId10">
            <a:alphaModFix/>
          </a:blip>
          <a:srcRect b="45711"/>
          <a:stretch/>
        </p:blipFill>
        <p:spPr>
          <a:xfrm rot="4797450">
            <a:off x="6574706" y="3951558"/>
            <a:ext cx="1774381" cy="1186260"/>
          </a:xfrm>
          <a:prstGeom prst="rect">
            <a:avLst/>
          </a:prstGeom>
          <a:noFill/>
          <a:ln>
            <a:noFill/>
          </a:ln>
        </p:spPr>
      </p:pic>
      <p:pic>
        <p:nvPicPr>
          <p:cNvPr id="602" name="Google Shape;602;p40"/>
          <p:cNvPicPr preferRelativeResize="0"/>
          <p:nvPr/>
        </p:nvPicPr>
        <p:blipFill>
          <a:blip r:embed="rId11">
            <a:alphaModFix/>
          </a:blip>
          <a:stretch>
            <a:fillRect/>
          </a:stretch>
        </p:blipFill>
        <p:spPr>
          <a:xfrm rot="-9619311">
            <a:off x="7850144" y="-286788"/>
            <a:ext cx="551316" cy="1845027"/>
          </a:xfrm>
          <a:prstGeom prst="rect">
            <a:avLst/>
          </a:prstGeom>
          <a:noFill/>
          <a:ln>
            <a:noFill/>
          </a:ln>
        </p:spPr>
      </p:pic>
      <p:pic>
        <p:nvPicPr>
          <p:cNvPr id="603" name="Google Shape;603;p40"/>
          <p:cNvPicPr preferRelativeResize="0"/>
          <p:nvPr/>
        </p:nvPicPr>
        <p:blipFill>
          <a:blip r:embed="rId12">
            <a:alphaModFix/>
          </a:blip>
          <a:stretch>
            <a:fillRect/>
          </a:stretch>
        </p:blipFill>
        <p:spPr>
          <a:xfrm rot="-2888025">
            <a:off x="8163475" y="138700"/>
            <a:ext cx="534585" cy="994049"/>
          </a:xfrm>
          <a:prstGeom prst="rect">
            <a:avLst/>
          </a:prstGeom>
          <a:noFill/>
          <a:ln>
            <a:noFill/>
          </a:ln>
        </p:spPr>
      </p:pic>
      <p:pic>
        <p:nvPicPr>
          <p:cNvPr id="605" name="Google Shape;605;p40"/>
          <p:cNvPicPr preferRelativeResize="0"/>
          <p:nvPr/>
        </p:nvPicPr>
        <p:blipFill>
          <a:blip r:embed="rId13">
            <a:alphaModFix/>
          </a:blip>
          <a:stretch>
            <a:fillRect/>
          </a:stretch>
        </p:blipFill>
        <p:spPr>
          <a:xfrm rot="1393596">
            <a:off x="5129327" y="580574"/>
            <a:ext cx="584685" cy="435525"/>
          </a:xfrm>
          <a:prstGeom prst="rect">
            <a:avLst/>
          </a:prstGeom>
          <a:noFill/>
          <a:ln>
            <a:noFill/>
          </a:ln>
        </p:spPr>
      </p:pic>
      <p:pic>
        <p:nvPicPr>
          <p:cNvPr id="606" name="Google Shape;606;p40"/>
          <p:cNvPicPr preferRelativeResize="0"/>
          <p:nvPr/>
        </p:nvPicPr>
        <p:blipFill>
          <a:blip r:embed="rId14">
            <a:alphaModFix/>
          </a:blip>
          <a:stretch>
            <a:fillRect/>
          </a:stretch>
        </p:blipFill>
        <p:spPr>
          <a:xfrm>
            <a:off x="5372666" y="1787255"/>
            <a:ext cx="477850" cy="435540"/>
          </a:xfrm>
          <a:prstGeom prst="rect">
            <a:avLst/>
          </a:prstGeom>
          <a:noFill/>
          <a:ln>
            <a:noFill/>
          </a:ln>
        </p:spPr>
      </p:pic>
      <p:pic>
        <p:nvPicPr>
          <p:cNvPr id="607" name="Google Shape;607;p40"/>
          <p:cNvPicPr preferRelativeResize="0"/>
          <p:nvPr/>
        </p:nvPicPr>
        <p:blipFill>
          <a:blip r:embed="rId15">
            <a:alphaModFix/>
          </a:blip>
          <a:stretch>
            <a:fillRect/>
          </a:stretch>
        </p:blipFill>
        <p:spPr>
          <a:xfrm>
            <a:off x="3148450" y="1483102"/>
            <a:ext cx="192003" cy="117250"/>
          </a:xfrm>
          <a:prstGeom prst="rect">
            <a:avLst/>
          </a:prstGeom>
          <a:noFill/>
          <a:ln>
            <a:noFill/>
          </a:ln>
        </p:spPr>
      </p:pic>
      <p:pic>
        <p:nvPicPr>
          <p:cNvPr id="608" name="Google Shape;608;p40"/>
          <p:cNvPicPr preferRelativeResize="0"/>
          <p:nvPr/>
        </p:nvPicPr>
        <p:blipFill>
          <a:blip r:embed="rId15">
            <a:alphaModFix/>
          </a:blip>
          <a:stretch>
            <a:fillRect/>
          </a:stretch>
        </p:blipFill>
        <p:spPr>
          <a:xfrm>
            <a:off x="3662760" y="773035"/>
            <a:ext cx="297225" cy="1815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582"/>
                                        </p:tgtEl>
                                        <p:attrNameLst>
                                          <p:attrName>style.visibility</p:attrName>
                                        </p:attrNameLst>
                                      </p:cBhvr>
                                      <p:to>
                                        <p:strVal val="visible"/>
                                      </p:to>
                                    </p:set>
                                    <p:anim calcmode="lin" valueType="num">
                                      <p:cBhvr>
                                        <p:cTn id="13" dur="1000" fill="hold"/>
                                        <p:tgtEl>
                                          <p:spTgt spid="582"/>
                                        </p:tgtEl>
                                        <p:attrNameLst>
                                          <p:attrName>ppt_w</p:attrName>
                                        </p:attrNameLst>
                                      </p:cBhvr>
                                      <p:tavLst>
                                        <p:tav tm="0">
                                          <p:val>
                                            <p:fltVal val="0"/>
                                          </p:val>
                                        </p:tav>
                                        <p:tav tm="100000">
                                          <p:val>
                                            <p:strVal val="#ppt_w"/>
                                          </p:val>
                                        </p:tav>
                                      </p:tavLst>
                                    </p:anim>
                                    <p:anim calcmode="lin" valueType="num">
                                      <p:cBhvr>
                                        <p:cTn id="14" dur="1000" fill="hold"/>
                                        <p:tgtEl>
                                          <p:spTgt spid="582"/>
                                        </p:tgtEl>
                                        <p:attrNameLst>
                                          <p:attrName>ppt_h</p:attrName>
                                        </p:attrNameLst>
                                      </p:cBhvr>
                                      <p:tavLst>
                                        <p:tav tm="0">
                                          <p:val>
                                            <p:fltVal val="0"/>
                                          </p:val>
                                        </p:tav>
                                        <p:tav tm="100000">
                                          <p:val>
                                            <p:strVal val="#ppt_h"/>
                                          </p:val>
                                        </p:tav>
                                      </p:tavLst>
                                    </p:anim>
                                    <p:anim calcmode="lin" valueType="num">
                                      <p:cBhvr>
                                        <p:cTn id="15" dur="1000" fill="hold"/>
                                        <p:tgtEl>
                                          <p:spTgt spid="582"/>
                                        </p:tgtEl>
                                        <p:attrNameLst>
                                          <p:attrName>style.rotation</p:attrName>
                                        </p:attrNameLst>
                                      </p:cBhvr>
                                      <p:tavLst>
                                        <p:tav tm="0">
                                          <p:val>
                                            <p:fltVal val="90"/>
                                          </p:val>
                                        </p:tav>
                                        <p:tav tm="100000">
                                          <p:val>
                                            <p:fltVal val="0"/>
                                          </p:val>
                                        </p:tav>
                                      </p:tavLst>
                                    </p:anim>
                                    <p:animEffect transition="in" filter="fade">
                                      <p:cBhvr>
                                        <p:cTn id="16" dur="1000"/>
                                        <p:tgtEl>
                                          <p:spTgt spid="582"/>
                                        </p:tgtEl>
                                      </p:cBhvr>
                                    </p:animEffect>
                                  </p:childTnLst>
                                </p:cTn>
                              </p:par>
                              <p:par>
                                <p:cTn id="17" presetID="31" presetClass="entr" presetSubtype="0" fill="hold" nodeType="withEffect">
                                  <p:stCondLst>
                                    <p:cond delay="0"/>
                                  </p:stCondLst>
                                  <p:childTnLst>
                                    <p:set>
                                      <p:cBhvr>
                                        <p:cTn id="18" dur="1" fill="hold">
                                          <p:stCondLst>
                                            <p:cond delay="0"/>
                                          </p:stCondLst>
                                        </p:cTn>
                                        <p:tgtEl>
                                          <p:spTgt spid="583"/>
                                        </p:tgtEl>
                                        <p:attrNameLst>
                                          <p:attrName>style.visibility</p:attrName>
                                        </p:attrNameLst>
                                      </p:cBhvr>
                                      <p:to>
                                        <p:strVal val="visible"/>
                                      </p:to>
                                    </p:set>
                                    <p:anim calcmode="lin" valueType="num">
                                      <p:cBhvr>
                                        <p:cTn id="19" dur="1000" fill="hold"/>
                                        <p:tgtEl>
                                          <p:spTgt spid="583"/>
                                        </p:tgtEl>
                                        <p:attrNameLst>
                                          <p:attrName>ppt_w</p:attrName>
                                        </p:attrNameLst>
                                      </p:cBhvr>
                                      <p:tavLst>
                                        <p:tav tm="0">
                                          <p:val>
                                            <p:fltVal val="0"/>
                                          </p:val>
                                        </p:tav>
                                        <p:tav tm="100000">
                                          <p:val>
                                            <p:strVal val="#ppt_w"/>
                                          </p:val>
                                        </p:tav>
                                      </p:tavLst>
                                    </p:anim>
                                    <p:anim calcmode="lin" valueType="num">
                                      <p:cBhvr>
                                        <p:cTn id="20" dur="1000" fill="hold"/>
                                        <p:tgtEl>
                                          <p:spTgt spid="583"/>
                                        </p:tgtEl>
                                        <p:attrNameLst>
                                          <p:attrName>ppt_h</p:attrName>
                                        </p:attrNameLst>
                                      </p:cBhvr>
                                      <p:tavLst>
                                        <p:tav tm="0">
                                          <p:val>
                                            <p:fltVal val="0"/>
                                          </p:val>
                                        </p:tav>
                                        <p:tav tm="100000">
                                          <p:val>
                                            <p:strVal val="#ppt_h"/>
                                          </p:val>
                                        </p:tav>
                                      </p:tavLst>
                                    </p:anim>
                                    <p:anim calcmode="lin" valueType="num">
                                      <p:cBhvr>
                                        <p:cTn id="21" dur="1000" fill="hold"/>
                                        <p:tgtEl>
                                          <p:spTgt spid="583"/>
                                        </p:tgtEl>
                                        <p:attrNameLst>
                                          <p:attrName>style.rotation</p:attrName>
                                        </p:attrNameLst>
                                      </p:cBhvr>
                                      <p:tavLst>
                                        <p:tav tm="0">
                                          <p:val>
                                            <p:fltVal val="90"/>
                                          </p:val>
                                        </p:tav>
                                        <p:tav tm="100000">
                                          <p:val>
                                            <p:fltVal val="0"/>
                                          </p:val>
                                        </p:tav>
                                      </p:tavLst>
                                    </p:anim>
                                    <p:animEffect transition="in" filter="fade">
                                      <p:cBhvr>
                                        <p:cTn id="22" dur="1000"/>
                                        <p:tgtEl>
                                          <p:spTgt spid="58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86"/>
                                        </p:tgtEl>
                                        <p:attrNameLst>
                                          <p:attrName>style.visibility</p:attrName>
                                        </p:attrNameLst>
                                      </p:cBhvr>
                                      <p:to>
                                        <p:strVal val="visible"/>
                                      </p:to>
                                    </p:set>
                                    <p:anim calcmode="lin" valueType="num">
                                      <p:cBhvr>
                                        <p:cTn id="25" dur="1000" fill="hold"/>
                                        <p:tgtEl>
                                          <p:spTgt spid="586"/>
                                        </p:tgtEl>
                                        <p:attrNameLst>
                                          <p:attrName>ppt_w</p:attrName>
                                        </p:attrNameLst>
                                      </p:cBhvr>
                                      <p:tavLst>
                                        <p:tav tm="0">
                                          <p:val>
                                            <p:fltVal val="0"/>
                                          </p:val>
                                        </p:tav>
                                        <p:tav tm="100000">
                                          <p:val>
                                            <p:strVal val="#ppt_w"/>
                                          </p:val>
                                        </p:tav>
                                      </p:tavLst>
                                    </p:anim>
                                    <p:anim calcmode="lin" valueType="num">
                                      <p:cBhvr>
                                        <p:cTn id="26" dur="1000" fill="hold"/>
                                        <p:tgtEl>
                                          <p:spTgt spid="586"/>
                                        </p:tgtEl>
                                        <p:attrNameLst>
                                          <p:attrName>ppt_h</p:attrName>
                                        </p:attrNameLst>
                                      </p:cBhvr>
                                      <p:tavLst>
                                        <p:tav tm="0">
                                          <p:val>
                                            <p:fltVal val="0"/>
                                          </p:val>
                                        </p:tav>
                                        <p:tav tm="100000">
                                          <p:val>
                                            <p:strVal val="#ppt_h"/>
                                          </p:val>
                                        </p:tav>
                                      </p:tavLst>
                                    </p:anim>
                                    <p:anim calcmode="lin" valueType="num">
                                      <p:cBhvr>
                                        <p:cTn id="27" dur="1000" fill="hold"/>
                                        <p:tgtEl>
                                          <p:spTgt spid="586"/>
                                        </p:tgtEl>
                                        <p:attrNameLst>
                                          <p:attrName>style.rotation</p:attrName>
                                        </p:attrNameLst>
                                      </p:cBhvr>
                                      <p:tavLst>
                                        <p:tav tm="0">
                                          <p:val>
                                            <p:fltVal val="90"/>
                                          </p:val>
                                        </p:tav>
                                        <p:tav tm="100000">
                                          <p:val>
                                            <p:fltVal val="0"/>
                                          </p:val>
                                        </p:tav>
                                      </p:tavLst>
                                    </p:anim>
                                    <p:animEffect transition="in" filter="fade">
                                      <p:cBhvr>
                                        <p:cTn id="28" dur="1000"/>
                                        <p:tgtEl>
                                          <p:spTgt spid="586"/>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587"/>
                                        </p:tgtEl>
                                        <p:attrNameLst>
                                          <p:attrName>style.visibility</p:attrName>
                                        </p:attrNameLst>
                                      </p:cBhvr>
                                      <p:to>
                                        <p:strVal val="visible"/>
                                      </p:to>
                                    </p:set>
                                    <p:anim calcmode="lin" valueType="num">
                                      <p:cBhvr>
                                        <p:cTn id="31" dur="1000" fill="hold"/>
                                        <p:tgtEl>
                                          <p:spTgt spid="587"/>
                                        </p:tgtEl>
                                        <p:attrNameLst>
                                          <p:attrName>ppt_w</p:attrName>
                                        </p:attrNameLst>
                                      </p:cBhvr>
                                      <p:tavLst>
                                        <p:tav tm="0">
                                          <p:val>
                                            <p:fltVal val="0"/>
                                          </p:val>
                                        </p:tav>
                                        <p:tav tm="100000">
                                          <p:val>
                                            <p:strVal val="#ppt_w"/>
                                          </p:val>
                                        </p:tav>
                                      </p:tavLst>
                                    </p:anim>
                                    <p:anim calcmode="lin" valueType="num">
                                      <p:cBhvr>
                                        <p:cTn id="32" dur="1000" fill="hold"/>
                                        <p:tgtEl>
                                          <p:spTgt spid="587"/>
                                        </p:tgtEl>
                                        <p:attrNameLst>
                                          <p:attrName>ppt_h</p:attrName>
                                        </p:attrNameLst>
                                      </p:cBhvr>
                                      <p:tavLst>
                                        <p:tav tm="0">
                                          <p:val>
                                            <p:fltVal val="0"/>
                                          </p:val>
                                        </p:tav>
                                        <p:tav tm="100000">
                                          <p:val>
                                            <p:strVal val="#ppt_h"/>
                                          </p:val>
                                        </p:tav>
                                      </p:tavLst>
                                    </p:anim>
                                    <p:anim calcmode="lin" valueType="num">
                                      <p:cBhvr>
                                        <p:cTn id="33" dur="1000" fill="hold"/>
                                        <p:tgtEl>
                                          <p:spTgt spid="587"/>
                                        </p:tgtEl>
                                        <p:attrNameLst>
                                          <p:attrName>style.rotation</p:attrName>
                                        </p:attrNameLst>
                                      </p:cBhvr>
                                      <p:tavLst>
                                        <p:tav tm="0">
                                          <p:val>
                                            <p:fltVal val="90"/>
                                          </p:val>
                                        </p:tav>
                                        <p:tav tm="100000">
                                          <p:val>
                                            <p:fltVal val="0"/>
                                          </p:val>
                                        </p:tav>
                                      </p:tavLst>
                                    </p:anim>
                                    <p:animEffect transition="in" filter="fade">
                                      <p:cBhvr>
                                        <p:cTn id="34" dur="1000"/>
                                        <p:tgtEl>
                                          <p:spTgt spid="587"/>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589"/>
                                        </p:tgtEl>
                                        <p:attrNameLst>
                                          <p:attrName>style.visibility</p:attrName>
                                        </p:attrNameLst>
                                      </p:cBhvr>
                                      <p:to>
                                        <p:strVal val="visible"/>
                                      </p:to>
                                    </p:set>
                                    <p:anim calcmode="lin" valueType="num">
                                      <p:cBhvr>
                                        <p:cTn id="37" dur="1000" fill="hold"/>
                                        <p:tgtEl>
                                          <p:spTgt spid="589"/>
                                        </p:tgtEl>
                                        <p:attrNameLst>
                                          <p:attrName>ppt_w</p:attrName>
                                        </p:attrNameLst>
                                      </p:cBhvr>
                                      <p:tavLst>
                                        <p:tav tm="0">
                                          <p:val>
                                            <p:fltVal val="0"/>
                                          </p:val>
                                        </p:tav>
                                        <p:tav tm="100000">
                                          <p:val>
                                            <p:strVal val="#ppt_w"/>
                                          </p:val>
                                        </p:tav>
                                      </p:tavLst>
                                    </p:anim>
                                    <p:anim calcmode="lin" valueType="num">
                                      <p:cBhvr>
                                        <p:cTn id="38" dur="1000" fill="hold"/>
                                        <p:tgtEl>
                                          <p:spTgt spid="589"/>
                                        </p:tgtEl>
                                        <p:attrNameLst>
                                          <p:attrName>ppt_h</p:attrName>
                                        </p:attrNameLst>
                                      </p:cBhvr>
                                      <p:tavLst>
                                        <p:tav tm="0">
                                          <p:val>
                                            <p:fltVal val="0"/>
                                          </p:val>
                                        </p:tav>
                                        <p:tav tm="100000">
                                          <p:val>
                                            <p:strVal val="#ppt_h"/>
                                          </p:val>
                                        </p:tav>
                                      </p:tavLst>
                                    </p:anim>
                                    <p:anim calcmode="lin" valueType="num">
                                      <p:cBhvr>
                                        <p:cTn id="39" dur="1000" fill="hold"/>
                                        <p:tgtEl>
                                          <p:spTgt spid="589"/>
                                        </p:tgtEl>
                                        <p:attrNameLst>
                                          <p:attrName>style.rotation</p:attrName>
                                        </p:attrNameLst>
                                      </p:cBhvr>
                                      <p:tavLst>
                                        <p:tav tm="0">
                                          <p:val>
                                            <p:fltVal val="90"/>
                                          </p:val>
                                        </p:tav>
                                        <p:tav tm="100000">
                                          <p:val>
                                            <p:fltVal val="0"/>
                                          </p:val>
                                        </p:tav>
                                      </p:tavLst>
                                    </p:anim>
                                    <p:animEffect transition="in" filter="fade">
                                      <p:cBhvr>
                                        <p:cTn id="40" dur="1000"/>
                                        <p:tgtEl>
                                          <p:spTgt spid="589"/>
                                        </p:tgtEl>
                                      </p:cBhvr>
                                    </p:animEffect>
                                  </p:childTnLst>
                                </p:cTn>
                              </p:par>
                              <p:par>
                                <p:cTn id="41" presetID="31" presetClass="entr" presetSubtype="0" fill="hold" nodeType="withEffect">
                                  <p:stCondLst>
                                    <p:cond delay="0"/>
                                  </p:stCondLst>
                                  <p:childTnLst>
                                    <p:set>
                                      <p:cBhvr>
                                        <p:cTn id="42" dur="1" fill="hold">
                                          <p:stCondLst>
                                            <p:cond delay="0"/>
                                          </p:stCondLst>
                                        </p:cTn>
                                        <p:tgtEl>
                                          <p:spTgt spid="590"/>
                                        </p:tgtEl>
                                        <p:attrNameLst>
                                          <p:attrName>style.visibility</p:attrName>
                                        </p:attrNameLst>
                                      </p:cBhvr>
                                      <p:to>
                                        <p:strVal val="visible"/>
                                      </p:to>
                                    </p:set>
                                    <p:anim calcmode="lin" valueType="num">
                                      <p:cBhvr>
                                        <p:cTn id="43" dur="1000" fill="hold"/>
                                        <p:tgtEl>
                                          <p:spTgt spid="590"/>
                                        </p:tgtEl>
                                        <p:attrNameLst>
                                          <p:attrName>ppt_w</p:attrName>
                                        </p:attrNameLst>
                                      </p:cBhvr>
                                      <p:tavLst>
                                        <p:tav tm="0">
                                          <p:val>
                                            <p:fltVal val="0"/>
                                          </p:val>
                                        </p:tav>
                                        <p:tav tm="100000">
                                          <p:val>
                                            <p:strVal val="#ppt_w"/>
                                          </p:val>
                                        </p:tav>
                                      </p:tavLst>
                                    </p:anim>
                                    <p:anim calcmode="lin" valueType="num">
                                      <p:cBhvr>
                                        <p:cTn id="44" dur="1000" fill="hold"/>
                                        <p:tgtEl>
                                          <p:spTgt spid="590"/>
                                        </p:tgtEl>
                                        <p:attrNameLst>
                                          <p:attrName>ppt_h</p:attrName>
                                        </p:attrNameLst>
                                      </p:cBhvr>
                                      <p:tavLst>
                                        <p:tav tm="0">
                                          <p:val>
                                            <p:fltVal val="0"/>
                                          </p:val>
                                        </p:tav>
                                        <p:tav tm="100000">
                                          <p:val>
                                            <p:strVal val="#ppt_h"/>
                                          </p:val>
                                        </p:tav>
                                      </p:tavLst>
                                    </p:anim>
                                    <p:anim calcmode="lin" valueType="num">
                                      <p:cBhvr>
                                        <p:cTn id="45" dur="1000" fill="hold"/>
                                        <p:tgtEl>
                                          <p:spTgt spid="590"/>
                                        </p:tgtEl>
                                        <p:attrNameLst>
                                          <p:attrName>style.rotation</p:attrName>
                                        </p:attrNameLst>
                                      </p:cBhvr>
                                      <p:tavLst>
                                        <p:tav tm="0">
                                          <p:val>
                                            <p:fltVal val="90"/>
                                          </p:val>
                                        </p:tav>
                                        <p:tav tm="100000">
                                          <p:val>
                                            <p:fltVal val="0"/>
                                          </p:val>
                                        </p:tav>
                                      </p:tavLst>
                                    </p:anim>
                                    <p:animEffect transition="in" filter="fade">
                                      <p:cBhvr>
                                        <p:cTn id="46" dur="1000"/>
                                        <p:tgtEl>
                                          <p:spTgt spid="590"/>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593"/>
                                        </p:tgtEl>
                                        <p:attrNameLst>
                                          <p:attrName>style.visibility</p:attrName>
                                        </p:attrNameLst>
                                      </p:cBhvr>
                                      <p:to>
                                        <p:strVal val="visible"/>
                                      </p:to>
                                    </p:set>
                                    <p:anim calcmode="lin" valueType="num">
                                      <p:cBhvr>
                                        <p:cTn id="49" dur="1000" fill="hold"/>
                                        <p:tgtEl>
                                          <p:spTgt spid="593"/>
                                        </p:tgtEl>
                                        <p:attrNameLst>
                                          <p:attrName>ppt_w</p:attrName>
                                        </p:attrNameLst>
                                      </p:cBhvr>
                                      <p:tavLst>
                                        <p:tav tm="0">
                                          <p:val>
                                            <p:fltVal val="0"/>
                                          </p:val>
                                        </p:tav>
                                        <p:tav tm="100000">
                                          <p:val>
                                            <p:strVal val="#ppt_w"/>
                                          </p:val>
                                        </p:tav>
                                      </p:tavLst>
                                    </p:anim>
                                    <p:anim calcmode="lin" valueType="num">
                                      <p:cBhvr>
                                        <p:cTn id="50" dur="1000" fill="hold"/>
                                        <p:tgtEl>
                                          <p:spTgt spid="593"/>
                                        </p:tgtEl>
                                        <p:attrNameLst>
                                          <p:attrName>ppt_h</p:attrName>
                                        </p:attrNameLst>
                                      </p:cBhvr>
                                      <p:tavLst>
                                        <p:tav tm="0">
                                          <p:val>
                                            <p:fltVal val="0"/>
                                          </p:val>
                                        </p:tav>
                                        <p:tav tm="100000">
                                          <p:val>
                                            <p:strVal val="#ppt_h"/>
                                          </p:val>
                                        </p:tav>
                                      </p:tavLst>
                                    </p:anim>
                                    <p:anim calcmode="lin" valueType="num">
                                      <p:cBhvr>
                                        <p:cTn id="51" dur="1000" fill="hold"/>
                                        <p:tgtEl>
                                          <p:spTgt spid="593"/>
                                        </p:tgtEl>
                                        <p:attrNameLst>
                                          <p:attrName>style.rotation</p:attrName>
                                        </p:attrNameLst>
                                      </p:cBhvr>
                                      <p:tavLst>
                                        <p:tav tm="0">
                                          <p:val>
                                            <p:fltVal val="90"/>
                                          </p:val>
                                        </p:tav>
                                        <p:tav tm="100000">
                                          <p:val>
                                            <p:fltVal val="0"/>
                                          </p:val>
                                        </p:tav>
                                      </p:tavLst>
                                    </p:anim>
                                    <p:animEffect transition="in" filter="fade">
                                      <p:cBhvr>
                                        <p:cTn id="52" dur="1000"/>
                                        <p:tgtEl>
                                          <p:spTgt spid="593"/>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594"/>
                                        </p:tgtEl>
                                        <p:attrNameLst>
                                          <p:attrName>style.visibility</p:attrName>
                                        </p:attrNameLst>
                                      </p:cBhvr>
                                      <p:to>
                                        <p:strVal val="visible"/>
                                      </p:to>
                                    </p:set>
                                    <p:anim calcmode="lin" valueType="num">
                                      <p:cBhvr>
                                        <p:cTn id="55" dur="1000" fill="hold"/>
                                        <p:tgtEl>
                                          <p:spTgt spid="594"/>
                                        </p:tgtEl>
                                        <p:attrNameLst>
                                          <p:attrName>ppt_w</p:attrName>
                                        </p:attrNameLst>
                                      </p:cBhvr>
                                      <p:tavLst>
                                        <p:tav tm="0">
                                          <p:val>
                                            <p:fltVal val="0"/>
                                          </p:val>
                                        </p:tav>
                                        <p:tav tm="100000">
                                          <p:val>
                                            <p:strVal val="#ppt_w"/>
                                          </p:val>
                                        </p:tav>
                                      </p:tavLst>
                                    </p:anim>
                                    <p:anim calcmode="lin" valueType="num">
                                      <p:cBhvr>
                                        <p:cTn id="56" dur="1000" fill="hold"/>
                                        <p:tgtEl>
                                          <p:spTgt spid="594"/>
                                        </p:tgtEl>
                                        <p:attrNameLst>
                                          <p:attrName>ppt_h</p:attrName>
                                        </p:attrNameLst>
                                      </p:cBhvr>
                                      <p:tavLst>
                                        <p:tav tm="0">
                                          <p:val>
                                            <p:fltVal val="0"/>
                                          </p:val>
                                        </p:tav>
                                        <p:tav tm="100000">
                                          <p:val>
                                            <p:strVal val="#ppt_h"/>
                                          </p:val>
                                        </p:tav>
                                      </p:tavLst>
                                    </p:anim>
                                    <p:anim calcmode="lin" valueType="num">
                                      <p:cBhvr>
                                        <p:cTn id="57" dur="1000" fill="hold"/>
                                        <p:tgtEl>
                                          <p:spTgt spid="594"/>
                                        </p:tgtEl>
                                        <p:attrNameLst>
                                          <p:attrName>style.rotation</p:attrName>
                                        </p:attrNameLst>
                                      </p:cBhvr>
                                      <p:tavLst>
                                        <p:tav tm="0">
                                          <p:val>
                                            <p:fltVal val="90"/>
                                          </p:val>
                                        </p:tav>
                                        <p:tav tm="100000">
                                          <p:val>
                                            <p:fltVal val="0"/>
                                          </p:val>
                                        </p:tav>
                                      </p:tavLst>
                                    </p:anim>
                                    <p:animEffect transition="in" filter="fade">
                                      <p:cBhvr>
                                        <p:cTn id="58" dur="1000"/>
                                        <p:tgtEl>
                                          <p:spTgt spid="594"/>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595"/>
                                        </p:tgtEl>
                                        <p:attrNameLst>
                                          <p:attrName>style.visibility</p:attrName>
                                        </p:attrNameLst>
                                      </p:cBhvr>
                                      <p:to>
                                        <p:strVal val="visible"/>
                                      </p:to>
                                    </p:set>
                                    <p:anim calcmode="lin" valueType="num">
                                      <p:cBhvr>
                                        <p:cTn id="61" dur="1000" fill="hold"/>
                                        <p:tgtEl>
                                          <p:spTgt spid="595"/>
                                        </p:tgtEl>
                                        <p:attrNameLst>
                                          <p:attrName>ppt_w</p:attrName>
                                        </p:attrNameLst>
                                      </p:cBhvr>
                                      <p:tavLst>
                                        <p:tav tm="0">
                                          <p:val>
                                            <p:fltVal val="0"/>
                                          </p:val>
                                        </p:tav>
                                        <p:tav tm="100000">
                                          <p:val>
                                            <p:strVal val="#ppt_w"/>
                                          </p:val>
                                        </p:tav>
                                      </p:tavLst>
                                    </p:anim>
                                    <p:anim calcmode="lin" valueType="num">
                                      <p:cBhvr>
                                        <p:cTn id="62" dur="1000" fill="hold"/>
                                        <p:tgtEl>
                                          <p:spTgt spid="595"/>
                                        </p:tgtEl>
                                        <p:attrNameLst>
                                          <p:attrName>ppt_h</p:attrName>
                                        </p:attrNameLst>
                                      </p:cBhvr>
                                      <p:tavLst>
                                        <p:tav tm="0">
                                          <p:val>
                                            <p:fltVal val="0"/>
                                          </p:val>
                                        </p:tav>
                                        <p:tav tm="100000">
                                          <p:val>
                                            <p:strVal val="#ppt_h"/>
                                          </p:val>
                                        </p:tav>
                                      </p:tavLst>
                                    </p:anim>
                                    <p:anim calcmode="lin" valueType="num">
                                      <p:cBhvr>
                                        <p:cTn id="63" dur="1000" fill="hold"/>
                                        <p:tgtEl>
                                          <p:spTgt spid="595"/>
                                        </p:tgtEl>
                                        <p:attrNameLst>
                                          <p:attrName>style.rotation</p:attrName>
                                        </p:attrNameLst>
                                      </p:cBhvr>
                                      <p:tavLst>
                                        <p:tav tm="0">
                                          <p:val>
                                            <p:fltVal val="90"/>
                                          </p:val>
                                        </p:tav>
                                        <p:tav tm="100000">
                                          <p:val>
                                            <p:fltVal val="0"/>
                                          </p:val>
                                        </p:tav>
                                      </p:tavLst>
                                    </p:anim>
                                    <p:animEffect transition="in" filter="fade">
                                      <p:cBhvr>
                                        <p:cTn id="64" dur="1000"/>
                                        <p:tgtEl>
                                          <p:spTgt spid="595"/>
                                        </p:tgtEl>
                                      </p:cBhvr>
                                    </p:animEffect>
                                  </p:childTnLst>
                                </p:cTn>
                              </p:par>
                              <p:par>
                                <p:cTn id="65" presetID="31" presetClass="entr" presetSubtype="0" fill="hold" nodeType="withEffect">
                                  <p:stCondLst>
                                    <p:cond delay="0"/>
                                  </p:stCondLst>
                                  <p:childTnLst>
                                    <p:set>
                                      <p:cBhvr>
                                        <p:cTn id="66" dur="1" fill="hold">
                                          <p:stCondLst>
                                            <p:cond delay="0"/>
                                          </p:stCondLst>
                                        </p:cTn>
                                        <p:tgtEl>
                                          <p:spTgt spid="596"/>
                                        </p:tgtEl>
                                        <p:attrNameLst>
                                          <p:attrName>style.visibility</p:attrName>
                                        </p:attrNameLst>
                                      </p:cBhvr>
                                      <p:to>
                                        <p:strVal val="visible"/>
                                      </p:to>
                                    </p:set>
                                    <p:anim calcmode="lin" valueType="num">
                                      <p:cBhvr>
                                        <p:cTn id="67" dur="1000" fill="hold"/>
                                        <p:tgtEl>
                                          <p:spTgt spid="596"/>
                                        </p:tgtEl>
                                        <p:attrNameLst>
                                          <p:attrName>ppt_w</p:attrName>
                                        </p:attrNameLst>
                                      </p:cBhvr>
                                      <p:tavLst>
                                        <p:tav tm="0">
                                          <p:val>
                                            <p:fltVal val="0"/>
                                          </p:val>
                                        </p:tav>
                                        <p:tav tm="100000">
                                          <p:val>
                                            <p:strVal val="#ppt_w"/>
                                          </p:val>
                                        </p:tav>
                                      </p:tavLst>
                                    </p:anim>
                                    <p:anim calcmode="lin" valueType="num">
                                      <p:cBhvr>
                                        <p:cTn id="68" dur="1000" fill="hold"/>
                                        <p:tgtEl>
                                          <p:spTgt spid="596"/>
                                        </p:tgtEl>
                                        <p:attrNameLst>
                                          <p:attrName>ppt_h</p:attrName>
                                        </p:attrNameLst>
                                      </p:cBhvr>
                                      <p:tavLst>
                                        <p:tav tm="0">
                                          <p:val>
                                            <p:fltVal val="0"/>
                                          </p:val>
                                        </p:tav>
                                        <p:tav tm="100000">
                                          <p:val>
                                            <p:strVal val="#ppt_h"/>
                                          </p:val>
                                        </p:tav>
                                      </p:tavLst>
                                    </p:anim>
                                    <p:anim calcmode="lin" valueType="num">
                                      <p:cBhvr>
                                        <p:cTn id="69" dur="1000" fill="hold"/>
                                        <p:tgtEl>
                                          <p:spTgt spid="596"/>
                                        </p:tgtEl>
                                        <p:attrNameLst>
                                          <p:attrName>style.rotation</p:attrName>
                                        </p:attrNameLst>
                                      </p:cBhvr>
                                      <p:tavLst>
                                        <p:tav tm="0">
                                          <p:val>
                                            <p:fltVal val="90"/>
                                          </p:val>
                                        </p:tav>
                                        <p:tav tm="100000">
                                          <p:val>
                                            <p:fltVal val="0"/>
                                          </p:val>
                                        </p:tav>
                                      </p:tavLst>
                                    </p:anim>
                                    <p:animEffect transition="in" filter="fade">
                                      <p:cBhvr>
                                        <p:cTn id="70" dur="1000"/>
                                        <p:tgtEl>
                                          <p:spTgt spid="596"/>
                                        </p:tgtEl>
                                      </p:cBhvr>
                                    </p:animEffect>
                                  </p:childTnLst>
                                </p:cTn>
                              </p:par>
                              <p:par>
                                <p:cTn id="71" presetID="31" presetClass="entr" presetSubtype="0" fill="hold" nodeType="withEffect">
                                  <p:stCondLst>
                                    <p:cond delay="0"/>
                                  </p:stCondLst>
                                  <p:childTnLst>
                                    <p:set>
                                      <p:cBhvr>
                                        <p:cTn id="72" dur="1" fill="hold">
                                          <p:stCondLst>
                                            <p:cond delay="0"/>
                                          </p:stCondLst>
                                        </p:cTn>
                                        <p:tgtEl>
                                          <p:spTgt spid="597"/>
                                        </p:tgtEl>
                                        <p:attrNameLst>
                                          <p:attrName>style.visibility</p:attrName>
                                        </p:attrNameLst>
                                      </p:cBhvr>
                                      <p:to>
                                        <p:strVal val="visible"/>
                                      </p:to>
                                    </p:set>
                                    <p:anim calcmode="lin" valueType="num">
                                      <p:cBhvr>
                                        <p:cTn id="73" dur="1000" fill="hold"/>
                                        <p:tgtEl>
                                          <p:spTgt spid="597"/>
                                        </p:tgtEl>
                                        <p:attrNameLst>
                                          <p:attrName>ppt_w</p:attrName>
                                        </p:attrNameLst>
                                      </p:cBhvr>
                                      <p:tavLst>
                                        <p:tav tm="0">
                                          <p:val>
                                            <p:fltVal val="0"/>
                                          </p:val>
                                        </p:tav>
                                        <p:tav tm="100000">
                                          <p:val>
                                            <p:strVal val="#ppt_w"/>
                                          </p:val>
                                        </p:tav>
                                      </p:tavLst>
                                    </p:anim>
                                    <p:anim calcmode="lin" valueType="num">
                                      <p:cBhvr>
                                        <p:cTn id="74" dur="1000" fill="hold"/>
                                        <p:tgtEl>
                                          <p:spTgt spid="597"/>
                                        </p:tgtEl>
                                        <p:attrNameLst>
                                          <p:attrName>ppt_h</p:attrName>
                                        </p:attrNameLst>
                                      </p:cBhvr>
                                      <p:tavLst>
                                        <p:tav tm="0">
                                          <p:val>
                                            <p:fltVal val="0"/>
                                          </p:val>
                                        </p:tav>
                                        <p:tav tm="100000">
                                          <p:val>
                                            <p:strVal val="#ppt_h"/>
                                          </p:val>
                                        </p:tav>
                                      </p:tavLst>
                                    </p:anim>
                                    <p:anim calcmode="lin" valueType="num">
                                      <p:cBhvr>
                                        <p:cTn id="75" dur="1000" fill="hold"/>
                                        <p:tgtEl>
                                          <p:spTgt spid="597"/>
                                        </p:tgtEl>
                                        <p:attrNameLst>
                                          <p:attrName>style.rotation</p:attrName>
                                        </p:attrNameLst>
                                      </p:cBhvr>
                                      <p:tavLst>
                                        <p:tav tm="0">
                                          <p:val>
                                            <p:fltVal val="90"/>
                                          </p:val>
                                        </p:tav>
                                        <p:tav tm="100000">
                                          <p:val>
                                            <p:fltVal val="0"/>
                                          </p:val>
                                        </p:tav>
                                      </p:tavLst>
                                    </p:anim>
                                    <p:animEffect transition="in" filter="fade">
                                      <p:cBhvr>
                                        <p:cTn id="76" dur="1000"/>
                                        <p:tgtEl>
                                          <p:spTgt spid="597"/>
                                        </p:tgtEl>
                                      </p:cBhvr>
                                    </p:animEffect>
                                  </p:childTnLst>
                                </p:cTn>
                              </p:par>
                              <p:par>
                                <p:cTn id="77" presetID="31" presetClass="entr" presetSubtype="0" fill="hold" nodeType="withEffect">
                                  <p:stCondLst>
                                    <p:cond delay="0"/>
                                  </p:stCondLst>
                                  <p:childTnLst>
                                    <p:set>
                                      <p:cBhvr>
                                        <p:cTn id="78" dur="1" fill="hold">
                                          <p:stCondLst>
                                            <p:cond delay="0"/>
                                          </p:stCondLst>
                                        </p:cTn>
                                        <p:tgtEl>
                                          <p:spTgt spid="598"/>
                                        </p:tgtEl>
                                        <p:attrNameLst>
                                          <p:attrName>style.visibility</p:attrName>
                                        </p:attrNameLst>
                                      </p:cBhvr>
                                      <p:to>
                                        <p:strVal val="visible"/>
                                      </p:to>
                                    </p:set>
                                    <p:anim calcmode="lin" valueType="num">
                                      <p:cBhvr>
                                        <p:cTn id="79" dur="1000" fill="hold"/>
                                        <p:tgtEl>
                                          <p:spTgt spid="598"/>
                                        </p:tgtEl>
                                        <p:attrNameLst>
                                          <p:attrName>ppt_w</p:attrName>
                                        </p:attrNameLst>
                                      </p:cBhvr>
                                      <p:tavLst>
                                        <p:tav tm="0">
                                          <p:val>
                                            <p:fltVal val="0"/>
                                          </p:val>
                                        </p:tav>
                                        <p:tav tm="100000">
                                          <p:val>
                                            <p:strVal val="#ppt_w"/>
                                          </p:val>
                                        </p:tav>
                                      </p:tavLst>
                                    </p:anim>
                                    <p:anim calcmode="lin" valueType="num">
                                      <p:cBhvr>
                                        <p:cTn id="80" dur="1000" fill="hold"/>
                                        <p:tgtEl>
                                          <p:spTgt spid="598"/>
                                        </p:tgtEl>
                                        <p:attrNameLst>
                                          <p:attrName>ppt_h</p:attrName>
                                        </p:attrNameLst>
                                      </p:cBhvr>
                                      <p:tavLst>
                                        <p:tav tm="0">
                                          <p:val>
                                            <p:fltVal val="0"/>
                                          </p:val>
                                        </p:tav>
                                        <p:tav tm="100000">
                                          <p:val>
                                            <p:strVal val="#ppt_h"/>
                                          </p:val>
                                        </p:tav>
                                      </p:tavLst>
                                    </p:anim>
                                    <p:anim calcmode="lin" valueType="num">
                                      <p:cBhvr>
                                        <p:cTn id="81" dur="1000" fill="hold"/>
                                        <p:tgtEl>
                                          <p:spTgt spid="598"/>
                                        </p:tgtEl>
                                        <p:attrNameLst>
                                          <p:attrName>style.rotation</p:attrName>
                                        </p:attrNameLst>
                                      </p:cBhvr>
                                      <p:tavLst>
                                        <p:tav tm="0">
                                          <p:val>
                                            <p:fltVal val="90"/>
                                          </p:val>
                                        </p:tav>
                                        <p:tav tm="100000">
                                          <p:val>
                                            <p:fltVal val="0"/>
                                          </p:val>
                                        </p:tav>
                                      </p:tavLst>
                                    </p:anim>
                                    <p:animEffect transition="in" filter="fade">
                                      <p:cBhvr>
                                        <p:cTn id="82" dur="1000"/>
                                        <p:tgtEl>
                                          <p:spTgt spid="598"/>
                                        </p:tgtEl>
                                      </p:cBhvr>
                                    </p:animEffect>
                                  </p:childTnLst>
                                </p:cTn>
                              </p:par>
                              <p:par>
                                <p:cTn id="83" presetID="31" presetClass="entr" presetSubtype="0" fill="hold" nodeType="withEffect">
                                  <p:stCondLst>
                                    <p:cond delay="0"/>
                                  </p:stCondLst>
                                  <p:childTnLst>
                                    <p:set>
                                      <p:cBhvr>
                                        <p:cTn id="84" dur="1" fill="hold">
                                          <p:stCondLst>
                                            <p:cond delay="0"/>
                                          </p:stCondLst>
                                        </p:cTn>
                                        <p:tgtEl>
                                          <p:spTgt spid="599"/>
                                        </p:tgtEl>
                                        <p:attrNameLst>
                                          <p:attrName>style.visibility</p:attrName>
                                        </p:attrNameLst>
                                      </p:cBhvr>
                                      <p:to>
                                        <p:strVal val="visible"/>
                                      </p:to>
                                    </p:set>
                                    <p:anim calcmode="lin" valueType="num">
                                      <p:cBhvr>
                                        <p:cTn id="85" dur="1000" fill="hold"/>
                                        <p:tgtEl>
                                          <p:spTgt spid="599"/>
                                        </p:tgtEl>
                                        <p:attrNameLst>
                                          <p:attrName>ppt_w</p:attrName>
                                        </p:attrNameLst>
                                      </p:cBhvr>
                                      <p:tavLst>
                                        <p:tav tm="0">
                                          <p:val>
                                            <p:fltVal val="0"/>
                                          </p:val>
                                        </p:tav>
                                        <p:tav tm="100000">
                                          <p:val>
                                            <p:strVal val="#ppt_w"/>
                                          </p:val>
                                        </p:tav>
                                      </p:tavLst>
                                    </p:anim>
                                    <p:anim calcmode="lin" valueType="num">
                                      <p:cBhvr>
                                        <p:cTn id="86" dur="1000" fill="hold"/>
                                        <p:tgtEl>
                                          <p:spTgt spid="599"/>
                                        </p:tgtEl>
                                        <p:attrNameLst>
                                          <p:attrName>ppt_h</p:attrName>
                                        </p:attrNameLst>
                                      </p:cBhvr>
                                      <p:tavLst>
                                        <p:tav tm="0">
                                          <p:val>
                                            <p:fltVal val="0"/>
                                          </p:val>
                                        </p:tav>
                                        <p:tav tm="100000">
                                          <p:val>
                                            <p:strVal val="#ppt_h"/>
                                          </p:val>
                                        </p:tav>
                                      </p:tavLst>
                                    </p:anim>
                                    <p:anim calcmode="lin" valueType="num">
                                      <p:cBhvr>
                                        <p:cTn id="87" dur="1000" fill="hold"/>
                                        <p:tgtEl>
                                          <p:spTgt spid="599"/>
                                        </p:tgtEl>
                                        <p:attrNameLst>
                                          <p:attrName>style.rotation</p:attrName>
                                        </p:attrNameLst>
                                      </p:cBhvr>
                                      <p:tavLst>
                                        <p:tav tm="0">
                                          <p:val>
                                            <p:fltVal val="90"/>
                                          </p:val>
                                        </p:tav>
                                        <p:tav tm="100000">
                                          <p:val>
                                            <p:fltVal val="0"/>
                                          </p:val>
                                        </p:tav>
                                      </p:tavLst>
                                    </p:anim>
                                    <p:animEffect transition="in" filter="fade">
                                      <p:cBhvr>
                                        <p:cTn id="88" dur="1000"/>
                                        <p:tgtEl>
                                          <p:spTgt spid="599"/>
                                        </p:tgtEl>
                                      </p:cBhvr>
                                    </p:animEffect>
                                  </p:childTnLst>
                                </p:cTn>
                              </p:par>
                              <p:par>
                                <p:cTn id="89" presetID="31" presetClass="entr" presetSubtype="0" fill="hold" nodeType="withEffect">
                                  <p:stCondLst>
                                    <p:cond delay="0"/>
                                  </p:stCondLst>
                                  <p:childTnLst>
                                    <p:set>
                                      <p:cBhvr>
                                        <p:cTn id="90" dur="1" fill="hold">
                                          <p:stCondLst>
                                            <p:cond delay="0"/>
                                          </p:stCondLst>
                                        </p:cTn>
                                        <p:tgtEl>
                                          <p:spTgt spid="600"/>
                                        </p:tgtEl>
                                        <p:attrNameLst>
                                          <p:attrName>style.visibility</p:attrName>
                                        </p:attrNameLst>
                                      </p:cBhvr>
                                      <p:to>
                                        <p:strVal val="visible"/>
                                      </p:to>
                                    </p:set>
                                    <p:anim calcmode="lin" valueType="num">
                                      <p:cBhvr>
                                        <p:cTn id="91" dur="1000" fill="hold"/>
                                        <p:tgtEl>
                                          <p:spTgt spid="600"/>
                                        </p:tgtEl>
                                        <p:attrNameLst>
                                          <p:attrName>ppt_w</p:attrName>
                                        </p:attrNameLst>
                                      </p:cBhvr>
                                      <p:tavLst>
                                        <p:tav tm="0">
                                          <p:val>
                                            <p:fltVal val="0"/>
                                          </p:val>
                                        </p:tav>
                                        <p:tav tm="100000">
                                          <p:val>
                                            <p:strVal val="#ppt_w"/>
                                          </p:val>
                                        </p:tav>
                                      </p:tavLst>
                                    </p:anim>
                                    <p:anim calcmode="lin" valueType="num">
                                      <p:cBhvr>
                                        <p:cTn id="92" dur="1000" fill="hold"/>
                                        <p:tgtEl>
                                          <p:spTgt spid="600"/>
                                        </p:tgtEl>
                                        <p:attrNameLst>
                                          <p:attrName>ppt_h</p:attrName>
                                        </p:attrNameLst>
                                      </p:cBhvr>
                                      <p:tavLst>
                                        <p:tav tm="0">
                                          <p:val>
                                            <p:fltVal val="0"/>
                                          </p:val>
                                        </p:tav>
                                        <p:tav tm="100000">
                                          <p:val>
                                            <p:strVal val="#ppt_h"/>
                                          </p:val>
                                        </p:tav>
                                      </p:tavLst>
                                    </p:anim>
                                    <p:anim calcmode="lin" valueType="num">
                                      <p:cBhvr>
                                        <p:cTn id="93" dur="1000" fill="hold"/>
                                        <p:tgtEl>
                                          <p:spTgt spid="600"/>
                                        </p:tgtEl>
                                        <p:attrNameLst>
                                          <p:attrName>style.rotation</p:attrName>
                                        </p:attrNameLst>
                                      </p:cBhvr>
                                      <p:tavLst>
                                        <p:tav tm="0">
                                          <p:val>
                                            <p:fltVal val="90"/>
                                          </p:val>
                                        </p:tav>
                                        <p:tav tm="100000">
                                          <p:val>
                                            <p:fltVal val="0"/>
                                          </p:val>
                                        </p:tav>
                                      </p:tavLst>
                                    </p:anim>
                                    <p:animEffect transition="in" filter="fade">
                                      <p:cBhvr>
                                        <p:cTn id="94" dur="1000"/>
                                        <p:tgtEl>
                                          <p:spTgt spid="600"/>
                                        </p:tgtEl>
                                      </p:cBhvr>
                                    </p:animEffect>
                                  </p:childTnLst>
                                </p:cTn>
                              </p:par>
                              <p:par>
                                <p:cTn id="95" presetID="31" presetClass="entr" presetSubtype="0" fill="hold" nodeType="withEffect">
                                  <p:stCondLst>
                                    <p:cond delay="0"/>
                                  </p:stCondLst>
                                  <p:childTnLst>
                                    <p:set>
                                      <p:cBhvr>
                                        <p:cTn id="96" dur="1" fill="hold">
                                          <p:stCondLst>
                                            <p:cond delay="0"/>
                                          </p:stCondLst>
                                        </p:cTn>
                                        <p:tgtEl>
                                          <p:spTgt spid="601"/>
                                        </p:tgtEl>
                                        <p:attrNameLst>
                                          <p:attrName>style.visibility</p:attrName>
                                        </p:attrNameLst>
                                      </p:cBhvr>
                                      <p:to>
                                        <p:strVal val="visible"/>
                                      </p:to>
                                    </p:set>
                                    <p:anim calcmode="lin" valueType="num">
                                      <p:cBhvr>
                                        <p:cTn id="97" dur="1000" fill="hold"/>
                                        <p:tgtEl>
                                          <p:spTgt spid="601"/>
                                        </p:tgtEl>
                                        <p:attrNameLst>
                                          <p:attrName>ppt_w</p:attrName>
                                        </p:attrNameLst>
                                      </p:cBhvr>
                                      <p:tavLst>
                                        <p:tav tm="0">
                                          <p:val>
                                            <p:fltVal val="0"/>
                                          </p:val>
                                        </p:tav>
                                        <p:tav tm="100000">
                                          <p:val>
                                            <p:strVal val="#ppt_w"/>
                                          </p:val>
                                        </p:tav>
                                      </p:tavLst>
                                    </p:anim>
                                    <p:anim calcmode="lin" valueType="num">
                                      <p:cBhvr>
                                        <p:cTn id="98" dur="1000" fill="hold"/>
                                        <p:tgtEl>
                                          <p:spTgt spid="601"/>
                                        </p:tgtEl>
                                        <p:attrNameLst>
                                          <p:attrName>ppt_h</p:attrName>
                                        </p:attrNameLst>
                                      </p:cBhvr>
                                      <p:tavLst>
                                        <p:tav tm="0">
                                          <p:val>
                                            <p:fltVal val="0"/>
                                          </p:val>
                                        </p:tav>
                                        <p:tav tm="100000">
                                          <p:val>
                                            <p:strVal val="#ppt_h"/>
                                          </p:val>
                                        </p:tav>
                                      </p:tavLst>
                                    </p:anim>
                                    <p:anim calcmode="lin" valueType="num">
                                      <p:cBhvr>
                                        <p:cTn id="99" dur="1000" fill="hold"/>
                                        <p:tgtEl>
                                          <p:spTgt spid="601"/>
                                        </p:tgtEl>
                                        <p:attrNameLst>
                                          <p:attrName>style.rotation</p:attrName>
                                        </p:attrNameLst>
                                      </p:cBhvr>
                                      <p:tavLst>
                                        <p:tav tm="0">
                                          <p:val>
                                            <p:fltVal val="90"/>
                                          </p:val>
                                        </p:tav>
                                        <p:tav tm="100000">
                                          <p:val>
                                            <p:fltVal val="0"/>
                                          </p:val>
                                        </p:tav>
                                      </p:tavLst>
                                    </p:anim>
                                    <p:animEffect transition="in" filter="fade">
                                      <p:cBhvr>
                                        <p:cTn id="100" dur="1000"/>
                                        <p:tgtEl>
                                          <p:spTgt spid="601"/>
                                        </p:tgtEl>
                                      </p:cBhvr>
                                    </p:animEffect>
                                  </p:childTnLst>
                                </p:cTn>
                              </p:par>
                              <p:par>
                                <p:cTn id="101" presetID="31" presetClass="entr" presetSubtype="0" fill="hold" nodeType="withEffect">
                                  <p:stCondLst>
                                    <p:cond delay="0"/>
                                  </p:stCondLst>
                                  <p:childTnLst>
                                    <p:set>
                                      <p:cBhvr>
                                        <p:cTn id="102" dur="1" fill="hold">
                                          <p:stCondLst>
                                            <p:cond delay="0"/>
                                          </p:stCondLst>
                                        </p:cTn>
                                        <p:tgtEl>
                                          <p:spTgt spid="602"/>
                                        </p:tgtEl>
                                        <p:attrNameLst>
                                          <p:attrName>style.visibility</p:attrName>
                                        </p:attrNameLst>
                                      </p:cBhvr>
                                      <p:to>
                                        <p:strVal val="visible"/>
                                      </p:to>
                                    </p:set>
                                    <p:anim calcmode="lin" valueType="num">
                                      <p:cBhvr>
                                        <p:cTn id="103" dur="1000" fill="hold"/>
                                        <p:tgtEl>
                                          <p:spTgt spid="602"/>
                                        </p:tgtEl>
                                        <p:attrNameLst>
                                          <p:attrName>ppt_w</p:attrName>
                                        </p:attrNameLst>
                                      </p:cBhvr>
                                      <p:tavLst>
                                        <p:tav tm="0">
                                          <p:val>
                                            <p:fltVal val="0"/>
                                          </p:val>
                                        </p:tav>
                                        <p:tav tm="100000">
                                          <p:val>
                                            <p:strVal val="#ppt_w"/>
                                          </p:val>
                                        </p:tav>
                                      </p:tavLst>
                                    </p:anim>
                                    <p:anim calcmode="lin" valueType="num">
                                      <p:cBhvr>
                                        <p:cTn id="104" dur="1000" fill="hold"/>
                                        <p:tgtEl>
                                          <p:spTgt spid="602"/>
                                        </p:tgtEl>
                                        <p:attrNameLst>
                                          <p:attrName>ppt_h</p:attrName>
                                        </p:attrNameLst>
                                      </p:cBhvr>
                                      <p:tavLst>
                                        <p:tav tm="0">
                                          <p:val>
                                            <p:fltVal val="0"/>
                                          </p:val>
                                        </p:tav>
                                        <p:tav tm="100000">
                                          <p:val>
                                            <p:strVal val="#ppt_h"/>
                                          </p:val>
                                        </p:tav>
                                      </p:tavLst>
                                    </p:anim>
                                    <p:anim calcmode="lin" valueType="num">
                                      <p:cBhvr>
                                        <p:cTn id="105" dur="1000" fill="hold"/>
                                        <p:tgtEl>
                                          <p:spTgt spid="602"/>
                                        </p:tgtEl>
                                        <p:attrNameLst>
                                          <p:attrName>style.rotation</p:attrName>
                                        </p:attrNameLst>
                                      </p:cBhvr>
                                      <p:tavLst>
                                        <p:tav tm="0">
                                          <p:val>
                                            <p:fltVal val="90"/>
                                          </p:val>
                                        </p:tav>
                                        <p:tav tm="100000">
                                          <p:val>
                                            <p:fltVal val="0"/>
                                          </p:val>
                                        </p:tav>
                                      </p:tavLst>
                                    </p:anim>
                                    <p:animEffect transition="in" filter="fade">
                                      <p:cBhvr>
                                        <p:cTn id="106" dur="1000"/>
                                        <p:tgtEl>
                                          <p:spTgt spid="602"/>
                                        </p:tgtEl>
                                      </p:cBhvr>
                                    </p:animEffect>
                                  </p:childTnLst>
                                </p:cTn>
                              </p:par>
                              <p:par>
                                <p:cTn id="107" presetID="31" presetClass="entr" presetSubtype="0" fill="hold" nodeType="withEffect">
                                  <p:stCondLst>
                                    <p:cond delay="0"/>
                                  </p:stCondLst>
                                  <p:childTnLst>
                                    <p:set>
                                      <p:cBhvr>
                                        <p:cTn id="108" dur="1" fill="hold">
                                          <p:stCondLst>
                                            <p:cond delay="0"/>
                                          </p:stCondLst>
                                        </p:cTn>
                                        <p:tgtEl>
                                          <p:spTgt spid="603"/>
                                        </p:tgtEl>
                                        <p:attrNameLst>
                                          <p:attrName>style.visibility</p:attrName>
                                        </p:attrNameLst>
                                      </p:cBhvr>
                                      <p:to>
                                        <p:strVal val="visible"/>
                                      </p:to>
                                    </p:set>
                                    <p:anim calcmode="lin" valueType="num">
                                      <p:cBhvr>
                                        <p:cTn id="109" dur="1000" fill="hold"/>
                                        <p:tgtEl>
                                          <p:spTgt spid="603"/>
                                        </p:tgtEl>
                                        <p:attrNameLst>
                                          <p:attrName>ppt_w</p:attrName>
                                        </p:attrNameLst>
                                      </p:cBhvr>
                                      <p:tavLst>
                                        <p:tav tm="0">
                                          <p:val>
                                            <p:fltVal val="0"/>
                                          </p:val>
                                        </p:tav>
                                        <p:tav tm="100000">
                                          <p:val>
                                            <p:strVal val="#ppt_w"/>
                                          </p:val>
                                        </p:tav>
                                      </p:tavLst>
                                    </p:anim>
                                    <p:anim calcmode="lin" valueType="num">
                                      <p:cBhvr>
                                        <p:cTn id="110" dur="1000" fill="hold"/>
                                        <p:tgtEl>
                                          <p:spTgt spid="603"/>
                                        </p:tgtEl>
                                        <p:attrNameLst>
                                          <p:attrName>ppt_h</p:attrName>
                                        </p:attrNameLst>
                                      </p:cBhvr>
                                      <p:tavLst>
                                        <p:tav tm="0">
                                          <p:val>
                                            <p:fltVal val="0"/>
                                          </p:val>
                                        </p:tav>
                                        <p:tav tm="100000">
                                          <p:val>
                                            <p:strVal val="#ppt_h"/>
                                          </p:val>
                                        </p:tav>
                                      </p:tavLst>
                                    </p:anim>
                                    <p:anim calcmode="lin" valueType="num">
                                      <p:cBhvr>
                                        <p:cTn id="111" dur="1000" fill="hold"/>
                                        <p:tgtEl>
                                          <p:spTgt spid="603"/>
                                        </p:tgtEl>
                                        <p:attrNameLst>
                                          <p:attrName>style.rotation</p:attrName>
                                        </p:attrNameLst>
                                      </p:cBhvr>
                                      <p:tavLst>
                                        <p:tav tm="0">
                                          <p:val>
                                            <p:fltVal val="90"/>
                                          </p:val>
                                        </p:tav>
                                        <p:tav tm="100000">
                                          <p:val>
                                            <p:fltVal val="0"/>
                                          </p:val>
                                        </p:tav>
                                      </p:tavLst>
                                    </p:anim>
                                    <p:animEffect transition="in" filter="fade">
                                      <p:cBhvr>
                                        <p:cTn id="112" dur="1000"/>
                                        <p:tgtEl>
                                          <p:spTgt spid="603"/>
                                        </p:tgtEl>
                                      </p:cBhvr>
                                    </p:animEffect>
                                  </p:childTnLst>
                                </p:cTn>
                              </p:par>
                              <p:par>
                                <p:cTn id="113" presetID="31" presetClass="entr" presetSubtype="0" fill="hold" nodeType="withEffect">
                                  <p:stCondLst>
                                    <p:cond delay="0"/>
                                  </p:stCondLst>
                                  <p:childTnLst>
                                    <p:set>
                                      <p:cBhvr>
                                        <p:cTn id="114" dur="1" fill="hold">
                                          <p:stCondLst>
                                            <p:cond delay="0"/>
                                          </p:stCondLst>
                                        </p:cTn>
                                        <p:tgtEl>
                                          <p:spTgt spid="605"/>
                                        </p:tgtEl>
                                        <p:attrNameLst>
                                          <p:attrName>style.visibility</p:attrName>
                                        </p:attrNameLst>
                                      </p:cBhvr>
                                      <p:to>
                                        <p:strVal val="visible"/>
                                      </p:to>
                                    </p:set>
                                    <p:anim calcmode="lin" valueType="num">
                                      <p:cBhvr>
                                        <p:cTn id="115" dur="1000" fill="hold"/>
                                        <p:tgtEl>
                                          <p:spTgt spid="605"/>
                                        </p:tgtEl>
                                        <p:attrNameLst>
                                          <p:attrName>ppt_w</p:attrName>
                                        </p:attrNameLst>
                                      </p:cBhvr>
                                      <p:tavLst>
                                        <p:tav tm="0">
                                          <p:val>
                                            <p:fltVal val="0"/>
                                          </p:val>
                                        </p:tav>
                                        <p:tav tm="100000">
                                          <p:val>
                                            <p:strVal val="#ppt_w"/>
                                          </p:val>
                                        </p:tav>
                                      </p:tavLst>
                                    </p:anim>
                                    <p:anim calcmode="lin" valueType="num">
                                      <p:cBhvr>
                                        <p:cTn id="116" dur="1000" fill="hold"/>
                                        <p:tgtEl>
                                          <p:spTgt spid="605"/>
                                        </p:tgtEl>
                                        <p:attrNameLst>
                                          <p:attrName>ppt_h</p:attrName>
                                        </p:attrNameLst>
                                      </p:cBhvr>
                                      <p:tavLst>
                                        <p:tav tm="0">
                                          <p:val>
                                            <p:fltVal val="0"/>
                                          </p:val>
                                        </p:tav>
                                        <p:tav tm="100000">
                                          <p:val>
                                            <p:strVal val="#ppt_h"/>
                                          </p:val>
                                        </p:tav>
                                      </p:tavLst>
                                    </p:anim>
                                    <p:anim calcmode="lin" valueType="num">
                                      <p:cBhvr>
                                        <p:cTn id="117" dur="1000" fill="hold"/>
                                        <p:tgtEl>
                                          <p:spTgt spid="605"/>
                                        </p:tgtEl>
                                        <p:attrNameLst>
                                          <p:attrName>style.rotation</p:attrName>
                                        </p:attrNameLst>
                                      </p:cBhvr>
                                      <p:tavLst>
                                        <p:tav tm="0">
                                          <p:val>
                                            <p:fltVal val="90"/>
                                          </p:val>
                                        </p:tav>
                                        <p:tav tm="100000">
                                          <p:val>
                                            <p:fltVal val="0"/>
                                          </p:val>
                                        </p:tav>
                                      </p:tavLst>
                                    </p:anim>
                                    <p:animEffect transition="in" filter="fade">
                                      <p:cBhvr>
                                        <p:cTn id="118" dur="1000"/>
                                        <p:tgtEl>
                                          <p:spTgt spid="605"/>
                                        </p:tgtEl>
                                      </p:cBhvr>
                                    </p:animEffect>
                                  </p:childTnLst>
                                </p:cTn>
                              </p:par>
                              <p:par>
                                <p:cTn id="119" presetID="31" presetClass="entr" presetSubtype="0" fill="hold" nodeType="withEffect">
                                  <p:stCondLst>
                                    <p:cond delay="0"/>
                                  </p:stCondLst>
                                  <p:childTnLst>
                                    <p:set>
                                      <p:cBhvr>
                                        <p:cTn id="120" dur="1" fill="hold">
                                          <p:stCondLst>
                                            <p:cond delay="0"/>
                                          </p:stCondLst>
                                        </p:cTn>
                                        <p:tgtEl>
                                          <p:spTgt spid="606"/>
                                        </p:tgtEl>
                                        <p:attrNameLst>
                                          <p:attrName>style.visibility</p:attrName>
                                        </p:attrNameLst>
                                      </p:cBhvr>
                                      <p:to>
                                        <p:strVal val="visible"/>
                                      </p:to>
                                    </p:set>
                                    <p:anim calcmode="lin" valueType="num">
                                      <p:cBhvr>
                                        <p:cTn id="121" dur="1000" fill="hold"/>
                                        <p:tgtEl>
                                          <p:spTgt spid="606"/>
                                        </p:tgtEl>
                                        <p:attrNameLst>
                                          <p:attrName>ppt_w</p:attrName>
                                        </p:attrNameLst>
                                      </p:cBhvr>
                                      <p:tavLst>
                                        <p:tav tm="0">
                                          <p:val>
                                            <p:fltVal val="0"/>
                                          </p:val>
                                        </p:tav>
                                        <p:tav tm="100000">
                                          <p:val>
                                            <p:strVal val="#ppt_w"/>
                                          </p:val>
                                        </p:tav>
                                      </p:tavLst>
                                    </p:anim>
                                    <p:anim calcmode="lin" valueType="num">
                                      <p:cBhvr>
                                        <p:cTn id="122" dur="1000" fill="hold"/>
                                        <p:tgtEl>
                                          <p:spTgt spid="606"/>
                                        </p:tgtEl>
                                        <p:attrNameLst>
                                          <p:attrName>ppt_h</p:attrName>
                                        </p:attrNameLst>
                                      </p:cBhvr>
                                      <p:tavLst>
                                        <p:tav tm="0">
                                          <p:val>
                                            <p:fltVal val="0"/>
                                          </p:val>
                                        </p:tav>
                                        <p:tav tm="100000">
                                          <p:val>
                                            <p:strVal val="#ppt_h"/>
                                          </p:val>
                                        </p:tav>
                                      </p:tavLst>
                                    </p:anim>
                                    <p:anim calcmode="lin" valueType="num">
                                      <p:cBhvr>
                                        <p:cTn id="123" dur="1000" fill="hold"/>
                                        <p:tgtEl>
                                          <p:spTgt spid="606"/>
                                        </p:tgtEl>
                                        <p:attrNameLst>
                                          <p:attrName>style.rotation</p:attrName>
                                        </p:attrNameLst>
                                      </p:cBhvr>
                                      <p:tavLst>
                                        <p:tav tm="0">
                                          <p:val>
                                            <p:fltVal val="90"/>
                                          </p:val>
                                        </p:tav>
                                        <p:tav tm="100000">
                                          <p:val>
                                            <p:fltVal val="0"/>
                                          </p:val>
                                        </p:tav>
                                      </p:tavLst>
                                    </p:anim>
                                    <p:animEffect transition="in" filter="fade">
                                      <p:cBhvr>
                                        <p:cTn id="124" dur="1000"/>
                                        <p:tgtEl>
                                          <p:spTgt spid="606"/>
                                        </p:tgtEl>
                                      </p:cBhvr>
                                    </p:animEffect>
                                  </p:childTnLst>
                                </p:cTn>
                              </p:par>
                              <p:par>
                                <p:cTn id="125" presetID="31" presetClass="entr" presetSubtype="0" fill="hold" nodeType="withEffect">
                                  <p:stCondLst>
                                    <p:cond delay="0"/>
                                  </p:stCondLst>
                                  <p:childTnLst>
                                    <p:set>
                                      <p:cBhvr>
                                        <p:cTn id="126" dur="1" fill="hold">
                                          <p:stCondLst>
                                            <p:cond delay="0"/>
                                          </p:stCondLst>
                                        </p:cTn>
                                        <p:tgtEl>
                                          <p:spTgt spid="607"/>
                                        </p:tgtEl>
                                        <p:attrNameLst>
                                          <p:attrName>style.visibility</p:attrName>
                                        </p:attrNameLst>
                                      </p:cBhvr>
                                      <p:to>
                                        <p:strVal val="visible"/>
                                      </p:to>
                                    </p:set>
                                    <p:anim calcmode="lin" valueType="num">
                                      <p:cBhvr>
                                        <p:cTn id="127" dur="1000" fill="hold"/>
                                        <p:tgtEl>
                                          <p:spTgt spid="607"/>
                                        </p:tgtEl>
                                        <p:attrNameLst>
                                          <p:attrName>ppt_w</p:attrName>
                                        </p:attrNameLst>
                                      </p:cBhvr>
                                      <p:tavLst>
                                        <p:tav tm="0">
                                          <p:val>
                                            <p:fltVal val="0"/>
                                          </p:val>
                                        </p:tav>
                                        <p:tav tm="100000">
                                          <p:val>
                                            <p:strVal val="#ppt_w"/>
                                          </p:val>
                                        </p:tav>
                                      </p:tavLst>
                                    </p:anim>
                                    <p:anim calcmode="lin" valueType="num">
                                      <p:cBhvr>
                                        <p:cTn id="128" dur="1000" fill="hold"/>
                                        <p:tgtEl>
                                          <p:spTgt spid="607"/>
                                        </p:tgtEl>
                                        <p:attrNameLst>
                                          <p:attrName>ppt_h</p:attrName>
                                        </p:attrNameLst>
                                      </p:cBhvr>
                                      <p:tavLst>
                                        <p:tav tm="0">
                                          <p:val>
                                            <p:fltVal val="0"/>
                                          </p:val>
                                        </p:tav>
                                        <p:tav tm="100000">
                                          <p:val>
                                            <p:strVal val="#ppt_h"/>
                                          </p:val>
                                        </p:tav>
                                      </p:tavLst>
                                    </p:anim>
                                    <p:anim calcmode="lin" valueType="num">
                                      <p:cBhvr>
                                        <p:cTn id="129" dur="1000" fill="hold"/>
                                        <p:tgtEl>
                                          <p:spTgt spid="607"/>
                                        </p:tgtEl>
                                        <p:attrNameLst>
                                          <p:attrName>style.rotation</p:attrName>
                                        </p:attrNameLst>
                                      </p:cBhvr>
                                      <p:tavLst>
                                        <p:tav tm="0">
                                          <p:val>
                                            <p:fltVal val="90"/>
                                          </p:val>
                                        </p:tav>
                                        <p:tav tm="100000">
                                          <p:val>
                                            <p:fltVal val="0"/>
                                          </p:val>
                                        </p:tav>
                                      </p:tavLst>
                                    </p:anim>
                                    <p:animEffect transition="in" filter="fade">
                                      <p:cBhvr>
                                        <p:cTn id="130" dur="1000"/>
                                        <p:tgtEl>
                                          <p:spTgt spid="607"/>
                                        </p:tgtEl>
                                      </p:cBhvr>
                                    </p:animEffect>
                                  </p:childTnLst>
                                </p:cTn>
                              </p:par>
                              <p:par>
                                <p:cTn id="131" presetID="31" presetClass="entr" presetSubtype="0" fill="hold" nodeType="withEffect">
                                  <p:stCondLst>
                                    <p:cond delay="0"/>
                                  </p:stCondLst>
                                  <p:childTnLst>
                                    <p:set>
                                      <p:cBhvr>
                                        <p:cTn id="132" dur="1" fill="hold">
                                          <p:stCondLst>
                                            <p:cond delay="0"/>
                                          </p:stCondLst>
                                        </p:cTn>
                                        <p:tgtEl>
                                          <p:spTgt spid="608"/>
                                        </p:tgtEl>
                                        <p:attrNameLst>
                                          <p:attrName>style.visibility</p:attrName>
                                        </p:attrNameLst>
                                      </p:cBhvr>
                                      <p:to>
                                        <p:strVal val="visible"/>
                                      </p:to>
                                    </p:set>
                                    <p:anim calcmode="lin" valueType="num">
                                      <p:cBhvr>
                                        <p:cTn id="133" dur="1000" fill="hold"/>
                                        <p:tgtEl>
                                          <p:spTgt spid="608"/>
                                        </p:tgtEl>
                                        <p:attrNameLst>
                                          <p:attrName>ppt_w</p:attrName>
                                        </p:attrNameLst>
                                      </p:cBhvr>
                                      <p:tavLst>
                                        <p:tav tm="0">
                                          <p:val>
                                            <p:fltVal val="0"/>
                                          </p:val>
                                        </p:tav>
                                        <p:tav tm="100000">
                                          <p:val>
                                            <p:strVal val="#ppt_w"/>
                                          </p:val>
                                        </p:tav>
                                      </p:tavLst>
                                    </p:anim>
                                    <p:anim calcmode="lin" valueType="num">
                                      <p:cBhvr>
                                        <p:cTn id="134" dur="1000" fill="hold"/>
                                        <p:tgtEl>
                                          <p:spTgt spid="608"/>
                                        </p:tgtEl>
                                        <p:attrNameLst>
                                          <p:attrName>ppt_h</p:attrName>
                                        </p:attrNameLst>
                                      </p:cBhvr>
                                      <p:tavLst>
                                        <p:tav tm="0">
                                          <p:val>
                                            <p:fltVal val="0"/>
                                          </p:val>
                                        </p:tav>
                                        <p:tav tm="100000">
                                          <p:val>
                                            <p:strVal val="#ppt_h"/>
                                          </p:val>
                                        </p:tav>
                                      </p:tavLst>
                                    </p:anim>
                                    <p:anim calcmode="lin" valueType="num">
                                      <p:cBhvr>
                                        <p:cTn id="135" dur="1000" fill="hold"/>
                                        <p:tgtEl>
                                          <p:spTgt spid="608"/>
                                        </p:tgtEl>
                                        <p:attrNameLst>
                                          <p:attrName>style.rotation</p:attrName>
                                        </p:attrNameLst>
                                      </p:cBhvr>
                                      <p:tavLst>
                                        <p:tav tm="0">
                                          <p:val>
                                            <p:fltVal val="90"/>
                                          </p:val>
                                        </p:tav>
                                        <p:tav tm="100000">
                                          <p:val>
                                            <p:fltVal val="0"/>
                                          </p:val>
                                        </p:tav>
                                      </p:tavLst>
                                    </p:anim>
                                    <p:animEffect transition="in" filter="fade">
                                      <p:cBhvr>
                                        <p:cTn id="136" dur="10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p:bldP spid="587" grpId="0"/>
      <p:bldP spid="589" grpId="0" animBg="1"/>
      <p:bldP spid="593" grpId="0" animBg="1"/>
      <p:bldP spid="594" grpId="0" animBg="1"/>
      <p:bldP spid="59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heme/theme1.xml><?xml version="1.0" encoding="utf-8"?>
<a:theme xmlns:a="http://schemas.openxmlformats.org/drawingml/2006/main" name="National Wildlife Day by Slidesgo">
  <a:themeElements>
    <a:clrScheme name="Simple Light">
      <a:dk1>
        <a:srgbClr val="42443F"/>
      </a:dk1>
      <a:lt1>
        <a:srgbClr val="9BB786"/>
      </a:lt1>
      <a:dk2>
        <a:srgbClr val="B5C999"/>
      </a:dk2>
      <a:lt2>
        <a:srgbClr val="8A9B70"/>
      </a:lt2>
      <a:accent1>
        <a:srgbClr val="8C6646"/>
      </a:accent1>
      <a:accent2>
        <a:srgbClr val="C6905C"/>
      </a:accent2>
      <a:accent3>
        <a:srgbClr val="EFA365"/>
      </a:accent3>
      <a:accent4>
        <a:srgbClr val="F9C19B"/>
      </a:accent4>
      <a:accent5>
        <a:srgbClr val="C4B8A1"/>
      </a:accent5>
      <a:accent6>
        <a:srgbClr val="FFFFFF"/>
      </a:accent6>
      <a:hlink>
        <a:srgbClr val="4244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1598</Words>
  <Application>Microsoft Office PowerPoint</Application>
  <PresentationFormat>On-screen Show (16:9)</PresentationFormat>
  <Paragraphs>213</Paragraphs>
  <Slides>52</Slides>
  <Notes>41</Notes>
  <HiddenSlides>0</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52</vt:i4>
      </vt:variant>
    </vt:vector>
  </HeadingPairs>
  <TitlesOfParts>
    <vt:vector size="76" baseType="lpstr">
      <vt:lpstr>Microsoft YaHei</vt:lpstr>
      <vt:lpstr>宋体</vt:lpstr>
      <vt:lpstr>宋体</vt:lpstr>
      <vt:lpstr>.VnTime</vt:lpstr>
      <vt:lpstr>Arial</vt:lpstr>
      <vt:lpstr>Assistant</vt:lpstr>
      <vt:lpstr>Atma</vt:lpstr>
      <vt:lpstr>Bebas Neue</vt:lpstr>
      <vt:lpstr>Bowlby One</vt:lpstr>
      <vt:lpstr>Calibri</vt:lpstr>
      <vt:lpstr>Comic Sans MS</vt:lpstr>
      <vt:lpstr>等线</vt:lpstr>
      <vt:lpstr>Fira Sans Extra Condensed Medium</vt:lpstr>
      <vt:lpstr>Mukta</vt:lpstr>
      <vt:lpstr>Mukta Medium</vt:lpstr>
      <vt:lpstr>Permanent Marker</vt:lpstr>
      <vt:lpstr>Times New Roman</vt:lpstr>
      <vt:lpstr>zihun35hao-jindianyahei</vt:lpstr>
      <vt:lpstr>仓耳青禾体-谷力 W05</vt:lpstr>
      <vt:lpstr>字魂58号-创中黑</vt:lpstr>
      <vt:lpstr>思源黑体 CN Light</vt:lpstr>
      <vt:lpstr>National Wildlife Day by Slidesgo</vt:lpstr>
      <vt:lpstr>Office Theme</vt:lpstr>
      <vt:lpstr>1_Office Theme</vt:lpstr>
      <vt:lpstr>PowerPoint Presentation</vt:lpstr>
      <vt:lpstr>Hoạt động khởi động</vt:lpstr>
      <vt:lpstr>Hoạt động khởi động</vt:lpstr>
      <vt:lpstr>Hoạt động khởi động</vt:lpstr>
      <vt:lpstr>Hoạt động khởi động</vt:lpstr>
      <vt:lpstr>Hoạt động khởi động</vt:lpstr>
      <vt:lpstr>Hoạt động khởi động</vt:lpstr>
      <vt:lpstr>Hình thành kiến thức</vt:lpstr>
      <vt:lpstr>Đọc và tìm hiểu chung</vt:lpstr>
      <vt:lpstr>I. Đọc và tìm hiểu chung</vt:lpstr>
      <vt:lpstr>1. Đọc</vt:lpstr>
      <vt:lpstr>2. Tìm hiểu chung</vt:lpstr>
      <vt:lpstr>a. Tác giả “Vũ Trinh"</vt:lpstr>
      <vt:lpstr>b) Tác phẩm </vt:lpstr>
      <vt:lpstr>Tóm tắt –  Câu chuyện 1</vt:lpstr>
      <vt:lpstr>Tóm tắt –  Câu chuyện 2</vt:lpstr>
      <vt:lpstr>Khám phá  văn bản</vt:lpstr>
      <vt:lpstr>1. Câu 1</vt:lpstr>
      <vt:lpstr>1. Câu 1</vt:lpstr>
      <vt:lpstr>2. Câu 2</vt:lpstr>
      <vt:lpstr>*Con hổ được bà Trần giúp đỡ</vt:lpstr>
      <vt:lpstr>*Con hổ được bác tiều phu giúp đỡ</vt:lpstr>
      <vt:lpstr>3. Câu 3</vt:lpstr>
      <vt:lpstr>3. Câu 3</vt:lpstr>
      <vt:lpstr>3. Câu 3</vt:lpstr>
      <vt:lpstr>3. Câu 3</vt:lpstr>
      <vt:lpstr>4. Câu 4</vt:lpstr>
      <vt:lpstr>4. Câu 4</vt:lpstr>
      <vt:lpstr>5. Câu 5</vt:lpstr>
      <vt:lpstr>5. Câu 5</vt:lpstr>
      <vt:lpstr>5. Câu 5</vt:lpstr>
      <vt:lpstr>5. Câu 5</vt:lpstr>
      <vt:lpstr>6. Câu 6</vt:lpstr>
      <vt:lpstr>6. Câu 6</vt:lpstr>
      <vt:lpstr>Tổng kết</vt:lpstr>
      <vt:lpstr>III. Tổng kết</vt:lpstr>
      <vt:lpstr>1. Nội dung</vt:lpstr>
      <vt:lpstr>2. Nghệ thuật</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7</cp:revision>
  <dcterms:modified xsi:type="dcterms:W3CDTF">2023-01-12T22:23:03Z</dcterms:modified>
</cp:coreProperties>
</file>