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30"/>
  </p:notesMasterIdLst>
  <p:sldIdLst>
    <p:sldId id="285" r:id="rId3"/>
    <p:sldId id="281" r:id="rId4"/>
    <p:sldId id="282" r:id="rId5"/>
    <p:sldId id="283" r:id="rId6"/>
    <p:sldId id="284" r:id="rId7"/>
    <p:sldId id="256" r:id="rId8"/>
    <p:sldId id="258" r:id="rId9"/>
    <p:sldId id="308" r:id="rId10"/>
    <p:sldId id="309" r:id="rId11"/>
    <p:sldId id="310" r:id="rId12"/>
    <p:sldId id="311" r:id="rId13"/>
    <p:sldId id="312" r:id="rId14"/>
    <p:sldId id="314" r:id="rId15"/>
    <p:sldId id="313" r:id="rId16"/>
    <p:sldId id="315" r:id="rId17"/>
    <p:sldId id="316" r:id="rId18"/>
    <p:sldId id="317" r:id="rId19"/>
    <p:sldId id="318" r:id="rId20"/>
    <p:sldId id="319" r:id="rId21"/>
    <p:sldId id="320" r:id="rId22"/>
    <p:sldId id="321" r:id="rId23"/>
    <p:sldId id="322" r:id="rId24"/>
    <p:sldId id="323" r:id="rId25"/>
    <p:sldId id="325" r:id="rId26"/>
    <p:sldId id="326" r:id="rId27"/>
    <p:sldId id="327" r:id="rId28"/>
    <p:sldId id="269" r:id="rId29"/>
  </p:sldIdLst>
  <p:sldSz cx="12192000" cy="6858000"/>
  <p:notesSz cx="6858000" cy="9144000"/>
  <p:embeddedFontLst>
    <p:embeddedFont>
      <p:font typeface="Barlow Semi Condensed SemiBold" panose="020B0604020202020204" charset="0"/>
      <p:regular r:id="rId31"/>
      <p:bold r:id="rId32"/>
      <p:italic r:id="rId33"/>
      <p:boldItalic r:id="rId34"/>
    </p:embeddedFont>
    <p:embeddedFont>
      <p:font typeface="Barlow Condensed" panose="020B0604020202020204" charset="0"/>
      <p:regular r:id="rId35"/>
      <p:bold r:id="rId36"/>
      <p:italic r:id="rId37"/>
      <p:boldItalic r:id="rId38"/>
    </p:embeddedFont>
    <p:embeddedFont>
      <p:font typeface="MS Mincho" panose="020B0604020202020204" charset="-128"/>
      <p:regular r:id="rId39"/>
    </p:embeddedFont>
    <p:embeddedFont>
      <p:font typeface="宋体" panose="02010600030101010101" pitchFamily="2" charset="-122"/>
      <p:regular r:id="rId40"/>
    </p:embeddedFont>
    <p:embeddedFont>
      <p:font typeface="Calibri Light" panose="020F0302020204030204" pitchFamily="34" charset="0"/>
      <p:regular r:id="rId41"/>
      <p:italic r:id="rId42"/>
    </p:embeddedFont>
    <p:embeddedFont>
      <p:font typeface="Calibri" panose="020F0502020204030204" pitchFamily="34" charset="0"/>
      <p:regular r:id="rId43"/>
      <p:bold r:id="rId44"/>
      <p:italic r:id="rId45"/>
      <p:boldItalic r:id="rId46"/>
    </p:embeddedFont>
    <p:embeddedFont>
      <p:font typeface="Barlow" panose="020B060402020202020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F28A"/>
    <a:srgbClr val="C6E6A2"/>
    <a:srgbClr val="EEA2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69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8.xml"/><Relationship Id="rId41" Type="http://schemas.openxmlformats.org/officeDocument/2006/relationships/font" Target="fonts/font11.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49"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0007334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2973769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6fd8ccc017_0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6fd8ccc017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146585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6fd8ccc017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6fd8ccc017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148168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6fd8ccc017_0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6fd8ccc017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230227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6fd8ccc017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6fd8ccc017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840276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482563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239604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515966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928957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756668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2410002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1364391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p:txBody>
      </p:sp>
    </p:spTree>
    <p:extLst>
      <p:ext uri="{BB962C8B-B14F-4D97-AF65-F5344CB8AC3E}">
        <p14:creationId xmlns:p14="http://schemas.microsoft.com/office/powerpoint/2010/main" val="15678102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891467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1014894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p:txBody>
      </p:sp>
    </p:spTree>
    <p:extLst>
      <p:ext uri="{BB962C8B-B14F-4D97-AF65-F5344CB8AC3E}">
        <p14:creationId xmlns:p14="http://schemas.microsoft.com/office/powerpoint/2010/main" val="3871374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1897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6fd8ccc017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6fd8ccc017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lang="en-US"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870710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3406638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2643080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p:txBody>
      </p:sp>
    </p:spTree>
    <p:extLst>
      <p:ext uri="{BB962C8B-B14F-4D97-AF65-F5344CB8AC3E}">
        <p14:creationId xmlns:p14="http://schemas.microsoft.com/office/powerpoint/2010/main" val="1326995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384811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6fd8ccc017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6fd8ccc017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520032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590774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3826095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CUSTOM">
    <p:spTree>
      <p:nvGrpSpPr>
        <p:cNvPr id="1" name="Shape 10"/>
        <p:cNvGrpSpPr/>
        <p:nvPr/>
      </p:nvGrpSpPr>
      <p:grpSpPr>
        <a:xfrm>
          <a:off x="0" y="0"/>
          <a:ext cx="0" cy="0"/>
          <a:chOff x="0" y="0"/>
          <a:chExt cx="0" cy="0"/>
        </a:xfrm>
      </p:grpSpPr>
      <p:sp>
        <p:nvSpPr>
          <p:cNvPr id="11" name="Google Shape;11;p2"/>
          <p:cNvSpPr/>
          <p:nvPr/>
        </p:nvSpPr>
        <p:spPr>
          <a:xfrm>
            <a:off x="5002300" y="-89649"/>
            <a:ext cx="7189800" cy="36813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2" name="Google Shape;12;p2"/>
          <p:cNvSpPr/>
          <p:nvPr/>
        </p:nvSpPr>
        <p:spPr>
          <a:xfrm rot="-8570502">
            <a:off x="6123522" y="276626"/>
            <a:ext cx="3279347" cy="2411105"/>
          </a:xfrm>
          <a:custGeom>
            <a:avLst/>
            <a:gdLst/>
            <a:ahLst/>
            <a:cxnLst/>
            <a:rect l="l" t="t" r="r" b="b"/>
            <a:pathLst>
              <a:path w="5502190" h="4226027" extrusionOk="0">
                <a:moveTo>
                  <a:pt x="3032484" y="99"/>
                </a:moveTo>
                <a:cubicBezTo>
                  <a:pt x="2717679" y="-6626"/>
                  <a:pt x="2231544" y="330681"/>
                  <a:pt x="1984537" y="512300"/>
                </a:cubicBezTo>
                <a:cubicBezTo>
                  <a:pt x="1737530" y="693919"/>
                  <a:pt x="1680100" y="923234"/>
                  <a:pt x="1550442" y="1089812"/>
                </a:cubicBezTo>
                <a:cubicBezTo>
                  <a:pt x="1420784" y="1256390"/>
                  <a:pt x="1387564" y="1458429"/>
                  <a:pt x="1206589" y="1511769"/>
                </a:cubicBezTo>
                <a:cubicBezTo>
                  <a:pt x="946557" y="1587969"/>
                  <a:pt x="687477" y="1339367"/>
                  <a:pt x="417919" y="1369847"/>
                </a:cubicBezTo>
                <a:cubicBezTo>
                  <a:pt x="176937" y="1397469"/>
                  <a:pt x="12154" y="1649882"/>
                  <a:pt x="725" y="1891817"/>
                </a:cubicBezTo>
                <a:cubicBezTo>
                  <a:pt x="-9753" y="2133752"/>
                  <a:pt x="95022" y="2365209"/>
                  <a:pt x="204560" y="2581427"/>
                </a:cubicBezTo>
                <a:cubicBezTo>
                  <a:pt x="346482" y="2860509"/>
                  <a:pt x="517932" y="3151974"/>
                  <a:pt x="802730" y="3283419"/>
                </a:cubicBezTo>
                <a:cubicBezTo>
                  <a:pt x="1023710" y="3385337"/>
                  <a:pt x="1278980" y="3375812"/>
                  <a:pt x="1514247" y="3438677"/>
                </a:cubicBezTo>
                <a:cubicBezTo>
                  <a:pt x="1731417" y="3496779"/>
                  <a:pt x="1931442" y="3620604"/>
                  <a:pt x="2080985" y="3788244"/>
                </a:cubicBezTo>
                <a:cubicBezTo>
                  <a:pt x="2192427" y="3913022"/>
                  <a:pt x="2278152" y="4063517"/>
                  <a:pt x="2414360" y="4161624"/>
                </a:cubicBezTo>
                <a:cubicBezTo>
                  <a:pt x="2652485" y="4334027"/>
                  <a:pt x="2956246" y="4112170"/>
                  <a:pt x="3206840" y="4053992"/>
                </a:cubicBezTo>
                <a:cubicBezTo>
                  <a:pt x="3457434" y="3995814"/>
                  <a:pt x="3669154" y="3946463"/>
                  <a:pt x="3917924" y="3812556"/>
                </a:cubicBezTo>
                <a:cubicBezTo>
                  <a:pt x="4166694" y="3678649"/>
                  <a:pt x="4469509" y="3461215"/>
                  <a:pt x="4699460" y="3250549"/>
                </a:cubicBezTo>
                <a:cubicBezTo>
                  <a:pt x="4929411" y="3039883"/>
                  <a:pt x="5155708" y="2827639"/>
                  <a:pt x="5297630" y="2548557"/>
                </a:cubicBezTo>
                <a:cubicBezTo>
                  <a:pt x="5407168" y="2332339"/>
                  <a:pt x="5511943" y="2100882"/>
                  <a:pt x="5501465" y="1858947"/>
                </a:cubicBezTo>
                <a:cubicBezTo>
                  <a:pt x="5490036" y="1617012"/>
                  <a:pt x="5271905" y="1470195"/>
                  <a:pt x="5084271" y="1336977"/>
                </a:cubicBezTo>
                <a:cubicBezTo>
                  <a:pt x="4896637" y="1203759"/>
                  <a:pt x="4577479" y="1190357"/>
                  <a:pt x="4375662" y="1059636"/>
                </a:cubicBezTo>
                <a:cubicBezTo>
                  <a:pt x="4173845" y="928915"/>
                  <a:pt x="3935278" y="730765"/>
                  <a:pt x="3873366" y="552648"/>
                </a:cubicBezTo>
                <a:cubicBezTo>
                  <a:pt x="3709161" y="325905"/>
                  <a:pt x="3347289" y="6824"/>
                  <a:pt x="3032484" y="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 name="Google Shape;13;p2"/>
          <p:cNvSpPr/>
          <p:nvPr/>
        </p:nvSpPr>
        <p:spPr>
          <a:xfrm>
            <a:off x="433400" y="-604100"/>
            <a:ext cx="11221505" cy="7962137"/>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rot="8570502" flipH="1">
            <a:off x="9105372" y="3053688"/>
            <a:ext cx="3279347" cy="2411105"/>
          </a:xfrm>
          <a:custGeom>
            <a:avLst/>
            <a:gdLst/>
            <a:ahLst/>
            <a:cxnLst/>
            <a:rect l="l" t="t" r="r" b="b"/>
            <a:pathLst>
              <a:path w="5502190" h="4226027" extrusionOk="0">
                <a:moveTo>
                  <a:pt x="3032484" y="99"/>
                </a:moveTo>
                <a:cubicBezTo>
                  <a:pt x="2717679" y="-6626"/>
                  <a:pt x="2231544" y="330681"/>
                  <a:pt x="1984537" y="512300"/>
                </a:cubicBezTo>
                <a:cubicBezTo>
                  <a:pt x="1737530" y="693919"/>
                  <a:pt x="1680100" y="923234"/>
                  <a:pt x="1550442" y="1089812"/>
                </a:cubicBezTo>
                <a:cubicBezTo>
                  <a:pt x="1420784" y="1256390"/>
                  <a:pt x="1387564" y="1458429"/>
                  <a:pt x="1206589" y="1511769"/>
                </a:cubicBezTo>
                <a:cubicBezTo>
                  <a:pt x="946557" y="1587969"/>
                  <a:pt x="687477" y="1339367"/>
                  <a:pt x="417919" y="1369847"/>
                </a:cubicBezTo>
                <a:cubicBezTo>
                  <a:pt x="176937" y="1397469"/>
                  <a:pt x="12154" y="1649882"/>
                  <a:pt x="725" y="1891817"/>
                </a:cubicBezTo>
                <a:cubicBezTo>
                  <a:pt x="-9753" y="2133752"/>
                  <a:pt x="95022" y="2365209"/>
                  <a:pt x="204560" y="2581427"/>
                </a:cubicBezTo>
                <a:cubicBezTo>
                  <a:pt x="346482" y="2860509"/>
                  <a:pt x="517932" y="3151974"/>
                  <a:pt x="802730" y="3283419"/>
                </a:cubicBezTo>
                <a:cubicBezTo>
                  <a:pt x="1023710" y="3385337"/>
                  <a:pt x="1278980" y="3375812"/>
                  <a:pt x="1514247" y="3438677"/>
                </a:cubicBezTo>
                <a:cubicBezTo>
                  <a:pt x="1731417" y="3496779"/>
                  <a:pt x="1931442" y="3620604"/>
                  <a:pt x="2080985" y="3788244"/>
                </a:cubicBezTo>
                <a:cubicBezTo>
                  <a:pt x="2192427" y="3913022"/>
                  <a:pt x="2278152" y="4063517"/>
                  <a:pt x="2414360" y="4161624"/>
                </a:cubicBezTo>
                <a:cubicBezTo>
                  <a:pt x="2652485" y="4334027"/>
                  <a:pt x="2956246" y="4112170"/>
                  <a:pt x="3206840" y="4053992"/>
                </a:cubicBezTo>
                <a:cubicBezTo>
                  <a:pt x="3457434" y="3995814"/>
                  <a:pt x="3669154" y="3946463"/>
                  <a:pt x="3917924" y="3812556"/>
                </a:cubicBezTo>
                <a:cubicBezTo>
                  <a:pt x="4166694" y="3678649"/>
                  <a:pt x="4469509" y="3461215"/>
                  <a:pt x="4699460" y="3250549"/>
                </a:cubicBezTo>
                <a:cubicBezTo>
                  <a:pt x="4929411" y="3039883"/>
                  <a:pt x="5155708" y="2827639"/>
                  <a:pt x="5297630" y="2548557"/>
                </a:cubicBezTo>
                <a:cubicBezTo>
                  <a:pt x="5407168" y="2332339"/>
                  <a:pt x="5511943" y="2100882"/>
                  <a:pt x="5501465" y="1858947"/>
                </a:cubicBezTo>
                <a:cubicBezTo>
                  <a:pt x="5490036" y="1617012"/>
                  <a:pt x="5271905" y="1470195"/>
                  <a:pt x="5084271" y="1336977"/>
                </a:cubicBezTo>
                <a:cubicBezTo>
                  <a:pt x="4896637" y="1203759"/>
                  <a:pt x="4577479" y="1190357"/>
                  <a:pt x="4375662" y="1059636"/>
                </a:cubicBezTo>
                <a:cubicBezTo>
                  <a:pt x="4173845" y="928915"/>
                  <a:pt x="3935278" y="730765"/>
                  <a:pt x="3873366" y="552648"/>
                </a:cubicBezTo>
                <a:cubicBezTo>
                  <a:pt x="3709161" y="325905"/>
                  <a:pt x="3347289" y="6824"/>
                  <a:pt x="3032484" y="9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 name="Google Shape;15;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6" name="Google Shape;16;p2"/>
          <p:cNvSpPr/>
          <p:nvPr/>
        </p:nvSpPr>
        <p:spPr>
          <a:xfrm rot="-1662900" flipH="1">
            <a:off x="2030593" y="2418765"/>
            <a:ext cx="6743551" cy="4172739"/>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2562225" y="1719263"/>
            <a:ext cx="6986700" cy="36813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18" name="Google Shape;18;p2"/>
          <p:cNvGrpSpPr/>
          <p:nvPr/>
        </p:nvGrpSpPr>
        <p:grpSpPr>
          <a:xfrm rot="10280301">
            <a:off x="-54562" y="4650336"/>
            <a:ext cx="2248038" cy="2349087"/>
            <a:chOff x="1219199" y="2085764"/>
            <a:chExt cx="2248026" cy="2349075"/>
          </a:xfrm>
        </p:grpSpPr>
        <p:sp>
          <p:nvSpPr>
            <p:cNvPr id="19" name="Google Shape;19;p2"/>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2"/>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2"/>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2"/>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31" name="Google Shape;31;p2"/>
          <p:cNvCxnSpPr/>
          <p:nvPr/>
        </p:nvCxnSpPr>
        <p:spPr>
          <a:xfrm>
            <a:off x="1972238" y="1482165"/>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32" name="Google Shape;32;p2"/>
          <p:cNvCxnSpPr/>
          <p:nvPr/>
        </p:nvCxnSpPr>
        <p:spPr>
          <a:xfrm>
            <a:off x="5590991" y="5638801"/>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33" name="Google Shape;33;p2"/>
          <p:cNvCxnSpPr/>
          <p:nvPr/>
        </p:nvCxnSpPr>
        <p:spPr>
          <a:xfrm rot="-5400000">
            <a:off x="8166262" y="4311436"/>
            <a:ext cx="3276000" cy="0"/>
          </a:xfrm>
          <a:prstGeom prst="straightConnector1">
            <a:avLst/>
          </a:prstGeom>
          <a:noFill/>
          <a:ln w="19050" cap="flat" cmpd="sng">
            <a:solidFill>
              <a:srgbClr val="000000"/>
            </a:solidFill>
            <a:prstDash val="solid"/>
            <a:miter lim="800000"/>
            <a:headEnd type="none" w="sm" len="sm"/>
            <a:tailEnd type="none" w="sm" len="sm"/>
          </a:ln>
        </p:spPr>
      </p:cxnSp>
      <p:cxnSp>
        <p:nvCxnSpPr>
          <p:cNvPr id="34" name="Google Shape;34;p2"/>
          <p:cNvCxnSpPr/>
          <p:nvPr/>
        </p:nvCxnSpPr>
        <p:spPr>
          <a:xfrm rot="-5400000">
            <a:off x="710615" y="2826283"/>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35" name="Google Shape;35;p2"/>
          <p:cNvSpPr/>
          <p:nvPr/>
        </p:nvSpPr>
        <p:spPr>
          <a:xfrm>
            <a:off x="-500529" y="-677867"/>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1149775" y="-3421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2"/>
          <p:cNvSpPr/>
          <p:nvPr/>
        </p:nvSpPr>
        <p:spPr>
          <a:xfrm>
            <a:off x="-997375" y="-1897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2"/>
          <p:cNvSpPr/>
          <p:nvPr/>
        </p:nvSpPr>
        <p:spPr>
          <a:xfrm>
            <a:off x="-844975" y="-373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9" name="Google Shape;39;p2"/>
          <p:cNvGrpSpPr/>
          <p:nvPr/>
        </p:nvGrpSpPr>
        <p:grpSpPr>
          <a:xfrm>
            <a:off x="10153501" y="2849039"/>
            <a:ext cx="2437255" cy="2244038"/>
            <a:chOff x="4876277" y="2305179"/>
            <a:chExt cx="2437255" cy="2244038"/>
          </a:xfrm>
        </p:grpSpPr>
        <p:sp>
          <p:nvSpPr>
            <p:cNvPr id="40" name="Google Shape;40;p2"/>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3" name="Google Shape;43;p2"/>
          <p:cNvGrpSpPr/>
          <p:nvPr/>
        </p:nvGrpSpPr>
        <p:grpSpPr>
          <a:xfrm>
            <a:off x="9652874" y="-89649"/>
            <a:ext cx="2250905" cy="2349075"/>
            <a:chOff x="1219199" y="2085764"/>
            <a:chExt cx="2250905" cy="2349075"/>
          </a:xfrm>
        </p:grpSpPr>
        <p:sp>
          <p:nvSpPr>
            <p:cNvPr id="44" name="Google Shape;44;p2"/>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2"/>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2"/>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2"/>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2"/>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2"/>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2"/>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2"/>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2"/>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2"/>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2"/>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5;p2"/>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6" name="Google Shape;56;p2"/>
          <p:cNvGrpSpPr/>
          <p:nvPr/>
        </p:nvGrpSpPr>
        <p:grpSpPr>
          <a:xfrm>
            <a:off x="10177290" y="5267968"/>
            <a:ext cx="1548196" cy="1240407"/>
            <a:chOff x="10177290" y="5267968"/>
            <a:chExt cx="1548196" cy="1240407"/>
          </a:xfrm>
        </p:grpSpPr>
        <p:sp>
          <p:nvSpPr>
            <p:cNvPr id="57" name="Google Shape;57;p2"/>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2"/>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2"/>
            <p:cNvSpPr/>
            <p:nvPr/>
          </p:nvSpPr>
          <p:spPr>
            <a:xfrm>
              <a:off x="11305196" y="5530008"/>
              <a:ext cx="420290" cy="491773"/>
            </a:xfrm>
            <a:custGeom>
              <a:avLst/>
              <a:gdLst/>
              <a:ahLst/>
              <a:cxnLst/>
              <a:rect l="l" t="t" r="r" b="b"/>
              <a:pathLst>
                <a:path w="420290" h="491773" extrusionOk="0">
                  <a:moveTo>
                    <a:pt x="42029" y="138078"/>
                  </a:moveTo>
                  <a:cubicBezTo>
                    <a:pt x="53459" y="124742"/>
                    <a:pt x="25837" y="106645"/>
                    <a:pt x="12502" y="118075"/>
                  </a:cubicBezTo>
                  <a:cubicBezTo>
                    <a:pt x="-1786" y="129505"/>
                    <a:pt x="-833" y="149507"/>
                    <a:pt x="1072" y="167605"/>
                  </a:cubicBezTo>
                  <a:cubicBezTo>
                    <a:pt x="10597" y="263807"/>
                    <a:pt x="36314" y="363820"/>
                    <a:pt x="105847" y="431448"/>
                  </a:cubicBezTo>
                  <a:cubicBezTo>
                    <a:pt x="175379" y="499075"/>
                    <a:pt x="299204" y="517173"/>
                    <a:pt x="365879" y="447640"/>
                  </a:cubicBezTo>
                  <a:cubicBezTo>
                    <a:pt x="390644" y="421923"/>
                    <a:pt x="404932" y="388585"/>
                    <a:pt x="413504" y="354295"/>
                  </a:cubicBezTo>
                  <a:cubicBezTo>
                    <a:pt x="438269" y="244757"/>
                    <a:pt x="393502" y="123790"/>
                    <a:pt x="307777" y="51400"/>
                  </a:cubicBezTo>
                  <a:cubicBezTo>
                    <a:pt x="281107" y="28540"/>
                    <a:pt x="248722" y="9490"/>
                    <a:pt x="214432" y="2822"/>
                  </a:cubicBezTo>
                  <a:cubicBezTo>
                    <a:pt x="119182" y="-17180"/>
                    <a:pt x="18217" y="72355"/>
                    <a:pt x="25837" y="16951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2"/>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1" name="Google Shape;61;p2"/>
          <p:cNvSpPr txBox="1">
            <a:spLocks noGrp="1"/>
          </p:cNvSpPr>
          <p:nvPr>
            <p:ph type="ctrTitle"/>
          </p:nvPr>
        </p:nvSpPr>
        <p:spPr>
          <a:xfrm>
            <a:off x="2814000" y="2024075"/>
            <a:ext cx="6549000" cy="2010300"/>
          </a:xfrm>
          <a:prstGeom prst="rect">
            <a:avLst/>
          </a:prstGeom>
        </p:spPr>
        <p:txBody>
          <a:bodyPr spcFirstLastPara="1" wrap="square" lIns="121900" tIns="121900" rIns="121900" bIns="121900" anchor="b" anchorCtr="0">
            <a:noAutofit/>
          </a:bodyPr>
          <a:lstStyle>
            <a:lvl1pPr lvl="0" rtl="0">
              <a:spcBef>
                <a:spcPts val="0"/>
              </a:spcBef>
              <a:spcAft>
                <a:spcPts val="0"/>
              </a:spcAft>
              <a:buSzPts val="5500"/>
              <a:buNone/>
              <a:defRPr sz="5500"/>
            </a:lvl1pPr>
            <a:lvl2pPr lvl="1" rtl="0">
              <a:spcBef>
                <a:spcPts val="0"/>
              </a:spcBef>
              <a:spcAft>
                <a:spcPts val="0"/>
              </a:spcAft>
              <a:buSzPts val="5500"/>
              <a:buNone/>
              <a:defRPr sz="5500"/>
            </a:lvl2pPr>
            <a:lvl3pPr lvl="2" rtl="0">
              <a:spcBef>
                <a:spcPts val="0"/>
              </a:spcBef>
              <a:spcAft>
                <a:spcPts val="0"/>
              </a:spcAft>
              <a:buSzPts val="5500"/>
              <a:buNone/>
              <a:defRPr sz="5500"/>
            </a:lvl3pPr>
            <a:lvl4pPr lvl="3" rtl="0">
              <a:spcBef>
                <a:spcPts val="0"/>
              </a:spcBef>
              <a:spcAft>
                <a:spcPts val="0"/>
              </a:spcAft>
              <a:buSzPts val="5500"/>
              <a:buNone/>
              <a:defRPr sz="5500"/>
            </a:lvl4pPr>
            <a:lvl5pPr lvl="4" rtl="0">
              <a:spcBef>
                <a:spcPts val="0"/>
              </a:spcBef>
              <a:spcAft>
                <a:spcPts val="0"/>
              </a:spcAft>
              <a:buSzPts val="5500"/>
              <a:buNone/>
              <a:defRPr sz="5500"/>
            </a:lvl5pPr>
            <a:lvl6pPr lvl="5" rtl="0">
              <a:spcBef>
                <a:spcPts val="0"/>
              </a:spcBef>
              <a:spcAft>
                <a:spcPts val="0"/>
              </a:spcAft>
              <a:buSzPts val="5500"/>
              <a:buNone/>
              <a:defRPr sz="5500"/>
            </a:lvl6pPr>
            <a:lvl7pPr lvl="6" rtl="0">
              <a:spcBef>
                <a:spcPts val="0"/>
              </a:spcBef>
              <a:spcAft>
                <a:spcPts val="0"/>
              </a:spcAft>
              <a:buSzPts val="5500"/>
              <a:buNone/>
              <a:defRPr sz="5500"/>
            </a:lvl7pPr>
            <a:lvl8pPr lvl="7" rtl="0">
              <a:spcBef>
                <a:spcPts val="0"/>
              </a:spcBef>
              <a:spcAft>
                <a:spcPts val="0"/>
              </a:spcAft>
              <a:buSzPts val="5500"/>
              <a:buNone/>
              <a:defRPr sz="5500"/>
            </a:lvl8pPr>
            <a:lvl9pPr lvl="8" rtl="0">
              <a:spcBef>
                <a:spcPts val="0"/>
              </a:spcBef>
              <a:spcAft>
                <a:spcPts val="0"/>
              </a:spcAft>
              <a:buSzPts val="5500"/>
              <a:buNone/>
              <a:defRPr sz="5500"/>
            </a:lvl9pPr>
          </a:lstStyle>
          <a:p>
            <a:endParaRPr/>
          </a:p>
        </p:txBody>
      </p:sp>
      <p:sp>
        <p:nvSpPr>
          <p:cNvPr id="62" name="Google Shape;62;p2"/>
          <p:cNvSpPr txBox="1">
            <a:spLocks noGrp="1"/>
          </p:cNvSpPr>
          <p:nvPr>
            <p:ph type="subTitle" idx="1"/>
          </p:nvPr>
        </p:nvSpPr>
        <p:spPr>
          <a:xfrm>
            <a:off x="2814000" y="4083626"/>
            <a:ext cx="6549000" cy="10569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Clr>
                <a:schemeClr val="lt2"/>
              </a:buClr>
              <a:buSzPts val="2500"/>
              <a:buNone/>
              <a:defRPr sz="2500">
                <a:solidFill>
                  <a:schemeClr val="lt2"/>
                </a:solidFill>
              </a:defRPr>
            </a:lvl1pPr>
            <a:lvl2pPr lvl="1" rtl="0">
              <a:lnSpc>
                <a:spcPct val="100000"/>
              </a:lnSpc>
              <a:spcBef>
                <a:spcPts val="0"/>
              </a:spcBef>
              <a:spcAft>
                <a:spcPts val="0"/>
              </a:spcAft>
              <a:buClr>
                <a:schemeClr val="lt2"/>
              </a:buClr>
              <a:buSzPts val="2500"/>
              <a:buNone/>
              <a:defRPr sz="2500">
                <a:solidFill>
                  <a:schemeClr val="lt2"/>
                </a:solidFill>
              </a:defRPr>
            </a:lvl2pPr>
            <a:lvl3pPr lvl="2" rtl="0">
              <a:lnSpc>
                <a:spcPct val="100000"/>
              </a:lnSpc>
              <a:spcBef>
                <a:spcPts val="0"/>
              </a:spcBef>
              <a:spcAft>
                <a:spcPts val="0"/>
              </a:spcAft>
              <a:buClr>
                <a:schemeClr val="lt2"/>
              </a:buClr>
              <a:buSzPts val="2500"/>
              <a:buNone/>
              <a:defRPr sz="2500">
                <a:solidFill>
                  <a:schemeClr val="lt2"/>
                </a:solidFill>
              </a:defRPr>
            </a:lvl3pPr>
            <a:lvl4pPr lvl="3" rtl="0">
              <a:lnSpc>
                <a:spcPct val="100000"/>
              </a:lnSpc>
              <a:spcBef>
                <a:spcPts val="0"/>
              </a:spcBef>
              <a:spcAft>
                <a:spcPts val="0"/>
              </a:spcAft>
              <a:buClr>
                <a:schemeClr val="lt2"/>
              </a:buClr>
              <a:buSzPts val="2500"/>
              <a:buNone/>
              <a:defRPr sz="2500">
                <a:solidFill>
                  <a:schemeClr val="lt2"/>
                </a:solidFill>
              </a:defRPr>
            </a:lvl4pPr>
            <a:lvl5pPr lvl="4" rtl="0">
              <a:lnSpc>
                <a:spcPct val="100000"/>
              </a:lnSpc>
              <a:spcBef>
                <a:spcPts val="0"/>
              </a:spcBef>
              <a:spcAft>
                <a:spcPts val="0"/>
              </a:spcAft>
              <a:buClr>
                <a:schemeClr val="lt2"/>
              </a:buClr>
              <a:buSzPts val="2500"/>
              <a:buNone/>
              <a:defRPr sz="2500">
                <a:solidFill>
                  <a:schemeClr val="lt2"/>
                </a:solidFill>
              </a:defRPr>
            </a:lvl5pPr>
            <a:lvl6pPr lvl="5" rtl="0">
              <a:lnSpc>
                <a:spcPct val="100000"/>
              </a:lnSpc>
              <a:spcBef>
                <a:spcPts val="0"/>
              </a:spcBef>
              <a:spcAft>
                <a:spcPts val="0"/>
              </a:spcAft>
              <a:buClr>
                <a:schemeClr val="lt2"/>
              </a:buClr>
              <a:buSzPts val="2500"/>
              <a:buNone/>
              <a:defRPr sz="2500">
                <a:solidFill>
                  <a:schemeClr val="lt2"/>
                </a:solidFill>
              </a:defRPr>
            </a:lvl6pPr>
            <a:lvl7pPr lvl="6" rtl="0">
              <a:lnSpc>
                <a:spcPct val="100000"/>
              </a:lnSpc>
              <a:spcBef>
                <a:spcPts val="0"/>
              </a:spcBef>
              <a:spcAft>
                <a:spcPts val="0"/>
              </a:spcAft>
              <a:buClr>
                <a:schemeClr val="lt2"/>
              </a:buClr>
              <a:buSzPts val="2500"/>
              <a:buNone/>
              <a:defRPr sz="2500">
                <a:solidFill>
                  <a:schemeClr val="lt2"/>
                </a:solidFill>
              </a:defRPr>
            </a:lvl7pPr>
            <a:lvl8pPr lvl="7" rtl="0">
              <a:lnSpc>
                <a:spcPct val="100000"/>
              </a:lnSpc>
              <a:spcBef>
                <a:spcPts val="0"/>
              </a:spcBef>
              <a:spcAft>
                <a:spcPts val="0"/>
              </a:spcAft>
              <a:buClr>
                <a:schemeClr val="lt2"/>
              </a:buClr>
              <a:buSzPts val="2500"/>
              <a:buNone/>
              <a:defRPr sz="2500">
                <a:solidFill>
                  <a:schemeClr val="lt2"/>
                </a:solidFill>
              </a:defRPr>
            </a:lvl8pPr>
            <a:lvl9pPr lvl="8" rtl="0">
              <a:lnSpc>
                <a:spcPct val="100000"/>
              </a:lnSpc>
              <a:spcBef>
                <a:spcPts val="0"/>
              </a:spcBef>
              <a:spcAft>
                <a:spcPts val="0"/>
              </a:spcAft>
              <a:buClr>
                <a:schemeClr val="lt2"/>
              </a:buClr>
              <a:buSzPts val="2500"/>
              <a:buNone/>
              <a:defRPr sz="2500">
                <a:solidFill>
                  <a:schemeClr val="lt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nchor="b"/>
          <a:lstStyle>
            <a:lvl1pPr>
              <a:defRPr sz="5998"/>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1" y="4589463"/>
            <a:ext cx="10515600" cy="1500188"/>
          </a:xfrm>
          <a:prstGeom prst="rect">
            <a:avLst/>
          </a:prstGeom>
        </p:spPr>
        <p:txBody>
          <a:bodyPr/>
          <a:lstStyle>
            <a:lvl1pPr marL="0" indent="0">
              <a:buNone/>
              <a:defRPr sz="2399">
                <a:solidFill>
                  <a:schemeClr val="tx1">
                    <a:tint val="75000"/>
                  </a:schemeClr>
                </a:solidFill>
              </a:defRPr>
            </a:lvl1pPr>
            <a:lvl2pPr marL="457051" indent="0">
              <a:buNone/>
              <a:defRPr sz="1999">
                <a:solidFill>
                  <a:schemeClr val="tx1">
                    <a:tint val="75000"/>
                  </a:schemeClr>
                </a:solidFill>
              </a:defRPr>
            </a:lvl2pPr>
            <a:lvl3pPr marL="914103" indent="0">
              <a:buNone/>
              <a:defRPr sz="1799">
                <a:solidFill>
                  <a:schemeClr val="tx1">
                    <a:tint val="75000"/>
                  </a:schemeClr>
                </a:solidFill>
              </a:defRPr>
            </a:lvl3pPr>
            <a:lvl4pPr marL="1371154" indent="0">
              <a:buNone/>
              <a:defRPr sz="1599">
                <a:solidFill>
                  <a:schemeClr val="tx1">
                    <a:tint val="75000"/>
                  </a:schemeClr>
                </a:solidFill>
              </a:defRPr>
            </a:lvl4pPr>
            <a:lvl5pPr marL="1828206" indent="0">
              <a:buNone/>
              <a:defRPr sz="1599">
                <a:solidFill>
                  <a:schemeClr val="tx1">
                    <a:tint val="75000"/>
                  </a:schemeClr>
                </a:solidFill>
              </a:defRPr>
            </a:lvl5pPr>
            <a:lvl6pPr marL="2285257" indent="0">
              <a:buNone/>
              <a:defRPr sz="1599">
                <a:solidFill>
                  <a:schemeClr val="tx1">
                    <a:tint val="75000"/>
                  </a:schemeClr>
                </a:solidFill>
              </a:defRPr>
            </a:lvl6pPr>
            <a:lvl7pPr marL="2742308" indent="0">
              <a:buNone/>
              <a:defRPr sz="1599">
                <a:solidFill>
                  <a:schemeClr val="tx1">
                    <a:tint val="75000"/>
                  </a:schemeClr>
                </a:solidFill>
              </a:defRPr>
            </a:lvl7pPr>
            <a:lvl8pPr marL="3199360" indent="0">
              <a:buNone/>
              <a:defRPr sz="1599">
                <a:solidFill>
                  <a:schemeClr val="tx1">
                    <a:tint val="75000"/>
                  </a:schemeClr>
                </a:solidFill>
              </a:defRPr>
            </a:lvl8pPr>
            <a:lvl9pPr marL="3656411" indent="0">
              <a:buNone/>
              <a:defRPr sz="1599">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2024/4/1</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02084389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6"/>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6"/>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2024/4/1</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55982736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a:prstGeom prst="rect">
            <a:avLst/>
          </a:prstGeo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399" b="1"/>
            </a:lvl1pPr>
            <a:lvl2pPr marL="457051" indent="0">
              <a:buNone/>
              <a:defRPr sz="1999" b="1"/>
            </a:lvl2pPr>
            <a:lvl3pPr marL="914103" indent="0">
              <a:buNone/>
              <a:defRPr sz="1799" b="1"/>
            </a:lvl3pPr>
            <a:lvl4pPr marL="1371154" indent="0">
              <a:buNone/>
              <a:defRPr sz="1599" b="1"/>
            </a:lvl4pPr>
            <a:lvl5pPr marL="1828206" indent="0">
              <a:buNone/>
              <a:defRPr sz="1599" b="1"/>
            </a:lvl5pPr>
            <a:lvl6pPr marL="2285257" indent="0">
              <a:buNone/>
              <a:defRPr sz="1599" b="1"/>
            </a:lvl6pPr>
            <a:lvl7pPr marL="2742308" indent="0">
              <a:buNone/>
              <a:defRPr sz="1599" b="1"/>
            </a:lvl7pPr>
            <a:lvl8pPr marL="3199360" indent="0">
              <a:buNone/>
              <a:defRPr sz="1599" b="1"/>
            </a:lvl8pPr>
            <a:lvl9pPr marL="3656411" indent="0">
              <a:buNone/>
              <a:defRPr sz="1599" b="1"/>
            </a:lvl9pPr>
          </a:lstStyle>
          <a:p>
            <a:pPr lvl="0"/>
            <a:r>
              <a:rPr lang="zh-CN" altLang="en-US" smtClean="0"/>
              <a:t>单击此处编辑母版文本样式</a:t>
            </a:r>
          </a:p>
        </p:txBody>
      </p:sp>
      <p:sp>
        <p:nvSpPr>
          <p:cNvPr id="4" name="Content Placeholder 3"/>
          <p:cNvSpPr>
            <a:spLocks noGrp="1"/>
          </p:cNvSpPr>
          <p:nvPr>
            <p:ph sz="half" idx="2"/>
          </p:nvPr>
        </p:nvSpPr>
        <p:spPr>
          <a:xfrm>
            <a:off x="839789" y="2505074"/>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399" b="1"/>
            </a:lvl1pPr>
            <a:lvl2pPr marL="457051" indent="0">
              <a:buNone/>
              <a:defRPr sz="1999" b="1"/>
            </a:lvl2pPr>
            <a:lvl3pPr marL="914103" indent="0">
              <a:buNone/>
              <a:defRPr sz="1799" b="1"/>
            </a:lvl3pPr>
            <a:lvl4pPr marL="1371154" indent="0">
              <a:buNone/>
              <a:defRPr sz="1599" b="1"/>
            </a:lvl4pPr>
            <a:lvl5pPr marL="1828206" indent="0">
              <a:buNone/>
              <a:defRPr sz="1599" b="1"/>
            </a:lvl5pPr>
            <a:lvl6pPr marL="2285257" indent="0">
              <a:buNone/>
              <a:defRPr sz="1599" b="1"/>
            </a:lvl6pPr>
            <a:lvl7pPr marL="2742308" indent="0">
              <a:buNone/>
              <a:defRPr sz="1599" b="1"/>
            </a:lvl7pPr>
            <a:lvl8pPr marL="3199360" indent="0">
              <a:buNone/>
              <a:defRPr sz="1599" b="1"/>
            </a:lvl8pPr>
            <a:lvl9pPr marL="3656411" indent="0">
              <a:buNone/>
              <a:defRPr sz="1599"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1" y="2505074"/>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2024/4/1</a:t>
            </a:fld>
            <a:endParaRPr lang="zh-CN" alt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79068821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2024/4/1</a:t>
            </a:fld>
            <a:endParaRPr lang="zh-CN" alt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45320170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2024/4/1</a:t>
            </a:fld>
            <a:endParaRPr lang="zh-CN" alt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70436534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3932237" cy="1600201"/>
          </a:xfrm>
          <a:prstGeom prst="rect">
            <a:avLst/>
          </a:prstGeom>
        </p:spPr>
        <p:txBody>
          <a:bodyPr anchor="b"/>
          <a:lstStyle>
            <a:lvl1pPr>
              <a:defRPr sz="3199"/>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399"/>
            <a:ext cx="3932237" cy="3811589"/>
          </a:xfrm>
          <a:prstGeom prst="rect">
            <a:avLst/>
          </a:prstGeom>
        </p:spPr>
        <p:txBody>
          <a:bodyPr/>
          <a:lstStyle>
            <a:lvl1pPr marL="0" indent="0">
              <a:buNone/>
              <a:defRPr sz="1599"/>
            </a:lvl1pPr>
            <a:lvl2pPr marL="457051" indent="0">
              <a:buNone/>
              <a:defRPr sz="1400"/>
            </a:lvl2pPr>
            <a:lvl3pPr marL="914103" indent="0">
              <a:buNone/>
              <a:defRPr sz="1200"/>
            </a:lvl3pPr>
            <a:lvl4pPr marL="1371154" indent="0">
              <a:buNone/>
              <a:defRPr sz="1000"/>
            </a:lvl4pPr>
            <a:lvl5pPr marL="1828206" indent="0">
              <a:buNone/>
              <a:defRPr sz="1000"/>
            </a:lvl5pPr>
            <a:lvl6pPr marL="2285257" indent="0">
              <a:buNone/>
              <a:defRPr sz="1000"/>
            </a:lvl6pPr>
            <a:lvl7pPr marL="2742308" indent="0">
              <a:buNone/>
              <a:defRPr sz="1000"/>
            </a:lvl7pPr>
            <a:lvl8pPr marL="3199360" indent="0">
              <a:buNone/>
              <a:defRPr sz="1000"/>
            </a:lvl8pPr>
            <a:lvl9pPr marL="3656411"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2024/4/1</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269702559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3932237" cy="1600201"/>
          </a:xfrm>
          <a:prstGeom prst="rect">
            <a:avLst/>
          </a:prstGeom>
        </p:spPr>
        <p:txBody>
          <a:bodyPr anchor="b"/>
          <a:lstStyle>
            <a:lvl1pPr>
              <a:defRPr sz="3199"/>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a:prstGeom prst="rect">
            <a:avLst/>
          </a:prstGeom>
        </p:spPr>
        <p:txBody>
          <a:bodyPr anchor="t"/>
          <a:lstStyle>
            <a:lvl1pPr marL="0" indent="0">
              <a:buNone/>
              <a:defRPr sz="3199"/>
            </a:lvl1pPr>
            <a:lvl2pPr marL="457051" indent="0">
              <a:buNone/>
              <a:defRPr sz="2799"/>
            </a:lvl2pPr>
            <a:lvl3pPr marL="914103" indent="0">
              <a:buNone/>
              <a:defRPr sz="2399"/>
            </a:lvl3pPr>
            <a:lvl4pPr marL="1371154" indent="0">
              <a:buNone/>
              <a:defRPr sz="1999"/>
            </a:lvl4pPr>
            <a:lvl5pPr marL="1828206" indent="0">
              <a:buNone/>
              <a:defRPr sz="1999"/>
            </a:lvl5pPr>
            <a:lvl6pPr marL="2285257" indent="0">
              <a:buNone/>
              <a:defRPr sz="1999"/>
            </a:lvl6pPr>
            <a:lvl7pPr marL="2742308" indent="0">
              <a:buNone/>
              <a:defRPr sz="1999"/>
            </a:lvl7pPr>
            <a:lvl8pPr marL="3199360" indent="0">
              <a:buNone/>
              <a:defRPr sz="1999"/>
            </a:lvl8pPr>
            <a:lvl9pPr marL="3656411" indent="0">
              <a:buNone/>
              <a:defRPr sz="1999"/>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399"/>
            <a:ext cx="3932237" cy="3811589"/>
          </a:xfrm>
          <a:prstGeom prst="rect">
            <a:avLst/>
          </a:prstGeom>
        </p:spPr>
        <p:txBody>
          <a:bodyPr/>
          <a:lstStyle>
            <a:lvl1pPr marL="0" indent="0">
              <a:buNone/>
              <a:defRPr sz="1599"/>
            </a:lvl1pPr>
            <a:lvl2pPr marL="457051" indent="0">
              <a:buNone/>
              <a:defRPr sz="1400"/>
            </a:lvl2pPr>
            <a:lvl3pPr marL="914103" indent="0">
              <a:buNone/>
              <a:defRPr sz="1200"/>
            </a:lvl3pPr>
            <a:lvl4pPr marL="1371154" indent="0">
              <a:buNone/>
              <a:defRPr sz="1000"/>
            </a:lvl4pPr>
            <a:lvl5pPr marL="1828206" indent="0">
              <a:buNone/>
              <a:defRPr sz="1000"/>
            </a:lvl5pPr>
            <a:lvl6pPr marL="2285257" indent="0">
              <a:buNone/>
              <a:defRPr sz="1000"/>
            </a:lvl6pPr>
            <a:lvl7pPr marL="2742308" indent="0">
              <a:buNone/>
              <a:defRPr sz="1000"/>
            </a:lvl7pPr>
            <a:lvl8pPr marL="3199360" indent="0">
              <a:buNone/>
              <a:defRPr sz="1000"/>
            </a:lvl8pPr>
            <a:lvl9pPr marL="3656411"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2024/4/1</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38429451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1825626"/>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2024/4/1</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39709911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4"/>
            <a:ext cx="2628900" cy="5811838"/>
          </a:xfrm>
          <a:prstGeom prst="rect">
            <a:avLst/>
          </a:prstGeo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1" y="365124"/>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2024/4/1</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86969668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itle and text">
  <p:cSld name="CUSTOM_5">
    <p:spTree>
      <p:nvGrpSpPr>
        <p:cNvPr id="1" name="Shape 63"/>
        <p:cNvGrpSpPr/>
        <p:nvPr/>
      </p:nvGrpSpPr>
      <p:grpSpPr>
        <a:xfrm>
          <a:off x="0" y="0"/>
          <a:ext cx="0" cy="0"/>
          <a:chOff x="0" y="0"/>
          <a:chExt cx="0" cy="0"/>
        </a:xfrm>
      </p:grpSpPr>
      <p:grpSp>
        <p:nvGrpSpPr>
          <p:cNvPr id="64" name="Google Shape;64;p3"/>
          <p:cNvGrpSpPr/>
          <p:nvPr/>
        </p:nvGrpSpPr>
        <p:grpSpPr>
          <a:xfrm flipH="1">
            <a:off x="275508" y="5267968"/>
            <a:ext cx="988183" cy="1240407"/>
            <a:chOff x="10177290" y="5267968"/>
            <a:chExt cx="988183" cy="1240407"/>
          </a:xfrm>
        </p:grpSpPr>
        <p:sp>
          <p:nvSpPr>
            <p:cNvPr id="65" name="Google Shape;65;p3"/>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3"/>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3"/>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8" name="Google Shape;68;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69" name="Google Shape;69;p3"/>
          <p:cNvSpPr/>
          <p:nvPr/>
        </p:nvSpPr>
        <p:spPr>
          <a:xfrm flipH="1">
            <a:off x="75" y="-89650"/>
            <a:ext cx="6438600" cy="40803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0" name="Google Shape;70;p3"/>
          <p:cNvSpPr/>
          <p:nvPr/>
        </p:nvSpPr>
        <p:spPr>
          <a:xfrm flipH="1">
            <a:off x="-213912" y="-177163"/>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3"/>
          <p:cNvSpPr/>
          <p:nvPr/>
        </p:nvSpPr>
        <p:spPr>
          <a:xfrm rot="1662900">
            <a:off x="2666837" y="2418765"/>
            <a:ext cx="6743551" cy="4172739"/>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3"/>
          <p:cNvSpPr/>
          <p:nvPr/>
        </p:nvSpPr>
        <p:spPr>
          <a:xfrm flipH="1">
            <a:off x="950125" y="593375"/>
            <a:ext cx="5844000" cy="57771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73" name="Google Shape;73;p3"/>
          <p:cNvGrpSpPr/>
          <p:nvPr/>
        </p:nvGrpSpPr>
        <p:grpSpPr>
          <a:xfrm rot="-10280301" flipH="1">
            <a:off x="9873855" y="4595411"/>
            <a:ext cx="2248038" cy="2349087"/>
            <a:chOff x="1219199" y="2085764"/>
            <a:chExt cx="2248026" cy="2349075"/>
          </a:xfrm>
        </p:grpSpPr>
        <p:sp>
          <p:nvSpPr>
            <p:cNvPr id="74" name="Google Shape;74;p3"/>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3"/>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3"/>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3"/>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3"/>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3"/>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3"/>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3"/>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3"/>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3"/>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3"/>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3"/>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86" name="Google Shape;86;p3"/>
          <p:cNvCxnSpPr/>
          <p:nvPr/>
        </p:nvCxnSpPr>
        <p:spPr>
          <a:xfrm rot="10800000">
            <a:off x="2987718" y="416265"/>
            <a:ext cx="4500000" cy="0"/>
          </a:xfrm>
          <a:prstGeom prst="straightConnector1">
            <a:avLst/>
          </a:prstGeom>
          <a:noFill/>
          <a:ln w="19050" cap="flat" cmpd="sng">
            <a:solidFill>
              <a:srgbClr val="000000"/>
            </a:solidFill>
            <a:prstDash val="solid"/>
            <a:miter lim="800000"/>
            <a:headEnd type="none" w="sm" len="sm"/>
            <a:tailEnd type="none" w="sm" len="sm"/>
          </a:ln>
        </p:spPr>
      </p:cxnSp>
      <p:sp>
        <p:nvSpPr>
          <p:cNvPr id="87" name="Google Shape;87;p3"/>
          <p:cNvSpPr/>
          <p:nvPr/>
        </p:nvSpPr>
        <p:spPr>
          <a:xfrm flipH="1">
            <a:off x="7936799" y="-677867"/>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3"/>
          <p:cNvSpPr/>
          <p:nvPr/>
        </p:nvSpPr>
        <p:spPr>
          <a:xfrm flipH="1">
            <a:off x="6794137" y="-3421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3"/>
          <p:cNvSpPr/>
          <p:nvPr/>
        </p:nvSpPr>
        <p:spPr>
          <a:xfrm flipH="1">
            <a:off x="6641737" y="-1897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3"/>
          <p:cNvSpPr/>
          <p:nvPr/>
        </p:nvSpPr>
        <p:spPr>
          <a:xfrm flipH="1">
            <a:off x="6489337" y="-373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1" name="Google Shape;91;p3"/>
          <p:cNvGrpSpPr/>
          <p:nvPr/>
        </p:nvGrpSpPr>
        <p:grpSpPr>
          <a:xfrm flipH="1">
            <a:off x="-1149775" y="2849039"/>
            <a:ext cx="2437255" cy="2244038"/>
            <a:chOff x="4876277" y="2305179"/>
            <a:chExt cx="2437255" cy="2244038"/>
          </a:xfrm>
        </p:grpSpPr>
        <p:sp>
          <p:nvSpPr>
            <p:cNvPr id="92" name="Google Shape;92;p3"/>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3"/>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3"/>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5" name="Google Shape;95;p3"/>
          <p:cNvGrpSpPr/>
          <p:nvPr/>
        </p:nvGrpSpPr>
        <p:grpSpPr>
          <a:xfrm flipH="1">
            <a:off x="287752" y="-116337"/>
            <a:ext cx="2250905" cy="2349075"/>
            <a:chOff x="1219199" y="2085764"/>
            <a:chExt cx="2250905" cy="2349075"/>
          </a:xfrm>
        </p:grpSpPr>
        <p:sp>
          <p:nvSpPr>
            <p:cNvPr id="96" name="Google Shape;96;p3"/>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3"/>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3"/>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3"/>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3"/>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3"/>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3"/>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3"/>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3"/>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3"/>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3"/>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3"/>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108" name="Google Shape;108;p3"/>
          <p:cNvCxnSpPr/>
          <p:nvPr/>
        </p:nvCxnSpPr>
        <p:spPr>
          <a:xfrm rot="10800000">
            <a:off x="415590" y="6578751"/>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109" name="Google Shape;109;p3"/>
          <p:cNvCxnSpPr/>
          <p:nvPr/>
        </p:nvCxnSpPr>
        <p:spPr>
          <a:xfrm rot="-5400000">
            <a:off x="-935681" y="5251386"/>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110" name="Google Shape;110;p3"/>
          <p:cNvSpPr txBox="1">
            <a:spLocks noGrp="1"/>
          </p:cNvSpPr>
          <p:nvPr>
            <p:ph type="title"/>
          </p:nvPr>
        </p:nvSpPr>
        <p:spPr>
          <a:xfrm>
            <a:off x="1287475" y="915325"/>
            <a:ext cx="5151300" cy="7197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111" name="Google Shape;111;p3"/>
          <p:cNvSpPr txBox="1">
            <a:spLocks noGrp="1"/>
          </p:cNvSpPr>
          <p:nvPr>
            <p:ph type="body" idx="1"/>
          </p:nvPr>
        </p:nvSpPr>
        <p:spPr>
          <a:xfrm>
            <a:off x="1287475" y="3252991"/>
            <a:ext cx="5151300" cy="29649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112" name="Google Shape;112;p3"/>
          <p:cNvSpPr txBox="1">
            <a:spLocks noGrp="1"/>
          </p:cNvSpPr>
          <p:nvPr>
            <p:ph type="subTitle" idx="2"/>
          </p:nvPr>
        </p:nvSpPr>
        <p:spPr>
          <a:xfrm>
            <a:off x="1287475" y="1986017"/>
            <a:ext cx="5151300" cy="9162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sz="6000" b="1">
                <a:solidFill>
                  <a:schemeClr val="accent3"/>
                </a:solidFill>
              </a:defRPr>
            </a:lvl1pPr>
            <a:lvl2pPr lvl="1" rtl="0">
              <a:spcBef>
                <a:spcPts val="2100"/>
              </a:spcBef>
              <a:spcAft>
                <a:spcPts val="0"/>
              </a:spcAft>
              <a:buNone/>
              <a:defRPr b="1">
                <a:solidFill>
                  <a:schemeClr val="accent3"/>
                </a:solidFill>
              </a:defRPr>
            </a:lvl2pPr>
            <a:lvl3pPr lvl="2" rtl="0">
              <a:spcBef>
                <a:spcPts val="2100"/>
              </a:spcBef>
              <a:spcAft>
                <a:spcPts val="0"/>
              </a:spcAft>
              <a:buNone/>
              <a:defRPr b="1">
                <a:solidFill>
                  <a:schemeClr val="accent3"/>
                </a:solidFill>
              </a:defRPr>
            </a:lvl3pPr>
            <a:lvl4pPr lvl="3" rtl="0">
              <a:spcBef>
                <a:spcPts val="2100"/>
              </a:spcBef>
              <a:spcAft>
                <a:spcPts val="0"/>
              </a:spcAft>
              <a:buNone/>
              <a:defRPr b="1">
                <a:solidFill>
                  <a:schemeClr val="accent3"/>
                </a:solidFill>
              </a:defRPr>
            </a:lvl4pPr>
            <a:lvl5pPr lvl="4" rtl="0">
              <a:spcBef>
                <a:spcPts val="2100"/>
              </a:spcBef>
              <a:spcAft>
                <a:spcPts val="0"/>
              </a:spcAft>
              <a:buNone/>
              <a:defRPr b="1">
                <a:solidFill>
                  <a:schemeClr val="accent3"/>
                </a:solidFill>
              </a:defRPr>
            </a:lvl5pPr>
            <a:lvl6pPr lvl="5" rtl="0">
              <a:spcBef>
                <a:spcPts val="2100"/>
              </a:spcBef>
              <a:spcAft>
                <a:spcPts val="0"/>
              </a:spcAft>
              <a:buNone/>
              <a:defRPr b="1">
                <a:solidFill>
                  <a:schemeClr val="accent3"/>
                </a:solidFill>
              </a:defRPr>
            </a:lvl6pPr>
            <a:lvl7pPr lvl="6" rtl="0">
              <a:spcBef>
                <a:spcPts val="2100"/>
              </a:spcBef>
              <a:spcAft>
                <a:spcPts val="0"/>
              </a:spcAft>
              <a:buNone/>
              <a:defRPr b="1">
                <a:solidFill>
                  <a:schemeClr val="accent3"/>
                </a:solidFill>
              </a:defRPr>
            </a:lvl7pPr>
            <a:lvl8pPr lvl="7" rtl="0">
              <a:spcBef>
                <a:spcPts val="2100"/>
              </a:spcBef>
              <a:spcAft>
                <a:spcPts val="0"/>
              </a:spcAft>
              <a:buNone/>
              <a:defRPr b="1">
                <a:solidFill>
                  <a:schemeClr val="accent3"/>
                </a:solidFill>
              </a:defRPr>
            </a:lvl8pPr>
            <a:lvl9pPr lvl="8" rtl="0">
              <a:spcBef>
                <a:spcPts val="2100"/>
              </a:spcBef>
              <a:spcAft>
                <a:spcPts val="2100"/>
              </a:spcAft>
              <a:buNone/>
              <a:defRPr b="1">
                <a:solidFill>
                  <a:schemeClr val="accent3"/>
                </a:solidFill>
              </a:defRPr>
            </a:lvl9pPr>
          </a:lstStyle>
          <a:p>
            <a:endParaRPr/>
          </a:p>
        </p:txBody>
      </p:sp>
      <p:cxnSp>
        <p:nvCxnSpPr>
          <p:cNvPr id="113" name="Google Shape;113;p3"/>
          <p:cNvCxnSpPr/>
          <p:nvPr/>
        </p:nvCxnSpPr>
        <p:spPr>
          <a:xfrm rot="-5400000">
            <a:off x="5473341" y="1760383"/>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114" name="Google Shape;114;p3"/>
          <p:cNvSpPr txBox="1"/>
          <p:nvPr/>
        </p:nvSpPr>
        <p:spPr>
          <a:xfrm rot="5400000">
            <a:off x="-679350" y="4572875"/>
            <a:ext cx="1579800" cy="3735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200">
                <a:solidFill>
                  <a:srgbClr val="000000"/>
                </a:solidFill>
                <a:latin typeface="Barlow Condensed"/>
                <a:ea typeface="Barlow Condensed"/>
                <a:cs typeface="Barlow Condensed"/>
                <a:sym typeface="Barlow Condensed"/>
              </a:rPr>
              <a:t>SLIDESMANIA.COM</a:t>
            </a:r>
            <a:endParaRPr sz="1200">
              <a:solidFill>
                <a:srgbClr val="000000"/>
              </a:solidFill>
              <a:latin typeface="Barlow Condensed"/>
              <a:ea typeface="Barlow Condensed"/>
              <a:cs typeface="Barlow Condensed"/>
              <a:sym typeface="Barlow Condense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p:cSld name="CUSTOM_10">
    <p:spTree>
      <p:nvGrpSpPr>
        <p:cNvPr id="1" name="Shape 115"/>
        <p:cNvGrpSpPr/>
        <p:nvPr/>
      </p:nvGrpSpPr>
      <p:grpSpPr>
        <a:xfrm>
          <a:off x="0" y="0"/>
          <a:ext cx="0" cy="0"/>
          <a:chOff x="0" y="0"/>
          <a:chExt cx="0" cy="0"/>
        </a:xfrm>
      </p:grpSpPr>
      <p:sp>
        <p:nvSpPr>
          <p:cNvPr id="116" name="Google Shape;116;p4"/>
          <p:cNvSpPr/>
          <p:nvPr/>
        </p:nvSpPr>
        <p:spPr>
          <a:xfrm>
            <a:off x="-348129" y="-525467"/>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4"/>
          <p:cNvSpPr/>
          <p:nvPr/>
        </p:nvSpPr>
        <p:spPr>
          <a:xfrm>
            <a:off x="5002306" y="-89647"/>
            <a:ext cx="7189800" cy="5020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18" name="Google Shape;118;p4"/>
          <p:cNvSpPr/>
          <p:nvPr/>
        </p:nvSpPr>
        <p:spPr>
          <a:xfrm>
            <a:off x="433388" y="-177163"/>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4"/>
          <p:cNvSpPr/>
          <p:nvPr/>
        </p:nvSpPr>
        <p:spPr>
          <a:xfrm rot="-1664400" flipH="1">
            <a:off x="1801458" y="304516"/>
            <a:ext cx="9900063" cy="6757752"/>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4"/>
          <p:cNvSpPr/>
          <p:nvPr/>
        </p:nvSpPr>
        <p:spPr>
          <a:xfrm rot="-10317056">
            <a:off x="8265011" y="2131759"/>
            <a:ext cx="4004110" cy="4875750"/>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4"/>
          <p:cNvSpPr/>
          <p:nvPr/>
        </p:nvSpPr>
        <p:spPr>
          <a:xfrm>
            <a:off x="-1149775" y="-3421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4"/>
          <p:cNvSpPr/>
          <p:nvPr/>
        </p:nvSpPr>
        <p:spPr>
          <a:xfrm>
            <a:off x="-997375" y="-1897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4"/>
          <p:cNvSpPr/>
          <p:nvPr/>
        </p:nvSpPr>
        <p:spPr>
          <a:xfrm>
            <a:off x="-844975" y="-373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4" name="Google Shape;124;p4"/>
          <p:cNvGrpSpPr/>
          <p:nvPr/>
        </p:nvGrpSpPr>
        <p:grpSpPr>
          <a:xfrm>
            <a:off x="10153501" y="2849039"/>
            <a:ext cx="2437255" cy="2244038"/>
            <a:chOff x="4876277" y="2305179"/>
            <a:chExt cx="2437255" cy="2244038"/>
          </a:xfrm>
        </p:grpSpPr>
        <p:sp>
          <p:nvSpPr>
            <p:cNvPr id="125" name="Google Shape;125;p4"/>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4"/>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4"/>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8" name="Google Shape;128;p4"/>
          <p:cNvGrpSpPr/>
          <p:nvPr/>
        </p:nvGrpSpPr>
        <p:grpSpPr>
          <a:xfrm>
            <a:off x="10177290" y="5267968"/>
            <a:ext cx="1548196" cy="1240407"/>
            <a:chOff x="10177290" y="5267968"/>
            <a:chExt cx="1548196" cy="1240407"/>
          </a:xfrm>
        </p:grpSpPr>
        <p:sp>
          <p:nvSpPr>
            <p:cNvPr id="129" name="Google Shape;129;p4"/>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4"/>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4"/>
            <p:cNvSpPr/>
            <p:nvPr/>
          </p:nvSpPr>
          <p:spPr>
            <a:xfrm>
              <a:off x="11305196" y="5530008"/>
              <a:ext cx="420290" cy="491773"/>
            </a:xfrm>
            <a:custGeom>
              <a:avLst/>
              <a:gdLst/>
              <a:ahLst/>
              <a:cxnLst/>
              <a:rect l="l" t="t" r="r" b="b"/>
              <a:pathLst>
                <a:path w="420290" h="491773" extrusionOk="0">
                  <a:moveTo>
                    <a:pt x="42029" y="138078"/>
                  </a:moveTo>
                  <a:cubicBezTo>
                    <a:pt x="53459" y="124742"/>
                    <a:pt x="25837" y="106645"/>
                    <a:pt x="12502" y="118075"/>
                  </a:cubicBezTo>
                  <a:cubicBezTo>
                    <a:pt x="-1786" y="129505"/>
                    <a:pt x="-833" y="149507"/>
                    <a:pt x="1072" y="167605"/>
                  </a:cubicBezTo>
                  <a:cubicBezTo>
                    <a:pt x="10597" y="263807"/>
                    <a:pt x="36314" y="363820"/>
                    <a:pt x="105847" y="431448"/>
                  </a:cubicBezTo>
                  <a:cubicBezTo>
                    <a:pt x="175379" y="499075"/>
                    <a:pt x="299204" y="517173"/>
                    <a:pt x="365879" y="447640"/>
                  </a:cubicBezTo>
                  <a:cubicBezTo>
                    <a:pt x="390644" y="421923"/>
                    <a:pt x="404932" y="388585"/>
                    <a:pt x="413504" y="354295"/>
                  </a:cubicBezTo>
                  <a:cubicBezTo>
                    <a:pt x="438269" y="244757"/>
                    <a:pt x="393502" y="123790"/>
                    <a:pt x="307777" y="51400"/>
                  </a:cubicBezTo>
                  <a:cubicBezTo>
                    <a:pt x="281107" y="28540"/>
                    <a:pt x="248722" y="9490"/>
                    <a:pt x="214432" y="2822"/>
                  </a:cubicBezTo>
                  <a:cubicBezTo>
                    <a:pt x="119182" y="-17180"/>
                    <a:pt x="18217" y="72355"/>
                    <a:pt x="25837" y="16951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4"/>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3" name="Google Shape;133;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34" name="Google Shape;134;p4"/>
          <p:cNvSpPr/>
          <p:nvPr/>
        </p:nvSpPr>
        <p:spPr>
          <a:xfrm flipH="1">
            <a:off x="577400" y="593375"/>
            <a:ext cx="11077500" cy="57771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rgbClr val="FFFFFF"/>
                </a:solidFill>
                <a:latin typeface="Calibri"/>
                <a:ea typeface="Calibri"/>
                <a:cs typeface="Calibri"/>
                <a:sym typeface="Calibri"/>
              </a:rPr>
              <a:t>c</a:t>
            </a:r>
            <a:endParaRPr sz="1800">
              <a:solidFill>
                <a:srgbClr val="FFFFFF"/>
              </a:solidFill>
              <a:latin typeface="Calibri"/>
              <a:ea typeface="Calibri"/>
              <a:cs typeface="Calibri"/>
              <a:sym typeface="Calibri"/>
            </a:endParaRPr>
          </a:p>
        </p:txBody>
      </p:sp>
      <p:sp>
        <p:nvSpPr>
          <p:cNvPr id="135" name="Google Shape;135;p4"/>
          <p:cNvSpPr txBox="1">
            <a:spLocks noGrp="1"/>
          </p:cNvSpPr>
          <p:nvPr>
            <p:ph type="body" idx="1"/>
          </p:nvPr>
        </p:nvSpPr>
        <p:spPr>
          <a:xfrm>
            <a:off x="872800" y="2178450"/>
            <a:ext cx="10423800" cy="3913500"/>
          </a:xfrm>
          <a:prstGeom prst="rect">
            <a:avLst/>
          </a:prstGeom>
        </p:spPr>
        <p:txBody>
          <a:bodyPr spcFirstLastPara="1" wrap="square" lIns="121900" tIns="121900" rIns="121900" bIns="121900" anchor="t" anchorCtr="0">
            <a:noAutofit/>
          </a:bodyPr>
          <a:lstStyle>
            <a:lvl1pPr marL="457200" lvl="0" indent="-381000" rtl="0">
              <a:spcBef>
                <a:spcPts val="0"/>
              </a:spcBef>
              <a:spcAft>
                <a:spcPts val="0"/>
              </a:spcAft>
              <a:buSzPts val="2400"/>
              <a:buChar char="●"/>
              <a:defRPr/>
            </a:lvl1pPr>
            <a:lvl2pPr marL="914400" lvl="1" indent="-381000" rtl="0">
              <a:spcBef>
                <a:spcPts val="2100"/>
              </a:spcBef>
              <a:spcAft>
                <a:spcPts val="0"/>
              </a:spcAft>
              <a:buSzPts val="2400"/>
              <a:buChar char="○"/>
              <a:defRPr sz="2400"/>
            </a:lvl2pPr>
            <a:lvl3pPr marL="1371600" lvl="2" indent="-381000" rtl="0">
              <a:spcBef>
                <a:spcPts val="2100"/>
              </a:spcBef>
              <a:spcAft>
                <a:spcPts val="0"/>
              </a:spcAft>
              <a:buSzPts val="2400"/>
              <a:buChar char="■"/>
              <a:defRPr sz="2400"/>
            </a:lvl3pPr>
            <a:lvl4pPr marL="1828800" lvl="3" indent="-381000" rtl="0">
              <a:spcBef>
                <a:spcPts val="2100"/>
              </a:spcBef>
              <a:spcAft>
                <a:spcPts val="0"/>
              </a:spcAft>
              <a:buSzPts val="2400"/>
              <a:buChar char="●"/>
              <a:defRPr sz="2400"/>
            </a:lvl4pPr>
            <a:lvl5pPr marL="2286000" lvl="4" indent="-381000" rtl="0">
              <a:spcBef>
                <a:spcPts val="2100"/>
              </a:spcBef>
              <a:spcAft>
                <a:spcPts val="0"/>
              </a:spcAft>
              <a:buSzPts val="2400"/>
              <a:buChar char="○"/>
              <a:defRPr sz="2400"/>
            </a:lvl5pPr>
            <a:lvl6pPr marL="2743200" lvl="5" indent="-381000" rtl="0">
              <a:spcBef>
                <a:spcPts val="2100"/>
              </a:spcBef>
              <a:spcAft>
                <a:spcPts val="0"/>
              </a:spcAft>
              <a:buSzPts val="2400"/>
              <a:buChar char="■"/>
              <a:defRPr sz="2400"/>
            </a:lvl6pPr>
            <a:lvl7pPr marL="3200400" lvl="6" indent="-381000" rtl="0">
              <a:spcBef>
                <a:spcPts val="2100"/>
              </a:spcBef>
              <a:spcAft>
                <a:spcPts val="0"/>
              </a:spcAft>
              <a:buSzPts val="2400"/>
              <a:buChar char="●"/>
              <a:defRPr sz="2400"/>
            </a:lvl7pPr>
            <a:lvl8pPr marL="3657600" lvl="7" indent="-381000" rtl="0">
              <a:spcBef>
                <a:spcPts val="2100"/>
              </a:spcBef>
              <a:spcAft>
                <a:spcPts val="0"/>
              </a:spcAft>
              <a:buSzPts val="2400"/>
              <a:buChar char="○"/>
              <a:defRPr sz="2400"/>
            </a:lvl8pPr>
            <a:lvl9pPr marL="4114800" lvl="8" indent="-381000" rtl="0">
              <a:spcBef>
                <a:spcPts val="2100"/>
              </a:spcBef>
              <a:spcAft>
                <a:spcPts val="2100"/>
              </a:spcAft>
              <a:buSzPts val="2400"/>
              <a:buChar char="■"/>
              <a:defRPr sz="2400"/>
            </a:lvl9pPr>
          </a:lstStyle>
          <a:p>
            <a:endParaRPr/>
          </a:p>
        </p:txBody>
      </p:sp>
      <p:sp>
        <p:nvSpPr>
          <p:cNvPr id="136" name="Google Shape;136;p4"/>
          <p:cNvSpPr txBox="1">
            <a:spLocks noGrp="1"/>
          </p:cNvSpPr>
          <p:nvPr>
            <p:ph type="title"/>
          </p:nvPr>
        </p:nvSpPr>
        <p:spPr>
          <a:xfrm>
            <a:off x="872800" y="898175"/>
            <a:ext cx="1034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grpSp>
        <p:nvGrpSpPr>
          <p:cNvPr id="137" name="Google Shape;137;p4"/>
          <p:cNvGrpSpPr/>
          <p:nvPr/>
        </p:nvGrpSpPr>
        <p:grpSpPr>
          <a:xfrm rot="10280301">
            <a:off x="-61998" y="4650899"/>
            <a:ext cx="2248038" cy="2250341"/>
            <a:chOff x="1219199" y="2184509"/>
            <a:chExt cx="2248026" cy="2250330"/>
          </a:xfrm>
        </p:grpSpPr>
        <p:sp>
          <p:nvSpPr>
            <p:cNvPr id="138" name="Google Shape;138;p4"/>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4"/>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4"/>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4"/>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4"/>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4"/>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4"/>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4"/>
            <p:cNvSpPr/>
            <p:nvPr/>
          </p:nvSpPr>
          <p:spPr>
            <a:xfrm>
              <a:off x="2218979" y="2184509"/>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4"/>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4"/>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4"/>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4"/>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0" name="Google Shape;150;p4"/>
          <p:cNvGrpSpPr/>
          <p:nvPr/>
        </p:nvGrpSpPr>
        <p:grpSpPr>
          <a:xfrm>
            <a:off x="9652874" y="-89649"/>
            <a:ext cx="2250905" cy="2349075"/>
            <a:chOff x="1219199" y="2085764"/>
            <a:chExt cx="2250905" cy="2349075"/>
          </a:xfrm>
        </p:grpSpPr>
        <p:sp>
          <p:nvSpPr>
            <p:cNvPr id="151" name="Google Shape;151;p4"/>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4"/>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4"/>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4"/>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4"/>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4"/>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4"/>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4"/>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4"/>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4"/>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4"/>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4"/>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163" name="Google Shape;163;p4"/>
          <p:cNvCxnSpPr/>
          <p:nvPr/>
        </p:nvCxnSpPr>
        <p:spPr>
          <a:xfrm>
            <a:off x="-8962" y="339165"/>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164" name="Google Shape;164;p4"/>
          <p:cNvCxnSpPr/>
          <p:nvPr/>
        </p:nvCxnSpPr>
        <p:spPr>
          <a:xfrm rot="-5400000">
            <a:off x="-1270585" y="1683283"/>
            <a:ext cx="3276000" cy="0"/>
          </a:xfrm>
          <a:prstGeom prst="straightConnector1">
            <a:avLst/>
          </a:prstGeom>
          <a:noFill/>
          <a:ln w="19050" cap="flat" cmpd="sng">
            <a:solidFill>
              <a:srgbClr val="000000"/>
            </a:solidFill>
            <a:prstDash val="solid"/>
            <a:miter lim="800000"/>
            <a:headEnd type="none" w="sm" len="sm"/>
            <a:tailEnd type="none" w="sm" len="sm"/>
          </a:ln>
        </p:spPr>
      </p:cxnSp>
      <p:cxnSp>
        <p:nvCxnSpPr>
          <p:cNvPr id="165" name="Google Shape;165;p4"/>
          <p:cNvCxnSpPr/>
          <p:nvPr/>
        </p:nvCxnSpPr>
        <p:spPr>
          <a:xfrm>
            <a:off x="7711566" y="6660301"/>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166" name="Google Shape;166;p4"/>
          <p:cNvCxnSpPr/>
          <p:nvPr/>
        </p:nvCxnSpPr>
        <p:spPr>
          <a:xfrm rot="-5400000">
            <a:off x="10286837" y="5332936"/>
            <a:ext cx="3276000" cy="0"/>
          </a:xfrm>
          <a:prstGeom prst="straightConnector1">
            <a:avLst/>
          </a:prstGeom>
          <a:noFill/>
          <a:ln w="19050" cap="flat" cmpd="sng">
            <a:solidFill>
              <a:srgbClr val="000000"/>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body">
  <p:cSld name="CUSTOM_2">
    <p:spTree>
      <p:nvGrpSpPr>
        <p:cNvPr id="1" name="Shape 217"/>
        <p:cNvGrpSpPr/>
        <p:nvPr/>
      </p:nvGrpSpPr>
      <p:grpSpPr>
        <a:xfrm>
          <a:off x="0" y="0"/>
          <a:ext cx="0" cy="0"/>
          <a:chOff x="0" y="0"/>
          <a:chExt cx="0" cy="0"/>
        </a:xfrm>
      </p:grpSpPr>
      <p:sp>
        <p:nvSpPr>
          <p:cNvPr id="218" name="Google Shape;218;p6"/>
          <p:cNvSpPr/>
          <p:nvPr/>
        </p:nvSpPr>
        <p:spPr>
          <a:xfrm flipH="1">
            <a:off x="9350550" y="1702475"/>
            <a:ext cx="2865600" cy="51879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19" name="Google Shape;219;p6"/>
          <p:cNvSpPr/>
          <p:nvPr/>
        </p:nvSpPr>
        <p:spPr>
          <a:xfrm rot="-4699508">
            <a:off x="-253482" y="2802343"/>
            <a:ext cx="4007526" cy="40956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220;p6"/>
          <p:cNvSpPr/>
          <p:nvPr/>
        </p:nvSpPr>
        <p:spPr>
          <a:xfrm flipH="1">
            <a:off x="-213912" y="-177163"/>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221;p6"/>
          <p:cNvSpPr/>
          <p:nvPr/>
        </p:nvSpPr>
        <p:spPr>
          <a:xfrm flipH="1">
            <a:off x="4840224" y="-73980"/>
            <a:ext cx="7524245" cy="4171543"/>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6"/>
          <p:cNvSpPr/>
          <p:nvPr/>
        </p:nvSpPr>
        <p:spPr>
          <a:xfrm rot="1662900">
            <a:off x="412824" y="276915"/>
            <a:ext cx="6743551" cy="4172739"/>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pSp>
        <p:nvGrpSpPr>
          <p:cNvPr id="224" name="Google Shape;224;p6"/>
          <p:cNvGrpSpPr/>
          <p:nvPr/>
        </p:nvGrpSpPr>
        <p:grpSpPr>
          <a:xfrm rot="4889499" flipH="1">
            <a:off x="10064656" y="-106018"/>
            <a:ext cx="1879580" cy="2165073"/>
            <a:chOff x="4876277" y="2305179"/>
            <a:chExt cx="2437255" cy="2244038"/>
          </a:xfrm>
        </p:grpSpPr>
        <p:sp>
          <p:nvSpPr>
            <p:cNvPr id="225" name="Google Shape;225;p6"/>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26;p6"/>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6"/>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8" name="Google Shape;228;p6"/>
          <p:cNvSpPr/>
          <p:nvPr/>
        </p:nvSpPr>
        <p:spPr>
          <a:xfrm>
            <a:off x="-171475" y="-378787"/>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6"/>
          <p:cNvSpPr/>
          <p:nvPr/>
        </p:nvSpPr>
        <p:spPr>
          <a:xfrm>
            <a:off x="-19075" y="-226387"/>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6"/>
          <p:cNvSpPr/>
          <p:nvPr/>
        </p:nvSpPr>
        <p:spPr>
          <a:xfrm>
            <a:off x="133325" y="-73987"/>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31;p6"/>
          <p:cNvSpPr/>
          <p:nvPr/>
        </p:nvSpPr>
        <p:spPr>
          <a:xfrm flipH="1">
            <a:off x="577400" y="593375"/>
            <a:ext cx="11077500" cy="57771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rgbClr val="FFFFFF"/>
                </a:solidFill>
                <a:latin typeface="Calibri"/>
                <a:ea typeface="Calibri"/>
                <a:cs typeface="Calibri"/>
                <a:sym typeface="Calibri"/>
              </a:rPr>
              <a:t>c</a:t>
            </a:r>
            <a:endParaRPr sz="1800">
              <a:solidFill>
                <a:srgbClr val="FFFFFF"/>
              </a:solidFill>
              <a:latin typeface="Calibri"/>
              <a:ea typeface="Calibri"/>
              <a:cs typeface="Calibri"/>
              <a:sym typeface="Calibri"/>
            </a:endParaRPr>
          </a:p>
        </p:txBody>
      </p:sp>
      <p:sp>
        <p:nvSpPr>
          <p:cNvPr id="232" name="Google Shape;232;p6"/>
          <p:cNvSpPr txBox="1">
            <a:spLocks noGrp="1"/>
          </p:cNvSpPr>
          <p:nvPr>
            <p:ph type="body" idx="1"/>
          </p:nvPr>
        </p:nvSpPr>
        <p:spPr>
          <a:xfrm>
            <a:off x="1002675" y="1784361"/>
            <a:ext cx="10293900" cy="4555200"/>
          </a:xfrm>
          <a:prstGeom prst="rect">
            <a:avLst/>
          </a:prstGeom>
        </p:spPr>
        <p:txBody>
          <a:bodyPr spcFirstLastPara="1" wrap="square" lIns="121900" tIns="121900" rIns="121900" bIns="121900" anchor="t" anchorCtr="0">
            <a:noAutofit/>
          </a:bodyPr>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233" name="Google Shape;233;p6"/>
          <p:cNvSpPr txBox="1">
            <a:spLocks noGrp="1"/>
          </p:cNvSpPr>
          <p:nvPr>
            <p:ph type="title"/>
          </p:nvPr>
        </p:nvSpPr>
        <p:spPr>
          <a:xfrm>
            <a:off x="1002675" y="841100"/>
            <a:ext cx="102939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grpSp>
        <p:nvGrpSpPr>
          <p:cNvPr id="234" name="Google Shape;234;p6"/>
          <p:cNvGrpSpPr/>
          <p:nvPr/>
        </p:nvGrpSpPr>
        <p:grpSpPr>
          <a:xfrm rot="10800000" flipH="1">
            <a:off x="9669824" y="4569881"/>
            <a:ext cx="2250905" cy="2249091"/>
            <a:chOff x="1219199" y="2185748"/>
            <a:chExt cx="2250905" cy="2249091"/>
          </a:xfrm>
        </p:grpSpPr>
        <p:sp>
          <p:nvSpPr>
            <p:cNvPr id="235" name="Google Shape;235;p6"/>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236;p6"/>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37;p6"/>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6"/>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39;p6"/>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40;p6"/>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6"/>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6"/>
            <p:cNvSpPr/>
            <p:nvPr/>
          </p:nvSpPr>
          <p:spPr>
            <a:xfrm>
              <a:off x="2207032" y="22375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6"/>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6"/>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6"/>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6"/>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247" name="Google Shape;247;p6"/>
          <p:cNvCxnSpPr/>
          <p:nvPr/>
        </p:nvCxnSpPr>
        <p:spPr>
          <a:xfrm>
            <a:off x="-12" y="396140"/>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248" name="Google Shape;248;p6"/>
          <p:cNvCxnSpPr/>
          <p:nvPr/>
        </p:nvCxnSpPr>
        <p:spPr>
          <a:xfrm rot="-5400000">
            <a:off x="-1261635" y="1740258"/>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249" name="Google Shape;249;p6"/>
          <p:cNvSpPr txBox="1"/>
          <p:nvPr/>
        </p:nvSpPr>
        <p:spPr>
          <a:xfrm rot="5400000">
            <a:off x="-679350" y="4572875"/>
            <a:ext cx="1579800" cy="3735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200">
                <a:solidFill>
                  <a:srgbClr val="000000"/>
                </a:solidFill>
                <a:latin typeface="Barlow Condensed"/>
                <a:ea typeface="Barlow Condensed"/>
                <a:cs typeface="Barlow Condensed"/>
                <a:sym typeface="Barlow Condensed"/>
              </a:rPr>
              <a:t>SLIDESMANIA.COM</a:t>
            </a:r>
            <a:endParaRPr sz="1200">
              <a:solidFill>
                <a:srgbClr val="000000"/>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Title">
  <p:cSld name="CUSTOM_12">
    <p:spTree>
      <p:nvGrpSpPr>
        <p:cNvPr id="1" name="Shape 301"/>
        <p:cNvGrpSpPr/>
        <p:nvPr/>
      </p:nvGrpSpPr>
      <p:grpSpPr>
        <a:xfrm>
          <a:off x="0" y="0"/>
          <a:ext cx="0" cy="0"/>
          <a:chOff x="0" y="0"/>
          <a:chExt cx="0" cy="0"/>
        </a:xfrm>
      </p:grpSpPr>
      <p:grpSp>
        <p:nvGrpSpPr>
          <p:cNvPr id="302" name="Google Shape;302;p8"/>
          <p:cNvGrpSpPr/>
          <p:nvPr/>
        </p:nvGrpSpPr>
        <p:grpSpPr>
          <a:xfrm rot="10800000">
            <a:off x="235033" y="260595"/>
            <a:ext cx="988183" cy="1240407"/>
            <a:chOff x="10177290" y="5267968"/>
            <a:chExt cx="988183" cy="1240407"/>
          </a:xfrm>
        </p:grpSpPr>
        <p:sp>
          <p:nvSpPr>
            <p:cNvPr id="303" name="Google Shape;303;p8"/>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 name="Google Shape;304;p8"/>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305;p8"/>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06" name="Google Shape;306;p8"/>
          <p:cNvSpPr/>
          <p:nvPr/>
        </p:nvSpPr>
        <p:spPr>
          <a:xfrm rot="10800000">
            <a:off x="-40400" y="2778320"/>
            <a:ext cx="6438600" cy="40803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07" name="Google Shape;307;p8"/>
          <p:cNvSpPr/>
          <p:nvPr/>
        </p:nvSpPr>
        <p:spPr>
          <a:xfrm rot="10800000">
            <a:off x="-254387" y="-588850"/>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308;p8"/>
          <p:cNvSpPr/>
          <p:nvPr/>
        </p:nvSpPr>
        <p:spPr>
          <a:xfrm rot="9137100" flipH="1">
            <a:off x="2564674" y="-87585"/>
            <a:ext cx="6743551" cy="4172739"/>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309;p8"/>
          <p:cNvSpPr/>
          <p:nvPr/>
        </p:nvSpPr>
        <p:spPr>
          <a:xfrm rot="10800000">
            <a:off x="7896324" y="2570355"/>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10" name="Google Shape;310;p8"/>
          <p:cNvGrpSpPr/>
          <p:nvPr/>
        </p:nvGrpSpPr>
        <p:grpSpPr>
          <a:xfrm rot="10800000">
            <a:off x="-1190250" y="1675893"/>
            <a:ext cx="2437255" cy="2244038"/>
            <a:chOff x="4876277" y="2305179"/>
            <a:chExt cx="2437255" cy="2244038"/>
          </a:xfrm>
        </p:grpSpPr>
        <p:sp>
          <p:nvSpPr>
            <p:cNvPr id="311" name="Google Shape;311;p8"/>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12;p8"/>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313;p8"/>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314" name="Google Shape;314;p8"/>
          <p:cNvCxnSpPr/>
          <p:nvPr/>
        </p:nvCxnSpPr>
        <p:spPr>
          <a:xfrm rot="10800000">
            <a:off x="375115" y="342619"/>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315" name="Google Shape;315;p8"/>
          <p:cNvCxnSpPr/>
          <p:nvPr/>
        </p:nvCxnSpPr>
        <p:spPr>
          <a:xfrm rot="5400000">
            <a:off x="-899956" y="1517584"/>
            <a:ext cx="3276000" cy="0"/>
          </a:xfrm>
          <a:prstGeom prst="straightConnector1">
            <a:avLst/>
          </a:prstGeom>
          <a:noFill/>
          <a:ln w="19050" cap="flat" cmpd="sng">
            <a:solidFill>
              <a:srgbClr val="000000"/>
            </a:solidFill>
            <a:prstDash val="solid"/>
            <a:miter lim="800000"/>
            <a:headEnd type="none" w="sm" len="sm"/>
            <a:tailEnd type="none" w="sm" len="sm"/>
          </a:ln>
        </p:spPr>
      </p:cxnSp>
      <p:cxnSp>
        <p:nvCxnSpPr>
          <p:cNvPr id="316" name="Google Shape;316;p8"/>
          <p:cNvCxnSpPr/>
          <p:nvPr/>
        </p:nvCxnSpPr>
        <p:spPr>
          <a:xfrm rot="10800000">
            <a:off x="7011243" y="6352717"/>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317" name="Google Shape;317;p8"/>
          <p:cNvCxnSpPr/>
          <p:nvPr/>
        </p:nvCxnSpPr>
        <p:spPr>
          <a:xfrm rot="5400000">
            <a:off x="9496866" y="5008600"/>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318" name="Google Shape;318;p8"/>
          <p:cNvSpPr/>
          <p:nvPr/>
        </p:nvSpPr>
        <p:spPr>
          <a:xfrm rot="10800000">
            <a:off x="1060231" y="643775"/>
            <a:ext cx="9812100" cy="54552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rgbClr val="FFFFFF"/>
                </a:solidFill>
                <a:latin typeface="Calibri"/>
                <a:ea typeface="Calibri"/>
                <a:cs typeface="Calibri"/>
                <a:sym typeface="Calibri"/>
              </a:rPr>
              <a:t>c</a:t>
            </a:r>
            <a:endParaRPr sz="1800">
              <a:solidFill>
                <a:srgbClr val="FFFFFF"/>
              </a:solidFill>
              <a:latin typeface="Calibri"/>
              <a:ea typeface="Calibri"/>
              <a:cs typeface="Calibri"/>
              <a:sym typeface="Calibri"/>
            </a:endParaRPr>
          </a:p>
        </p:txBody>
      </p:sp>
      <p:grpSp>
        <p:nvGrpSpPr>
          <p:cNvPr id="319" name="Google Shape;319;p8"/>
          <p:cNvGrpSpPr/>
          <p:nvPr/>
        </p:nvGrpSpPr>
        <p:grpSpPr>
          <a:xfrm rot="-519699">
            <a:off x="9833380" y="-175528"/>
            <a:ext cx="2248038" cy="2349087"/>
            <a:chOff x="1219199" y="2085764"/>
            <a:chExt cx="2248026" cy="2349075"/>
          </a:xfrm>
        </p:grpSpPr>
        <p:sp>
          <p:nvSpPr>
            <p:cNvPr id="320" name="Google Shape;320;p8"/>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21;p8"/>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22;p8"/>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23;p8"/>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24;p8"/>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8"/>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8"/>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27;p8"/>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328;p8"/>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8"/>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 name="Google Shape;330;p8"/>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 name="Google Shape;331;p8"/>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32" name="Google Shape;332;p8"/>
          <p:cNvSpPr/>
          <p:nvPr/>
        </p:nvSpPr>
        <p:spPr>
          <a:xfrm rot="10800000">
            <a:off x="6753662" y="4158009"/>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333;p8"/>
          <p:cNvSpPr/>
          <p:nvPr/>
        </p:nvSpPr>
        <p:spPr>
          <a:xfrm rot="10800000">
            <a:off x="6601262" y="4005609"/>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34;p8"/>
          <p:cNvSpPr/>
          <p:nvPr/>
        </p:nvSpPr>
        <p:spPr>
          <a:xfrm rot="10800000">
            <a:off x="6448862" y="3853209"/>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35" name="Google Shape;335;p8"/>
          <p:cNvGrpSpPr/>
          <p:nvPr/>
        </p:nvGrpSpPr>
        <p:grpSpPr>
          <a:xfrm rot="10800000">
            <a:off x="247277" y="4536231"/>
            <a:ext cx="2250905" cy="2370594"/>
            <a:chOff x="1219199" y="2064245"/>
            <a:chExt cx="2250905" cy="2370594"/>
          </a:xfrm>
        </p:grpSpPr>
        <p:sp>
          <p:nvSpPr>
            <p:cNvPr id="336" name="Google Shape;336;p8"/>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337;p8"/>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 name="Google Shape;338;p8"/>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 name="Google Shape;339;p8"/>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 name="Google Shape;340;p8"/>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8"/>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 name="Google Shape;342;p8"/>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343;p8"/>
            <p:cNvSpPr/>
            <p:nvPr/>
          </p:nvSpPr>
          <p:spPr>
            <a:xfrm rot="1424655">
              <a:off x="2138811" y="2162125"/>
              <a:ext cx="538262" cy="247764"/>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 name="Google Shape;344;p8"/>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 name="Google Shape;345;p8"/>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 name="Google Shape;346;p8"/>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 name="Google Shape;347;p8"/>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48" name="Google Shape;348;p8"/>
          <p:cNvSpPr txBox="1">
            <a:spLocks noGrp="1"/>
          </p:cNvSpPr>
          <p:nvPr>
            <p:ph type="title"/>
          </p:nvPr>
        </p:nvSpPr>
        <p:spPr>
          <a:xfrm>
            <a:off x="1247000" y="983125"/>
            <a:ext cx="9328200" cy="4876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12800"/>
            </a:lvl1pPr>
            <a:lvl2pPr lvl="1" algn="ctr" rtl="0">
              <a:spcBef>
                <a:spcPts val="0"/>
              </a:spcBef>
              <a:spcAft>
                <a:spcPts val="0"/>
              </a:spcAft>
              <a:buNone/>
              <a:defRPr sz="12800"/>
            </a:lvl2pPr>
            <a:lvl3pPr lvl="2" algn="ctr" rtl="0">
              <a:spcBef>
                <a:spcPts val="0"/>
              </a:spcBef>
              <a:spcAft>
                <a:spcPts val="0"/>
              </a:spcAft>
              <a:buNone/>
              <a:defRPr sz="12800"/>
            </a:lvl3pPr>
            <a:lvl4pPr lvl="3" algn="ctr" rtl="0">
              <a:spcBef>
                <a:spcPts val="0"/>
              </a:spcBef>
              <a:spcAft>
                <a:spcPts val="0"/>
              </a:spcAft>
              <a:buNone/>
              <a:defRPr sz="12800"/>
            </a:lvl4pPr>
            <a:lvl5pPr lvl="4" algn="ctr" rtl="0">
              <a:spcBef>
                <a:spcPts val="0"/>
              </a:spcBef>
              <a:spcAft>
                <a:spcPts val="0"/>
              </a:spcAft>
              <a:buNone/>
              <a:defRPr sz="12800"/>
            </a:lvl5pPr>
            <a:lvl6pPr lvl="5" algn="ctr" rtl="0">
              <a:spcBef>
                <a:spcPts val="0"/>
              </a:spcBef>
              <a:spcAft>
                <a:spcPts val="0"/>
              </a:spcAft>
              <a:buNone/>
              <a:defRPr sz="12800"/>
            </a:lvl6pPr>
            <a:lvl7pPr lvl="6" algn="ctr" rtl="0">
              <a:spcBef>
                <a:spcPts val="0"/>
              </a:spcBef>
              <a:spcAft>
                <a:spcPts val="0"/>
              </a:spcAft>
              <a:buNone/>
              <a:defRPr sz="12800"/>
            </a:lvl7pPr>
            <a:lvl8pPr lvl="7" algn="ctr" rtl="0">
              <a:spcBef>
                <a:spcPts val="0"/>
              </a:spcBef>
              <a:spcAft>
                <a:spcPts val="0"/>
              </a:spcAft>
              <a:buNone/>
              <a:defRPr sz="12800"/>
            </a:lvl8pPr>
            <a:lvl9pPr lvl="8" algn="ctr" rtl="0">
              <a:spcBef>
                <a:spcPts val="0"/>
              </a:spcBef>
              <a:spcAft>
                <a:spcPts val="0"/>
              </a:spcAft>
              <a:buNone/>
              <a:defRPr sz="12800"/>
            </a:lvl9pPr>
          </a:lstStyle>
          <a:p>
            <a:endParaRPr/>
          </a:p>
        </p:txBody>
      </p:sp>
      <p:sp>
        <p:nvSpPr>
          <p:cNvPr id="349" name="Google Shape;349;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350" name="Google Shape;350;p8"/>
          <p:cNvSpPr txBox="1"/>
          <p:nvPr/>
        </p:nvSpPr>
        <p:spPr>
          <a:xfrm rot="5400000">
            <a:off x="-679350" y="4572875"/>
            <a:ext cx="1579800" cy="3735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200">
                <a:solidFill>
                  <a:srgbClr val="000000"/>
                </a:solidFill>
                <a:latin typeface="Barlow Condensed"/>
                <a:ea typeface="Barlow Condensed"/>
                <a:cs typeface="Barlow Condensed"/>
                <a:sym typeface="Barlow Condensed"/>
              </a:rPr>
              <a:t>SLIDESMANIA.COM</a:t>
            </a:r>
            <a:endParaRPr sz="1200">
              <a:solidFill>
                <a:srgbClr val="000000"/>
              </a:solidFill>
              <a:latin typeface="Barlow Condensed"/>
              <a:ea typeface="Barlow Condensed"/>
              <a:cs typeface="Barlow Condensed"/>
              <a:sym typeface="Barlow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subtitle">
  <p:cSld name="CUSTOM_4">
    <p:spTree>
      <p:nvGrpSpPr>
        <p:cNvPr id="1" name="Shape 402"/>
        <p:cNvGrpSpPr/>
        <p:nvPr/>
      </p:nvGrpSpPr>
      <p:grpSpPr>
        <a:xfrm>
          <a:off x="0" y="0"/>
          <a:ext cx="0" cy="0"/>
          <a:chOff x="0" y="0"/>
          <a:chExt cx="0" cy="0"/>
        </a:xfrm>
      </p:grpSpPr>
      <p:sp>
        <p:nvSpPr>
          <p:cNvPr id="403" name="Google Shape;403;p10"/>
          <p:cNvSpPr/>
          <p:nvPr/>
        </p:nvSpPr>
        <p:spPr>
          <a:xfrm>
            <a:off x="-348129" y="-525467"/>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 name="Google Shape;404;p10"/>
          <p:cNvSpPr/>
          <p:nvPr/>
        </p:nvSpPr>
        <p:spPr>
          <a:xfrm>
            <a:off x="5002306" y="-89647"/>
            <a:ext cx="7189800" cy="5020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05" name="Google Shape;405;p10"/>
          <p:cNvSpPr/>
          <p:nvPr/>
        </p:nvSpPr>
        <p:spPr>
          <a:xfrm>
            <a:off x="433388" y="-177163"/>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 name="Google Shape;406;p10"/>
          <p:cNvSpPr/>
          <p:nvPr/>
        </p:nvSpPr>
        <p:spPr>
          <a:xfrm rot="-1664400" flipH="1">
            <a:off x="1671798" y="-230019"/>
            <a:ext cx="9900063" cy="7322794"/>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 name="Google Shape;407;p10"/>
          <p:cNvSpPr/>
          <p:nvPr/>
        </p:nvSpPr>
        <p:spPr>
          <a:xfrm rot="-10317056">
            <a:off x="8265011" y="2131759"/>
            <a:ext cx="4004110" cy="4875750"/>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 name="Google Shape;408;p10"/>
          <p:cNvSpPr/>
          <p:nvPr/>
        </p:nvSpPr>
        <p:spPr>
          <a:xfrm>
            <a:off x="-1149775" y="-3421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 name="Google Shape;409;p10"/>
          <p:cNvSpPr/>
          <p:nvPr/>
        </p:nvSpPr>
        <p:spPr>
          <a:xfrm>
            <a:off x="-997375" y="-1897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410;p10"/>
          <p:cNvSpPr/>
          <p:nvPr/>
        </p:nvSpPr>
        <p:spPr>
          <a:xfrm>
            <a:off x="-844975" y="-373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11" name="Google Shape;411;p10"/>
          <p:cNvGrpSpPr/>
          <p:nvPr/>
        </p:nvGrpSpPr>
        <p:grpSpPr>
          <a:xfrm>
            <a:off x="10177290" y="5267968"/>
            <a:ext cx="1548196" cy="1240407"/>
            <a:chOff x="10177290" y="5267968"/>
            <a:chExt cx="1548196" cy="1240407"/>
          </a:xfrm>
        </p:grpSpPr>
        <p:sp>
          <p:nvSpPr>
            <p:cNvPr id="412" name="Google Shape;412;p10"/>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10"/>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10"/>
            <p:cNvSpPr/>
            <p:nvPr/>
          </p:nvSpPr>
          <p:spPr>
            <a:xfrm>
              <a:off x="11305196" y="5530008"/>
              <a:ext cx="420290" cy="491773"/>
            </a:xfrm>
            <a:custGeom>
              <a:avLst/>
              <a:gdLst/>
              <a:ahLst/>
              <a:cxnLst/>
              <a:rect l="l" t="t" r="r" b="b"/>
              <a:pathLst>
                <a:path w="420290" h="491773" extrusionOk="0">
                  <a:moveTo>
                    <a:pt x="42029" y="138078"/>
                  </a:moveTo>
                  <a:cubicBezTo>
                    <a:pt x="53459" y="124742"/>
                    <a:pt x="25837" y="106645"/>
                    <a:pt x="12502" y="118075"/>
                  </a:cubicBezTo>
                  <a:cubicBezTo>
                    <a:pt x="-1786" y="129505"/>
                    <a:pt x="-833" y="149507"/>
                    <a:pt x="1072" y="167605"/>
                  </a:cubicBezTo>
                  <a:cubicBezTo>
                    <a:pt x="10597" y="263807"/>
                    <a:pt x="36314" y="363820"/>
                    <a:pt x="105847" y="431448"/>
                  </a:cubicBezTo>
                  <a:cubicBezTo>
                    <a:pt x="175379" y="499075"/>
                    <a:pt x="299204" y="517173"/>
                    <a:pt x="365879" y="447640"/>
                  </a:cubicBezTo>
                  <a:cubicBezTo>
                    <a:pt x="390644" y="421923"/>
                    <a:pt x="404932" y="388585"/>
                    <a:pt x="413504" y="354295"/>
                  </a:cubicBezTo>
                  <a:cubicBezTo>
                    <a:pt x="438269" y="244757"/>
                    <a:pt x="393502" y="123790"/>
                    <a:pt x="307777" y="51400"/>
                  </a:cubicBezTo>
                  <a:cubicBezTo>
                    <a:pt x="281107" y="28540"/>
                    <a:pt x="248722" y="9490"/>
                    <a:pt x="214432" y="2822"/>
                  </a:cubicBezTo>
                  <a:cubicBezTo>
                    <a:pt x="119182" y="-17180"/>
                    <a:pt x="18217" y="72355"/>
                    <a:pt x="25837" y="16951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10"/>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16" name="Google Shape;416;p10"/>
          <p:cNvSpPr/>
          <p:nvPr/>
        </p:nvSpPr>
        <p:spPr>
          <a:xfrm flipH="1">
            <a:off x="75" y="593375"/>
            <a:ext cx="11903700" cy="57954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rgbClr val="FFFFFF"/>
                </a:solidFill>
                <a:latin typeface="Calibri"/>
                <a:ea typeface="Calibri"/>
                <a:cs typeface="Calibri"/>
                <a:sym typeface="Calibri"/>
              </a:rPr>
              <a:t>c</a:t>
            </a:r>
            <a:endParaRPr sz="1800">
              <a:solidFill>
                <a:srgbClr val="FFFFFF"/>
              </a:solidFill>
              <a:latin typeface="Calibri"/>
              <a:ea typeface="Calibri"/>
              <a:cs typeface="Calibri"/>
              <a:sym typeface="Calibri"/>
            </a:endParaRPr>
          </a:p>
        </p:txBody>
      </p:sp>
      <p:grpSp>
        <p:nvGrpSpPr>
          <p:cNvPr id="417" name="Google Shape;417;p10"/>
          <p:cNvGrpSpPr/>
          <p:nvPr/>
        </p:nvGrpSpPr>
        <p:grpSpPr>
          <a:xfrm rot="10280301">
            <a:off x="-54562" y="4650336"/>
            <a:ext cx="2248038" cy="2349087"/>
            <a:chOff x="1219199" y="2085764"/>
            <a:chExt cx="2248026" cy="2349075"/>
          </a:xfrm>
        </p:grpSpPr>
        <p:sp>
          <p:nvSpPr>
            <p:cNvPr id="418" name="Google Shape;418;p10"/>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10"/>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10"/>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10"/>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10"/>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10"/>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10"/>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25;p10"/>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10"/>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10"/>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428;p10"/>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29;p10"/>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30" name="Google Shape;430;p10"/>
          <p:cNvGrpSpPr/>
          <p:nvPr/>
        </p:nvGrpSpPr>
        <p:grpSpPr>
          <a:xfrm>
            <a:off x="9652874" y="-89649"/>
            <a:ext cx="2250905" cy="2349075"/>
            <a:chOff x="1219199" y="2085764"/>
            <a:chExt cx="2250905" cy="2349075"/>
          </a:xfrm>
        </p:grpSpPr>
        <p:sp>
          <p:nvSpPr>
            <p:cNvPr id="431" name="Google Shape;431;p10"/>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 name="Google Shape;432;p10"/>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433;p10"/>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434;p10"/>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10"/>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10"/>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10"/>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10"/>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9" name="Google Shape;439;p10"/>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0" name="Google Shape;440;p10"/>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10"/>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42;p10"/>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43" name="Google Shape;443;p10"/>
          <p:cNvGrpSpPr/>
          <p:nvPr/>
        </p:nvGrpSpPr>
        <p:grpSpPr>
          <a:xfrm rot="5400000">
            <a:off x="10443825" y="4447623"/>
            <a:ext cx="2437255" cy="2244038"/>
            <a:chOff x="4876277" y="2305179"/>
            <a:chExt cx="2437255" cy="2244038"/>
          </a:xfrm>
        </p:grpSpPr>
        <p:sp>
          <p:nvSpPr>
            <p:cNvPr id="444" name="Google Shape;444;p10"/>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10"/>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446;p10"/>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47" name="Google Shape;447;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448" name="Google Shape;448;p10"/>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449" name="Google Shape;449;p10"/>
          <p:cNvSpPr txBox="1">
            <a:spLocks noGrp="1"/>
          </p:cNvSpPr>
          <p:nvPr>
            <p:ph type="subTitle" idx="1"/>
          </p:nvPr>
        </p:nvSpPr>
        <p:spPr>
          <a:xfrm>
            <a:off x="287475" y="6083375"/>
            <a:ext cx="7370700" cy="6591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a:lvl1pPr>
            <a:lvl2pPr lvl="1" rtl="0">
              <a:spcBef>
                <a:spcPts val="2100"/>
              </a:spcBef>
              <a:spcAft>
                <a:spcPts val="0"/>
              </a:spcAft>
              <a:buNone/>
              <a:defRPr/>
            </a:lvl2pPr>
            <a:lvl3pPr lvl="2" rtl="0">
              <a:spcBef>
                <a:spcPts val="2100"/>
              </a:spcBef>
              <a:spcAft>
                <a:spcPts val="0"/>
              </a:spcAft>
              <a:buNone/>
              <a:defRPr/>
            </a:lvl3pPr>
            <a:lvl4pPr lvl="3" rtl="0">
              <a:spcBef>
                <a:spcPts val="2100"/>
              </a:spcBef>
              <a:spcAft>
                <a:spcPts val="0"/>
              </a:spcAft>
              <a:buNone/>
              <a:defRPr/>
            </a:lvl4pPr>
            <a:lvl5pPr lvl="4" rtl="0">
              <a:spcBef>
                <a:spcPts val="2100"/>
              </a:spcBef>
              <a:spcAft>
                <a:spcPts val="0"/>
              </a:spcAft>
              <a:buNone/>
              <a:defRPr/>
            </a:lvl5pPr>
            <a:lvl6pPr lvl="5" rtl="0">
              <a:spcBef>
                <a:spcPts val="2100"/>
              </a:spcBef>
              <a:spcAft>
                <a:spcPts val="0"/>
              </a:spcAft>
              <a:buNone/>
              <a:defRPr/>
            </a:lvl6pPr>
            <a:lvl7pPr lvl="6" rtl="0">
              <a:spcBef>
                <a:spcPts val="2100"/>
              </a:spcBef>
              <a:spcAft>
                <a:spcPts val="0"/>
              </a:spcAft>
              <a:buNone/>
              <a:defRPr/>
            </a:lvl7pPr>
            <a:lvl8pPr lvl="7" rtl="0">
              <a:spcBef>
                <a:spcPts val="2100"/>
              </a:spcBef>
              <a:spcAft>
                <a:spcPts val="0"/>
              </a:spcAft>
              <a:buNone/>
              <a:defRPr/>
            </a:lvl8pPr>
            <a:lvl9pPr lvl="8" rtl="0">
              <a:spcBef>
                <a:spcPts val="2100"/>
              </a:spcBef>
              <a:spcAft>
                <a:spcPts val="2100"/>
              </a:spcAft>
              <a:buNone/>
              <a:defRPr/>
            </a:lvl9pPr>
          </a:lstStyle>
          <a:p>
            <a:endParaRPr/>
          </a:p>
        </p:txBody>
      </p:sp>
      <p:sp>
        <p:nvSpPr>
          <p:cNvPr id="450" name="Google Shape;450;p10"/>
          <p:cNvSpPr txBox="1"/>
          <p:nvPr/>
        </p:nvSpPr>
        <p:spPr>
          <a:xfrm rot="5400000">
            <a:off x="-679350" y="4572875"/>
            <a:ext cx="1579800" cy="3735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200">
                <a:solidFill>
                  <a:srgbClr val="000000"/>
                </a:solidFill>
                <a:latin typeface="Barlow Condensed"/>
                <a:ea typeface="Barlow Condensed"/>
                <a:cs typeface="Barlow Condensed"/>
                <a:sym typeface="Barlow Condensed"/>
              </a:rPr>
              <a:t>SLIDESMANIA.COM</a:t>
            </a:r>
            <a:endParaRPr sz="1200">
              <a:solidFill>
                <a:srgbClr val="000000"/>
              </a:solidFill>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CUSTOM_4_1">
    <p:spTree>
      <p:nvGrpSpPr>
        <p:cNvPr id="1" name="Shape 451"/>
        <p:cNvGrpSpPr/>
        <p:nvPr/>
      </p:nvGrpSpPr>
      <p:grpSpPr>
        <a:xfrm>
          <a:off x="0" y="0"/>
          <a:ext cx="0" cy="0"/>
          <a:chOff x="0" y="0"/>
          <a:chExt cx="0" cy="0"/>
        </a:xfrm>
      </p:grpSpPr>
      <p:sp>
        <p:nvSpPr>
          <p:cNvPr id="452" name="Google Shape;452;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453" name="Google Shape;453;p11"/>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454" name="Google Shape;454;p11"/>
          <p:cNvSpPr txBox="1">
            <a:spLocks noGrp="1"/>
          </p:cNvSpPr>
          <p:nvPr>
            <p:ph type="subTitle" idx="1"/>
          </p:nvPr>
        </p:nvSpPr>
        <p:spPr>
          <a:xfrm>
            <a:off x="287475" y="6083375"/>
            <a:ext cx="7370700" cy="6591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a:lvl1pPr>
            <a:lvl2pPr lvl="1" rtl="0">
              <a:spcBef>
                <a:spcPts val="2100"/>
              </a:spcBef>
              <a:spcAft>
                <a:spcPts val="0"/>
              </a:spcAft>
              <a:buNone/>
              <a:defRPr/>
            </a:lvl2pPr>
            <a:lvl3pPr lvl="2" rtl="0">
              <a:spcBef>
                <a:spcPts val="2100"/>
              </a:spcBef>
              <a:spcAft>
                <a:spcPts val="0"/>
              </a:spcAft>
              <a:buNone/>
              <a:defRPr/>
            </a:lvl3pPr>
            <a:lvl4pPr lvl="3" rtl="0">
              <a:spcBef>
                <a:spcPts val="2100"/>
              </a:spcBef>
              <a:spcAft>
                <a:spcPts val="0"/>
              </a:spcAft>
              <a:buNone/>
              <a:defRPr/>
            </a:lvl4pPr>
            <a:lvl5pPr lvl="4" rtl="0">
              <a:spcBef>
                <a:spcPts val="2100"/>
              </a:spcBef>
              <a:spcAft>
                <a:spcPts val="0"/>
              </a:spcAft>
              <a:buNone/>
              <a:defRPr/>
            </a:lvl5pPr>
            <a:lvl6pPr lvl="5" rtl="0">
              <a:spcBef>
                <a:spcPts val="2100"/>
              </a:spcBef>
              <a:spcAft>
                <a:spcPts val="0"/>
              </a:spcAft>
              <a:buNone/>
              <a:defRPr/>
            </a:lvl6pPr>
            <a:lvl7pPr lvl="6" rtl="0">
              <a:spcBef>
                <a:spcPts val="2100"/>
              </a:spcBef>
              <a:spcAft>
                <a:spcPts val="0"/>
              </a:spcAft>
              <a:buNone/>
              <a:defRPr/>
            </a:lvl7pPr>
            <a:lvl8pPr lvl="7" rtl="0">
              <a:spcBef>
                <a:spcPts val="2100"/>
              </a:spcBef>
              <a:spcAft>
                <a:spcPts val="0"/>
              </a:spcAft>
              <a:buNone/>
              <a:defRPr/>
            </a:lvl8pPr>
            <a:lvl9pPr lvl="8" rtl="0">
              <a:spcBef>
                <a:spcPts val="2100"/>
              </a:spcBef>
              <a:spcAft>
                <a:spcPts val="210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2387600"/>
          </a:xfrm>
          <a:prstGeom prst="rect">
            <a:avLst/>
          </a:prstGeom>
        </p:spPr>
        <p:txBody>
          <a:bodyPr anchor="b"/>
          <a:lstStyle>
            <a:lvl1pPr algn="ctr">
              <a:defRPr sz="5998"/>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9"/>
            <a:ext cx="9144000" cy="1655762"/>
          </a:xfrm>
          <a:prstGeom prst="rect">
            <a:avLst/>
          </a:prstGeom>
        </p:spPr>
        <p:txBody>
          <a:bodyPr/>
          <a:lstStyle>
            <a:lvl1pPr marL="0" indent="0" algn="ctr">
              <a:buNone/>
              <a:defRPr sz="2399"/>
            </a:lvl1pPr>
            <a:lvl2pPr marL="457051" indent="0" algn="ctr">
              <a:buNone/>
              <a:defRPr sz="1999"/>
            </a:lvl2pPr>
            <a:lvl3pPr marL="914103" indent="0" algn="ctr">
              <a:buNone/>
              <a:defRPr sz="1799"/>
            </a:lvl3pPr>
            <a:lvl4pPr marL="1371154" indent="0" algn="ctr">
              <a:buNone/>
              <a:defRPr sz="1599"/>
            </a:lvl4pPr>
            <a:lvl5pPr marL="1828206" indent="0" algn="ctr">
              <a:buNone/>
              <a:defRPr sz="1599"/>
            </a:lvl5pPr>
            <a:lvl6pPr marL="2285257" indent="0" algn="ctr">
              <a:buNone/>
              <a:defRPr sz="1599"/>
            </a:lvl6pPr>
            <a:lvl7pPr marL="2742308" indent="0" algn="ctr">
              <a:buNone/>
              <a:defRPr sz="1599"/>
            </a:lvl7pPr>
            <a:lvl8pPr marL="3199360" indent="0" algn="ctr">
              <a:buNone/>
              <a:defRPr sz="1599"/>
            </a:lvl8pPr>
            <a:lvl9pPr marL="3656411" indent="0" algn="ctr">
              <a:buNone/>
              <a:defRPr sz="1599"/>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2024/4/1</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242797445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a:xfrm>
            <a:off x="838200" y="1825626"/>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2024/4/1</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252445678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1pPr>
            <a:lvl2pPr lvl="1"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2pPr>
            <a:lvl3pPr lvl="2"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3pPr>
            <a:lvl4pPr lvl="3"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4pPr>
            <a:lvl5pPr lvl="4"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5pPr>
            <a:lvl6pPr lvl="5"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6pPr>
            <a:lvl7pPr lvl="6"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7pPr>
            <a:lvl8pPr lvl="7"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8pPr>
            <a:lvl9pPr lvl="8"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Clr>
                <a:schemeClr val="dk2"/>
              </a:buClr>
              <a:buSzPts val="2400"/>
              <a:buFont typeface="Barlow"/>
              <a:buChar char="●"/>
              <a:defRPr sz="2400">
                <a:solidFill>
                  <a:schemeClr val="dk2"/>
                </a:solidFill>
                <a:latin typeface="Barlow"/>
                <a:ea typeface="Barlow"/>
                <a:cs typeface="Barlow"/>
                <a:sym typeface="Barlow"/>
              </a:defRPr>
            </a:lvl1pPr>
            <a:lvl2pPr marL="914400" lvl="1"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2pPr>
            <a:lvl3pPr marL="1371600" lvl="2"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3pPr>
            <a:lvl4pPr marL="1828800" lvl="3"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4pPr>
            <a:lvl5pPr marL="2286000" lvl="4"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5pPr>
            <a:lvl6pPr marL="2743200" lvl="5"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6pPr>
            <a:lvl7pPr marL="3200400" lvl="6"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7pPr>
            <a:lvl8pPr marL="3657600" lvl="7"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8pPr>
            <a:lvl9pPr marL="4114800" lvl="8" indent="-349250" rtl="0">
              <a:lnSpc>
                <a:spcPct val="115000"/>
              </a:lnSpc>
              <a:spcBef>
                <a:spcPts val="2100"/>
              </a:spcBef>
              <a:spcAft>
                <a:spcPts val="2100"/>
              </a:spcAft>
              <a:buClr>
                <a:schemeClr val="dk2"/>
              </a:buClr>
              <a:buSzPts val="1900"/>
              <a:buFont typeface="Barlow"/>
              <a:buChar char="■"/>
              <a:defRPr sz="1900">
                <a:solidFill>
                  <a:schemeClr val="dk2"/>
                </a:solidFill>
                <a:latin typeface="Barlow"/>
                <a:ea typeface="Barlow"/>
                <a:cs typeface="Barlow"/>
                <a:sym typeface="Barlow"/>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4572875"/>
            <a:ext cx="1579800" cy="3735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200">
                <a:solidFill>
                  <a:srgbClr val="000000"/>
                </a:solidFill>
                <a:latin typeface="Barlow Condensed"/>
                <a:ea typeface="Barlow Condensed"/>
                <a:cs typeface="Barlow Condensed"/>
                <a:sym typeface="Barlow Condensed"/>
              </a:rPr>
              <a:t>SLIDESMANIA.COM</a:t>
            </a:r>
            <a:endParaRPr sz="1200">
              <a:solidFill>
                <a:srgbClr val="000000"/>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6" r:id="rId6"/>
    <p:sldLayoutId id="214748365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矩形 5"/>
          <p:cNvSpPr/>
          <p:nvPr userDrawn="1"/>
        </p:nvSpPr>
        <p:spPr>
          <a:xfrm>
            <a:off x="335360" y="545469"/>
            <a:ext cx="239349" cy="575886"/>
          </a:xfrm>
          <a:prstGeom prst="rect">
            <a:avLst/>
          </a:prstGeom>
          <a:solidFill>
            <a:srgbClr val="A57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6"/>
          </a:p>
        </p:txBody>
      </p:sp>
    </p:spTree>
    <p:extLst>
      <p:ext uri="{BB962C8B-B14F-4D97-AF65-F5344CB8AC3E}">
        <p14:creationId xmlns:p14="http://schemas.microsoft.com/office/powerpoint/2010/main" val="1678611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txStyles>
    <p:titleStyle>
      <a:lvl1pPr algn="l" defTabSz="914103"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26" indent="-228526" algn="l" defTabSz="914103" rtl="0" eaLnBrk="1" latinLnBrk="0" hangingPunct="1">
        <a:lnSpc>
          <a:spcPct val="90000"/>
        </a:lnSpc>
        <a:spcBef>
          <a:spcPts val="1000"/>
        </a:spcBef>
        <a:buFont typeface="Arial" panose="020B0604020202090204" pitchFamily="34" charset="0"/>
        <a:buChar char="•"/>
        <a:defRPr sz="2799" kern="1200">
          <a:solidFill>
            <a:schemeClr val="tx1"/>
          </a:solidFill>
          <a:latin typeface="+mn-lt"/>
          <a:ea typeface="+mn-ea"/>
          <a:cs typeface="+mn-cs"/>
        </a:defRPr>
      </a:lvl1pPr>
      <a:lvl2pPr marL="685577" indent="-228526" algn="l" defTabSz="914103" rtl="0" eaLnBrk="1" latinLnBrk="0" hangingPunct="1">
        <a:lnSpc>
          <a:spcPct val="90000"/>
        </a:lnSpc>
        <a:spcBef>
          <a:spcPts val="500"/>
        </a:spcBef>
        <a:buFont typeface="Arial" panose="020B0604020202090204" pitchFamily="34" charset="0"/>
        <a:buChar char="•"/>
        <a:defRPr sz="2399" kern="1200">
          <a:solidFill>
            <a:schemeClr val="tx1"/>
          </a:solidFill>
          <a:latin typeface="+mn-lt"/>
          <a:ea typeface="+mn-ea"/>
          <a:cs typeface="+mn-cs"/>
        </a:defRPr>
      </a:lvl2pPr>
      <a:lvl3pPr marL="1142629" indent="-228526" algn="l" defTabSz="914103" rtl="0" eaLnBrk="1" latinLnBrk="0" hangingPunct="1">
        <a:lnSpc>
          <a:spcPct val="90000"/>
        </a:lnSpc>
        <a:spcBef>
          <a:spcPts val="500"/>
        </a:spcBef>
        <a:buFont typeface="Arial" panose="020B0604020202090204" pitchFamily="34" charset="0"/>
        <a:buChar char="•"/>
        <a:defRPr sz="1999" kern="1200">
          <a:solidFill>
            <a:schemeClr val="tx1"/>
          </a:solidFill>
          <a:latin typeface="+mn-lt"/>
          <a:ea typeface="+mn-ea"/>
          <a:cs typeface="+mn-cs"/>
        </a:defRPr>
      </a:lvl3pPr>
      <a:lvl4pPr marL="1599680" indent="-228526" algn="l" defTabSz="914103" rtl="0" eaLnBrk="1" latinLnBrk="0" hangingPunct="1">
        <a:lnSpc>
          <a:spcPct val="90000"/>
        </a:lnSpc>
        <a:spcBef>
          <a:spcPts val="500"/>
        </a:spcBef>
        <a:buFont typeface="Arial" panose="020B0604020202090204" pitchFamily="34" charset="0"/>
        <a:buChar char="•"/>
        <a:defRPr sz="1799" kern="1200">
          <a:solidFill>
            <a:schemeClr val="tx1"/>
          </a:solidFill>
          <a:latin typeface="+mn-lt"/>
          <a:ea typeface="+mn-ea"/>
          <a:cs typeface="+mn-cs"/>
        </a:defRPr>
      </a:lvl4pPr>
      <a:lvl5pPr marL="2056731" indent="-228526" algn="l" defTabSz="914103" rtl="0" eaLnBrk="1" latinLnBrk="0" hangingPunct="1">
        <a:lnSpc>
          <a:spcPct val="90000"/>
        </a:lnSpc>
        <a:spcBef>
          <a:spcPts val="500"/>
        </a:spcBef>
        <a:buFont typeface="Arial" panose="020B0604020202090204" pitchFamily="34" charset="0"/>
        <a:buChar char="•"/>
        <a:defRPr sz="1799" kern="1200">
          <a:solidFill>
            <a:schemeClr val="tx1"/>
          </a:solidFill>
          <a:latin typeface="+mn-lt"/>
          <a:ea typeface="+mn-ea"/>
          <a:cs typeface="+mn-cs"/>
        </a:defRPr>
      </a:lvl5pPr>
      <a:lvl6pPr marL="2513783" indent="-228526" algn="l" defTabSz="914103" rtl="0" eaLnBrk="1" latinLnBrk="0" hangingPunct="1">
        <a:lnSpc>
          <a:spcPct val="90000"/>
        </a:lnSpc>
        <a:spcBef>
          <a:spcPts val="500"/>
        </a:spcBef>
        <a:buFont typeface="Arial" panose="020B0604020202090204" pitchFamily="34" charset="0"/>
        <a:buChar char="•"/>
        <a:defRPr sz="1799" kern="1200">
          <a:solidFill>
            <a:schemeClr val="tx1"/>
          </a:solidFill>
          <a:latin typeface="+mn-lt"/>
          <a:ea typeface="+mn-ea"/>
          <a:cs typeface="+mn-cs"/>
        </a:defRPr>
      </a:lvl6pPr>
      <a:lvl7pPr marL="2970834" indent="-228526" algn="l" defTabSz="914103" rtl="0" eaLnBrk="1" latinLnBrk="0" hangingPunct="1">
        <a:lnSpc>
          <a:spcPct val="90000"/>
        </a:lnSpc>
        <a:spcBef>
          <a:spcPts val="500"/>
        </a:spcBef>
        <a:buFont typeface="Arial" panose="020B0604020202090204" pitchFamily="34" charset="0"/>
        <a:buChar char="•"/>
        <a:defRPr sz="1799" kern="1200">
          <a:solidFill>
            <a:schemeClr val="tx1"/>
          </a:solidFill>
          <a:latin typeface="+mn-lt"/>
          <a:ea typeface="+mn-ea"/>
          <a:cs typeface="+mn-cs"/>
        </a:defRPr>
      </a:lvl7pPr>
      <a:lvl8pPr marL="3427886" indent="-228526" algn="l" defTabSz="914103" rtl="0" eaLnBrk="1" latinLnBrk="0" hangingPunct="1">
        <a:lnSpc>
          <a:spcPct val="90000"/>
        </a:lnSpc>
        <a:spcBef>
          <a:spcPts val="500"/>
        </a:spcBef>
        <a:buFont typeface="Arial" panose="020B0604020202090204" pitchFamily="34" charset="0"/>
        <a:buChar char="•"/>
        <a:defRPr sz="1799" kern="1200">
          <a:solidFill>
            <a:schemeClr val="tx1"/>
          </a:solidFill>
          <a:latin typeface="+mn-lt"/>
          <a:ea typeface="+mn-ea"/>
          <a:cs typeface="+mn-cs"/>
        </a:defRPr>
      </a:lvl8pPr>
      <a:lvl9pPr marL="3884937" indent="-228526" algn="l" defTabSz="914103" rtl="0" eaLnBrk="1" latinLnBrk="0" hangingPunct="1">
        <a:lnSpc>
          <a:spcPct val="90000"/>
        </a:lnSpc>
        <a:spcBef>
          <a:spcPts val="500"/>
        </a:spcBef>
        <a:buFont typeface="Arial" panose="020B0604020202090204" pitchFamily="34" charset="0"/>
        <a:buChar char="•"/>
        <a:defRPr sz="1799" kern="1200">
          <a:solidFill>
            <a:schemeClr val="tx1"/>
          </a:solidFill>
          <a:latin typeface="+mn-lt"/>
          <a:ea typeface="+mn-ea"/>
          <a:cs typeface="+mn-cs"/>
        </a:defRPr>
      </a:lvl9pPr>
    </p:bodyStyle>
    <p:otherStyle>
      <a:defPPr>
        <a:defRPr lang="en-US"/>
      </a:defPPr>
      <a:lvl1pPr marL="0" algn="l" defTabSz="914103" rtl="0" eaLnBrk="1" latinLnBrk="0" hangingPunct="1">
        <a:defRPr sz="1799" kern="1200">
          <a:solidFill>
            <a:schemeClr val="tx1"/>
          </a:solidFill>
          <a:latin typeface="+mn-lt"/>
          <a:ea typeface="+mn-ea"/>
          <a:cs typeface="+mn-cs"/>
        </a:defRPr>
      </a:lvl1pPr>
      <a:lvl2pPr marL="457051" algn="l" defTabSz="914103" rtl="0" eaLnBrk="1" latinLnBrk="0" hangingPunct="1">
        <a:defRPr sz="1799" kern="1200">
          <a:solidFill>
            <a:schemeClr val="tx1"/>
          </a:solidFill>
          <a:latin typeface="+mn-lt"/>
          <a:ea typeface="+mn-ea"/>
          <a:cs typeface="+mn-cs"/>
        </a:defRPr>
      </a:lvl2pPr>
      <a:lvl3pPr marL="914103" algn="l" defTabSz="914103" rtl="0" eaLnBrk="1" latinLnBrk="0" hangingPunct="1">
        <a:defRPr sz="1799" kern="1200">
          <a:solidFill>
            <a:schemeClr val="tx1"/>
          </a:solidFill>
          <a:latin typeface="+mn-lt"/>
          <a:ea typeface="+mn-ea"/>
          <a:cs typeface="+mn-cs"/>
        </a:defRPr>
      </a:lvl3pPr>
      <a:lvl4pPr marL="1371154" algn="l" defTabSz="914103" rtl="0" eaLnBrk="1" latinLnBrk="0" hangingPunct="1">
        <a:defRPr sz="1799" kern="1200">
          <a:solidFill>
            <a:schemeClr val="tx1"/>
          </a:solidFill>
          <a:latin typeface="+mn-lt"/>
          <a:ea typeface="+mn-ea"/>
          <a:cs typeface="+mn-cs"/>
        </a:defRPr>
      </a:lvl4pPr>
      <a:lvl5pPr marL="1828206" algn="l" defTabSz="914103" rtl="0" eaLnBrk="1" latinLnBrk="0" hangingPunct="1">
        <a:defRPr sz="1799" kern="1200">
          <a:solidFill>
            <a:schemeClr val="tx1"/>
          </a:solidFill>
          <a:latin typeface="+mn-lt"/>
          <a:ea typeface="+mn-ea"/>
          <a:cs typeface="+mn-cs"/>
        </a:defRPr>
      </a:lvl5pPr>
      <a:lvl6pPr marL="2285257" algn="l" defTabSz="914103" rtl="0" eaLnBrk="1" latinLnBrk="0" hangingPunct="1">
        <a:defRPr sz="1799" kern="1200">
          <a:solidFill>
            <a:schemeClr val="tx1"/>
          </a:solidFill>
          <a:latin typeface="+mn-lt"/>
          <a:ea typeface="+mn-ea"/>
          <a:cs typeface="+mn-cs"/>
        </a:defRPr>
      </a:lvl6pPr>
      <a:lvl7pPr marL="2742308" algn="l" defTabSz="914103" rtl="0" eaLnBrk="1" latinLnBrk="0" hangingPunct="1">
        <a:defRPr sz="1799" kern="1200">
          <a:solidFill>
            <a:schemeClr val="tx1"/>
          </a:solidFill>
          <a:latin typeface="+mn-lt"/>
          <a:ea typeface="+mn-ea"/>
          <a:cs typeface="+mn-cs"/>
        </a:defRPr>
      </a:lvl7pPr>
      <a:lvl8pPr marL="3199360" algn="l" defTabSz="914103" rtl="0" eaLnBrk="1" latinLnBrk="0" hangingPunct="1">
        <a:defRPr sz="1799" kern="1200">
          <a:solidFill>
            <a:schemeClr val="tx1"/>
          </a:solidFill>
          <a:latin typeface="+mn-lt"/>
          <a:ea typeface="+mn-ea"/>
          <a:cs typeface="+mn-cs"/>
        </a:defRPr>
      </a:lvl8pPr>
      <a:lvl9pPr marL="3656411" algn="l" defTabSz="91410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2161" y="2104011"/>
            <a:ext cx="2200820" cy="2553904"/>
          </a:xfrm>
          <a:prstGeom prst="rect">
            <a:avLst/>
          </a:prstGeom>
          <a:noFill/>
        </p:spPr>
        <p:txBody>
          <a:bodyPr wrap="square" rtlCol="0">
            <a:spAutoFit/>
          </a:bodyPr>
          <a:lstStyle/>
          <a:p>
            <a:pPr algn="ctr" defTabSz="914103">
              <a:buClrTx/>
            </a:pPr>
            <a:r>
              <a:rPr lang="en-US" sz="3199" b="1" i="1" kern="1200" dirty="0" err="1">
                <a:solidFill>
                  <a:srgbClr val="FF0000"/>
                </a:solidFill>
                <a:latin typeface="Times New Roman" panose="02020603050405020304" pitchFamily="18" charset="0"/>
                <a:ea typeface="+mn-ea"/>
                <a:cs typeface="Times New Roman" panose="02020603050405020304" pitchFamily="18" charset="0"/>
              </a:rPr>
              <a:t>Quan</a:t>
            </a:r>
            <a:r>
              <a:rPr lang="en-US" sz="3199" b="1" i="1" kern="1200" dirty="0">
                <a:solidFill>
                  <a:srgbClr val="FF0000"/>
                </a:solidFill>
                <a:latin typeface="Times New Roman" panose="02020603050405020304" pitchFamily="18" charset="0"/>
                <a:ea typeface="+mn-ea"/>
                <a:cs typeface="Times New Roman" panose="02020603050405020304" pitchFamily="18" charset="0"/>
              </a:rPr>
              <a:t> </a:t>
            </a:r>
            <a:r>
              <a:rPr lang="en-US" sz="3199" b="1" i="1" kern="1200" dirty="0" err="1">
                <a:solidFill>
                  <a:srgbClr val="FF0000"/>
                </a:solidFill>
                <a:latin typeface="Times New Roman" panose="02020603050405020304" pitchFamily="18" charset="0"/>
                <a:ea typeface="+mn-ea"/>
                <a:cs typeface="Times New Roman" panose="02020603050405020304" pitchFamily="18" charset="0"/>
              </a:rPr>
              <a:t>sát</a:t>
            </a:r>
            <a:r>
              <a:rPr lang="en-US" sz="3199" b="1" i="1" kern="1200" dirty="0">
                <a:solidFill>
                  <a:srgbClr val="FF0000"/>
                </a:solidFill>
                <a:latin typeface="Times New Roman" panose="02020603050405020304" pitchFamily="18" charset="0"/>
                <a:ea typeface="+mn-ea"/>
                <a:cs typeface="Times New Roman" panose="02020603050405020304" pitchFamily="18" charset="0"/>
              </a:rPr>
              <a:t> </a:t>
            </a:r>
            <a:r>
              <a:rPr lang="en-US" sz="3199" b="1" i="1" kern="1200" dirty="0" err="1">
                <a:solidFill>
                  <a:srgbClr val="FF0000"/>
                </a:solidFill>
                <a:latin typeface="Times New Roman" panose="02020603050405020304" pitchFamily="18" charset="0"/>
                <a:ea typeface="+mn-ea"/>
                <a:cs typeface="Times New Roman" panose="02020603050405020304" pitchFamily="18" charset="0"/>
              </a:rPr>
              <a:t>hình</a:t>
            </a:r>
            <a:r>
              <a:rPr lang="en-US" sz="3199" b="1" i="1" kern="1200" dirty="0">
                <a:solidFill>
                  <a:srgbClr val="FF0000"/>
                </a:solidFill>
                <a:latin typeface="Times New Roman" panose="02020603050405020304" pitchFamily="18" charset="0"/>
                <a:ea typeface="+mn-ea"/>
                <a:cs typeface="Times New Roman" panose="02020603050405020304" pitchFamily="18" charset="0"/>
              </a:rPr>
              <a:t> </a:t>
            </a:r>
            <a:r>
              <a:rPr lang="en-US" sz="3199" b="1" i="1" kern="1200" dirty="0" err="1">
                <a:solidFill>
                  <a:srgbClr val="FF0000"/>
                </a:solidFill>
                <a:latin typeface="Times New Roman" panose="02020603050405020304" pitchFamily="18" charset="0"/>
                <a:ea typeface="+mn-ea"/>
                <a:cs typeface="Times New Roman" panose="02020603050405020304" pitchFamily="18" charset="0"/>
              </a:rPr>
              <a:t>và</a:t>
            </a:r>
            <a:r>
              <a:rPr lang="en-US" sz="3199" b="1" i="1" kern="1200" dirty="0">
                <a:solidFill>
                  <a:srgbClr val="FF0000"/>
                </a:solidFill>
                <a:latin typeface="Times New Roman" panose="02020603050405020304" pitchFamily="18" charset="0"/>
                <a:ea typeface="+mn-ea"/>
                <a:cs typeface="Times New Roman" panose="02020603050405020304" pitchFamily="18" charset="0"/>
              </a:rPr>
              <a:t> </a:t>
            </a:r>
            <a:r>
              <a:rPr lang="en-US" sz="3199" b="1" i="1" kern="1200" dirty="0" err="1">
                <a:solidFill>
                  <a:srgbClr val="FF0000"/>
                </a:solidFill>
                <a:latin typeface="Times New Roman" panose="02020603050405020304" pitchFamily="18" charset="0"/>
                <a:ea typeface="+mn-ea"/>
                <a:cs typeface="Times New Roman" panose="02020603050405020304" pitchFamily="18" charset="0"/>
              </a:rPr>
              <a:t>đoán</a:t>
            </a:r>
            <a:r>
              <a:rPr lang="en-US" sz="3199" b="1" i="1" kern="1200" dirty="0">
                <a:solidFill>
                  <a:srgbClr val="FF0000"/>
                </a:solidFill>
                <a:latin typeface="Times New Roman" panose="02020603050405020304" pitchFamily="18" charset="0"/>
                <a:ea typeface="+mn-ea"/>
                <a:cs typeface="Times New Roman" panose="02020603050405020304" pitchFamily="18" charset="0"/>
              </a:rPr>
              <a:t> </a:t>
            </a:r>
            <a:r>
              <a:rPr lang="en-US" sz="3199" b="1" i="1" kern="1200" dirty="0" err="1">
                <a:solidFill>
                  <a:srgbClr val="FF0000"/>
                </a:solidFill>
                <a:latin typeface="Times New Roman" panose="02020603050405020304" pitchFamily="18" charset="0"/>
                <a:ea typeface="+mn-ea"/>
                <a:cs typeface="Times New Roman" panose="02020603050405020304" pitchFamily="18" charset="0"/>
              </a:rPr>
              <a:t>chủ</a:t>
            </a:r>
            <a:r>
              <a:rPr lang="en-US" sz="3199" b="1" i="1" kern="1200" dirty="0">
                <a:solidFill>
                  <a:srgbClr val="FF0000"/>
                </a:solidFill>
                <a:latin typeface="Times New Roman" panose="02020603050405020304" pitchFamily="18" charset="0"/>
                <a:ea typeface="+mn-ea"/>
                <a:cs typeface="Times New Roman" panose="02020603050405020304" pitchFamily="18" charset="0"/>
              </a:rPr>
              <a:t> </a:t>
            </a:r>
            <a:r>
              <a:rPr lang="en-US" sz="3199" b="1" i="1" kern="1200" dirty="0" err="1">
                <a:solidFill>
                  <a:srgbClr val="FF0000"/>
                </a:solidFill>
                <a:latin typeface="Times New Roman" panose="02020603050405020304" pitchFamily="18" charset="0"/>
                <a:ea typeface="+mn-ea"/>
                <a:cs typeface="Times New Roman" panose="02020603050405020304" pitchFamily="18" charset="0"/>
              </a:rPr>
              <a:t>đề</a:t>
            </a:r>
            <a:r>
              <a:rPr lang="en-US" sz="3199" b="1" i="1" kern="1200" dirty="0">
                <a:solidFill>
                  <a:srgbClr val="FF0000"/>
                </a:solidFill>
                <a:latin typeface="Times New Roman" panose="02020603050405020304" pitchFamily="18" charset="0"/>
                <a:ea typeface="+mn-ea"/>
                <a:cs typeface="Times New Roman" panose="02020603050405020304" pitchFamily="18" charset="0"/>
              </a:rPr>
              <a:t> </a:t>
            </a:r>
            <a:r>
              <a:rPr lang="en-US" sz="3199" b="1" i="1" kern="1200" dirty="0" err="1">
                <a:solidFill>
                  <a:srgbClr val="FF0000"/>
                </a:solidFill>
                <a:latin typeface="Times New Roman" panose="02020603050405020304" pitchFamily="18" charset="0"/>
                <a:ea typeface="+mn-ea"/>
                <a:cs typeface="Times New Roman" panose="02020603050405020304" pitchFamily="18" charset="0"/>
              </a:rPr>
              <a:t>được</a:t>
            </a:r>
            <a:r>
              <a:rPr lang="en-US" sz="3199" b="1" i="1" kern="1200" dirty="0">
                <a:solidFill>
                  <a:srgbClr val="FF0000"/>
                </a:solidFill>
                <a:latin typeface="Times New Roman" panose="02020603050405020304" pitchFamily="18" charset="0"/>
                <a:ea typeface="+mn-ea"/>
                <a:cs typeface="Times New Roman" panose="02020603050405020304" pitchFamily="18" charset="0"/>
              </a:rPr>
              <a:t> </a:t>
            </a:r>
            <a:r>
              <a:rPr lang="en-US" sz="3199" b="1" i="1" kern="1200" dirty="0" err="1">
                <a:solidFill>
                  <a:srgbClr val="FF0000"/>
                </a:solidFill>
                <a:latin typeface="Times New Roman" panose="02020603050405020304" pitchFamily="18" charset="0"/>
                <a:ea typeface="+mn-ea"/>
                <a:cs typeface="Times New Roman" panose="02020603050405020304" pitchFamily="18" charset="0"/>
              </a:rPr>
              <a:t>nhắc</a:t>
            </a:r>
            <a:r>
              <a:rPr lang="en-US" sz="3199" b="1" i="1" kern="1200" dirty="0">
                <a:solidFill>
                  <a:srgbClr val="FF0000"/>
                </a:solidFill>
                <a:latin typeface="Times New Roman" panose="02020603050405020304" pitchFamily="18" charset="0"/>
                <a:ea typeface="+mn-ea"/>
                <a:cs typeface="Times New Roman" panose="02020603050405020304" pitchFamily="18" charset="0"/>
              </a:rPr>
              <a:t> </a:t>
            </a:r>
            <a:r>
              <a:rPr lang="en-US" sz="3199" b="1" i="1" kern="1200" dirty="0" err="1">
                <a:solidFill>
                  <a:srgbClr val="FF0000"/>
                </a:solidFill>
                <a:latin typeface="Times New Roman" panose="02020603050405020304" pitchFamily="18" charset="0"/>
                <a:ea typeface="+mn-ea"/>
                <a:cs typeface="Times New Roman" panose="02020603050405020304" pitchFamily="18" charset="0"/>
              </a:rPr>
              <a:t>đến</a:t>
            </a:r>
            <a:endParaRPr lang="en-US" sz="3199" b="1" i="1" kern="1200" dirty="0">
              <a:solidFill>
                <a:srgbClr val="FF0000"/>
              </a:solidFill>
              <a:latin typeface="Times New Roman" panose="02020603050405020304" pitchFamily="18" charset="0"/>
              <a:ea typeface="+mn-ea"/>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2981" y="1128218"/>
            <a:ext cx="8255402" cy="4714233"/>
          </a:xfrm>
          <a:prstGeom prst="rect">
            <a:avLst/>
          </a:prstGeom>
        </p:spPr>
      </p:pic>
    </p:spTree>
    <p:extLst>
      <p:ext uri="{BB962C8B-B14F-4D97-AF65-F5344CB8AC3E}">
        <p14:creationId xmlns:p14="http://schemas.microsoft.com/office/powerpoint/2010/main" val="131002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9" name="TextBox 8"/>
          <p:cNvSpPr txBox="1"/>
          <p:nvPr/>
        </p:nvSpPr>
        <p:spPr>
          <a:xfrm>
            <a:off x="1133332" y="805283"/>
            <a:ext cx="10310523" cy="523220"/>
          </a:xfrm>
          <a:prstGeom prst="rect">
            <a:avLst/>
          </a:prstGeom>
          <a:noFill/>
        </p:spPr>
        <p:txBody>
          <a:bodyPr wrap="square" rtlCol="0">
            <a:spAutoFit/>
          </a:bodyPr>
          <a:lstStyle/>
          <a:p>
            <a:pPr lvl="0">
              <a:buClrTx/>
              <a:defRPr/>
            </a:pPr>
            <a:r>
              <a:rPr lang="en-US" sz="2800" b="1" kern="1200" dirty="0" smtClean="0">
                <a:solidFill>
                  <a:prstClr val="black"/>
                </a:solidFill>
                <a:latin typeface="Times New Roman" panose="02020603050405020304" pitchFamily="18" charset="0"/>
                <a:ea typeface="MS Mincho"/>
              </a:rPr>
              <a:t>II. </a:t>
            </a:r>
            <a:r>
              <a:rPr lang="en-US" sz="2800" b="1" kern="1200" dirty="0" err="1" smtClean="0">
                <a:solidFill>
                  <a:prstClr val="black"/>
                </a:solidFill>
                <a:latin typeface="Times New Roman" panose="02020603050405020304" pitchFamily="18" charset="0"/>
                <a:ea typeface="MS Mincho"/>
              </a:rPr>
              <a:t>Phân</a:t>
            </a:r>
            <a:r>
              <a:rPr lang="en-US" sz="2800" b="1" kern="1200" dirty="0" smtClean="0">
                <a:solidFill>
                  <a:prstClr val="black"/>
                </a:solidFill>
                <a:latin typeface="Times New Roman" panose="02020603050405020304" pitchFamily="18" charset="0"/>
                <a:ea typeface="MS Mincho"/>
              </a:rPr>
              <a:t> </a:t>
            </a:r>
            <a:r>
              <a:rPr lang="en-US" sz="2800" b="1" kern="1200" dirty="0" err="1" smtClean="0">
                <a:solidFill>
                  <a:prstClr val="black"/>
                </a:solidFill>
                <a:latin typeface="Times New Roman" panose="02020603050405020304" pitchFamily="18" charset="0"/>
                <a:ea typeface="MS Mincho"/>
              </a:rPr>
              <a:t>tích</a:t>
            </a:r>
            <a:r>
              <a:rPr lang="en-US" sz="2800" b="1" kern="1200" dirty="0" smtClean="0">
                <a:solidFill>
                  <a:prstClr val="black"/>
                </a:solidFill>
                <a:latin typeface="Times New Roman" panose="02020603050405020304" pitchFamily="18" charset="0"/>
                <a:ea typeface="MS Mincho"/>
              </a:rPr>
              <a:t> </a:t>
            </a:r>
            <a:r>
              <a:rPr lang="en-US" sz="2800" b="1" kern="1200" dirty="0" err="1" smtClean="0">
                <a:solidFill>
                  <a:prstClr val="black"/>
                </a:solidFill>
                <a:latin typeface="Times New Roman" panose="02020603050405020304" pitchFamily="18" charset="0"/>
                <a:ea typeface="MS Mincho"/>
              </a:rPr>
              <a:t>bài</a:t>
            </a:r>
            <a:r>
              <a:rPr lang="en-US" sz="2800" b="1" kern="1200" dirty="0" smtClean="0">
                <a:solidFill>
                  <a:prstClr val="black"/>
                </a:solidFill>
                <a:latin typeface="Times New Roman" panose="02020603050405020304" pitchFamily="18" charset="0"/>
                <a:ea typeface="MS Mincho"/>
              </a:rPr>
              <a:t> </a:t>
            </a:r>
            <a:r>
              <a:rPr lang="en-US" sz="2800" b="1" kern="1200" dirty="0" err="1" smtClean="0">
                <a:solidFill>
                  <a:prstClr val="black"/>
                </a:solidFill>
                <a:latin typeface="Times New Roman" panose="02020603050405020304" pitchFamily="18" charset="0"/>
                <a:ea typeface="MS Mincho"/>
              </a:rPr>
              <a:t>viết</a:t>
            </a:r>
            <a:r>
              <a:rPr lang="en-US" sz="2800" b="1" kern="1200" dirty="0" smtClean="0">
                <a:solidFill>
                  <a:prstClr val="black"/>
                </a:solidFill>
                <a:latin typeface="Times New Roman" panose="02020603050405020304" pitchFamily="18" charset="0"/>
                <a:ea typeface="MS Mincho"/>
              </a:rPr>
              <a:t> </a:t>
            </a:r>
            <a:r>
              <a:rPr lang="en-US" sz="2800" b="1" kern="1200" dirty="0" err="1" smtClean="0">
                <a:solidFill>
                  <a:prstClr val="black"/>
                </a:solidFill>
                <a:latin typeface="Times New Roman" panose="02020603050405020304" pitchFamily="18" charset="0"/>
                <a:ea typeface="MS Mincho"/>
              </a:rPr>
              <a:t>tham</a:t>
            </a:r>
            <a:r>
              <a:rPr lang="en-US" sz="2800" b="1" kern="1200" dirty="0" smtClean="0">
                <a:solidFill>
                  <a:prstClr val="black"/>
                </a:solidFill>
                <a:latin typeface="Times New Roman" panose="02020603050405020304" pitchFamily="18" charset="0"/>
                <a:ea typeface="MS Mincho"/>
              </a:rPr>
              <a:t> </a:t>
            </a:r>
            <a:r>
              <a:rPr lang="en-US" sz="2800" b="1" kern="1200" dirty="0" err="1" smtClean="0">
                <a:solidFill>
                  <a:prstClr val="black"/>
                </a:solidFill>
                <a:latin typeface="Times New Roman" panose="02020603050405020304" pitchFamily="18" charset="0"/>
                <a:ea typeface="MS Mincho"/>
              </a:rPr>
              <a:t>khảo</a:t>
            </a:r>
            <a:endParaRPr lang="en-US" sz="2800" kern="1200" dirty="0">
              <a:solidFill>
                <a:prstClr val="black"/>
              </a:solidFill>
              <a:latin typeface="Times New Roman" panose="02020603050405020304" pitchFamily="18" charset="0"/>
              <a:ea typeface="Times New Roman" panose="02020603050405020304" pitchFamily="18" charset="0"/>
            </a:endParaRPr>
          </a:p>
        </p:txBody>
      </p:sp>
      <p:sp>
        <p:nvSpPr>
          <p:cNvPr id="10" name="Freeform 9"/>
          <p:cNvSpPr/>
          <p:nvPr/>
        </p:nvSpPr>
        <p:spPr>
          <a:xfrm>
            <a:off x="3137343" y="1602395"/>
            <a:ext cx="9709128" cy="926045"/>
          </a:xfrm>
          <a:custGeom>
            <a:avLst/>
            <a:gdLst>
              <a:gd name="connsiteX0" fmla="*/ 0 w 1194566"/>
              <a:gd name="connsiteY0" fmla="*/ 0 h 926045"/>
              <a:gd name="connsiteX1" fmla="*/ 1194566 w 1194566"/>
              <a:gd name="connsiteY1" fmla="*/ 0 h 926045"/>
              <a:gd name="connsiteX2" fmla="*/ 1194566 w 1194566"/>
              <a:gd name="connsiteY2" fmla="*/ 926045 h 926045"/>
              <a:gd name="connsiteX3" fmla="*/ 0 w 1194566"/>
              <a:gd name="connsiteY3" fmla="*/ 926045 h 926045"/>
              <a:gd name="connsiteX4" fmla="*/ 0 w 1194566"/>
              <a:gd name="connsiteY4" fmla="*/ 0 h 926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566" h="926045">
                <a:moveTo>
                  <a:pt x="0" y="0"/>
                </a:moveTo>
                <a:lnTo>
                  <a:pt x="1194566" y="0"/>
                </a:lnTo>
                <a:lnTo>
                  <a:pt x="1194566" y="926045"/>
                </a:lnTo>
                <a:lnTo>
                  <a:pt x="0" y="9260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0633" tIns="0" rIns="0" bIns="0" numCol="1" spcCol="1270" anchor="t"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en-US" sz="2800" b="1"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u="none"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“CÂU CHUYỆN ĐỒNG PHỤC”</a:t>
            </a:r>
            <a:endParaRPr kumimoji="0" lang="en-US" sz="2800" b="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548197" y="3344392"/>
            <a:ext cx="2455340" cy="2677656"/>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lgn="just">
              <a:spcBef>
                <a:spcPts val="600"/>
              </a:spcBef>
              <a:spcAft>
                <a:spcPts val="600"/>
              </a:spcAft>
              <a:buClrTx/>
              <a:defRPr/>
            </a:pPr>
            <a:r>
              <a:rPr lang="vi-VN" sz="2800" kern="1200" dirty="0">
                <a:solidFill>
                  <a:srgbClr val="0D0D0D"/>
                </a:solidFill>
                <a:latin typeface="Times New Roman" panose="02020603050405020304" pitchFamily="18" charset="0"/>
                <a:cs typeface="Times New Roman" panose="02020603050405020304" pitchFamily="18" charset="0"/>
              </a:rPr>
              <a:t>Bài viết</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trình</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bày</a:t>
            </a:r>
            <a:r>
              <a:rPr lang="en-US" sz="2800" kern="1200" dirty="0">
                <a:solidFill>
                  <a:srgbClr val="0D0D0D"/>
                </a:solidFill>
                <a:latin typeface="Times New Roman" panose="02020603050405020304" pitchFamily="18" charset="0"/>
                <a:cs typeface="Times New Roman" panose="02020603050405020304" pitchFamily="18" charset="0"/>
              </a:rPr>
              <a:t> ý </a:t>
            </a:r>
            <a:r>
              <a:rPr lang="en-US" sz="2800" kern="1200" dirty="0" err="1">
                <a:solidFill>
                  <a:srgbClr val="0D0D0D"/>
                </a:solidFill>
                <a:latin typeface="Times New Roman" panose="02020603050405020304" pitchFamily="18" charset="0"/>
                <a:cs typeface="Times New Roman" panose="02020603050405020304" pitchFamily="18" charset="0"/>
              </a:rPr>
              <a:t>kiến</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về</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hiện</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tượng</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vấn</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đề</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gì</a:t>
            </a:r>
            <a:r>
              <a:rPr lang="vi-VN" sz="2800" kern="1200" dirty="0">
                <a:solidFill>
                  <a:srgbClr val="0D0D0D"/>
                </a:solidFill>
                <a:latin typeface="Times New Roman" panose="02020603050405020304" pitchFamily="18" charset="0"/>
                <a:cs typeface="Times New Roman" panose="02020603050405020304" pitchFamily="18" charset="0"/>
              </a:rPr>
              <a:t>?</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Nhờ</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đâu</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smtClean="0">
                <a:solidFill>
                  <a:srgbClr val="0D0D0D"/>
                </a:solidFill>
                <a:latin typeface="Times New Roman" panose="02020603050405020304" pitchFamily="18" charset="0"/>
                <a:cs typeface="Times New Roman" panose="02020603050405020304" pitchFamily="18" charset="0"/>
              </a:rPr>
              <a:t>em</a:t>
            </a:r>
            <a:r>
              <a:rPr lang="en-US" sz="2800" kern="1200" dirty="0" smtClean="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nhận</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ra</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điều</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đó</a:t>
            </a:r>
            <a:r>
              <a:rPr lang="en-US" sz="2800" kern="1200" dirty="0">
                <a:solidFill>
                  <a:srgbClr val="0D0D0D"/>
                </a:solidFill>
                <a:latin typeface="Times New Roman" panose="02020603050405020304" pitchFamily="18" charset="0"/>
                <a:cs typeface="Times New Roman" panose="02020603050405020304" pitchFamily="18" charset="0"/>
              </a:rPr>
              <a:t>?</a:t>
            </a:r>
            <a:endParaRPr lang="en-US" sz="2800" kern="1200" dirty="0">
              <a:solidFill>
                <a:prstClr val="black"/>
              </a:solidFill>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flipH="1">
            <a:off x="3340332" y="3344392"/>
            <a:ext cx="12481" cy="2677654"/>
          </a:xfrm>
          <a:prstGeom prst="line">
            <a:avLst/>
          </a:prstGeom>
          <a:ln w="28575">
            <a:solidFill>
              <a:schemeClr val="accent3">
                <a:lumMod val="7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699173" y="3344392"/>
            <a:ext cx="2036621" cy="2246769"/>
          </a:xfrm>
          <a:prstGeom prst="rect">
            <a:avLst/>
          </a:prstGeom>
        </p:spPr>
        <p:txBody>
          <a:bodyPr wrap="square">
            <a:spAutoFit/>
          </a:bodyPr>
          <a:lstStyle/>
          <a:p>
            <a:pPr lvl="0" algn="just">
              <a:spcBef>
                <a:spcPts val="600"/>
              </a:spcBef>
              <a:spcAft>
                <a:spcPts val="600"/>
              </a:spcAft>
              <a:buClrTx/>
              <a:defRPr/>
            </a:pPr>
            <a:r>
              <a:rPr lang="en-US" sz="2800" kern="1200" dirty="0" err="1">
                <a:solidFill>
                  <a:srgbClr val="0D0D0D"/>
                </a:solidFill>
                <a:latin typeface="Times New Roman" panose="02020603050405020304" pitchFamily="18" charset="0"/>
                <a:cs typeface="Times New Roman" panose="02020603050405020304" pitchFamily="18" charset="0"/>
              </a:rPr>
              <a:t>Người</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viết</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đồng</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tình</a:t>
            </a:r>
            <a:r>
              <a:rPr lang="en-US" sz="2800" kern="1200" dirty="0">
                <a:solidFill>
                  <a:srgbClr val="0D0D0D"/>
                </a:solidFill>
                <a:latin typeface="Times New Roman" panose="02020603050405020304" pitchFamily="18" charset="0"/>
                <a:cs typeface="Times New Roman" panose="02020603050405020304" pitchFamily="18" charset="0"/>
              </a:rPr>
              <a:t> hay </a:t>
            </a:r>
            <a:r>
              <a:rPr lang="en-US" sz="2800" kern="1200" dirty="0" err="1">
                <a:solidFill>
                  <a:srgbClr val="0D0D0D"/>
                </a:solidFill>
                <a:latin typeface="Times New Roman" panose="02020603050405020304" pitchFamily="18" charset="0"/>
                <a:cs typeface="Times New Roman" panose="02020603050405020304" pitchFamily="18" charset="0"/>
              </a:rPr>
              <a:t>phản</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đối</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hiện</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tượng</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vấn</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đề</a:t>
            </a:r>
            <a:r>
              <a:rPr lang="en-US" sz="2800" kern="1200" dirty="0">
                <a:solidFill>
                  <a:srgbClr val="0D0D0D"/>
                </a:solidFill>
                <a:latin typeface="Times New Roman" panose="02020603050405020304" pitchFamily="18" charset="0"/>
                <a:cs typeface="Times New Roman" panose="02020603050405020304" pitchFamily="18" charset="0"/>
              </a:rPr>
              <a:t>)</a:t>
            </a:r>
            <a:r>
              <a:rPr lang="vi-VN" sz="2800" kern="1200" dirty="0">
                <a:solidFill>
                  <a:srgbClr val="0D0D0D"/>
                </a:solidFill>
                <a:latin typeface="Times New Roman" panose="02020603050405020304" pitchFamily="18" charset="0"/>
                <a:cs typeface="Times New Roman" panose="02020603050405020304" pitchFamily="18" charset="0"/>
              </a:rPr>
              <a:t>? </a:t>
            </a:r>
            <a:endParaRPr lang="en-US" sz="2800" kern="1200" dirty="0">
              <a:solidFill>
                <a:prstClr val="black"/>
              </a:solidFill>
              <a:latin typeface="Times New Roman" panose="02020603050405020304" pitchFamily="18" charset="0"/>
              <a:cs typeface="Times New Roman" panose="02020603050405020304" pitchFamily="18" charset="0"/>
            </a:endParaRPr>
          </a:p>
        </p:txBody>
      </p:sp>
      <p:cxnSp>
        <p:nvCxnSpPr>
          <p:cNvPr id="13" name="Straight Connector 12"/>
          <p:cNvCxnSpPr/>
          <p:nvPr/>
        </p:nvCxnSpPr>
        <p:spPr>
          <a:xfrm>
            <a:off x="6040592" y="3344391"/>
            <a:ext cx="9565" cy="2677655"/>
          </a:xfrm>
          <a:prstGeom prst="line">
            <a:avLst/>
          </a:prstGeom>
          <a:ln w="28575">
            <a:solidFill>
              <a:schemeClr val="accent3">
                <a:lumMod val="7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9321204" y="3344390"/>
            <a:ext cx="1870365" cy="2677656"/>
          </a:xfrm>
          <a:prstGeom prst="rect">
            <a:avLst/>
          </a:prstGeom>
        </p:spPr>
        <p:txBody>
          <a:bodyPr wrap="square">
            <a:spAutoFit/>
          </a:bodyPr>
          <a:lstStyle/>
          <a:p>
            <a:pPr lvl="0" algn="just">
              <a:buClrTx/>
              <a:defRPr/>
            </a:pPr>
            <a:r>
              <a:rPr lang="en-US" sz="2800" kern="1200" dirty="0" err="1">
                <a:solidFill>
                  <a:srgbClr val="0D0D0D"/>
                </a:solidFill>
                <a:latin typeface="Times New Roman" panose="02020603050405020304" pitchFamily="18" charset="0"/>
                <a:ea typeface="Times New Roman" panose="02020603050405020304" pitchFamily="18" charset="0"/>
              </a:rPr>
              <a:t>Những</a:t>
            </a:r>
            <a:r>
              <a:rPr lang="en-US" sz="2800" kern="1200" dirty="0">
                <a:solidFill>
                  <a:srgbClr val="0D0D0D"/>
                </a:solidFill>
                <a:latin typeface="Times New Roman" panose="02020603050405020304" pitchFamily="18" charset="0"/>
                <a:ea typeface="Times New Roman" panose="02020603050405020304" pitchFamily="18" charset="0"/>
              </a:rPr>
              <a:t> </a:t>
            </a:r>
            <a:r>
              <a:rPr lang="en-US" sz="2800" kern="1200" dirty="0" err="1">
                <a:solidFill>
                  <a:srgbClr val="0D0D0D"/>
                </a:solidFill>
                <a:latin typeface="Times New Roman" panose="02020603050405020304" pitchFamily="18" charset="0"/>
                <a:ea typeface="Times New Roman" panose="02020603050405020304" pitchFamily="18" charset="0"/>
              </a:rPr>
              <a:t>bằng</a:t>
            </a:r>
            <a:r>
              <a:rPr lang="en-US" sz="2800" kern="1200" dirty="0">
                <a:solidFill>
                  <a:srgbClr val="0D0D0D"/>
                </a:solidFill>
                <a:latin typeface="Times New Roman" panose="02020603050405020304" pitchFamily="18" charset="0"/>
                <a:ea typeface="Times New Roman" panose="02020603050405020304" pitchFamily="18" charset="0"/>
              </a:rPr>
              <a:t> </a:t>
            </a:r>
            <a:r>
              <a:rPr lang="en-US" sz="2800" kern="1200" dirty="0" err="1">
                <a:solidFill>
                  <a:srgbClr val="0D0D0D"/>
                </a:solidFill>
                <a:latin typeface="Times New Roman" panose="02020603050405020304" pitchFamily="18" charset="0"/>
                <a:ea typeface="Times New Roman" panose="02020603050405020304" pitchFamily="18" charset="0"/>
              </a:rPr>
              <a:t>chứng</a:t>
            </a:r>
            <a:r>
              <a:rPr lang="en-US" sz="2800" kern="1200" dirty="0">
                <a:solidFill>
                  <a:srgbClr val="0D0D0D"/>
                </a:solidFill>
                <a:latin typeface="Times New Roman" panose="02020603050405020304" pitchFamily="18" charset="0"/>
                <a:ea typeface="Times New Roman" panose="02020603050405020304" pitchFamily="18" charset="0"/>
              </a:rPr>
              <a:t> </a:t>
            </a:r>
            <a:r>
              <a:rPr lang="en-US" sz="2800" kern="1200" dirty="0" smtClean="0">
                <a:solidFill>
                  <a:srgbClr val="0D0D0D"/>
                </a:solidFill>
                <a:latin typeface="Times New Roman" panose="02020603050405020304" pitchFamily="18" charset="0"/>
                <a:ea typeface="Times New Roman" panose="02020603050405020304" pitchFamily="18" charset="0"/>
              </a:rPr>
              <a:t>(</a:t>
            </a:r>
            <a:r>
              <a:rPr lang="en-US" sz="2800" kern="1200" dirty="0" err="1" smtClean="0">
                <a:solidFill>
                  <a:srgbClr val="0D0D0D"/>
                </a:solidFill>
                <a:latin typeface="Times New Roman" panose="02020603050405020304" pitchFamily="18" charset="0"/>
                <a:ea typeface="Times New Roman" panose="02020603050405020304" pitchFamily="18" charset="0"/>
              </a:rPr>
              <a:t>dẫn</a:t>
            </a:r>
            <a:r>
              <a:rPr lang="en-US" sz="2800" kern="1200" dirty="0" smtClean="0">
                <a:solidFill>
                  <a:srgbClr val="0D0D0D"/>
                </a:solidFill>
                <a:latin typeface="Times New Roman" panose="02020603050405020304" pitchFamily="18" charset="0"/>
                <a:ea typeface="Times New Roman" panose="02020603050405020304" pitchFamily="18" charset="0"/>
              </a:rPr>
              <a:t> </a:t>
            </a:r>
            <a:r>
              <a:rPr lang="en-US" sz="2800" kern="1200" dirty="0" err="1" smtClean="0">
                <a:solidFill>
                  <a:srgbClr val="0D0D0D"/>
                </a:solidFill>
                <a:latin typeface="Times New Roman" panose="02020603050405020304" pitchFamily="18" charset="0"/>
                <a:ea typeface="Times New Roman" panose="02020603050405020304" pitchFamily="18" charset="0"/>
              </a:rPr>
              <a:t>chứng</a:t>
            </a:r>
            <a:r>
              <a:rPr lang="en-US" sz="2800" kern="1200" dirty="0" smtClean="0">
                <a:solidFill>
                  <a:srgbClr val="0D0D0D"/>
                </a:solidFill>
                <a:latin typeface="Times New Roman" panose="02020603050405020304" pitchFamily="18" charset="0"/>
                <a:ea typeface="Times New Roman" panose="02020603050405020304" pitchFamily="18" charset="0"/>
              </a:rPr>
              <a:t>) </a:t>
            </a:r>
            <a:r>
              <a:rPr lang="en-US" sz="2800" kern="1200" dirty="0" err="1" smtClean="0">
                <a:solidFill>
                  <a:srgbClr val="0D0D0D"/>
                </a:solidFill>
                <a:latin typeface="Times New Roman" panose="02020603050405020304" pitchFamily="18" charset="0"/>
                <a:ea typeface="Times New Roman" panose="02020603050405020304" pitchFamily="18" charset="0"/>
              </a:rPr>
              <a:t>nào</a:t>
            </a:r>
            <a:r>
              <a:rPr lang="en-US" sz="2800" kern="1200" dirty="0" smtClean="0">
                <a:solidFill>
                  <a:srgbClr val="0D0D0D"/>
                </a:solidFill>
                <a:latin typeface="Times New Roman" panose="02020603050405020304" pitchFamily="18" charset="0"/>
                <a:ea typeface="Times New Roman" panose="02020603050405020304" pitchFamily="18" charset="0"/>
              </a:rPr>
              <a:t> </a:t>
            </a:r>
            <a:r>
              <a:rPr lang="en-US" sz="2800" kern="1200" dirty="0" err="1">
                <a:solidFill>
                  <a:srgbClr val="0D0D0D"/>
                </a:solidFill>
                <a:latin typeface="Times New Roman" panose="02020603050405020304" pitchFamily="18" charset="0"/>
                <a:ea typeface="Times New Roman" panose="02020603050405020304" pitchFamily="18" charset="0"/>
              </a:rPr>
              <a:t>được</a:t>
            </a:r>
            <a:r>
              <a:rPr lang="en-US" sz="2800" kern="1200" dirty="0">
                <a:solidFill>
                  <a:srgbClr val="0D0D0D"/>
                </a:solidFill>
                <a:latin typeface="Times New Roman" panose="02020603050405020304" pitchFamily="18" charset="0"/>
                <a:ea typeface="Times New Roman" panose="02020603050405020304" pitchFamily="18" charset="0"/>
              </a:rPr>
              <a:t> </a:t>
            </a:r>
            <a:r>
              <a:rPr lang="en-US" sz="2800" kern="1200" dirty="0" err="1">
                <a:solidFill>
                  <a:srgbClr val="0D0D0D"/>
                </a:solidFill>
                <a:latin typeface="Times New Roman" panose="02020603050405020304" pitchFamily="18" charset="0"/>
                <a:ea typeface="Times New Roman" panose="02020603050405020304" pitchFamily="18" charset="0"/>
              </a:rPr>
              <a:t>sử</a:t>
            </a:r>
            <a:r>
              <a:rPr lang="en-US" sz="2800" kern="1200" dirty="0">
                <a:solidFill>
                  <a:srgbClr val="0D0D0D"/>
                </a:solidFill>
                <a:latin typeface="Times New Roman" panose="02020603050405020304" pitchFamily="18" charset="0"/>
                <a:ea typeface="Times New Roman" panose="02020603050405020304" pitchFamily="18" charset="0"/>
              </a:rPr>
              <a:t> </a:t>
            </a:r>
            <a:r>
              <a:rPr lang="en-US" sz="2800" kern="1200" dirty="0" err="1">
                <a:solidFill>
                  <a:srgbClr val="0D0D0D"/>
                </a:solidFill>
                <a:latin typeface="Times New Roman" panose="02020603050405020304" pitchFamily="18" charset="0"/>
                <a:ea typeface="Times New Roman" panose="02020603050405020304" pitchFamily="18" charset="0"/>
              </a:rPr>
              <a:t>dụng</a:t>
            </a:r>
            <a:r>
              <a:rPr lang="en-US" sz="2800" kern="1200" dirty="0">
                <a:solidFill>
                  <a:srgbClr val="0D0D0D"/>
                </a:solidFill>
                <a:latin typeface="Times New Roman" panose="02020603050405020304" pitchFamily="18" charset="0"/>
                <a:ea typeface="Times New Roman" panose="02020603050405020304" pitchFamily="18" charset="0"/>
              </a:rPr>
              <a:t>?</a:t>
            </a:r>
            <a:endParaRPr lang="en-US" sz="2800" kern="1200" dirty="0">
              <a:solidFill>
                <a:prstClr val="black"/>
              </a:solidFill>
              <a:latin typeface="Calibri" panose="020F0502020204030204"/>
            </a:endParaRPr>
          </a:p>
        </p:txBody>
      </p:sp>
      <p:cxnSp>
        <p:nvCxnSpPr>
          <p:cNvPr id="15" name="Straight Connector 14"/>
          <p:cNvCxnSpPr/>
          <p:nvPr/>
        </p:nvCxnSpPr>
        <p:spPr>
          <a:xfrm flipH="1">
            <a:off x="9006841" y="3344390"/>
            <a:ext cx="12470" cy="2677656"/>
          </a:xfrm>
          <a:prstGeom prst="line">
            <a:avLst/>
          </a:prstGeom>
          <a:ln w="28575">
            <a:solidFill>
              <a:schemeClr val="accent3">
                <a:lumMod val="7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399433" y="3344390"/>
            <a:ext cx="2286000" cy="2246769"/>
          </a:xfrm>
          <a:prstGeom prst="rect">
            <a:avLst/>
          </a:prstGeom>
        </p:spPr>
        <p:txBody>
          <a:bodyPr wrap="square">
            <a:spAutoFit/>
          </a:bodyPr>
          <a:lstStyle/>
          <a:p>
            <a:pPr lvl="0" algn="just">
              <a:spcBef>
                <a:spcPts val="600"/>
              </a:spcBef>
              <a:spcAft>
                <a:spcPts val="600"/>
              </a:spcAft>
              <a:buClrTx/>
              <a:defRPr/>
            </a:pPr>
            <a:r>
              <a:rPr lang="vi-VN" sz="2800" kern="1200" dirty="0">
                <a:solidFill>
                  <a:srgbClr val="0D0D0D"/>
                </a:solidFill>
                <a:latin typeface="Times New Roman" panose="02020603050405020304" pitchFamily="18" charset="0"/>
                <a:cs typeface="Times New Roman" panose="02020603050405020304" pitchFamily="18" charset="0"/>
              </a:rPr>
              <a:t>Ng</a:t>
            </a:r>
            <a:r>
              <a:rPr lang="en-US" sz="2800" kern="1200" dirty="0">
                <a:solidFill>
                  <a:srgbClr val="0D0D0D"/>
                </a:solidFill>
                <a:latin typeface="Times New Roman" panose="02020603050405020304" pitchFamily="18" charset="0"/>
                <a:cs typeface="Times New Roman" panose="02020603050405020304" pitchFamily="18" charset="0"/>
              </a:rPr>
              <a:t>ư</a:t>
            </a:r>
            <a:r>
              <a:rPr lang="vi-VN" sz="2800" kern="1200" dirty="0">
                <a:solidFill>
                  <a:srgbClr val="0D0D0D"/>
                </a:solidFill>
                <a:latin typeface="Times New Roman" panose="02020603050405020304" pitchFamily="18" charset="0"/>
                <a:cs typeface="Times New Roman" panose="02020603050405020304" pitchFamily="18" charset="0"/>
              </a:rPr>
              <a:t>ời viết </a:t>
            </a:r>
            <a:r>
              <a:rPr lang="en-US" sz="2800" kern="1200" dirty="0" err="1">
                <a:solidFill>
                  <a:srgbClr val="0D0D0D"/>
                </a:solidFill>
                <a:latin typeface="Times New Roman" panose="02020603050405020304" pitchFamily="18" charset="0"/>
                <a:cs typeface="Times New Roman" panose="02020603050405020304" pitchFamily="18" charset="0"/>
              </a:rPr>
              <a:t>đư</a:t>
            </a:r>
            <a:r>
              <a:rPr lang="vi-VN" sz="2800" kern="1200" dirty="0">
                <a:solidFill>
                  <a:srgbClr val="0D0D0D"/>
                </a:solidFill>
                <a:latin typeface="Times New Roman" panose="02020603050405020304" pitchFamily="18" charset="0"/>
                <a:cs typeface="Times New Roman" panose="02020603050405020304" pitchFamily="18" charset="0"/>
              </a:rPr>
              <a:t>a ra những lí lẽ gì </a:t>
            </a:r>
            <a:r>
              <a:rPr lang="en-US" sz="2800" kern="1200" dirty="0">
                <a:solidFill>
                  <a:srgbClr val="0D0D0D"/>
                </a:solidFill>
                <a:latin typeface="Times New Roman" panose="02020603050405020304" pitchFamily="18" charset="0"/>
                <a:cs typeface="Times New Roman" panose="02020603050405020304" pitchFamily="18" charset="0"/>
              </a:rPr>
              <a:t>đ</a:t>
            </a:r>
            <a:r>
              <a:rPr lang="vi-VN" sz="2800" kern="1200" dirty="0">
                <a:solidFill>
                  <a:srgbClr val="0D0D0D"/>
                </a:solidFill>
                <a:latin typeface="Times New Roman" panose="02020603050405020304" pitchFamily="18" charset="0"/>
                <a:cs typeface="Times New Roman" panose="02020603050405020304" pitchFamily="18" charset="0"/>
              </a:rPr>
              <a:t>ể bàn về hiện t</a:t>
            </a:r>
            <a:r>
              <a:rPr lang="en-US" sz="2800" kern="1200" dirty="0">
                <a:solidFill>
                  <a:srgbClr val="0D0D0D"/>
                </a:solidFill>
                <a:latin typeface="Times New Roman" panose="02020603050405020304" pitchFamily="18" charset="0"/>
                <a:cs typeface="Times New Roman" panose="02020603050405020304" pitchFamily="18" charset="0"/>
              </a:rPr>
              <a:t>ư</a:t>
            </a:r>
            <a:r>
              <a:rPr lang="vi-VN" sz="2800" kern="1200" dirty="0">
                <a:solidFill>
                  <a:srgbClr val="0D0D0D"/>
                </a:solidFill>
                <a:latin typeface="Times New Roman" panose="02020603050405020304" pitchFamily="18" charset="0"/>
                <a:cs typeface="Times New Roman" panose="02020603050405020304" pitchFamily="18" charset="0"/>
              </a:rPr>
              <a:t>ợng (vấn </a:t>
            </a:r>
            <a:r>
              <a:rPr lang="en-US" sz="2800" kern="1200" dirty="0">
                <a:solidFill>
                  <a:srgbClr val="0D0D0D"/>
                </a:solidFill>
                <a:latin typeface="Times New Roman" panose="02020603050405020304" pitchFamily="18" charset="0"/>
                <a:cs typeface="Times New Roman" panose="02020603050405020304" pitchFamily="18" charset="0"/>
              </a:rPr>
              <a:t>đ</a:t>
            </a:r>
            <a:r>
              <a:rPr lang="vi-VN" sz="2800" kern="1200" dirty="0">
                <a:solidFill>
                  <a:srgbClr val="0D0D0D"/>
                </a:solidFill>
                <a:latin typeface="Times New Roman" panose="02020603050405020304" pitchFamily="18" charset="0"/>
                <a:cs typeface="Times New Roman" panose="02020603050405020304" pitchFamily="18" charset="0"/>
              </a:rPr>
              <a:t>ề)?</a:t>
            </a:r>
            <a:endParaRPr lang="en-US" sz="2800" kern="1200" dirty="0">
              <a:solidFill>
                <a:prstClr val="black"/>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3634786" y="2485723"/>
            <a:ext cx="4584122" cy="584775"/>
          </a:xfrm>
          <a:prstGeom prst="rect">
            <a:avLst/>
          </a:prstGeom>
          <a:solidFill>
            <a:schemeClr val="accent2">
              <a:lumMod val="50000"/>
            </a:schemeClr>
          </a:solidFill>
        </p:spPr>
        <p:txBody>
          <a:bodyPr wrap="square">
            <a:spAutoFit/>
          </a:bodyPr>
          <a:lstStyle/>
          <a:p>
            <a:pPr algn="ctr"/>
            <a:r>
              <a:rPr lang="en-US" sz="3200" b="1" i="1" dirty="0" smtClean="0">
                <a:solidFill>
                  <a:schemeClr val="bg1"/>
                </a:solidFill>
                <a:latin typeface="+mj-lt"/>
              </a:rPr>
              <a:t>HOẠT ĐỘNG NHÓM</a:t>
            </a:r>
            <a:endParaRPr lang="vi-VN" sz="3200" b="1" i="1" dirty="0">
              <a:solidFill>
                <a:schemeClr val="bg1"/>
              </a:solidFill>
              <a:latin typeface="+mj-lt"/>
            </a:endParaRPr>
          </a:p>
        </p:txBody>
      </p:sp>
    </p:spTree>
    <p:extLst>
      <p:ext uri="{BB962C8B-B14F-4D97-AF65-F5344CB8AC3E}">
        <p14:creationId xmlns:p14="http://schemas.microsoft.com/office/powerpoint/2010/main" val="100604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500"/>
                                        <p:tgtEl>
                                          <p:spTgt spid="15"/>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5" grpId="0" animBg="1"/>
      <p:bldP spid="12" grpId="0"/>
      <p:bldP spid="14" grpId="0"/>
      <p:bldP spid="16" grpId="0"/>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2" name="Rectangle 1"/>
          <p:cNvSpPr/>
          <p:nvPr/>
        </p:nvSpPr>
        <p:spPr>
          <a:xfrm>
            <a:off x="7263684" y="618185"/>
            <a:ext cx="3271234" cy="57697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200" b="1" i="1"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sym typeface="Arial"/>
            </a:endParaRPr>
          </a:p>
        </p:txBody>
      </p:sp>
      <p:sp>
        <p:nvSpPr>
          <p:cNvPr id="5" name="Rectangle 4"/>
          <p:cNvSpPr/>
          <p:nvPr/>
        </p:nvSpPr>
        <p:spPr>
          <a:xfrm>
            <a:off x="7647107" y="1113803"/>
            <a:ext cx="2504388" cy="4524315"/>
          </a:xfrm>
          <a:prstGeom prst="rect">
            <a:avLst/>
          </a:prstGeom>
        </p:spPr>
        <p:txBody>
          <a:bodyPr wrap="square">
            <a:spAutoFit/>
          </a:bodyPr>
          <a:lstStyle/>
          <a:p>
            <a:pPr lvl="0" algn="ctr">
              <a:spcBef>
                <a:spcPts val="600"/>
              </a:spcBef>
              <a:spcAft>
                <a:spcPts val="600"/>
              </a:spcAft>
              <a:buClrTx/>
              <a:defRPr/>
            </a:pPr>
            <a:r>
              <a:rPr lang="vi-VN" sz="3600" kern="1200" dirty="0">
                <a:solidFill>
                  <a:srgbClr val="FF0000"/>
                </a:solidFill>
                <a:latin typeface="Times New Roman" panose="02020603050405020304" pitchFamily="18" charset="0"/>
                <a:cs typeface="Times New Roman" panose="02020603050405020304" pitchFamily="18" charset="0"/>
              </a:rPr>
              <a:t>Bài viết</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trình</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bày</a:t>
            </a:r>
            <a:r>
              <a:rPr lang="en-US" sz="3600" kern="1200" dirty="0">
                <a:solidFill>
                  <a:srgbClr val="FF0000"/>
                </a:solidFill>
                <a:latin typeface="Times New Roman" panose="02020603050405020304" pitchFamily="18" charset="0"/>
                <a:cs typeface="Times New Roman" panose="02020603050405020304" pitchFamily="18" charset="0"/>
              </a:rPr>
              <a:t> ý </a:t>
            </a:r>
            <a:r>
              <a:rPr lang="en-US" sz="3600" kern="1200" dirty="0" err="1">
                <a:solidFill>
                  <a:srgbClr val="FF0000"/>
                </a:solidFill>
                <a:latin typeface="Times New Roman" panose="02020603050405020304" pitchFamily="18" charset="0"/>
                <a:cs typeface="Times New Roman" panose="02020603050405020304" pitchFamily="18" charset="0"/>
              </a:rPr>
              <a:t>kiến</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về</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hiện</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tượng</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vấn</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đề</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gì</a:t>
            </a:r>
            <a:r>
              <a:rPr lang="vi-VN" sz="3600" kern="1200" dirty="0">
                <a:solidFill>
                  <a:srgbClr val="FF0000"/>
                </a:solidFill>
                <a:latin typeface="Times New Roman" panose="02020603050405020304" pitchFamily="18" charset="0"/>
                <a:cs typeface="Times New Roman" panose="02020603050405020304" pitchFamily="18" charset="0"/>
              </a:rPr>
              <a:t>?</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Nhờ</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đâu</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em</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nhận</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ra</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điều</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đó</a:t>
            </a:r>
            <a:r>
              <a:rPr lang="en-US" sz="3600" kern="1200" dirty="0">
                <a:solidFill>
                  <a:srgbClr val="FF0000"/>
                </a:solidFill>
                <a:latin typeface="Times New Roman" panose="02020603050405020304" pitchFamily="18" charset="0"/>
                <a:cs typeface="Times New Roman" panose="02020603050405020304" pitchFamily="18" charset="0"/>
              </a:rPr>
              <a:t>?</a:t>
            </a:r>
          </a:p>
        </p:txBody>
      </p:sp>
      <p:sp>
        <p:nvSpPr>
          <p:cNvPr id="11" name="Rectangle 10"/>
          <p:cNvSpPr/>
          <p:nvPr/>
        </p:nvSpPr>
        <p:spPr>
          <a:xfrm>
            <a:off x="1379316" y="4137208"/>
            <a:ext cx="5035338" cy="1569660"/>
          </a:xfrm>
          <a:prstGeom prst="rect">
            <a:avLst/>
          </a:prstGeom>
        </p:spPr>
        <p:txBody>
          <a:bodyPr wrap="square">
            <a:spAutoFit/>
          </a:bodyPr>
          <a:lstStyle/>
          <a:p>
            <a:pPr lvl="0">
              <a:buClrTx/>
              <a:defRPr/>
            </a:pPr>
            <a:r>
              <a:rPr lang="vi-VN" sz="3200" b="1" i="1" kern="1200" dirty="0" smtClean="0">
                <a:solidFill>
                  <a:prstClr val="black"/>
                </a:solidFill>
                <a:latin typeface="Times New Roman" panose="02020603050405020304" pitchFamily="18" charset="0"/>
                <a:ea typeface="Calibri" panose="020F0502020204030204" pitchFamily="34" charset="0"/>
              </a:rPr>
              <a:t>Hiện </a:t>
            </a:r>
            <a:r>
              <a:rPr lang="vi-VN" sz="3200" b="1" i="1" kern="1200" dirty="0">
                <a:solidFill>
                  <a:prstClr val="black"/>
                </a:solidFill>
                <a:latin typeface="Times New Roman" panose="02020603050405020304" pitchFamily="18" charset="0"/>
                <a:ea typeface="Calibri" panose="020F0502020204030204" pitchFamily="34" charset="0"/>
              </a:rPr>
              <a:t>tượng, vấn đề</a:t>
            </a:r>
            <a:r>
              <a:rPr lang="en-US" sz="3200" kern="1200" dirty="0">
                <a:solidFill>
                  <a:prstClr val="black"/>
                </a:solidFill>
                <a:latin typeface="Times New Roman" panose="02020603050405020304" pitchFamily="18" charset="0"/>
                <a:ea typeface="Calibri" panose="020F0502020204030204" pitchFamily="34" charset="0"/>
              </a:rPr>
              <a:t>: </a:t>
            </a:r>
            <a:r>
              <a:rPr lang="en-US" sz="3200" kern="1200" dirty="0" err="1">
                <a:solidFill>
                  <a:prstClr val="black"/>
                </a:solidFill>
                <a:latin typeface="Times New Roman" panose="02020603050405020304" pitchFamily="18" charset="0"/>
                <a:ea typeface="Calibri" panose="020F0502020204030204" pitchFamily="34" charset="0"/>
              </a:rPr>
              <a:t>Bàn</a:t>
            </a:r>
            <a:r>
              <a:rPr lang="en-US" sz="3200" kern="1200" dirty="0">
                <a:solidFill>
                  <a:prstClr val="black"/>
                </a:solidFill>
                <a:latin typeface="Times New Roman" panose="02020603050405020304" pitchFamily="18" charset="0"/>
                <a:ea typeface="Calibri" panose="020F0502020204030204" pitchFamily="34" charset="0"/>
              </a:rPr>
              <a:t> </a:t>
            </a:r>
            <a:r>
              <a:rPr lang="en-US" sz="3200" kern="1200" dirty="0" err="1">
                <a:solidFill>
                  <a:prstClr val="black"/>
                </a:solidFill>
                <a:latin typeface="Times New Roman" panose="02020603050405020304" pitchFamily="18" charset="0"/>
                <a:ea typeface="Calibri" panose="020F0502020204030204" pitchFamily="34" charset="0"/>
              </a:rPr>
              <a:t>về</a:t>
            </a:r>
            <a:r>
              <a:rPr lang="en-US" sz="3200" kern="1200" dirty="0">
                <a:solidFill>
                  <a:prstClr val="black"/>
                </a:solidFill>
                <a:latin typeface="Times New Roman" panose="02020603050405020304" pitchFamily="18" charset="0"/>
                <a:ea typeface="Calibri" panose="020F0502020204030204" pitchFamily="34" charset="0"/>
              </a:rPr>
              <a:t> </a:t>
            </a:r>
            <a:r>
              <a:rPr lang="vi-VN" sz="3200" kern="1200" dirty="0">
                <a:solidFill>
                  <a:prstClr val="black"/>
                </a:solidFill>
                <a:latin typeface="Times New Roman" panose="02020603050405020304" pitchFamily="18" charset="0"/>
                <a:ea typeface="Calibri" panose="020F0502020204030204" pitchFamily="34" charset="0"/>
              </a:rPr>
              <a:t>quy định học sinh mặc đồng phục khi đến trường.</a:t>
            </a:r>
            <a:endParaRPr lang="en-US" sz="3200" kern="1200" dirty="0">
              <a:solidFill>
                <a:prstClr val="black"/>
              </a:solidFill>
              <a:latin typeface="Times New Roman" panose="02020603050405020304" pitchFamily="18" charset="0"/>
              <a:ea typeface="Calibri" panose="020F050202020403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429" y="791008"/>
            <a:ext cx="5396280" cy="2894301"/>
          </a:xfrm>
          <a:prstGeom prst="rect">
            <a:avLst/>
          </a:prstGeom>
        </p:spPr>
      </p:pic>
    </p:spTree>
    <p:extLst>
      <p:ext uri="{BB962C8B-B14F-4D97-AF65-F5344CB8AC3E}">
        <p14:creationId xmlns:p14="http://schemas.microsoft.com/office/powerpoint/2010/main" val="400432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10" name="Freeform 9"/>
          <p:cNvSpPr/>
          <p:nvPr/>
        </p:nvSpPr>
        <p:spPr>
          <a:xfrm>
            <a:off x="390836" y="826574"/>
            <a:ext cx="9709128" cy="926045"/>
          </a:xfrm>
          <a:custGeom>
            <a:avLst/>
            <a:gdLst>
              <a:gd name="connsiteX0" fmla="*/ 0 w 1194566"/>
              <a:gd name="connsiteY0" fmla="*/ 0 h 926045"/>
              <a:gd name="connsiteX1" fmla="*/ 1194566 w 1194566"/>
              <a:gd name="connsiteY1" fmla="*/ 0 h 926045"/>
              <a:gd name="connsiteX2" fmla="*/ 1194566 w 1194566"/>
              <a:gd name="connsiteY2" fmla="*/ 926045 h 926045"/>
              <a:gd name="connsiteX3" fmla="*/ 0 w 1194566"/>
              <a:gd name="connsiteY3" fmla="*/ 926045 h 926045"/>
              <a:gd name="connsiteX4" fmla="*/ 0 w 1194566"/>
              <a:gd name="connsiteY4" fmla="*/ 0 h 926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566" h="926045">
                <a:moveTo>
                  <a:pt x="0" y="0"/>
                </a:moveTo>
                <a:lnTo>
                  <a:pt x="1194566" y="0"/>
                </a:lnTo>
                <a:lnTo>
                  <a:pt x="1194566" y="926045"/>
                </a:lnTo>
                <a:lnTo>
                  <a:pt x="0" y="9260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0633" tIns="0" rIns="0" bIns="0" numCol="1" spcCol="1270" anchor="t"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Phân</a:t>
            </a:r>
            <a:r>
              <a:rPr kumimoji="0" lang="en-US"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tích</a:t>
            </a:r>
            <a:r>
              <a:rPr kumimoji="0" lang="en-US"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ngữ</a:t>
            </a:r>
            <a:r>
              <a:rPr kumimoji="0" lang="en-US"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liệu</a:t>
            </a:r>
            <a:r>
              <a:rPr kumimoji="0" lang="en-US"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mẫu</a:t>
            </a:r>
            <a:r>
              <a:rPr kumimoji="0" lang="en-US"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“CÂU CHUYỆN ĐỒNG PHỤC”</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2" name="Rectangle 11"/>
          <p:cNvSpPr/>
          <p:nvPr/>
        </p:nvSpPr>
        <p:spPr>
          <a:xfrm>
            <a:off x="1524000" y="1491009"/>
            <a:ext cx="8575964" cy="523220"/>
          </a:xfrm>
          <a:prstGeom prst="rect">
            <a:avLst/>
          </a:prstGeom>
          <a:solidFill>
            <a:schemeClr val="accent2">
              <a:lumMod val="75000"/>
            </a:schemeClr>
          </a:solidFill>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 typeface="Arial"/>
              <a:buNone/>
              <a:tabLst/>
              <a:defRPr/>
            </a:pP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Người</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viết</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đồng</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tình</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hay </a:t>
            </a: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phản</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đối</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hiện</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tượng</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vấn</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đề</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a:t>
            </a:r>
            <a:r>
              <a:rPr kumimoji="0" lang="vi-VN"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a:t>
            </a:r>
            <a:endPar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endParaRPr>
          </a:p>
        </p:txBody>
      </p:sp>
      <p:sp>
        <p:nvSpPr>
          <p:cNvPr id="2" name="Rectangle 1"/>
          <p:cNvSpPr/>
          <p:nvPr/>
        </p:nvSpPr>
        <p:spPr>
          <a:xfrm>
            <a:off x="955964" y="2201610"/>
            <a:ext cx="10044546" cy="954107"/>
          </a:xfrm>
          <a:prstGeom prst="rect">
            <a:avLst/>
          </a:prstGeom>
        </p:spPr>
        <p:txBody>
          <a:bodyPr wrap="square">
            <a:spAutoFit/>
          </a:bodyPr>
          <a:lstStyle/>
          <a:p>
            <a:pPr lvl="0" algn="just">
              <a:buClrTx/>
              <a:defRPr/>
            </a:pPr>
            <a:r>
              <a:rPr lang="en-US" sz="2800" b="1" i="1" kern="1200" dirty="0" err="1">
                <a:solidFill>
                  <a:prstClr val="black"/>
                </a:solidFill>
                <a:latin typeface="Times New Roman" panose="02020603050405020304" pitchFamily="18" charset="0"/>
                <a:ea typeface="Calibri" panose="020F0502020204030204" pitchFamily="34" charset="0"/>
              </a:rPr>
              <a:t>Thái</a:t>
            </a:r>
            <a:r>
              <a:rPr lang="en-US" sz="2800" b="1" i="1" kern="1200" dirty="0">
                <a:solidFill>
                  <a:prstClr val="black"/>
                </a:solidFill>
                <a:latin typeface="Times New Roman" panose="02020603050405020304" pitchFamily="18" charset="0"/>
                <a:ea typeface="Calibri" panose="020F0502020204030204" pitchFamily="34" charset="0"/>
              </a:rPr>
              <a:t> </a:t>
            </a:r>
            <a:r>
              <a:rPr lang="en-US" sz="2800" b="1" i="1" kern="1200" dirty="0" err="1">
                <a:solidFill>
                  <a:prstClr val="black"/>
                </a:solidFill>
                <a:latin typeface="Times New Roman" panose="02020603050405020304" pitchFamily="18" charset="0"/>
                <a:ea typeface="Calibri" panose="020F0502020204030204" pitchFamily="34" charset="0"/>
              </a:rPr>
              <a:t>độ</a:t>
            </a:r>
            <a:r>
              <a:rPr lang="en-US" sz="2800" b="1" i="1" kern="1200" dirty="0">
                <a:solidFill>
                  <a:prstClr val="black"/>
                </a:solidFill>
                <a:latin typeface="Times New Roman" panose="02020603050405020304" pitchFamily="18" charset="0"/>
                <a:ea typeface="Calibri" panose="020F0502020204030204" pitchFamily="34" charset="0"/>
              </a:rPr>
              <a:t> </a:t>
            </a:r>
            <a:r>
              <a:rPr lang="en-US" sz="2800" kern="1200" dirty="0" err="1">
                <a:solidFill>
                  <a:prstClr val="black"/>
                </a:solidFill>
                <a:latin typeface="Times New Roman" panose="02020603050405020304" pitchFamily="18" charset="0"/>
                <a:ea typeface="Calibri" panose="020F0502020204030204" pitchFamily="34" charset="0"/>
              </a:rPr>
              <a:t>quan</a:t>
            </a:r>
            <a:r>
              <a:rPr lang="en-US" sz="2800" kern="1200" dirty="0">
                <a:solidFill>
                  <a:prstClr val="black"/>
                </a:solidFill>
                <a:latin typeface="Times New Roman" panose="02020603050405020304" pitchFamily="18" charset="0"/>
                <a:ea typeface="Calibri" panose="020F0502020204030204" pitchFamily="34" charset="0"/>
              </a:rPr>
              <a:t> </a:t>
            </a:r>
            <a:r>
              <a:rPr lang="en-US" sz="2800" kern="1200" dirty="0" err="1">
                <a:solidFill>
                  <a:prstClr val="black"/>
                </a:solidFill>
                <a:latin typeface="Times New Roman" panose="02020603050405020304" pitchFamily="18" charset="0"/>
                <a:ea typeface="Calibri" panose="020F0502020204030204" pitchFamily="34" charset="0"/>
              </a:rPr>
              <a:t>điểm</a:t>
            </a:r>
            <a:r>
              <a:rPr lang="en-US" sz="2800" kern="1200" dirty="0">
                <a:solidFill>
                  <a:prstClr val="black"/>
                </a:solidFill>
                <a:latin typeface="Times New Roman" panose="02020603050405020304" pitchFamily="18" charset="0"/>
                <a:ea typeface="Calibri" panose="020F0502020204030204" pitchFamily="34" charset="0"/>
              </a:rPr>
              <a:t> </a:t>
            </a:r>
            <a:r>
              <a:rPr lang="en-US" sz="2800" kern="1200" dirty="0" err="1">
                <a:solidFill>
                  <a:prstClr val="black"/>
                </a:solidFill>
                <a:latin typeface="Times New Roman" panose="02020603050405020304" pitchFamily="18" charset="0"/>
                <a:ea typeface="Calibri" panose="020F0502020204030204" pitchFamily="34" charset="0"/>
              </a:rPr>
              <a:t>của</a:t>
            </a:r>
            <a:r>
              <a:rPr lang="en-US" sz="2800" kern="1200" dirty="0">
                <a:solidFill>
                  <a:prstClr val="black"/>
                </a:solidFill>
                <a:latin typeface="Times New Roman" panose="02020603050405020304" pitchFamily="18" charset="0"/>
                <a:ea typeface="Calibri" panose="020F0502020204030204" pitchFamily="34" charset="0"/>
              </a:rPr>
              <a:t> n</a:t>
            </a:r>
            <a:r>
              <a:rPr lang="vi-VN" sz="2800" kern="1200" dirty="0">
                <a:solidFill>
                  <a:prstClr val="black"/>
                </a:solidFill>
                <a:latin typeface="Times New Roman" panose="02020603050405020304" pitchFamily="18" charset="0"/>
                <a:ea typeface="Calibri" panose="020F0502020204030204" pitchFamily="34" charset="0"/>
              </a:rPr>
              <a:t>gười viết</a:t>
            </a:r>
            <a:r>
              <a:rPr lang="en-US" sz="2800" kern="1200" dirty="0">
                <a:solidFill>
                  <a:prstClr val="black"/>
                </a:solidFill>
                <a:latin typeface="Times New Roman" panose="02020603050405020304" pitchFamily="18" charset="0"/>
                <a:ea typeface="Calibri" panose="020F0502020204030204" pitchFamily="34" charset="0"/>
              </a:rPr>
              <a:t>: </a:t>
            </a:r>
            <a:r>
              <a:rPr lang="vi-VN" sz="2800" kern="1200" dirty="0">
                <a:solidFill>
                  <a:prstClr val="black"/>
                </a:solidFill>
                <a:latin typeface="Times New Roman" panose="02020603050405020304" pitchFamily="18" charset="0"/>
                <a:ea typeface="Calibri" panose="020F0502020204030204" pitchFamily="34" charset="0"/>
              </a:rPr>
              <a:t> đồng tình với quy định mặc đồng phục đối với học sinh.</a:t>
            </a:r>
            <a:endParaRPr lang="en-US" sz="2800" kern="1200" dirty="0">
              <a:solidFill>
                <a:prstClr val="black"/>
              </a:solidFill>
              <a:latin typeface="Times New Roman" panose="02020603050405020304" pitchFamily="18" charset="0"/>
              <a:ea typeface="Calibri" panose="020F0502020204030204" pitchFamily="34" charset="0"/>
            </a:endParaRPr>
          </a:p>
        </p:txBody>
      </p:sp>
      <p:sp>
        <p:nvSpPr>
          <p:cNvPr id="17" name="Rectangle 16"/>
          <p:cNvSpPr/>
          <p:nvPr/>
        </p:nvSpPr>
        <p:spPr>
          <a:xfrm>
            <a:off x="1524000" y="3343098"/>
            <a:ext cx="2840182" cy="1815882"/>
          </a:xfrm>
          <a:prstGeom prst="rect">
            <a:avLst/>
          </a:prstGeom>
          <a:solidFill>
            <a:schemeClr val="accent2">
              <a:lumMod val="75000"/>
            </a:schemeClr>
          </a:solidFill>
        </p:spPr>
        <p:txBody>
          <a:bodyPr wrap="square">
            <a:spAutoFit/>
          </a:bodyPr>
          <a:lstStyle/>
          <a:p>
            <a:pPr lvl="0" algn="just">
              <a:spcBef>
                <a:spcPts val="600"/>
              </a:spcBef>
              <a:spcAft>
                <a:spcPts val="600"/>
              </a:spcAft>
              <a:buClrTx/>
              <a:defRPr/>
            </a:pPr>
            <a:r>
              <a:rPr lang="vi-VN" sz="2800" b="1" i="1" kern="1200" dirty="0">
                <a:solidFill>
                  <a:schemeClr val="bg1"/>
                </a:solidFill>
                <a:latin typeface="Times New Roman" panose="02020603050405020304" pitchFamily="18" charset="0"/>
                <a:cs typeface="Times New Roman" panose="02020603050405020304" pitchFamily="18" charset="0"/>
              </a:rPr>
              <a:t>Ng</a:t>
            </a:r>
            <a:r>
              <a:rPr lang="en-US" sz="2800" b="1" i="1" kern="1200" dirty="0">
                <a:solidFill>
                  <a:schemeClr val="bg1"/>
                </a:solidFill>
                <a:latin typeface="Times New Roman" panose="02020603050405020304" pitchFamily="18" charset="0"/>
                <a:cs typeface="Times New Roman" panose="02020603050405020304" pitchFamily="18" charset="0"/>
              </a:rPr>
              <a:t>ư</a:t>
            </a:r>
            <a:r>
              <a:rPr lang="vi-VN" sz="2800" b="1" i="1" kern="1200" dirty="0">
                <a:solidFill>
                  <a:schemeClr val="bg1"/>
                </a:solidFill>
                <a:latin typeface="Times New Roman" panose="02020603050405020304" pitchFamily="18" charset="0"/>
                <a:cs typeface="Times New Roman" panose="02020603050405020304" pitchFamily="18" charset="0"/>
              </a:rPr>
              <a:t>ời viết </a:t>
            </a:r>
            <a:r>
              <a:rPr lang="en-US" sz="2800" b="1" i="1" kern="1200" dirty="0" err="1">
                <a:solidFill>
                  <a:schemeClr val="bg1"/>
                </a:solidFill>
                <a:latin typeface="Times New Roman" panose="02020603050405020304" pitchFamily="18" charset="0"/>
                <a:cs typeface="Times New Roman" panose="02020603050405020304" pitchFamily="18" charset="0"/>
              </a:rPr>
              <a:t>đư</a:t>
            </a:r>
            <a:r>
              <a:rPr lang="vi-VN" sz="2800" b="1" i="1" kern="1200" dirty="0">
                <a:solidFill>
                  <a:schemeClr val="bg1"/>
                </a:solidFill>
                <a:latin typeface="Times New Roman" panose="02020603050405020304" pitchFamily="18" charset="0"/>
                <a:cs typeface="Times New Roman" panose="02020603050405020304" pitchFamily="18" charset="0"/>
              </a:rPr>
              <a:t>a ra những lí lẽ gì </a:t>
            </a:r>
            <a:r>
              <a:rPr lang="en-US" sz="2800" b="1" i="1" kern="1200" dirty="0">
                <a:solidFill>
                  <a:schemeClr val="bg1"/>
                </a:solidFill>
                <a:latin typeface="Times New Roman" panose="02020603050405020304" pitchFamily="18" charset="0"/>
                <a:cs typeface="Times New Roman" panose="02020603050405020304" pitchFamily="18" charset="0"/>
              </a:rPr>
              <a:t>đ</a:t>
            </a:r>
            <a:r>
              <a:rPr lang="vi-VN" sz="2800" b="1" i="1" kern="1200" dirty="0">
                <a:solidFill>
                  <a:schemeClr val="bg1"/>
                </a:solidFill>
                <a:latin typeface="Times New Roman" panose="02020603050405020304" pitchFamily="18" charset="0"/>
                <a:cs typeface="Times New Roman" panose="02020603050405020304" pitchFamily="18" charset="0"/>
              </a:rPr>
              <a:t>ể bàn về hiện t</a:t>
            </a:r>
            <a:r>
              <a:rPr lang="en-US" sz="2800" b="1" i="1" kern="1200" dirty="0">
                <a:solidFill>
                  <a:schemeClr val="bg1"/>
                </a:solidFill>
                <a:latin typeface="Times New Roman" panose="02020603050405020304" pitchFamily="18" charset="0"/>
                <a:cs typeface="Times New Roman" panose="02020603050405020304" pitchFamily="18" charset="0"/>
              </a:rPr>
              <a:t>ư</a:t>
            </a:r>
            <a:r>
              <a:rPr lang="vi-VN" sz="2800" b="1" i="1" kern="1200" dirty="0">
                <a:solidFill>
                  <a:schemeClr val="bg1"/>
                </a:solidFill>
                <a:latin typeface="Times New Roman" panose="02020603050405020304" pitchFamily="18" charset="0"/>
                <a:cs typeface="Times New Roman" panose="02020603050405020304" pitchFamily="18" charset="0"/>
              </a:rPr>
              <a:t>ợng (vấn </a:t>
            </a:r>
            <a:r>
              <a:rPr lang="en-US" sz="2800" b="1" i="1" kern="1200" dirty="0">
                <a:solidFill>
                  <a:schemeClr val="bg1"/>
                </a:solidFill>
                <a:latin typeface="Times New Roman" panose="02020603050405020304" pitchFamily="18" charset="0"/>
                <a:cs typeface="Times New Roman" panose="02020603050405020304" pitchFamily="18" charset="0"/>
              </a:rPr>
              <a:t>đ</a:t>
            </a:r>
            <a:r>
              <a:rPr lang="vi-VN" sz="2800" b="1" i="1" kern="1200" dirty="0">
                <a:solidFill>
                  <a:schemeClr val="bg1"/>
                </a:solidFill>
                <a:latin typeface="Times New Roman" panose="02020603050405020304" pitchFamily="18" charset="0"/>
                <a:cs typeface="Times New Roman" panose="02020603050405020304" pitchFamily="18" charset="0"/>
              </a:rPr>
              <a:t>ề)?</a:t>
            </a:r>
            <a:endParaRPr lang="en-US" sz="2800" b="1" i="1" kern="1200"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4516581" y="3257664"/>
            <a:ext cx="6747163" cy="3108543"/>
          </a:xfrm>
          <a:prstGeom prst="rect">
            <a:avLst/>
          </a:prstGeom>
          <a:solidFill>
            <a:schemeClr val="bg1"/>
          </a:solidFill>
        </p:spPr>
        <p:txBody>
          <a:bodyPr wrap="square">
            <a:spAutoFit/>
          </a:bodyPr>
          <a:lstStyle/>
          <a:p>
            <a:pPr marL="685800" lvl="0" indent="-457200" algn="just">
              <a:buClrTx/>
              <a:buFont typeface="Wingdings" panose="05000000000000000000" pitchFamily="2" charset="2"/>
              <a:buChar char="ü"/>
              <a:defRPr/>
            </a:pPr>
            <a:r>
              <a:rPr lang="en-US" sz="2800" kern="1200" dirty="0" err="1">
                <a:solidFill>
                  <a:prstClr val="black"/>
                </a:solidFill>
                <a:latin typeface="Times New Roman" panose="02020603050405020304" pitchFamily="18" charset="0"/>
                <a:ea typeface="Times New Roman" panose="02020603050405020304" pitchFamily="18" charset="0"/>
              </a:rPr>
              <a:t>Đồng</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phục</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tạo</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ra</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vẻ</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đẹp</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hài</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hòa</a:t>
            </a:r>
            <a:r>
              <a:rPr lang="en-US" sz="2800" kern="1200" dirty="0">
                <a:solidFill>
                  <a:prstClr val="black"/>
                </a:solidFill>
                <a:latin typeface="Times New Roman" panose="02020603050405020304" pitchFamily="18" charset="0"/>
                <a:ea typeface="Times New Roman" panose="02020603050405020304" pitchFamily="18" charset="0"/>
              </a:rPr>
              <a:t>.</a:t>
            </a:r>
          </a:p>
          <a:p>
            <a:pPr marL="685800" lvl="0" indent="-457200" algn="just">
              <a:buClrTx/>
              <a:buFont typeface="Wingdings" panose="05000000000000000000" pitchFamily="2" charset="2"/>
              <a:buChar char="ü"/>
              <a:defRPr/>
            </a:pPr>
            <a:r>
              <a:rPr lang="en-US" sz="2800" kern="1200" dirty="0" err="1">
                <a:solidFill>
                  <a:prstClr val="black"/>
                </a:solidFill>
                <a:latin typeface="Times New Roman" panose="02020603050405020304" pitchFamily="18" charset="0"/>
                <a:ea typeface="Times New Roman" panose="02020603050405020304" pitchFamily="18" charset="0"/>
              </a:rPr>
              <a:t>Đồng</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phục</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góp</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phần</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tạo</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nên</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bản</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sắc</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của</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từng</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trường</a:t>
            </a:r>
            <a:r>
              <a:rPr lang="en-US" sz="2800" kern="1200" dirty="0">
                <a:solidFill>
                  <a:prstClr val="black"/>
                </a:solidFill>
                <a:latin typeface="Times New Roman" panose="02020603050405020304" pitchFamily="18" charset="0"/>
                <a:ea typeface="Times New Roman" panose="02020603050405020304" pitchFamily="18" charset="0"/>
              </a:rPr>
              <a:t>.</a:t>
            </a:r>
          </a:p>
          <a:p>
            <a:pPr marL="685800" lvl="0" indent="-457200" algn="just">
              <a:buClrTx/>
              <a:buFont typeface="Wingdings" panose="05000000000000000000" pitchFamily="2" charset="2"/>
              <a:buChar char="ü"/>
              <a:defRPr/>
            </a:pPr>
            <a:r>
              <a:rPr lang="en-US" sz="2800" kern="1200" dirty="0" err="1">
                <a:solidFill>
                  <a:prstClr val="black"/>
                </a:solidFill>
                <a:latin typeface="Times New Roman" panose="02020603050405020304" pitchFamily="18" charset="0"/>
                <a:ea typeface="Times New Roman" panose="02020603050405020304" pitchFamily="18" charset="0"/>
              </a:rPr>
              <a:t>Đồng</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phục</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xóa</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cảm</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giác</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về</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sự</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phân</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biệt</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giàu</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nghèo</a:t>
            </a:r>
            <a:r>
              <a:rPr lang="en-US" sz="2800" kern="1200" dirty="0">
                <a:solidFill>
                  <a:prstClr val="black"/>
                </a:solidFill>
                <a:latin typeface="Times New Roman" panose="02020603050405020304" pitchFamily="18" charset="0"/>
                <a:ea typeface="Times New Roman" panose="02020603050405020304" pitchFamily="18" charset="0"/>
              </a:rPr>
              <a:t>.</a:t>
            </a:r>
          </a:p>
          <a:p>
            <a:pPr marL="685800" lvl="0" indent="-457200" algn="just">
              <a:buClrTx/>
              <a:buFont typeface="Wingdings" panose="05000000000000000000" pitchFamily="2" charset="2"/>
              <a:buChar char="ü"/>
              <a:defRPr/>
            </a:pPr>
            <a:r>
              <a:rPr lang="en-US" sz="2800" kern="1200" dirty="0" err="1">
                <a:solidFill>
                  <a:prstClr val="black"/>
                </a:solidFill>
                <a:latin typeface="Times New Roman" panose="02020603050405020304" pitchFamily="18" charset="0"/>
                <a:ea typeface="Times New Roman" panose="02020603050405020304" pitchFamily="18" charset="0"/>
              </a:rPr>
              <a:t>Đồng</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phục</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không</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làm</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mất</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đi</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cá</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tính</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của</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từng</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người</a:t>
            </a:r>
            <a:r>
              <a:rPr lang="en-US" sz="2800" kern="1200" dirty="0">
                <a:solidFill>
                  <a:prstClr val="black"/>
                </a:solidFill>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16037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wipe(down)">
                                      <p:cBhvr>
                                        <p:cTn id="29" dur="5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barn(inVertical)">
                                      <p:cBhvr>
                                        <p:cTn id="34" dur="5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barn(inVertical)">
                                      <p:cBhvr>
                                        <p:cTn id="39" dur="500"/>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fade">
                                      <p:cBhvr>
                                        <p:cTn id="44" dur="1000"/>
                                        <p:tgtEl>
                                          <p:spTgt spid="3">
                                            <p:txEl>
                                              <p:pRg st="3" end="3"/>
                                            </p:txEl>
                                          </p:spTgt>
                                        </p:tgtEl>
                                      </p:cBhvr>
                                    </p:animEffect>
                                    <p:anim calcmode="lin" valueType="num">
                                      <p:cBhvr>
                                        <p:cTn id="4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2" grpId="0"/>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2" name="Rectangle 1"/>
          <p:cNvSpPr/>
          <p:nvPr/>
        </p:nvSpPr>
        <p:spPr>
          <a:xfrm>
            <a:off x="7263684" y="618185"/>
            <a:ext cx="3271234" cy="57697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200" b="1" i="1"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sym typeface="Arial"/>
            </a:endParaRPr>
          </a:p>
        </p:txBody>
      </p:sp>
      <p:sp>
        <p:nvSpPr>
          <p:cNvPr id="5" name="Rectangle 4"/>
          <p:cNvSpPr/>
          <p:nvPr/>
        </p:nvSpPr>
        <p:spPr>
          <a:xfrm>
            <a:off x="7647107" y="1487876"/>
            <a:ext cx="2504388" cy="3785652"/>
          </a:xfrm>
          <a:prstGeom prst="rect">
            <a:avLst/>
          </a:prstGeom>
        </p:spPr>
        <p:txBody>
          <a:bodyPr wrap="square">
            <a:spAutoFit/>
          </a:bodyPr>
          <a:lstStyle/>
          <a:p>
            <a:pPr lvl="0" algn="ctr">
              <a:buClrTx/>
              <a:defRPr/>
            </a:pPr>
            <a:r>
              <a:rPr lang="en-US" sz="4000" kern="1200" dirty="0" err="1">
                <a:solidFill>
                  <a:srgbClr val="FF0000"/>
                </a:solidFill>
                <a:latin typeface="Times New Roman" panose="02020603050405020304" pitchFamily="18" charset="0"/>
                <a:ea typeface="Times New Roman" panose="02020603050405020304" pitchFamily="18" charset="0"/>
              </a:rPr>
              <a:t>Những</a:t>
            </a:r>
            <a:r>
              <a:rPr lang="en-US" sz="4000" kern="1200" dirty="0">
                <a:solidFill>
                  <a:srgbClr val="FF0000"/>
                </a:solidFill>
                <a:latin typeface="Times New Roman" panose="02020603050405020304" pitchFamily="18" charset="0"/>
                <a:ea typeface="Times New Roman" panose="02020603050405020304" pitchFamily="18" charset="0"/>
              </a:rPr>
              <a:t> </a:t>
            </a:r>
            <a:r>
              <a:rPr lang="en-US" sz="4000" kern="1200" dirty="0" err="1">
                <a:solidFill>
                  <a:srgbClr val="FF0000"/>
                </a:solidFill>
                <a:latin typeface="Times New Roman" panose="02020603050405020304" pitchFamily="18" charset="0"/>
                <a:ea typeface="Times New Roman" panose="02020603050405020304" pitchFamily="18" charset="0"/>
              </a:rPr>
              <a:t>bằng</a:t>
            </a:r>
            <a:r>
              <a:rPr lang="en-US" sz="4000" kern="1200" dirty="0">
                <a:solidFill>
                  <a:srgbClr val="FF0000"/>
                </a:solidFill>
                <a:latin typeface="Times New Roman" panose="02020603050405020304" pitchFamily="18" charset="0"/>
                <a:ea typeface="Times New Roman" panose="02020603050405020304" pitchFamily="18" charset="0"/>
              </a:rPr>
              <a:t> </a:t>
            </a:r>
            <a:r>
              <a:rPr lang="en-US" sz="4000" kern="1200" dirty="0" err="1">
                <a:solidFill>
                  <a:srgbClr val="FF0000"/>
                </a:solidFill>
                <a:latin typeface="Times New Roman" panose="02020603050405020304" pitchFamily="18" charset="0"/>
                <a:ea typeface="Times New Roman" panose="02020603050405020304" pitchFamily="18" charset="0"/>
              </a:rPr>
              <a:t>chứng</a:t>
            </a:r>
            <a:r>
              <a:rPr lang="en-US" sz="4000" kern="1200" dirty="0">
                <a:solidFill>
                  <a:srgbClr val="FF0000"/>
                </a:solidFill>
                <a:latin typeface="Times New Roman" panose="02020603050405020304" pitchFamily="18" charset="0"/>
                <a:ea typeface="Times New Roman" panose="02020603050405020304" pitchFamily="18" charset="0"/>
              </a:rPr>
              <a:t> (</a:t>
            </a:r>
            <a:r>
              <a:rPr lang="en-US" sz="4000" kern="1200" dirty="0" err="1">
                <a:solidFill>
                  <a:srgbClr val="FF0000"/>
                </a:solidFill>
                <a:latin typeface="Times New Roman" panose="02020603050405020304" pitchFamily="18" charset="0"/>
                <a:ea typeface="Times New Roman" panose="02020603050405020304" pitchFamily="18" charset="0"/>
              </a:rPr>
              <a:t>dẫn</a:t>
            </a:r>
            <a:r>
              <a:rPr lang="en-US" sz="4000" kern="1200" dirty="0">
                <a:solidFill>
                  <a:srgbClr val="FF0000"/>
                </a:solidFill>
                <a:latin typeface="Times New Roman" panose="02020603050405020304" pitchFamily="18" charset="0"/>
                <a:ea typeface="Times New Roman" panose="02020603050405020304" pitchFamily="18" charset="0"/>
              </a:rPr>
              <a:t> </a:t>
            </a:r>
            <a:r>
              <a:rPr lang="en-US" sz="4000" kern="1200" dirty="0" err="1">
                <a:solidFill>
                  <a:srgbClr val="FF0000"/>
                </a:solidFill>
                <a:latin typeface="Times New Roman" panose="02020603050405020304" pitchFamily="18" charset="0"/>
                <a:ea typeface="Times New Roman" panose="02020603050405020304" pitchFamily="18" charset="0"/>
              </a:rPr>
              <a:t>chứng</a:t>
            </a:r>
            <a:r>
              <a:rPr lang="en-US" sz="4000" kern="1200" dirty="0">
                <a:solidFill>
                  <a:srgbClr val="FF0000"/>
                </a:solidFill>
                <a:latin typeface="Times New Roman" panose="02020603050405020304" pitchFamily="18" charset="0"/>
                <a:ea typeface="Times New Roman" panose="02020603050405020304" pitchFamily="18" charset="0"/>
              </a:rPr>
              <a:t>) </a:t>
            </a:r>
            <a:r>
              <a:rPr lang="en-US" sz="4000" kern="1200" dirty="0" err="1">
                <a:solidFill>
                  <a:srgbClr val="FF0000"/>
                </a:solidFill>
                <a:latin typeface="Times New Roman" panose="02020603050405020304" pitchFamily="18" charset="0"/>
                <a:ea typeface="Times New Roman" panose="02020603050405020304" pitchFamily="18" charset="0"/>
              </a:rPr>
              <a:t>nào</a:t>
            </a:r>
            <a:r>
              <a:rPr lang="en-US" sz="4000" kern="1200" dirty="0">
                <a:solidFill>
                  <a:srgbClr val="FF0000"/>
                </a:solidFill>
                <a:latin typeface="Times New Roman" panose="02020603050405020304" pitchFamily="18" charset="0"/>
                <a:ea typeface="Times New Roman" panose="02020603050405020304" pitchFamily="18" charset="0"/>
              </a:rPr>
              <a:t> </a:t>
            </a:r>
            <a:r>
              <a:rPr lang="en-US" sz="4000" kern="1200" dirty="0" err="1">
                <a:solidFill>
                  <a:srgbClr val="FF0000"/>
                </a:solidFill>
                <a:latin typeface="Times New Roman" panose="02020603050405020304" pitchFamily="18" charset="0"/>
                <a:ea typeface="Times New Roman" panose="02020603050405020304" pitchFamily="18" charset="0"/>
              </a:rPr>
              <a:t>được</a:t>
            </a:r>
            <a:r>
              <a:rPr lang="en-US" sz="4000" kern="1200" dirty="0">
                <a:solidFill>
                  <a:srgbClr val="FF0000"/>
                </a:solidFill>
                <a:latin typeface="Times New Roman" panose="02020603050405020304" pitchFamily="18" charset="0"/>
                <a:ea typeface="Times New Roman" panose="02020603050405020304" pitchFamily="18" charset="0"/>
              </a:rPr>
              <a:t> </a:t>
            </a:r>
            <a:r>
              <a:rPr lang="en-US" sz="4000" kern="1200" dirty="0" err="1">
                <a:solidFill>
                  <a:srgbClr val="FF0000"/>
                </a:solidFill>
                <a:latin typeface="Times New Roman" panose="02020603050405020304" pitchFamily="18" charset="0"/>
                <a:ea typeface="Times New Roman" panose="02020603050405020304" pitchFamily="18" charset="0"/>
              </a:rPr>
              <a:t>sử</a:t>
            </a:r>
            <a:r>
              <a:rPr lang="en-US" sz="4000" kern="1200" dirty="0">
                <a:solidFill>
                  <a:srgbClr val="FF0000"/>
                </a:solidFill>
                <a:latin typeface="Times New Roman" panose="02020603050405020304" pitchFamily="18" charset="0"/>
                <a:ea typeface="Times New Roman" panose="02020603050405020304" pitchFamily="18" charset="0"/>
              </a:rPr>
              <a:t> </a:t>
            </a:r>
            <a:r>
              <a:rPr lang="en-US" sz="4000" kern="1200" dirty="0" err="1">
                <a:solidFill>
                  <a:srgbClr val="FF0000"/>
                </a:solidFill>
                <a:latin typeface="Times New Roman" panose="02020603050405020304" pitchFamily="18" charset="0"/>
                <a:ea typeface="Times New Roman" panose="02020603050405020304" pitchFamily="18" charset="0"/>
              </a:rPr>
              <a:t>dụng</a:t>
            </a:r>
            <a:r>
              <a:rPr lang="en-US" sz="4000" kern="1200" dirty="0">
                <a:solidFill>
                  <a:srgbClr val="FF0000"/>
                </a:solidFill>
                <a:latin typeface="Times New Roman" panose="02020603050405020304" pitchFamily="18" charset="0"/>
                <a:ea typeface="Times New Roman" panose="02020603050405020304" pitchFamily="18" charset="0"/>
              </a:rPr>
              <a:t>?</a:t>
            </a:r>
            <a:endParaRPr lang="en-US" sz="4000" kern="1200" dirty="0">
              <a:solidFill>
                <a:srgbClr val="FF0000"/>
              </a:solidFill>
              <a:latin typeface="Calibri" panose="020F0502020204030204"/>
            </a:endParaRPr>
          </a:p>
        </p:txBody>
      </p:sp>
      <p:sp>
        <p:nvSpPr>
          <p:cNvPr id="11" name="Rectangle 10"/>
          <p:cNvSpPr/>
          <p:nvPr/>
        </p:nvSpPr>
        <p:spPr>
          <a:xfrm>
            <a:off x="967764" y="3098117"/>
            <a:ext cx="5500945" cy="3046988"/>
          </a:xfrm>
          <a:prstGeom prst="rect">
            <a:avLst/>
          </a:prstGeom>
        </p:spPr>
        <p:txBody>
          <a:bodyPr wrap="square">
            <a:spAutoFit/>
          </a:bodyPr>
          <a:lstStyle/>
          <a:p>
            <a:pPr marL="457200" lvl="0" indent="-457200" algn="just">
              <a:buClrTx/>
              <a:buFont typeface="Wingdings" panose="05000000000000000000" pitchFamily="2" charset="2"/>
              <a:buChar char="ü"/>
              <a:defRPr/>
            </a:pPr>
            <a:r>
              <a:rPr lang="en-US" sz="3200" kern="1200" dirty="0" err="1">
                <a:solidFill>
                  <a:prstClr val="black"/>
                </a:solidFill>
                <a:latin typeface="Times New Roman" panose="02020603050405020304" pitchFamily="18" charset="0"/>
                <a:ea typeface="Times New Roman" panose="02020603050405020304" pitchFamily="18" charset="0"/>
              </a:rPr>
              <a:t>Cảnh</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toàn</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trường</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tập</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trung</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từ</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trên</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cao</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nhìn</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xuống</a:t>
            </a:r>
            <a:endParaRPr lang="en-US" sz="3200" kern="1200" dirty="0">
              <a:solidFill>
                <a:prstClr val="black"/>
              </a:solidFill>
              <a:latin typeface="Times New Roman" panose="02020603050405020304" pitchFamily="18" charset="0"/>
              <a:ea typeface="Times New Roman" panose="02020603050405020304" pitchFamily="18" charset="0"/>
            </a:endParaRPr>
          </a:p>
          <a:p>
            <a:pPr marL="457200" lvl="0" indent="-457200" algn="just">
              <a:buClrTx/>
              <a:buFont typeface="Wingdings" panose="05000000000000000000" pitchFamily="2" charset="2"/>
              <a:buChar char="ü"/>
              <a:defRPr/>
            </a:pPr>
            <a:r>
              <a:rPr lang="en-US" sz="3200" kern="1200" dirty="0" err="1">
                <a:solidFill>
                  <a:prstClr val="black"/>
                </a:solidFill>
                <a:latin typeface="Times New Roman" panose="02020603050405020304" pitchFamily="18" charset="0"/>
                <a:ea typeface="Times New Roman" panose="02020603050405020304" pitchFamily="18" charset="0"/>
              </a:rPr>
              <a:t>Ví</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dụ</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về</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đồng</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phục</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của</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mỗi</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trường</a:t>
            </a:r>
            <a:endParaRPr lang="en-US" sz="3200" kern="1200" dirty="0">
              <a:solidFill>
                <a:prstClr val="black"/>
              </a:solidFill>
              <a:latin typeface="Times New Roman" panose="02020603050405020304" pitchFamily="18" charset="0"/>
              <a:ea typeface="Times New Roman" panose="02020603050405020304" pitchFamily="18" charset="0"/>
            </a:endParaRPr>
          </a:p>
          <a:p>
            <a:pPr marL="457200" lvl="0" indent="-457200" algn="just">
              <a:buClrTx/>
              <a:buFont typeface="Wingdings" panose="05000000000000000000" pitchFamily="2" charset="2"/>
              <a:buChar char="ü"/>
              <a:defRPr/>
            </a:pPr>
            <a:r>
              <a:rPr lang="en-US" sz="3200" kern="1200" dirty="0" err="1">
                <a:solidFill>
                  <a:prstClr val="black"/>
                </a:solidFill>
                <a:latin typeface="Times New Roman" panose="02020603050405020304" pitchFamily="18" charset="0"/>
                <a:ea typeface="Times New Roman" panose="02020603050405020304" pitchFamily="18" charset="0"/>
              </a:rPr>
              <a:t>Dẫn</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chứng</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về</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hoàn</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cảnh</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của</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một</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số</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bạn</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trong</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lớp</a:t>
            </a:r>
            <a:endParaRPr lang="en-US" sz="3200" kern="1200" dirty="0">
              <a:solidFill>
                <a:prstClr val="black"/>
              </a:solidFill>
              <a:latin typeface="Times New Roman" panose="02020603050405020304" pitchFamily="18" charset="0"/>
              <a:ea typeface="Times New Roman" panose="02020603050405020304" pitchFamily="18"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6881" y="756730"/>
            <a:ext cx="4182709" cy="2243401"/>
          </a:xfrm>
          <a:prstGeom prst="rect">
            <a:avLst/>
          </a:prstGeom>
        </p:spPr>
      </p:pic>
    </p:spTree>
    <p:extLst>
      <p:ext uri="{BB962C8B-B14F-4D97-AF65-F5344CB8AC3E}">
        <p14:creationId xmlns:p14="http://schemas.microsoft.com/office/powerpoint/2010/main" val="34174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down)">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circle(in)">
                                      <p:cBhvr>
                                        <p:cTn id="22" dur="20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barn(inVertical)">
                                      <p:cBhvr>
                                        <p:cTn id="2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33332" y="805283"/>
            <a:ext cx="10310523" cy="584775"/>
          </a:xfrm>
          <a:prstGeom prst="rect">
            <a:avLst/>
          </a:prstGeom>
          <a:noFill/>
        </p:spPr>
        <p:txBody>
          <a:bodyPr wrap="square" rtlCol="0">
            <a:spAutoFit/>
          </a:bodyPr>
          <a:lstStyle/>
          <a:p>
            <a:pPr lvl="0">
              <a:buClrTx/>
              <a:defRPr/>
            </a:pPr>
            <a:r>
              <a:rPr lang="en-US" sz="3200" b="1" kern="1200" dirty="0" smtClean="0">
                <a:solidFill>
                  <a:prstClr val="black"/>
                </a:solidFill>
                <a:latin typeface="Times New Roman" panose="02020603050405020304" pitchFamily="18" charset="0"/>
                <a:ea typeface="MS Mincho"/>
              </a:rPr>
              <a:t>III. </a:t>
            </a:r>
            <a:r>
              <a:rPr lang="en-US" sz="3200" b="1" kern="1200" dirty="0" err="1" smtClean="0">
                <a:solidFill>
                  <a:prstClr val="black"/>
                </a:solidFill>
                <a:latin typeface="Times New Roman" panose="02020603050405020304" pitchFamily="18" charset="0"/>
                <a:ea typeface="MS Mincho"/>
              </a:rPr>
              <a:t>Thực</a:t>
            </a:r>
            <a:r>
              <a:rPr lang="en-US" sz="3200" b="1" kern="1200" dirty="0" smtClean="0">
                <a:solidFill>
                  <a:prstClr val="black"/>
                </a:solidFill>
                <a:latin typeface="Times New Roman" panose="02020603050405020304" pitchFamily="18" charset="0"/>
                <a:ea typeface="MS Mincho"/>
              </a:rPr>
              <a:t> </a:t>
            </a:r>
            <a:r>
              <a:rPr lang="en-US" sz="3200" b="1" kern="1200" dirty="0" err="1" smtClean="0">
                <a:solidFill>
                  <a:prstClr val="black"/>
                </a:solidFill>
                <a:latin typeface="Times New Roman" panose="02020603050405020304" pitchFamily="18" charset="0"/>
                <a:ea typeface="MS Mincho"/>
              </a:rPr>
              <a:t>hành</a:t>
            </a:r>
            <a:r>
              <a:rPr lang="en-US" sz="3200" b="1" kern="1200" dirty="0" smtClean="0">
                <a:solidFill>
                  <a:prstClr val="black"/>
                </a:solidFill>
                <a:latin typeface="Times New Roman" panose="02020603050405020304" pitchFamily="18" charset="0"/>
                <a:ea typeface="MS Mincho"/>
              </a:rPr>
              <a:t> </a:t>
            </a:r>
            <a:r>
              <a:rPr lang="en-US" sz="3200" b="1" kern="1200" dirty="0" err="1" smtClean="0">
                <a:solidFill>
                  <a:prstClr val="black"/>
                </a:solidFill>
                <a:latin typeface="Times New Roman" panose="02020603050405020304" pitchFamily="18" charset="0"/>
                <a:ea typeface="MS Mincho"/>
              </a:rPr>
              <a:t>viết</a:t>
            </a:r>
            <a:r>
              <a:rPr lang="en-US" sz="3200" b="1" kern="1200" dirty="0" smtClean="0">
                <a:solidFill>
                  <a:prstClr val="black"/>
                </a:solidFill>
                <a:latin typeface="Times New Roman" panose="02020603050405020304" pitchFamily="18" charset="0"/>
                <a:ea typeface="MS Mincho"/>
              </a:rPr>
              <a:t> </a:t>
            </a:r>
            <a:r>
              <a:rPr lang="en-US" sz="3200" b="1" kern="1200" dirty="0" err="1" smtClean="0">
                <a:solidFill>
                  <a:prstClr val="black"/>
                </a:solidFill>
                <a:latin typeface="Times New Roman" panose="02020603050405020304" pitchFamily="18" charset="0"/>
                <a:ea typeface="MS Mincho"/>
              </a:rPr>
              <a:t>theo</a:t>
            </a:r>
            <a:r>
              <a:rPr lang="en-US" sz="3200" b="1" kern="1200" dirty="0" smtClean="0">
                <a:solidFill>
                  <a:prstClr val="black"/>
                </a:solidFill>
                <a:latin typeface="Times New Roman" panose="02020603050405020304" pitchFamily="18" charset="0"/>
                <a:ea typeface="MS Mincho"/>
              </a:rPr>
              <a:t> </a:t>
            </a:r>
            <a:r>
              <a:rPr lang="en-US" sz="3200" b="1" kern="1200" dirty="0" err="1" smtClean="0">
                <a:solidFill>
                  <a:prstClr val="black"/>
                </a:solidFill>
                <a:latin typeface="Times New Roman" panose="02020603050405020304" pitchFamily="18" charset="0"/>
                <a:ea typeface="MS Mincho"/>
              </a:rPr>
              <a:t>các</a:t>
            </a:r>
            <a:r>
              <a:rPr lang="en-US" sz="3200" b="1" kern="1200" dirty="0" smtClean="0">
                <a:solidFill>
                  <a:prstClr val="black"/>
                </a:solidFill>
                <a:latin typeface="Times New Roman" panose="02020603050405020304" pitchFamily="18" charset="0"/>
                <a:ea typeface="MS Mincho"/>
              </a:rPr>
              <a:t> </a:t>
            </a:r>
            <a:r>
              <a:rPr lang="en-US" sz="3200" b="1" kern="1200" dirty="0" err="1" smtClean="0">
                <a:solidFill>
                  <a:prstClr val="black"/>
                </a:solidFill>
                <a:latin typeface="Times New Roman" panose="02020603050405020304" pitchFamily="18" charset="0"/>
                <a:ea typeface="MS Mincho"/>
              </a:rPr>
              <a:t>bước</a:t>
            </a:r>
            <a:endParaRPr lang="en-US" sz="3200" kern="1200" dirty="0">
              <a:solidFill>
                <a:prstClr val="black"/>
              </a:solidFill>
              <a:latin typeface="Times New Roman" panose="02020603050405020304" pitchFamily="18" charset="0"/>
              <a:ea typeface="Times New Roman" panose="02020603050405020304" pitchFamily="18" charset="0"/>
            </a:endParaRPr>
          </a:p>
        </p:txBody>
      </p:sp>
      <p:sp>
        <p:nvSpPr>
          <p:cNvPr id="5" name="Rectangle 4"/>
          <p:cNvSpPr/>
          <p:nvPr/>
        </p:nvSpPr>
        <p:spPr>
          <a:xfrm>
            <a:off x="1686377" y="2676010"/>
            <a:ext cx="3170242" cy="584775"/>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lgn="just">
              <a:spcBef>
                <a:spcPts val="600"/>
              </a:spcBef>
              <a:spcAft>
                <a:spcPts val="600"/>
              </a:spcAft>
              <a:buClrTx/>
              <a:defRPr/>
            </a:pPr>
            <a:r>
              <a:rPr lang="en-US" sz="3200" kern="1200" dirty="0" err="1" smtClean="0">
                <a:solidFill>
                  <a:srgbClr val="0D0D0D"/>
                </a:solidFill>
                <a:latin typeface="Times New Roman" panose="02020603050405020304" pitchFamily="18" charset="0"/>
                <a:cs typeface="Times New Roman" panose="02020603050405020304" pitchFamily="18" charset="0"/>
              </a:rPr>
              <a:t>Trước</a:t>
            </a:r>
            <a:r>
              <a:rPr lang="en-US" sz="3200" kern="1200" dirty="0" smtClean="0">
                <a:solidFill>
                  <a:srgbClr val="0D0D0D"/>
                </a:solidFill>
                <a:latin typeface="Times New Roman" panose="02020603050405020304" pitchFamily="18" charset="0"/>
                <a:cs typeface="Times New Roman" panose="02020603050405020304" pitchFamily="18" charset="0"/>
              </a:rPr>
              <a:t> </a:t>
            </a:r>
            <a:r>
              <a:rPr lang="en-US" sz="3200" kern="1200" dirty="0" err="1" smtClean="0">
                <a:solidFill>
                  <a:srgbClr val="0D0D0D"/>
                </a:solidFill>
                <a:latin typeface="Times New Roman" panose="02020603050405020304" pitchFamily="18" charset="0"/>
                <a:cs typeface="Times New Roman" panose="02020603050405020304" pitchFamily="18" charset="0"/>
              </a:rPr>
              <a:t>khi</a:t>
            </a:r>
            <a:r>
              <a:rPr lang="en-US" sz="3200" kern="1200" dirty="0" smtClean="0">
                <a:solidFill>
                  <a:srgbClr val="0D0D0D"/>
                </a:solidFill>
                <a:latin typeface="Times New Roman" panose="02020603050405020304" pitchFamily="18" charset="0"/>
                <a:cs typeface="Times New Roman" panose="02020603050405020304" pitchFamily="18" charset="0"/>
              </a:rPr>
              <a:t> </a:t>
            </a:r>
            <a:r>
              <a:rPr lang="en-US" sz="3200" kern="1200" dirty="0" err="1" smtClean="0">
                <a:solidFill>
                  <a:srgbClr val="0D0D0D"/>
                </a:solidFill>
                <a:latin typeface="Times New Roman" panose="02020603050405020304" pitchFamily="18" charset="0"/>
                <a:cs typeface="Times New Roman" panose="02020603050405020304" pitchFamily="18" charset="0"/>
              </a:rPr>
              <a:t>viết</a:t>
            </a:r>
            <a:endParaRPr lang="en-US" sz="3200" kern="1200" dirty="0">
              <a:solidFill>
                <a:prstClr val="black"/>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1807231" y="3441737"/>
            <a:ext cx="3049388" cy="0"/>
          </a:xfrm>
          <a:prstGeom prst="line">
            <a:avLst/>
          </a:prstGeom>
          <a:ln w="28575">
            <a:solidFill>
              <a:schemeClr val="accent3">
                <a:lumMod val="7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806595" y="3662478"/>
            <a:ext cx="2036621" cy="584775"/>
          </a:xfrm>
          <a:prstGeom prst="rect">
            <a:avLst/>
          </a:prstGeom>
        </p:spPr>
        <p:txBody>
          <a:bodyPr wrap="square">
            <a:spAutoFit/>
          </a:bodyPr>
          <a:lstStyle/>
          <a:p>
            <a:pPr lvl="0" algn="just">
              <a:spcBef>
                <a:spcPts val="600"/>
              </a:spcBef>
              <a:spcAft>
                <a:spcPts val="600"/>
              </a:spcAft>
              <a:buClrTx/>
              <a:defRPr/>
            </a:pPr>
            <a:r>
              <a:rPr lang="en-US" sz="3200" kern="1200" dirty="0" err="1" smtClean="0">
                <a:solidFill>
                  <a:srgbClr val="0D0D0D"/>
                </a:solidFill>
                <a:latin typeface="Times New Roman" panose="02020603050405020304" pitchFamily="18" charset="0"/>
                <a:cs typeface="Times New Roman" panose="02020603050405020304" pitchFamily="18" charset="0"/>
              </a:rPr>
              <a:t>Viết</a:t>
            </a:r>
            <a:r>
              <a:rPr lang="en-US" sz="3200" kern="1200" dirty="0" smtClean="0">
                <a:solidFill>
                  <a:srgbClr val="0D0D0D"/>
                </a:solidFill>
                <a:latin typeface="Times New Roman" panose="02020603050405020304" pitchFamily="18" charset="0"/>
                <a:cs typeface="Times New Roman" panose="02020603050405020304" pitchFamily="18" charset="0"/>
              </a:rPr>
              <a:t> </a:t>
            </a:r>
            <a:r>
              <a:rPr lang="en-US" sz="3200" kern="1200" dirty="0" err="1" smtClean="0">
                <a:solidFill>
                  <a:srgbClr val="0D0D0D"/>
                </a:solidFill>
                <a:latin typeface="Times New Roman" panose="02020603050405020304" pitchFamily="18" charset="0"/>
                <a:cs typeface="Times New Roman" panose="02020603050405020304" pitchFamily="18" charset="0"/>
              </a:rPr>
              <a:t>bài</a:t>
            </a:r>
            <a:endParaRPr lang="en-US" sz="3200" kern="1200" dirty="0">
              <a:solidFill>
                <a:prstClr val="black"/>
              </a:solidFill>
              <a:latin typeface="Times New Roman" panose="02020603050405020304" pitchFamily="18" charset="0"/>
              <a:cs typeface="Times New Roman" panose="02020603050405020304" pitchFamily="18" charset="0"/>
            </a:endParaRPr>
          </a:p>
        </p:txBody>
      </p:sp>
      <p:sp>
        <p:nvSpPr>
          <p:cNvPr id="9" name="Rectangle 8"/>
          <p:cNvSpPr/>
          <p:nvPr/>
        </p:nvSpPr>
        <p:spPr>
          <a:xfrm>
            <a:off x="1686377" y="4705235"/>
            <a:ext cx="5161616" cy="584775"/>
          </a:xfrm>
          <a:prstGeom prst="rect">
            <a:avLst/>
          </a:prstGeom>
          <a:solidFill>
            <a:schemeClr val="bg1"/>
          </a:solidFill>
        </p:spPr>
        <p:txBody>
          <a:bodyPr wrap="square">
            <a:spAutoFit/>
          </a:bodyPr>
          <a:lstStyle/>
          <a:p>
            <a:pPr lvl="0" algn="just">
              <a:spcBef>
                <a:spcPts val="600"/>
              </a:spcBef>
              <a:spcAft>
                <a:spcPts val="600"/>
              </a:spcAft>
              <a:buClrTx/>
              <a:defRPr/>
            </a:pPr>
            <a:r>
              <a:rPr lang="en-US" sz="3200" kern="1200" dirty="0" err="1" smtClean="0">
                <a:solidFill>
                  <a:srgbClr val="0D0D0D"/>
                </a:solidFill>
                <a:latin typeface="Times New Roman" panose="02020603050405020304" pitchFamily="18" charset="0"/>
                <a:cs typeface="Times New Roman" panose="02020603050405020304" pitchFamily="18" charset="0"/>
              </a:rPr>
              <a:t>Chỉnh</a:t>
            </a:r>
            <a:r>
              <a:rPr lang="en-US" sz="3200" kern="1200" dirty="0" smtClean="0">
                <a:solidFill>
                  <a:srgbClr val="0D0D0D"/>
                </a:solidFill>
                <a:latin typeface="Times New Roman" panose="02020603050405020304" pitchFamily="18" charset="0"/>
                <a:cs typeface="Times New Roman" panose="02020603050405020304" pitchFamily="18" charset="0"/>
              </a:rPr>
              <a:t> </a:t>
            </a:r>
            <a:r>
              <a:rPr lang="en-US" sz="3200" kern="1200" dirty="0" err="1" smtClean="0">
                <a:solidFill>
                  <a:srgbClr val="0D0D0D"/>
                </a:solidFill>
                <a:latin typeface="Times New Roman" panose="02020603050405020304" pitchFamily="18" charset="0"/>
                <a:cs typeface="Times New Roman" panose="02020603050405020304" pitchFamily="18" charset="0"/>
              </a:rPr>
              <a:t>sửa</a:t>
            </a:r>
            <a:r>
              <a:rPr lang="en-US" sz="3200" kern="1200" dirty="0" smtClean="0">
                <a:solidFill>
                  <a:srgbClr val="0D0D0D"/>
                </a:solidFill>
                <a:latin typeface="Times New Roman" panose="02020603050405020304" pitchFamily="18" charset="0"/>
                <a:cs typeface="Times New Roman" panose="02020603050405020304" pitchFamily="18" charset="0"/>
              </a:rPr>
              <a:t> </a:t>
            </a:r>
            <a:r>
              <a:rPr lang="en-US" sz="3200" kern="1200" dirty="0" err="1" smtClean="0">
                <a:solidFill>
                  <a:srgbClr val="0D0D0D"/>
                </a:solidFill>
                <a:latin typeface="Times New Roman" panose="02020603050405020304" pitchFamily="18" charset="0"/>
                <a:cs typeface="Times New Roman" panose="02020603050405020304" pitchFamily="18" charset="0"/>
              </a:rPr>
              <a:t>bài</a:t>
            </a:r>
            <a:r>
              <a:rPr lang="en-US" sz="3200" kern="1200" dirty="0" smtClean="0">
                <a:solidFill>
                  <a:srgbClr val="0D0D0D"/>
                </a:solidFill>
                <a:latin typeface="Times New Roman" panose="02020603050405020304" pitchFamily="18" charset="0"/>
                <a:cs typeface="Times New Roman" panose="02020603050405020304" pitchFamily="18" charset="0"/>
              </a:rPr>
              <a:t> </a:t>
            </a:r>
            <a:r>
              <a:rPr lang="en-US" sz="3200" kern="1200" dirty="0" err="1" smtClean="0">
                <a:solidFill>
                  <a:srgbClr val="0D0D0D"/>
                </a:solidFill>
                <a:latin typeface="Times New Roman" panose="02020603050405020304" pitchFamily="18" charset="0"/>
                <a:cs typeface="Times New Roman" panose="02020603050405020304" pitchFamily="18" charset="0"/>
              </a:rPr>
              <a:t>viết</a:t>
            </a:r>
            <a:endParaRPr lang="en-US" sz="3200" kern="1200" dirty="0">
              <a:solidFill>
                <a:prstClr val="black"/>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686377" y="1876122"/>
            <a:ext cx="4584122" cy="584775"/>
          </a:xfrm>
          <a:prstGeom prst="rect">
            <a:avLst/>
          </a:prstGeom>
          <a:solidFill>
            <a:schemeClr val="accent2">
              <a:lumMod val="50000"/>
            </a:schemeClr>
          </a:solidFill>
        </p:spPr>
        <p:txBody>
          <a:bodyPr wrap="square">
            <a:spAutoFit/>
          </a:bodyPr>
          <a:lstStyle/>
          <a:p>
            <a:pPr algn="ctr"/>
            <a:r>
              <a:rPr lang="en-US" sz="3200" b="1" i="1" dirty="0" smtClean="0">
                <a:solidFill>
                  <a:schemeClr val="bg1"/>
                </a:solidFill>
                <a:latin typeface="+mj-lt"/>
              </a:rPr>
              <a:t>CÁC BƯỚC</a:t>
            </a:r>
            <a:endParaRPr lang="vi-VN" sz="3200" b="1" i="1" dirty="0">
              <a:solidFill>
                <a:schemeClr val="bg1"/>
              </a:solidFill>
              <a:latin typeface="+mj-lt"/>
            </a:endParaRPr>
          </a:p>
        </p:txBody>
      </p:sp>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backgroundMark x1="18917" y1="23417" x2="18667" y2="27667"/>
                        <a14:backgroundMark x1="20333" y1="21833" x2="22750" y2="29083"/>
                        <a14:backgroundMark x1="15250" y1="26833" x2="21750" y2="31333"/>
                      </a14:backgroundRemoval>
                    </a14:imgEffect>
                  </a14:imgLayer>
                </a14:imgProps>
              </a:ext>
              <a:ext uri="{28A0092B-C50C-407E-A947-70E740481C1C}">
                <a14:useLocalDpi xmlns:a14="http://schemas.microsoft.com/office/drawing/2010/main" val="0"/>
              </a:ext>
            </a:extLst>
          </a:blip>
          <a:stretch>
            <a:fillRect/>
          </a:stretch>
        </p:blipFill>
        <p:spPr>
          <a:xfrm>
            <a:off x="6847993" y="1142978"/>
            <a:ext cx="5988369" cy="5988369"/>
          </a:xfrm>
          <a:prstGeom prst="rect">
            <a:avLst/>
          </a:prstGeom>
        </p:spPr>
      </p:pic>
      <p:cxnSp>
        <p:nvCxnSpPr>
          <p:cNvPr id="13" name="Straight Connector 12"/>
          <p:cNvCxnSpPr/>
          <p:nvPr/>
        </p:nvCxnSpPr>
        <p:spPr>
          <a:xfrm>
            <a:off x="1807231" y="4466973"/>
            <a:ext cx="3049388" cy="0"/>
          </a:xfrm>
          <a:prstGeom prst="line">
            <a:avLst/>
          </a:prstGeom>
          <a:ln w="28575">
            <a:solidFill>
              <a:schemeClr val="accent3">
                <a:lumMod val="75000"/>
              </a:schemeClr>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921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16" name="TextBox 15"/>
          <p:cNvSpPr txBox="1"/>
          <p:nvPr/>
        </p:nvSpPr>
        <p:spPr>
          <a:xfrm>
            <a:off x="1133332" y="805283"/>
            <a:ext cx="10310523" cy="584775"/>
          </a:xfrm>
          <a:prstGeom prst="rect">
            <a:avLst/>
          </a:prstGeom>
          <a:noFill/>
        </p:spPr>
        <p:txBody>
          <a:bodyPr wrap="square" rtlCol="0">
            <a:spAutoFit/>
          </a:bodyPr>
          <a:lstStyle/>
          <a:p>
            <a:pPr lvl="0">
              <a:buClrTx/>
              <a:defRPr/>
            </a:pPr>
            <a:r>
              <a:rPr lang="en-US" sz="3200" b="1" kern="1200" dirty="0" smtClean="0">
                <a:solidFill>
                  <a:prstClr val="black"/>
                </a:solidFill>
                <a:latin typeface="Times New Roman" panose="02020603050405020304" pitchFamily="18" charset="0"/>
                <a:ea typeface="MS Mincho"/>
              </a:rPr>
              <a:t>III. </a:t>
            </a:r>
            <a:r>
              <a:rPr lang="en-US" sz="3200" b="1" kern="1200" dirty="0" err="1" smtClean="0">
                <a:solidFill>
                  <a:prstClr val="black"/>
                </a:solidFill>
                <a:latin typeface="Times New Roman" panose="02020603050405020304" pitchFamily="18" charset="0"/>
                <a:ea typeface="MS Mincho"/>
              </a:rPr>
              <a:t>Thực</a:t>
            </a:r>
            <a:r>
              <a:rPr lang="en-US" sz="3200" b="1" kern="1200" dirty="0" smtClean="0">
                <a:solidFill>
                  <a:prstClr val="black"/>
                </a:solidFill>
                <a:latin typeface="Times New Roman" panose="02020603050405020304" pitchFamily="18" charset="0"/>
                <a:ea typeface="MS Mincho"/>
              </a:rPr>
              <a:t> </a:t>
            </a:r>
            <a:r>
              <a:rPr lang="en-US" sz="3200" b="1" kern="1200" dirty="0" err="1" smtClean="0">
                <a:solidFill>
                  <a:prstClr val="black"/>
                </a:solidFill>
                <a:latin typeface="Times New Roman" panose="02020603050405020304" pitchFamily="18" charset="0"/>
                <a:ea typeface="MS Mincho"/>
              </a:rPr>
              <a:t>hành</a:t>
            </a:r>
            <a:r>
              <a:rPr lang="en-US" sz="3200" b="1" kern="1200" dirty="0" smtClean="0">
                <a:solidFill>
                  <a:prstClr val="black"/>
                </a:solidFill>
                <a:latin typeface="Times New Roman" panose="02020603050405020304" pitchFamily="18" charset="0"/>
                <a:ea typeface="MS Mincho"/>
              </a:rPr>
              <a:t> </a:t>
            </a:r>
            <a:r>
              <a:rPr lang="en-US" sz="3200" b="1" kern="1200" dirty="0" err="1" smtClean="0">
                <a:solidFill>
                  <a:prstClr val="black"/>
                </a:solidFill>
                <a:latin typeface="Times New Roman" panose="02020603050405020304" pitchFamily="18" charset="0"/>
                <a:ea typeface="MS Mincho"/>
              </a:rPr>
              <a:t>viết</a:t>
            </a:r>
            <a:r>
              <a:rPr lang="en-US" sz="3200" b="1" kern="1200" dirty="0" smtClean="0">
                <a:solidFill>
                  <a:prstClr val="black"/>
                </a:solidFill>
                <a:latin typeface="Times New Roman" panose="02020603050405020304" pitchFamily="18" charset="0"/>
                <a:ea typeface="MS Mincho"/>
              </a:rPr>
              <a:t> </a:t>
            </a:r>
            <a:r>
              <a:rPr lang="en-US" sz="3200" b="1" kern="1200" dirty="0" err="1" smtClean="0">
                <a:solidFill>
                  <a:prstClr val="black"/>
                </a:solidFill>
                <a:latin typeface="Times New Roman" panose="02020603050405020304" pitchFamily="18" charset="0"/>
                <a:ea typeface="MS Mincho"/>
              </a:rPr>
              <a:t>theo</a:t>
            </a:r>
            <a:r>
              <a:rPr lang="en-US" sz="3200" b="1" kern="1200" dirty="0" smtClean="0">
                <a:solidFill>
                  <a:prstClr val="black"/>
                </a:solidFill>
                <a:latin typeface="Times New Roman" panose="02020603050405020304" pitchFamily="18" charset="0"/>
                <a:ea typeface="MS Mincho"/>
              </a:rPr>
              <a:t> </a:t>
            </a:r>
            <a:r>
              <a:rPr lang="en-US" sz="3200" b="1" kern="1200" dirty="0" err="1" smtClean="0">
                <a:solidFill>
                  <a:prstClr val="black"/>
                </a:solidFill>
                <a:latin typeface="Times New Roman" panose="02020603050405020304" pitchFamily="18" charset="0"/>
                <a:ea typeface="MS Mincho"/>
              </a:rPr>
              <a:t>các</a:t>
            </a:r>
            <a:r>
              <a:rPr lang="en-US" sz="3200" b="1" kern="1200" dirty="0" smtClean="0">
                <a:solidFill>
                  <a:prstClr val="black"/>
                </a:solidFill>
                <a:latin typeface="Times New Roman" panose="02020603050405020304" pitchFamily="18" charset="0"/>
                <a:ea typeface="MS Mincho"/>
              </a:rPr>
              <a:t> </a:t>
            </a:r>
            <a:r>
              <a:rPr lang="en-US" sz="3200" b="1" kern="1200" dirty="0" err="1" smtClean="0">
                <a:solidFill>
                  <a:prstClr val="black"/>
                </a:solidFill>
                <a:latin typeface="Times New Roman" panose="02020603050405020304" pitchFamily="18" charset="0"/>
                <a:ea typeface="MS Mincho"/>
              </a:rPr>
              <a:t>bước</a:t>
            </a:r>
            <a:endParaRPr lang="en-US" sz="3200" kern="1200" dirty="0">
              <a:solidFill>
                <a:prstClr val="black"/>
              </a:solidFill>
              <a:latin typeface="Times New Roman" panose="02020603050405020304" pitchFamily="18" charset="0"/>
              <a:ea typeface="Times New Roman" panose="02020603050405020304" pitchFamily="18" charset="0"/>
            </a:endParaRPr>
          </a:p>
        </p:txBody>
      </p:sp>
      <p:sp>
        <p:nvSpPr>
          <p:cNvPr id="17" name="Rectangle 16"/>
          <p:cNvSpPr/>
          <p:nvPr/>
        </p:nvSpPr>
        <p:spPr>
          <a:xfrm>
            <a:off x="3685308" y="1587990"/>
            <a:ext cx="4128655" cy="523220"/>
          </a:xfrm>
          <a:prstGeom prst="rect">
            <a:avLst/>
          </a:prstGeom>
          <a:solidFill>
            <a:schemeClr val="accent2">
              <a:lumMod val="75000"/>
            </a:schemeClr>
          </a:solidFill>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 typeface="Arial"/>
              <a:buNone/>
              <a:tabLst/>
              <a:defRPr/>
            </a:pPr>
            <a:r>
              <a:rPr kumimoji="0" lang="en-US" sz="2800" b="1" i="1" u="none" strike="noStrike" kern="1200" cap="none" spc="0" normalizeH="0" baseline="0" noProof="0" dirty="0" smtClean="0">
                <a:ln>
                  <a:noFill/>
                </a:ln>
                <a:solidFill>
                  <a:schemeClr val="bg1"/>
                </a:solidFill>
                <a:effectLst/>
                <a:uLnTx/>
                <a:uFillTx/>
                <a:latin typeface="Times New Roman" panose="02020603050405020304" pitchFamily="18" charset="0"/>
                <a:cs typeface="Times New Roman" panose="02020603050405020304" pitchFamily="18" charset="0"/>
                <a:sym typeface="Arial"/>
              </a:rPr>
              <a:t>1. TRƯỚC</a:t>
            </a:r>
            <a:r>
              <a:rPr kumimoji="0" lang="en-US" sz="2800" b="1" i="1" u="none" strike="noStrike" kern="1200" cap="none" spc="0" normalizeH="0" noProof="0" dirty="0" smtClean="0">
                <a:ln>
                  <a:noFill/>
                </a:ln>
                <a:solidFill>
                  <a:schemeClr val="bg1"/>
                </a:solidFill>
                <a:effectLst/>
                <a:uLnTx/>
                <a:uFillTx/>
                <a:latin typeface="Times New Roman" panose="02020603050405020304" pitchFamily="18" charset="0"/>
                <a:cs typeface="Times New Roman" panose="02020603050405020304" pitchFamily="18" charset="0"/>
                <a:sym typeface="Arial"/>
              </a:rPr>
              <a:t> KHI VIẾT</a:t>
            </a:r>
            <a:endPar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endParaRPr>
          </a:p>
        </p:txBody>
      </p:sp>
      <p:sp>
        <p:nvSpPr>
          <p:cNvPr id="2" name="Rectangle 1"/>
          <p:cNvSpPr/>
          <p:nvPr/>
        </p:nvSpPr>
        <p:spPr>
          <a:xfrm>
            <a:off x="1133331" y="2309142"/>
            <a:ext cx="10061141" cy="3108543"/>
          </a:xfrm>
          <a:prstGeom prst="rect">
            <a:avLst/>
          </a:prstGeom>
        </p:spPr>
        <p:txBody>
          <a:bodyPr wrap="square">
            <a:spAutoFit/>
          </a:bodyPr>
          <a:lstStyle/>
          <a:p>
            <a:pPr lvl="0" algn="just">
              <a:buClrTx/>
              <a:defRPr/>
            </a:pPr>
            <a:r>
              <a:rPr lang="vi-VN" sz="2800" b="1" i="1" kern="1200" dirty="0">
                <a:solidFill>
                  <a:srgbClr val="FF0000"/>
                </a:solidFill>
                <a:latin typeface="Times New Roman" panose="02020603050405020304" pitchFamily="18" charset="0"/>
                <a:ea typeface="Times New Roman" panose="02020603050405020304" pitchFamily="18" charset="0"/>
              </a:rPr>
              <a:t>a. </a:t>
            </a:r>
            <a:r>
              <a:rPr lang="en-US" sz="2800" b="1" i="1" kern="1200" dirty="0" err="1">
                <a:solidFill>
                  <a:srgbClr val="FF0000"/>
                </a:solidFill>
                <a:latin typeface="Times New Roman" panose="02020603050405020304" pitchFamily="18" charset="0"/>
                <a:ea typeface="Times New Roman" panose="02020603050405020304" pitchFamily="18" charset="0"/>
              </a:rPr>
              <a:t>Lựa</a:t>
            </a:r>
            <a:r>
              <a:rPr lang="en-US" sz="2800" b="1" i="1" kern="1200" dirty="0">
                <a:solidFill>
                  <a:srgbClr val="FF0000"/>
                </a:solidFill>
                <a:latin typeface="Times New Roman" panose="02020603050405020304" pitchFamily="18" charset="0"/>
                <a:ea typeface="Times New Roman" panose="02020603050405020304" pitchFamily="18" charset="0"/>
              </a:rPr>
              <a:t> </a:t>
            </a:r>
            <a:r>
              <a:rPr lang="en-US" sz="2800" b="1" i="1" kern="1200" dirty="0" err="1">
                <a:solidFill>
                  <a:srgbClr val="FF0000"/>
                </a:solidFill>
                <a:latin typeface="Times New Roman" panose="02020603050405020304" pitchFamily="18" charset="0"/>
                <a:ea typeface="Times New Roman" panose="02020603050405020304" pitchFamily="18" charset="0"/>
              </a:rPr>
              <a:t>chọn</a:t>
            </a:r>
            <a:r>
              <a:rPr lang="en-US" sz="2800" b="1" i="1" kern="1200" dirty="0">
                <a:solidFill>
                  <a:srgbClr val="FF0000"/>
                </a:solidFill>
                <a:latin typeface="Times New Roman" panose="02020603050405020304" pitchFamily="18" charset="0"/>
                <a:ea typeface="Times New Roman" panose="02020603050405020304" pitchFamily="18" charset="0"/>
              </a:rPr>
              <a:t> </a:t>
            </a:r>
            <a:r>
              <a:rPr lang="en-US" sz="2800" b="1" i="1" kern="1200" dirty="0" err="1">
                <a:solidFill>
                  <a:srgbClr val="FF0000"/>
                </a:solidFill>
                <a:latin typeface="Times New Roman" panose="02020603050405020304" pitchFamily="18" charset="0"/>
                <a:ea typeface="Times New Roman" panose="02020603050405020304" pitchFamily="18" charset="0"/>
              </a:rPr>
              <a:t>đề</a:t>
            </a:r>
            <a:r>
              <a:rPr lang="en-US" sz="2800" b="1" i="1" kern="1200" dirty="0">
                <a:solidFill>
                  <a:srgbClr val="FF0000"/>
                </a:solidFill>
                <a:latin typeface="Times New Roman" panose="02020603050405020304" pitchFamily="18" charset="0"/>
                <a:ea typeface="Times New Roman" panose="02020603050405020304" pitchFamily="18" charset="0"/>
              </a:rPr>
              <a:t> </a:t>
            </a:r>
            <a:r>
              <a:rPr lang="en-US" sz="2800" b="1" i="1" kern="1200" dirty="0" err="1">
                <a:solidFill>
                  <a:srgbClr val="FF0000"/>
                </a:solidFill>
                <a:latin typeface="Times New Roman" panose="02020603050405020304" pitchFamily="18" charset="0"/>
                <a:ea typeface="Times New Roman" panose="02020603050405020304" pitchFamily="18" charset="0"/>
              </a:rPr>
              <a:t>tài</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Hiện</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tượng</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vấn</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đề</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cần</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bàn</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là</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gì</a:t>
            </a:r>
            <a:r>
              <a:rPr lang="en-US" sz="2800" kern="1200" dirty="0">
                <a:solidFill>
                  <a:prstClr val="black"/>
                </a:solidFill>
                <a:latin typeface="Times New Roman" panose="02020603050405020304" pitchFamily="18" charset="0"/>
                <a:ea typeface="Times New Roman" panose="02020603050405020304" pitchFamily="18" charset="0"/>
              </a:rPr>
              <a:t>?</a:t>
            </a:r>
          </a:p>
          <a:p>
            <a:pPr lvl="0" algn="just">
              <a:buClrTx/>
              <a:defRPr/>
            </a:pPr>
            <a:r>
              <a:rPr lang="en-US" sz="2800" kern="1200" dirty="0" err="1">
                <a:solidFill>
                  <a:prstClr val="black"/>
                </a:solidFill>
                <a:latin typeface="Times New Roman" panose="02020603050405020304" pitchFamily="18" charset="0"/>
                <a:ea typeface="Times New Roman" panose="02020603050405020304" pitchFamily="18" charset="0"/>
              </a:rPr>
              <a:t>Chọn</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một</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trong</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các</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đề</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tài</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sau</a:t>
            </a:r>
            <a:r>
              <a:rPr lang="en-US" sz="2800" kern="1200" dirty="0">
                <a:solidFill>
                  <a:prstClr val="black"/>
                </a:solidFill>
                <a:latin typeface="Times New Roman" panose="02020603050405020304" pitchFamily="18" charset="0"/>
                <a:ea typeface="Times New Roman" panose="02020603050405020304" pitchFamily="18" charset="0"/>
              </a:rPr>
              <a:t>: </a:t>
            </a:r>
          </a:p>
          <a:p>
            <a:pPr lvl="0" algn="just">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Tôn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trọng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người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khác</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và</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mong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muốn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được</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người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khác</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tôn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trọng</a:t>
            </a:r>
            <a:r>
              <a:rPr lang="en-US" sz="2800" i="1" kern="1200" dirty="0">
                <a:solidFill>
                  <a:prstClr val="black"/>
                </a:solidFill>
                <a:latin typeface="Times New Roman" panose="02020603050405020304" pitchFamily="18" charset="0"/>
                <a:ea typeface="Times New Roman" panose="02020603050405020304" pitchFamily="18" charset="0"/>
              </a:rPr>
              <a:t>. </a:t>
            </a:r>
            <a:endParaRPr lang="en-US" sz="2800" kern="1200" dirty="0">
              <a:solidFill>
                <a:prstClr val="black"/>
              </a:solidFill>
              <a:latin typeface="Times New Roman" panose="02020603050405020304" pitchFamily="18" charset="0"/>
              <a:ea typeface="Times New Roman" panose="02020603050405020304" pitchFamily="18" charset="0"/>
            </a:endParaRPr>
          </a:p>
          <a:p>
            <a:pPr lvl="0" algn="just">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Thái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độ</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đối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với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người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khuyết</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tật</a:t>
            </a:r>
            <a:endParaRPr lang="en-US" sz="2800" kern="1200" dirty="0">
              <a:solidFill>
                <a:prstClr val="black"/>
              </a:solidFill>
              <a:latin typeface="Times New Roman" panose="02020603050405020304" pitchFamily="18" charset="0"/>
              <a:ea typeface="Times New Roman" panose="02020603050405020304" pitchFamily="18" charset="0"/>
            </a:endParaRPr>
          </a:p>
          <a:p>
            <a:pPr lvl="0" algn="just">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Noi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gương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những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người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thành</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công</a:t>
            </a:r>
            <a:r>
              <a:rPr lang="en-US" sz="2800" i="1" kern="1200" dirty="0">
                <a:solidFill>
                  <a:prstClr val="black"/>
                </a:solidFill>
                <a:latin typeface="Times New Roman" panose="02020603050405020304" pitchFamily="18" charset="0"/>
                <a:ea typeface="Times New Roman" panose="02020603050405020304" pitchFamily="18" charset="0"/>
              </a:rPr>
              <a:t> </a:t>
            </a:r>
            <a:endParaRPr lang="en-US" sz="2800" kern="1200" dirty="0">
              <a:solidFill>
                <a:prstClr val="black"/>
              </a:solidFill>
              <a:latin typeface="Times New Roman" panose="02020603050405020304" pitchFamily="18" charset="0"/>
              <a:ea typeface="Times New Roman" panose="02020603050405020304" pitchFamily="18" charset="0"/>
            </a:endParaRPr>
          </a:p>
          <a:p>
            <a:pPr lvl="0" algn="just">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Đánh</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giá</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khả</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năng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của</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bản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thân</a:t>
            </a:r>
            <a:endParaRPr lang="en-US" sz="2800" kern="1200" dirty="0">
              <a:solidFill>
                <a:prstClr val="black"/>
              </a:solidFill>
              <a:latin typeface="Times New Roman" panose="02020603050405020304" pitchFamily="18" charset="0"/>
              <a:ea typeface="Times New Roman" panose="02020603050405020304" pitchFamily="18" charset="0"/>
            </a:endParaRPr>
          </a:p>
          <a:p>
            <a:pPr lvl="0" algn="just">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Hiện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tượng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bắt</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nạt</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trong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trường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học</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hiện</a:t>
            </a:r>
            <a:r>
              <a:rPr lang="en-US" sz="2800" i="1" kern="1200" dirty="0">
                <a:solidFill>
                  <a:prstClr val="black"/>
                </a:solidFill>
                <a:latin typeface="Times New Roman" panose="02020603050405020304" pitchFamily="18" charset="0"/>
                <a:ea typeface="Times New Roman" panose="02020603050405020304" pitchFamily="18" charset="0"/>
              </a:rPr>
              <a:t> nay.</a:t>
            </a:r>
            <a:endParaRPr lang="en-US" sz="2800" kern="12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1588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 name="Rectangle 4"/>
          <p:cNvSpPr/>
          <p:nvPr/>
        </p:nvSpPr>
        <p:spPr>
          <a:xfrm>
            <a:off x="995821" y="921552"/>
            <a:ext cx="10404402" cy="52322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b. </a:t>
            </a:r>
            <a:r>
              <a:rPr kumimoji="0" 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Tìm</a:t>
            </a:r>
            <a:r>
              <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ý</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993600421"/>
              </p:ext>
            </p:extLst>
          </p:nvPr>
        </p:nvGraphicFramePr>
        <p:xfrm>
          <a:off x="995821" y="2273804"/>
          <a:ext cx="10310522" cy="3867404"/>
        </p:xfrm>
        <a:graphic>
          <a:graphicData uri="http://schemas.openxmlformats.org/drawingml/2006/table">
            <a:tbl>
              <a:tblPr>
                <a:tableStyleId>{5C22544A-7EE6-4342-B048-85BDC9FD1C3A}</a:tableStyleId>
              </a:tblPr>
              <a:tblGrid>
                <a:gridCol w="4839424">
                  <a:extLst>
                    <a:ext uri="{9D8B030D-6E8A-4147-A177-3AD203B41FA5}">
                      <a16:colId xmlns:a16="http://schemas.microsoft.com/office/drawing/2014/main" val="20000"/>
                    </a:ext>
                  </a:extLst>
                </a:gridCol>
                <a:gridCol w="5471098">
                  <a:extLst>
                    <a:ext uri="{9D8B030D-6E8A-4147-A177-3AD203B41FA5}">
                      <a16:colId xmlns:a16="http://schemas.microsoft.com/office/drawing/2014/main" val="20001"/>
                    </a:ext>
                  </a:extLst>
                </a:gridCol>
              </a:tblGrid>
              <a:tr h="777240">
                <a:tc>
                  <a:txBody>
                    <a:bodyPr/>
                    <a:lstStyle/>
                    <a:p>
                      <a:pPr indent="254000" algn="l">
                        <a:lnSpc>
                          <a:spcPct val="122000"/>
                        </a:lnSpc>
                        <a:spcAft>
                          <a:spcPts val="0"/>
                        </a:spcAft>
                      </a:pPr>
                      <a:r>
                        <a:rPr lang="vi-VN" sz="2600" dirty="0">
                          <a:solidFill>
                            <a:srgbClr val="FF0000"/>
                          </a:solidFill>
                          <a:effectLst/>
                          <a:latin typeface="+mj-lt"/>
                        </a:rPr>
                        <a:t>Hiện tượng (vấn đề) gì được nêu để bàn luận?</a:t>
                      </a:r>
                      <a:endParaRPr lang="en-US" sz="2600" dirty="0">
                        <a:solidFill>
                          <a:srgbClr val="FF0000"/>
                        </a:solidFill>
                        <a:effectLst/>
                        <a:latin typeface="+mj-lt"/>
                        <a:ea typeface="Times New Roman" panose="02020603050405020304" pitchFamily="18" charset="0"/>
                      </a:endParaRPr>
                    </a:p>
                  </a:txBody>
                  <a:tcPr marL="6350" marR="6350" marT="0" marB="0" anchor="ctr">
                    <a:solidFill>
                      <a:schemeClr val="accent2">
                        <a:lumMod val="75000"/>
                      </a:schemeClr>
                    </a:solidFill>
                  </a:tcPr>
                </a:tc>
                <a:tc>
                  <a:txBody>
                    <a:bodyPr/>
                    <a:lstStyle/>
                    <a:p>
                      <a:pPr>
                        <a:spcAft>
                          <a:spcPts val="0"/>
                        </a:spcAft>
                      </a:pPr>
                      <a:r>
                        <a:rPr lang="vi-VN" sz="2400" dirty="0">
                          <a:effectLst/>
                          <a:latin typeface="+mj-lt"/>
                        </a:rPr>
                        <a:t> </a:t>
                      </a:r>
                      <a:endParaRPr lang="en-US" sz="2400" dirty="0">
                        <a:solidFill>
                          <a:srgbClr val="000000"/>
                        </a:solidFill>
                        <a:effectLst/>
                        <a:latin typeface="+mj-lt"/>
                        <a:ea typeface="Courier New" panose="02070309020205020404" pitchFamily="49" charset="0"/>
                      </a:endParaRPr>
                    </a:p>
                  </a:txBody>
                  <a:tcPr marL="6350" marR="6350" marT="0" marB="0"/>
                </a:tc>
                <a:extLst>
                  <a:ext uri="{0D108BD9-81ED-4DB2-BD59-A6C34878D82A}">
                    <a16:rowId xmlns:a16="http://schemas.microsoft.com/office/drawing/2014/main" val="10000"/>
                  </a:ext>
                </a:extLst>
              </a:tr>
              <a:tr h="770890">
                <a:tc>
                  <a:txBody>
                    <a:bodyPr/>
                    <a:lstStyle/>
                    <a:p>
                      <a:pPr indent="254000" algn="l">
                        <a:lnSpc>
                          <a:spcPct val="122000"/>
                        </a:lnSpc>
                        <a:spcAft>
                          <a:spcPts val="0"/>
                        </a:spcAft>
                      </a:pPr>
                      <a:r>
                        <a:rPr lang="vi-VN" sz="2600" dirty="0">
                          <a:solidFill>
                            <a:srgbClr val="FF0000"/>
                          </a:solidFill>
                          <a:effectLst/>
                          <a:latin typeface="+mj-lt"/>
                        </a:rPr>
                        <a:t>Ý kiến của bản thân về hiện tượng (vấn để) như thế nào?</a:t>
                      </a:r>
                      <a:endParaRPr lang="en-US" sz="2600" dirty="0">
                        <a:solidFill>
                          <a:srgbClr val="FF0000"/>
                        </a:solidFill>
                        <a:effectLst/>
                        <a:latin typeface="+mj-lt"/>
                        <a:ea typeface="Times New Roman" panose="02020603050405020304" pitchFamily="18" charset="0"/>
                      </a:endParaRPr>
                    </a:p>
                  </a:txBody>
                  <a:tcPr marL="6350" marR="6350" marT="0" marB="0" anchor="ctr">
                    <a:solidFill>
                      <a:schemeClr val="accent2">
                        <a:lumMod val="75000"/>
                      </a:schemeClr>
                    </a:solidFill>
                  </a:tcPr>
                </a:tc>
                <a:tc>
                  <a:txBody>
                    <a:bodyPr/>
                    <a:lstStyle/>
                    <a:p>
                      <a:pPr>
                        <a:spcAft>
                          <a:spcPts val="0"/>
                        </a:spcAft>
                      </a:pPr>
                      <a:r>
                        <a:rPr lang="vi-VN" sz="2400">
                          <a:effectLst/>
                          <a:latin typeface="+mj-lt"/>
                        </a:rPr>
                        <a:t> </a:t>
                      </a:r>
                      <a:endParaRPr lang="en-US" sz="2400">
                        <a:solidFill>
                          <a:srgbClr val="000000"/>
                        </a:solidFill>
                        <a:effectLst/>
                        <a:latin typeface="+mj-lt"/>
                        <a:ea typeface="Courier New" panose="02070309020205020404" pitchFamily="49" charset="0"/>
                      </a:endParaRPr>
                    </a:p>
                  </a:txBody>
                  <a:tcPr marL="6350" marR="6350" marT="0" marB="0"/>
                </a:tc>
                <a:extLst>
                  <a:ext uri="{0D108BD9-81ED-4DB2-BD59-A6C34878D82A}">
                    <a16:rowId xmlns:a16="http://schemas.microsoft.com/office/drawing/2014/main" val="10001"/>
                  </a:ext>
                </a:extLst>
              </a:tr>
              <a:tr h="838200">
                <a:tc>
                  <a:txBody>
                    <a:bodyPr/>
                    <a:lstStyle/>
                    <a:p>
                      <a:pPr indent="254000" algn="l">
                        <a:lnSpc>
                          <a:spcPct val="122000"/>
                        </a:lnSpc>
                        <a:spcAft>
                          <a:spcPts val="0"/>
                        </a:spcAft>
                      </a:pPr>
                      <a:r>
                        <a:rPr lang="vi-VN" sz="2600" dirty="0">
                          <a:solidFill>
                            <a:srgbClr val="FF0000"/>
                          </a:solidFill>
                          <a:effectLst/>
                          <a:latin typeface="+mj-lt"/>
                        </a:rPr>
                        <a:t>Cần đưa ra những lí lẽ gì để bàn về hiện tượng (vấn đề)?</a:t>
                      </a:r>
                      <a:endParaRPr lang="en-US" sz="2600" dirty="0">
                        <a:solidFill>
                          <a:srgbClr val="FF0000"/>
                        </a:solidFill>
                        <a:effectLst/>
                        <a:latin typeface="+mj-lt"/>
                        <a:ea typeface="Times New Roman" panose="02020603050405020304" pitchFamily="18" charset="0"/>
                      </a:endParaRPr>
                    </a:p>
                  </a:txBody>
                  <a:tcPr marL="6350" marR="6350" marT="0" marB="0" anchor="ctr">
                    <a:solidFill>
                      <a:schemeClr val="accent2">
                        <a:lumMod val="75000"/>
                      </a:schemeClr>
                    </a:solidFill>
                  </a:tcPr>
                </a:tc>
                <a:tc>
                  <a:txBody>
                    <a:bodyPr/>
                    <a:lstStyle/>
                    <a:p>
                      <a:pPr>
                        <a:spcAft>
                          <a:spcPts val="0"/>
                        </a:spcAft>
                      </a:pPr>
                      <a:r>
                        <a:rPr lang="vi-VN" sz="2400">
                          <a:effectLst/>
                          <a:latin typeface="+mj-lt"/>
                        </a:rPr>
                        <a:t> </a:t>
                      </a:r>
                      <a:endParaRPr lang="en-US" sz="2400">
                        <a:solidFill>
                          <a:srgbClr val="000000"/>
                        </a:solidFill>
                        <a:effectLst/>
                        <a:latin typeface="+mj-lt"/>
                        <a:ea typeface="Courier New" panose="02070309020205020404" pitchFamily="49" charset="0"/>
                      </a:endParaRPr>
                    </a:p>
                  </a:txBody>
                  <a:tcPr marL="6350" marR="6350" marT="0" marB="0"/>
                </a:tc>
                <a:extLst>
                  <a:ext uri="{0D108BD9-81ED-4DB2-BD59-A6C34878D82A}">
                    <a16:rowId xmlns:a16="http://schemas.microsoft.com/office/drawing/2014/main" val="10002"/>
                  </a:ext>
                </a:extLst>
              </a:tr>
              <a:tr h="847090">
                <a:tc>
                  <a:txBody>
                    <a:bodyPr/>
                    <a:lstStyle/>
                    <a:p>
                      <a:pPr indent="254000" algn="l">
                        <a:lnSpc>
                          <a:spcPct val="122000"/>
                        </a:lnSpc>
                        <a:spcAft>
                          <a:spcPts val="0"/>
                        </a:spcAft>
                      </a:pPr>
                      <a:r>
                        <a:rPr lang="vi-VN" sz="2600" dirty="0">
                          <a:solidFill>
                            <a:srgbClr val="FF0000"/>
                          </a:solidFill>
                          <a:effectLst/>
                          <a:latin typeface="+mj-lt"/>
                        </a:rPr>
                        <a:t>Cần nêu những bằng chứng nào để làm sáng tỏ hiện tượng (vấn đề)?</a:t>
                      </a:r>
                      <a:endParaRPr lang="en-US" sz="2600" dirty="0">
                        <a:solidFill>
                          <a:srgbClr val="FF0000"/>
                        </a:solidFill>
                        <a:effectLst/>
                        <a:latin typeface="+mj-lt"/>
                        <a:ea typeface="Times New Roman" panose="02020603050405020304" pitchFamily="18" charset="0"/>
                      </a:endParaRPr>
                    </a:p>
                  </a:txBody>
                  <a:tcPr marL="6350" marR="6350" marT="0" marB="0" anchor="ctr">
                    <a:solidFill>
                      <a:schemeClr val="accent2">
                        <a:lumMod val="75000"/>
                      </a:schemeClr>
                    </a:solidFill>
                  </a:tcPr>
                </a:tc>
                <a:tc>
                  <a:txBody>
                    <a:bodyPr/>
                    <a:lstStyle/>
                    <a:p>
                      <a:pPr>
                        <a:spcAft>
                          <a:spcPts val="0"/>
                        </a:spcAft>
                      </a:pPr>
                      <a:r>
                        <a:rPr lang="vi-VN" sz="2400" dirty="0">
                          <a:effectLst/>
                          <a:latin typeface="+mj-lt"/>
                        </a:rPr>
                        <a:t> </a:t>
                      </a:r>
                      <a:endParaRPr lang="en-US" sz="2400" dirty="0">
                        <a:solidFill>
                          <a:srgbClr val="000000"/>
                        </a:solidFill>
                        <a:effectLst/>
                        <a:latin typeface="+mj-lt"/>
                        <a:ea typeface="Courier New" panose="02070309020205020404" pitchFamily="49" charset="0"/>
                      </a:endParaRPr>
                    </a:p>
                  </a:txBody>
                  <a:tcPr marL="6350" marR="6350" marT="0" marB="0"/>
                </a:tc>
                <a:extLst>
                  <a:ext uri="{0D108BD9-81ED-4DB2-BD59-A6C34878D82A}">
                    <a16:rowId xmlns:a16="http://schemas.microsoft.com/office/drawing/2014/main" val="10003"/>
                  </a:ext>
                </a:extLst>
              </a:tr>
            </a:tbl>
          </a:graphicData>
        </a:graphic>
      </p:graphicFrame>
      <p:pic>
        <p:nvPicPr>
          <p:cNvPr id="3" name="Picture 2"/>
          <p:cNvPicPr>
            <a:picLocks noChangeAspect="1"/>
          </p:cNvPicPr>
          <p:nvPr/>
        </p:nvPicPr>
        <p:blipFill>
          <a:blip r:embed="rId3"/>
          <a:stretch>
            <a:fillRect/>
          </a:stretch>
        </p:blipFill>
        <p:spPr>
          <a:xfrm>
            <a:off x="3542182" y="1027470"/>
            <a:ext cx="4261473" cy="1609483"/>
          </a:xfrm>
          <a:prstGeom prst="rect">
            <a:avLst/>
          </a:prstGeom>
        </p:spPr>
      </p:pic>
    </p:spTree>
    <p:extLst>
      <p:ext uri="{BB962C8B-B14F-4D97-AF65-F5344CB8AC3E}">
        <p14:creationId xmlns:p14="http://schemas.microsoft.com/office/powerpoint/2010/main" val="167612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16" presetClass="entr" presetSubtype="21"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 name="Rectangle 4"/>
          <p:cNvSpPr/>
          <p:nvPr/>
        </p:nvSpPr>
        <p:spPr>
          <a:xfrm>
            <a:off x="728639" y="1154431"/>
            <a:ext cx="10858500" cy="4539704"/>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a:t>
            </a:r>
            <a:r>
              <a:rPr kumimoji="0" 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a:t>
            </a:r>
            <a:r>
              <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a:t>
            </a: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 </a:t>
            </a:r>
            <a:r>
              <a:rPr kumimoji="0" lang="vi-VN" sz="2800" b="1" i="1" u="sng"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Mở bài</a:t>
            </a: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 Giới thiệu hiện t</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mn-ea"/>
                <a:cs typeface="Times New Roman" panose="02020603050405020304" pitchFamily="18" charset="0"/>
              </a:rPr>
              <a:t>ượ</a:t>
            </a: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ng (vấn </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đ</a:t>
            </a: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ề) cần bàn luận.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 </a:t>
            </a:r>
            <a:r>
              <a:rPr kumimoji="0" lang="vi-VN" sz="2800" b="1" i="1" u="sng"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Thân bài</a:t>
            </a: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 Ð</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ư</a:t>
            </a: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a ra ý kiến bàn luận.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 Ý 1 (lí lẽ, bằng chứng)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 Ý 2 (lí lẽ, bằng chứng)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 Ý 3 (lí lẽ, bằng chứng)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 </a:t>
            </a:r>
            <a:r>
              <a:rPr kumimoji="0" lang="vi-VN" sz="2800" b="1" i="1" u="sng"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Kết bài</a:t>
            </a: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 Khẳng </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đ</a:t>
            </a: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ịnh lại</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ý kiến của bản thân.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4857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1000"/>
                                        <p:tgtEl>
                                          <p:spTgt spid="5">
                                            <p:txEl>
                                              <p:pRg st="7" end="7"/>
                                            </p:txEl>
                                          </p:spTgt>
                                        </p:tgtEl>
                                      </p:cBhvr>
                                    </p:animEffect>
                                    <p:anim calcmode="lin" valueType="num">
                                      <p:cBhvr>
                                        <p:cTn id="5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630717" y="1014784"/>
            <a:ext cx="4128655" cy="523220"/>
          </a:xfrm>
          <a:prstGeom prst="rect">
            <a:avLst/>
          </a:prstGeom>
          <a:solidFill>
            <a:schemeClr val="accent2">
              <a:lumMod val="75000"/>
            </a:schemeClr>
          </a:solidFill>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 typeface="Arial"/>
              <a:buNone/>
              <a:tabLst/>
              <a:defRPr/>
            </a:pPr>
            <a:r>
              <a:rPr kumimoji="0" lang="en-US" sz="2800" b="1" i="1" u="none" strike="noStrike" kern="120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sym typeface="Arial"/>
              </a:rPr>
              <a:t>2.</a:t>
            </a:r>
            <a:r>
              <a:rPr kumimoji="0" lang="en-US" sz="2800" b="1" i="1" u="none" strike="noStrike" kern="1200" cap="none" spc="0" normalizeH="0" noProof="0" dirty="0" smtClean="0">
                <a:ln>
                  <a:noFill/>
                </a:ln>
                <a:solidFill>
                  <a:srgbClr val="FFFFFF"/>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sym typeface="Arial"/>
              </a:rPr>
              <a:t>VIẾT</a:t>
            </a:r>
            <a:r>
              <a:rPr kumimoji="0" lang="en-US" sz="2800" b="1" i="1" u="none" strike="noStrike" kern="1200" cap="none" spc="0" normalizeH="0" noProof="0" dirty="0" smtClean="0">
                <a:ln>
                  <a:noFill/>
                </a:ln>
                <a:solidFill>
                  <a:srgbClr val="FFFFFF"/>
                </a:solidFill>
                <a:effectLst/>
                <a:uLnTx/>
                <a:uFillTx/>
                <a:latin typeface="Times New Roman" panose="02020603050405020304" pitchFamily="18" charset="0"/>
                <a:cs typeface="Times New Roman" panose="02020603050405020304" pitchFamily="18" charset="0"/>
                <a:sym typeface="Arial"/>
              </a:rPr>
              <a:t> BÀI</a:t>
            </a:r>
            <a:endParaRPr kumimoji="0" lang="en-US" sz="2800" b="1" i="1"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endParaRPr>
          </a:p>
        </p:txBody>
      </p:sp>
      <p:sp>
        <p:nvSpPr>
          <p:cNvPr id="14" name="Rectangle 13"/>
          <p:cNvSpPr/>
          <p:nvPr/>
        </p:nvSpPr>
        <p:spPr>
          <a:xfrm>
            <a:off x="859343" y="1783664"/>
            <a:ext cx="10858500" cy="4031873"/>
          </a:xfrm>
          <a:prstGeom prst="rect">
            <a:avLst/>
          </a:prstGeom>
          <a:solidFill>
            <a:schemeClr val="bg1"/>
          </a:solid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Chú</a:t>
            </a:r>
            <a:r>
              <a:rPr kumimoji="0" lang="en-US" sz="3200" b="1" i="1"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ý: </a:t>
            </a:r>
          </a:p>
          <a:p>
            <a:pPr marR="0" lvl="0" algn="l" defTabSz="914400" rtl="0" eaLnBrk="1" fontAlgn="auto" latinLnBrk="0" hangingPunct="1">
              <a:lnSpc>
                <a:spcPct val="100000"/>
              </a:lnSpc>
              <a:spcBef>
                <a:spcPts val="0"/>
              </a:spcBef>
              <a:spcAft>
                <a:spcPts val="0"/>
              </a:spcAft>
              <a:buClrTx/>
              <a:buSzTx/>
              <a:tabLst/>
              <a:defRPr/>
            </a:pPr>
            <a:r>
              <a:rPr lang="en-US" sz="2800" kern="1200" dirty="0" smtClean="0">
                <a:solidFill>
                  <a:prstClr val="black"/>
                </a:solidFill>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Mở</a:t>
            </a:r>
            <a:r>
              <a:rPr kumimoji="0" lang="en-US" sz="2800" b="1"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Chọn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hai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Trực</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Nêu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thẳng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tượng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Gián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ngắn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gọn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chuyện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ngắn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giới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thiệu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tượng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vấn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Thân</a:t>
            </a:r>
            <a:r>
              <a:rPr kumimoji="0" lang="en-US" sz="2800" b="1"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Mỗi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ý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thành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đoạn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lí</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lẽ</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bằng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chứng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cụ</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thể</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Thể</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rõ</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quan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điểm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hợp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yếu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tố</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biểu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tự</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sự</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phù</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hợp</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15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1000"/>
                                        <p:tgtEl>
                                          <p:spTgt spid="14">
                                            <p:txEl>
                                              <p:pRg st="3" end="3"/>
                                            </p:txEl>
                                          </p:spTgt>
                                        </p:tgtEl>
                                      </p:cBhvr>
                                    </p:animEffect>
                                    <p:anim calcmode="lin" valueType="num">
                                      <p:cBhvr>
                                        <p:cTn id="29"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Effect transition="in" filter="fade">
                                      <p:cBhvr>
                                        <p:cTn id="35" dur="1000"/>
                                        <p:tgtEl>
                                          <p:spTgt spid="14">
                                            <p:txEl>
                                              <p:pRg st="4" end="4"/>
                                            </p:txEl>
                                          </p:spTgt>
                                        </p:tgtEl>
                                      </p:cBhvr>
                                    </p:animEffect>
                                    <p:anim calcmode="lin" valueType="num">
                                      <p:cBhvr>
                                        <p:cTn id="36"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4">
                                            <p:txEl>
                                              <p:pRg st="5" end="5"/>
                                            </p:txEl>
                                          </p:spTgt>
                                        </p:tgtEl>
                                        <p:attrNameLst>
                                          <p:attrName>style.visibility</p:attrName>
                                        </p:attrNameLst>
                                      </p:cBhvr>
                                      <p:to>
                                        <p:strVal val="visible"/>
                                      </p:to>
                                    </p:set>
                                    <p:animEffect transition="in" filter="fade">
                                      <p:cBhvr>
                                        <p:cTn id="42" dur="1000"/>
                                        <p:tgtEl>
                                          <p:spTgt spid="14">
                                            <p:txEl>
                                              <p:pRg st="5" end="5"/>
                                            </p:txEl>
                                          </p:spTgt>
                                        </p:tgtEl>
                                      </p:cBhvr>
                                    </p:animEffect>
                                    <p:anim calcmode="lin" valueType="num">
                                      <p:cBhvr>
                                        <p:cTn id="43"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4">
                                            <p:txEl>
                                              <p:pRg st="6" end="6"/>
                                            </p:txEl>
                                          </p:spTgt>
                                        </p:tgtEl>
                                        <p:attrNameLst>
                                          <p:attrName>style.visibility</p:attrName>
                                        </p:attrNameLst>
                                      </p:cBhvr>
                                      <p:to>
                                        <p:strVal val="visible"/>
                                      </p:to>
                                    </p:set>
                                    <p:animEffect transition="in" filter="fade">
                                      <p:cBhvr>
                                        <p:cTn id="49" dur="1000"/>
                                        <p:tgtEl>
                                          <p:spTgt spid="14">
                                            <p:txEl>
                                              <p:pRg st="6" end="6"/>
                                            </p:txEl>
                                          </p:spTgt>
                                        </p:tgtEl>
                                      </p:cBhvr>
                                    </p:animEffect>
                                    <p:anim calcmode="lin" valueType="num">
                                      <p:cBhvr>
                                        <p:cTn id="50"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521123" y="823715"/>
            <a:ext cx="4347432" cy="523220"/>
          </a:xfrm>
          <a:prstGeom prst="rect">
            <a:avLst/>
          </a:prstGeom>
          <a:solidFill>
            <a:schemeClr val="accent2">
              <a:lumMod val="75000"/>
            </a:schemeClr>
          </a:solidFill>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 typeface="Arial"/>
              <a:buNone/>
              <a:tabLst/>
              <a:defRPr/>
            </a:pPr>
            <a:r>
              <a:rPr kumimoji="0" lang="en-US" sz="2800" b="1" i="1" u="none" strike="noStrike" kern="120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sym typeface="Arial"/>
              </a:rPr>
              <a:t>3.CHỈNH</a:t>
            </a:r>
            <a:r>
              <a:rPr kumimoji="0" lang="en-US" sz="2800" b="1" i="1" u="none" strike="noStrike" kern="1200" cap="none" spc="0" normalizeH="0" noProof="0" dirty="0" smtClean="0">
                <a:ln>
                  <a:noFill/>
                </a:ln>
                <a:solidFill>
                  <a:srgbClr val="FFFFFF"/>
                </a:solidFill>
                <a:effectLst/>
                <a:uLnTx/>
                <a:uFillTx/>
                <a:latin typeface="Times New Roman" panose="02020603050405020304" pitchFamily="18" charset="0"/>
                <a:cs typeface="Times New Roman" panose="02020603050405020304" pitchFamily="18" charset="0"/>
                <a:sym typeface="Arial"/>
              </a:rPr>
              <a:t> SỬA BÀI VIẾT</a:t>
            </a:r>
            <a:endParaRPr kumimoji="0" lang="en-US" sz="2800" b="1" i="1"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val="3940032920"/>
              </p:ext>
            </p:extLst>
          </p:nvPr>
        </p:nvGraphicFramePr>
        <p:xfrm>
          <a:off x="338319" y="2309142"/>
          <a:ext cx="11533237" cy="4394662"/>
        </p:xfrm>
        <a:graphic>
          <a:graphicData uri="http://schemas.openxmlformats.org/drawingml/2006/table">
            <a:tbl>
              <a:tblPr/>
              <a:tblGrid>
                <a:gridCol w="7454553">
                  <a:extLst>
                    <a:ext uri="{9D8B030D-6E8A-4147-A177-3AD203B41FA5}">
                      <a16:colId xmlns:a16="http://schemas.microsoft.com/office/drawing/2014/main" val="605632575"/>
                    </a:ext>
                  </a:extLst>
                </a:gridCol>
                <a:gridCol w="1624083">
                  <a:extLst>
                    <a:ext uri="{9D8B030D-6E8A-4147-A177-3AD203B41FA5}">
                      <a16:colId xmlns:a16="http://schemas.microsoft.com/office/drawing/2014/main" val="3288900974"/>
                    </a:ext>
                  </a:extLst>
                </a:gridCol>
                <a:gridCol w="2454601">
                  <a:extLst>
                    <a:ext uri="{9D8B030D-6E8A-4147-A177-3AD203B41FA5}">
                      <a16:colId xmlns:a16="http://schemas.microsoft.com/office/drawing/2014/main" val="1729881865"/>
                    </a:ext>
                  </a:extLst>
                </a:gridCol>
              </a:tblGrid>
              <a:tr h="554182">
                <a:tc>
                  <a:txBody>
                    <a:bodyPr/>
                    <a:lstStyle/>
                    <a:p>
                      <a:pPr algn="ctr">
                        <a:lnSpc>
                          <a:spcPct val="150000"/>
                        </a:lnSpc>
                        <a:spcAft>
                          <a:spcPts val="1000"/>
                        </a:spcAft>
                      </a:pPr>
                      <a:r>
                        <a:rPr lang="en-US" sz="2400" b="1" dirty="0" err="1">
                          <a:solidFill>
                            <a:schemeClr val="bg1"/>
                          </a:solidFill>
                          <a:effectLst/>
                          <a:latin typeface="Times New Roman" panose="02020603050405020304" pitchFamily="18" charset="0"/>
                          <a:ea typeface="Times New Roman" panose="02020603050405020304" pitchFamily="18" charset="0"/>
                        </a:rPr>
                        <a:t>Yêu</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cầu</a:t>
                      </a:r>
                      <a:endParaRPr lang="en-US" sz="2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a:lnSpc>
                          <a:spcPct val="150000"/>
                        </a:lnSpc>
                        <a:spcAft>
                          <a:spcPts val="1000"/>
                        </a:spcAft>
                      </a:pPr>
                      <a:r>
                        <a:rPr lang="en-US" sz="2400" b="1" dirty="0" err="1" smtClean="0">
                          <a:solidFill>
                            <a:schemeClr val="bg1"/>
                          </a:solidFill>
                          <a:effectLst/>
                          <a:latin typeface="Times New Roman" panose="02020603050405020304" pitchFamily="18" charset="0"/>
                          <a:ea typeface="Times New Roman" panose="02020603050405020304" pitchFamily="18" charset="0"/>
                        </a:rPr>
                        <a:t>Đạt</a:t>
                      </a:r>
                      <a:endParaRPr lang="en-US" sz="2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a:lnSpc>
                          <a:spcPct val="150000"/>
                        </a:lnSpc>
                        <a:spcAft>
                          <a:spcPts val="1000"/>
                        </a:spcAft>
                      </a:pPr>
                      <a:r>
                        <a:rPr lang="en-US" sz="2400" b="1" dirty="0" err="1" smtClean="0">
                          <a:solidFill>
                            <a:schemeClr val="bg1"/>
                          </a:solidFill>
                          <a:effectLst/>
                          <a:latin typeface="Times New Roman" panose="02020603050405020304" pitchFamily="18" charset="0"/>
                          <a:ea typeface="Times New Roman" panose="02020603050405020304" pitchFamily="18" charset="0"/>
                        </a:rPr>
                        <a:t>Không</a:t>
                      </a:r>
                      <a:r>
                        <a:rPr lang="en-US" sz="2400" b="1" baseline="0" dirty="0" smtClean="0">
                          <a:solidFill>
                            <a:schemeClr val="bg1"/>
                          </a:solidFill>
                          <a:effectLst/>
                          <a:latin typeface="Times New Roman" panose="02020603050405020304" pitchFamily="18" charset="0"/>
                          <a:ea typeface="Times New Roman" panose="02020603050405020304" pitchFamily="18" charset="0"/>
                        </a:rPr>
                        <a:t> </a:t>
                      </a:r>
                      <a:r>
                        <a:rPr lang="en-US" sz="2400" b="1" baseline="0" dirty="0" err="1" smtClean="0">
                          <a:solidFill>
                            <a:schemeClr val="bg1"/>
                          </a:solidFill>
                          <a:effectLst/>
                          <a:latin typeface="Times New Roman" panose="02020603050405020304" pitchFamily="18" charset="0"/>
                          <a:ea typeface="Times New Roman" panose="02020603050405020304" pitchFamily="18" charset="0"/>
                        </a:rPr>
                        <a:t>đạt</a:t>
                      </a:r>
                      <a:endParaRPr lang="en-US" sz="2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576438587"/>
                  </a:ext>
                </a:extLst>
              </a:tr>
              <a:tr h="295275">
                <a:tc>
                  <a:txBody>
                    <a:bodyPr/>
                    <a:lstStyle/>
                    <a:p>
                      <a:pPr>
                        <a:lnSpc>
                          <a:spcPct val="150000"/>
                        </a:lnSpc>
                        <a:spcAft>
                          <a:spcPts val="1000"/>
                        </a:spcAft>
                      </a:pPr>
                      <a:r>
                        <a:rPr lang="en-US" sz="2800" dirty="0" err="1">
                          <a:effectLst/>
                          <a:latin typeface="Times New Roman" panose="02020603050405020304" pitchFamily="18" charset="0"/>
                          <a:ea typeface="Times New Roman" panose="02020603050405020304" pitchFamily="18" charset="0"/>
                        </a:rPr>
                        <a:t>Nêu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vấn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cần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luận</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1000"/>
                        </a:spcAft>
                      </a:pP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1000"/>
                        </a:spcAft>
                      </a:pPr>
                      <a:r>
                        <a:rPr lang="en-US" sz="2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17430367"/>
                  </a:ext>
                </a:extLst>
              </a:tr>
              <a:tr h="434975">
                <a:tc>
                  <a:txBody>
                    <a:bodyPr/>
                    <a:lstStyle/>
                    <a:p>
                      <a:pPr>
                        <a:lnSpc>
                          <a:spcPct val="150000"/>
                        </a:lnSpc>
                        <a:spcAft>
                          <a:spcPts val="1000"/>
                        </a:spcAft>
                      </a:pPr>
                      <a:r>
                        <a:rPr lang="en-US" sz="2800" dirty="0" err="1">
                          <a:effectLst/>
                          <a:latin typeface="Times New Roman" panose="02020603050405020304" pitchFamily="18" charset="0"/>
                          <a:ea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rPr>
                        <a:t>kiến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độ</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đánh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vấn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1000"/>
                        </a:spcAft>
                      </a:pP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1000"/>
                        </a:spcAft>
                      </a:pPr>
                      <a:r>
                        <a:rPr lang="en-US" sz="2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17167367"/>
                  </a:ext>
                </a:extLst>
              </a:tr>
              <a:tr h="333375">
                <a:tc>
                  <a:txBody>
                    <a:bodyPr/>
                    <a:lstStyle/>
                    <a:p>
                      <a:pPr>
                        <a:lnSpc>
                          <a:spcPct val="150000"/>
                        </a:lnSpc>
                        <a:spcAft>
                          <a:spcPts val="1000"/>
                        </a:spcAft>
                      </a:pPr>
                      <a:r>
                        <a:rPr lang="en-US" sz="2800" dirty="0" err="1">
                          <a:effectLst/>
                          <a:latin typeface="Times New Roman" panose="02020603050405020304" pitchFamily="18" charset="0"/>
                          <a:ea typeface="Times New Roman" panose="02020603050405020304" pitchFamily="18" charset="0"/>
                        </a:rPr>
                        <a:t>Ðưa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lẽ</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bằng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sức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thuyết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phục</a:t>
                      </a:r>
                      <a:r>
                        <a:rPr lang="en-US" sz="2800" dirty="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1000"/>
                        </a:spcAft>
                      </a:pP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1000"/>
                        </a:spcAft>
                      </a:pPr>
                      <a:r>
                        <a:rPr lang="en-US" sz="20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14646491"/>
                  </a:ext>
                </a:extLst>
              </a:tr>
              <a:tr h="274955">
                <a:tc>
                  <a:txBody>
                    <a:bodyPr/>
                    <a:lstStyle/>
                    <a:p>
                      <a:pPr>
                        <a:lnSpc>
                          <a:spcPct val="150000"/>
                        </a:lnSpc>
                        <a:spcAft>
                          <a:spcPts val="1000"/>
                        </a:spcAft>
                      </a:pPr>
                      <a:r>
                        <a:rPr lang="en-US" sz="2800" dirty="0" err="1">
                          <a:effectLst/>
                          <a:latin typeface="Times New Roman" panose="02020603050405020304" pitchFamily="18" charset="0"/>
                          <a:ea typeface="Times New Roman" panose="02020603050405020304" pitchFamily="18" charset="0"/>
                        </a:rPr>
                        <a:t>Ðảm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bảo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yêu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cầu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diễn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đạt</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1000"/>
                        </a:spcAft>
                      </a:pP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1000"/>
                        </a:spcAft>
                      </a:pPr>
                      <a:r>
                        <a:rPr lang="en-US" sz="20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76108161"/>
                  </a:ext>
                </a:extLst>
              </a:tr>
            </a:tbl>
          </a:graphicData>
        </a:graphic>
      </p:graphicFrame>
      <p:pic>
        <p:nvPicPr>
          <p:cNvPr id="6" name="Picture 5"/>
          <p:cNvPicPr>
            <a:picLocks noChangeAspect="1"/>
          </p:cNvPicPr>
          <p:nvPr/>
        </p:nvPicPr>
        <p:blipFill>
          <a:blip r:embed="rId3"/>
          <a:stretch>
            <a:fillRect/>
          </a:stretch>
        </p:blipFill>
        <p:spPr>
          <a:xfrm>
            <a:off x="92129" y="1220826"/>
            <a:ext cx="5602710" cy="1304657"/>
          </a:xfrm>
          <a:prstGeom prst="rect">
            <a:avLst/>
          </a:prstGeom>
        </p:spPr>
      </p:pic>
    </p:spTree>
    <p:extLst>
      <p:ext uri="{BB962C8B-B14F-4D97-AF65-F5344CB8AC3E}">
        <p14:creationId xmlns:p14="http://schemas.microsoft.com/office/powerpoint/2010/main" val="391518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2" y="1"/>
            <a:ext cx="12166701" cy="6857999"/>
          </a:xfrm>
          <a:prstGeom prst="rect">
            <a:avLst/>
          </a:prstGeom>
        </p:spPr>
      </p:pic>
    </p:spTree>
    <p:extLst>
      <p:ext uri="{BB962C8B-B14F-4D97-AF65-F5344CB8AC3E}">
        <p14:creationId xmlns:p14="http://schemas.microsoft.com/office/powerpoint/2010/main" val="153091029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33331" y="1572721"/>
            <a:ext cx="9922595" cy="4077526"/>
          </a:xfrm>
          <a:prstGeom prst="rect">
            <a:avLst/>
          </a:prstGeom>
        </p:spPr>
        <p:txBody>
          <a:bodyPr wrap="square">
            <a:spAutoFit/>
          </a:bodyPr>
          <a:lstStyle/>
          <a:p>
            <a:pPr lvl="0" algn="just">
              <a:lnSpc>
                <a:spcPct val="150000"/>
              </a:lnSpc>
              <a:buClrTx/>
              <a:defRPr/>
            </a:pPr>
            <a:r>
              <a:rPr lang="en-US" sz="3600" b="1" i="1" kern="1200" dirty="0" err="1">
                <a:solidFill>
                  <a:srgbClr val="FF0000"/>
                </a:solidFill>
                <a:latin typeface="Times New Roman" panose="02020603050405020304" pitchFamily="18" charset="0"/>
                <a:ea typeface="Times New Roman" panose="02020603050405020304" pitchFamily="18" charset="0"/>
              </a:rPr>
              <a:t>Chọn</a:t>
            </a:r>
            <a:r>
              <a:rPr lang="en-US" sz="3600" b="1" i="1" kern="1200" dirty="0">
                <a:solidFill>
                  <a:srgbClr val="FF0000"/>
                </a:solidFill>
                <a:latin typeface="Times New Roman" panose="02020603050405020304" pitchFamily="18" charset="0"/>
                <a:ea typeface="Times New Roman" panose="02020603050405020304" pitchFamily="18" charset="0"/>
              </a:rPr>
              <a:t> </a:t>
            </a:r>
            <a:r>
              <a:rPr lang="en-US" sz="3600" b="1" i="1" kern="1200" dirty="0" err="1">
                <a:solidFill>
                  <a:srgbClr val="FF0000"/>
                </a:solidFill>
                <a:latin typeface="Times New Roman" panose="02020603050405020304" pitchFamily="18" charset="0"/>
                <a:ea typeface="Times New Roman" panose="02020603050405020304" pitchFamily="18" charset="0"/>
              </a:rPr>
              <a:t>một</a:t>
            </a:r>
            <a:r>
              <a:rPr lang="en-US" sz="3600" b="1" i="1" kern="1200" dirty="0">
                <a:solidFill>
                  <a:srgbClr val="FF0000"/>
                </a:solidFill>
                <a:latin typeface="Times New Roman" panose="02020603050405020304" pitchFamily="18" charset="0"/>
                <a:ea typeface="Times New Roman" panose="02020603050405020304" pitchFamily="18" charset="0"/>
              </a:rPr>
              <a:t> </a:t>
            </a:r>
            <a:r>
              <a:rPr lang="en-US" sz="3600" b="1" i="1" kern="1200" dirty="0" err="1">
                <a:solidFill>
                  <a:srgbClr val="FF0000"/>
                </a:solidFill>
                <a:latin typeface="Times New Roman" panose="02020603050405020304" pitchFamily="18" charset="0"/>
                <a:ea typeface="Times New Roman" panose="02020603050405020304" pitchFamily="18" charset="0"/>
              </a:rPr>
              <a:t>trong</a:t>
            </a:r>
            <a:r>
              <a:rPr lang="en-US" sz="3600" b="1" i="1" kern="1200" dirty="0">
                <a:solidFill>
                  <a:srgbClr val="FF0000"/>
                </a:solidFill>
                <a:latin typeface="Times New Roman" panose="02020603050405020304" pitchFamily="18" charset="0"/>
                <a:ea typeface="Times New Roman" panose="02020603050405020304" pitchFamily="18" charset="0"/>
              </a:rPr>
              <a:t> </a:t>
            </a:r>
            <a:r>
              <a:rPr lang="en-US" sz="3600" b="1" i="1" kern="1200" dirty="0" err="1">
                <a:solidFill>
                  <a:srgbClr val="FF0000"/>
                </a:solidFill>
                <a:latin typeface="Times New Roman" panose="02020603050405020304" pitchFamily="18" charset="0"/>
                <a:ea typeface="Times New Roman" panose="02020603050405020304" pitchFamily="18" charset="0"/>
              </a:rPr>
              <a:t>các</a:t>
            </a:r>
            <a:r>
              <a:rPr lang="en-US" sz="3600" b="1" i="1" kern="1200" dirty="0">
                <a:solidFill>
                  <a:srgbClr val="FF0000"/>
                </a:solidFill>
                <a:latin typeface="Times New Roman" panose="02020603050405020304" pitchFamily="18" charset="0"/>
                <a:ea typeface="Times New Roman" panose="02020603050405020304" pitchFamily="18" charset="0"/>
              </a:rPr>
              <a:t> </a:t>
            </a:r>
            <a:r>
              <a:rPr lang="en-US" sz="3600" b="1" i="1" kern="1200" dirty="0" err="1">
                <a:solidFill>
                  <a:srgbClr val="FF0000"/>
                </a:solidFill>
                <a:latin typeface="Times New Roman" panose="02020603050405020304" pitchFamily="18" charset="0"/>
                <a:ea typeface="Times New Roman" panose="02020603050405020304" pitchFamily="18" charset="0"/>
              </a:rPr>
              <a:t>đề</a:t>
            </a:r>
            <a:r>
              <a:rPr lang="en-US" sz="3600" b="1" i="1" kern="1200" dirty="0">
                <a:solidFill>
                  <a:srgbClr val="FF0000"/>
                </a:solidFill>
                <a:latin typeface="Times New Roman" panose="02020603050405020304" pitchFamily="18" charset="0"/>
                <a:ea typeface="Times New Roman" panose="02020603050405020304" pitchFamily="18" charset="0"/>
              </a:rPr>
              <a:t> </a:t>
            </a:r>
            <a:r>
              <a:rPr lang="en-US" sz="3600" b="1" i="1" kern="1200" dirty="0" err="1">
                <a:solidFill>
                  <a:srgbClr val="FF0000"/>
                </a:solidFill>
                <a:latin typeface="Times New Roman" panose="02020603050405020304" pitchFamily="18" charset="0"/>
                <a:ea typeface="Times New Roman" panose="02020603050405020304" pitchFamily="18" charset="0"/>
              </a:rPr>
              <a:t>tài</a:t>
            </a:r>
            <a:r>
              <a:rPr lang="en-US" sz="3600" b="1" i="1" kern="1200" dirty="0">
                <a:solidFill>
                  <a:srgbClr val="FF0000"/>
                </a:solidFill>
                <a:latin typeface="Times New Roman" panose="02020603050405020304" pitchFamily="18" charset="0"/>
                <a:ea typeface="Times New Roman" panose="02020603050405020304" pitchFamily="18" charset="0"/>
              </a:rPr>
              <a:t> </a:t>
            </a:r>
            <a:r>
              <a:rPr lang="en-US" sz="3600" b="1" i="1" kern="1200" dirty="0" err="1">
                <a:solidFill>
                  <a:srgbClr val="FF0000"/>
                </a:solidFill>
                <a:latin typeface="Times New Roman" panose="02020603050405020304" pitchFamily="18" charset="0"/>
                <a:ea typeface="Times New Roman" panose="02020603050405020304" pitchFamily="18" charset="0"/>
              </a:rPr>
              <a:t>sau</a:t>
            </a:r>
            <a:r>
              <a:rPr lang="en-US" sz="3600" b="1" i="1" kern="1200" dirty="0">
                <a:solidFill>
                  <a:srgbClr val="FF0000"/>
                </a:solidFill>
                <a:latin typeface="Times New Roman" panose="02020603050405020304" pitchFamily="18" charset="0"/>
                <a:ea typeface="Times New Roman" panose="02020603050405020304" pitchFamily="18" charset="0"/>
              </a:rPr>
              <a:t>: </a:t>
            </a:r>
          </a:p>
          <a:p>
            <a:pPr lvl="0" algn="just">
              <a:lnSpc>
                <a:spcPct val="150000"/>
              </a:lnSpc>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Tôn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trọng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người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khác</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và</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mong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muốn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được</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người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khác</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tôn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trọng</a:t>
            </a:r>
            <a:r>
              <a:rPr lang="en-US" sz="2800" i="1" kern="1200" dirty="0">
                <a:solidFill>
                  <a:prstClr val="black"/>
                </a:solidFill>
                <a:latin typeface="Times New Roman" panose="02020603050405020304" pitchFamily="18" charset="0"/>
                <a:ea typeface="Times New Roman" panose="02020603050405020304" pitchFamily="18" charset="0"/>
              </a:rPr>
              <a:t>. </a:t>
            </a:r>
            <a:endParaRPr lang="en-US" sz="2800" kern="1200" dirty="0">
              <a:solidFill>
                <a:prstClr val="black"/>
              </a:solidFill>
              <a:latin typeface="Times New Roman" panose="02020603050405020304" pitchFamily="18" charset="0"/>
              <a:ea typeface="Times New Roman" panose="02020603050405020304" pitchFamily="18" charset="0"/>
            </a:endParaRPr>
          </a:p>
          <a:p>
            <a:pPr lvl="0" algn="just">
              <a:lnSpc>
                <a:spcPct val="150000"/>
              </a:lnSpc>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Thái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độ</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đối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với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người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khuyết</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tật</a:t>
            </a:r>
            <a:endParaRPr lang="en-US" sz="2800" kern="1200" dirty="0">
              <a:solidFill>
                <a:prstClr val="black"/>
              </a:solidFill>
              <a:latin typeface="Times New Roman" panose="02020603050405020304" pitchFamily="18" charset="0"/>
              <a:ea typeface="Times New Roman" panose="02020603050405020304" pitchFamily="18" charset="0"/>
            </a:endParaRPr>
          </a:p>
          <a:p>
            <a:pPr lvl="0" algn="just">
              <a:lnSpc>
                <a:spcPct val="150000"/>
              </a:lnSpc>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Noi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gương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những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người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thành</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công</a:t>
            </a:r>
            <a:r>
              <a:rPr lang="en-US" sz="2800" i="1" kern="1200" dirty="0">
                <a:solidFill>
                  <a:prstClr val="black"/>
                </a:solidFill>
                <a:latin typeface="Times New Roman" panose="02020603050405020304" pitchFamily="18" charset="0"/>
                <a:ea typeface="Times New Roman" panose="02020603050405020304" pitchFamily="18" charset="0"/>
              </a:rPr>
              <a:t> </a:t>
            </a:r>
            <a:endParaRPr lang="en-US" sz="2800" kern="1200" dirty="0">
              <a:solidFill>
                <a:prstClr val="black"/>
              </a:solidFill>
              <a:latin typeface="Times New Roman" panose="02020603050405020304" pitchFamily="18" charset="0"/>
              <a:ea typeface="Times New Roman" panose="02020603050405020304" pitchFamily="18" charset="0"/>
            </a:endParaRPr>
          </a:p>
          <a:p>
            <a:pPr lvl="0" algn="just">
              <a:lnSpc>
                <a:spcPct val="150000"/>
              </a:lnSpc>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Đánh</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giá</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khả</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năng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của</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bản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thân</a:t>
            </a:r>
            <a:endParaRPr lang="en-US" sz="2800" kern="1200" dirty="0">
              <a:solidFill>
                <a:prstClr val="black"/>
              </a:solidFill>
              <a:latin typeface="Times New Roman" panose="02020603050405020304" pitchFamily="18" charset="0"/>
              <a:ea typeface="Times New Roman" panose="02020603050405020304" pitchFamily="18" charset="0"/>
            </a:endParaRPr>
          </a:p>
          <a:p>
            <a:pPr lvl="0" algn="just">
              <a:lnSpc>
                <a:spcPct val="150000"/>
              </a:lnSpc>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Hiện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tượng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bắt</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nạt</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trong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trường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học</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hiện</a:t>
            </a:r>
            <a:r>
              <a:rPr lang="en-US" sz="2800" i="1" kern="1200" dirty="0">
                <a:solidFill>
                  <a:prstClr val="black"/>
                </a:solidFill>
                <a:latin typeface="Times New Roman" panose="02020603050405020304" pitchFamily="18" charset="0"/>
                <a:ea typeface="Times New Roman" panose="02020603050405020304" pitchFamily="18" charset="0"/>
              </a:rPr>
              <a:t> nay.</a:t>
            </a:r>
            <a:endParaRPr lang="en-US" sz="2800" kern="1200" dirty="0">
              <a:solidFill>
                <a:prstClr val="black"/>
              </a:solidFill>
              <a:latin typeface="Times New Roman" panose="02020603050405020304" pitchFamily="18" charset="0"/>
              <a:ea typeface="Times New Roman" panose="02020603050405020304" pitchFamily="18" charset="0"/>
            </a:endParaRPr>
          </a:p>
        </p:txBody>
      </p:sp>
      <p:sp>
        <p:nvSpPr>
          <p:cNvPr id="5" name="TextBox 4"/>
          <p:cNvSpPr txBox="1"/>
          <p:nvPr/>
        </p:nvSpPr>
        <p:spPr>
          <a:xfrm>
            <a:off x="1133332" y="805283"/>
            <a:ext cx="1031052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S Mincho"/>
                <a:cs typeface="Arial"/>
                <a:sym typeface="Arial"/>
              </a:rPr>
              <a:t>Luyện</a:t>
            </a:r>
            <a:r>
              <a:rPr kumimoji="0" lang="en-US" sz="3200" b="1" i="0" u="none" strike="noStrike" kern="1200" cap="none" spc="0" normalizeH="0" noProof="0" dirty="0" smtClean="0">
                <a:ln>
                  <a:noFill/>
                </a:ln>
                <a:solidFill>
                  <a:prstClr val="black"/>
                </a:solidFill>
                <a:effectLst/>
                <a:uLnTx/>
                <a:uFillTx/>
                <a:latin typeface="Times New Roman" panose="02020603050405020304" pitchFamily="18" charset="0"/>
                <a:ea typeface="MS Mincho"/>
                <a:cs typeface="Arial"/>
                <a:sym typeface="Arial"/>
              </a:rPr>
              <a:t> </a:t>
            </a:r>
            <a:r>
              <a:rPr kumimoji="0" lang="en-US" sz="3200" b="1" i="0" u="none" strike="noStrike" kern="1200" cap="none" spc="0" normalizeH="0" noProof="0" dirty="0" err="1" smtClean="0">
                <a:ln>
                  <a:noFill/>
                </a:ln>
                <a:solidFill>
                  <a:prstClr val="black"/>
                </a:solidFill>
                <a:effectLst/>
                <a:uLnTx/>
                <a:uFillTx/>
                <a:latin typeface="Times New Roman" panose="02020603050405020304" pitchFamily="18" charset="0"/>
                <a:ea typeface="MS Mincho"/>
                <a:cs typeface="Arial"/>
                <a:sym typeface="Arial"/>
              </a:rPr>
              <a:t>tập</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endParaRPr>
          </a:p>
        </p:txBody>
      </p:sp>
      <p:pic>
        <p:nvPicPr>
          <p:cNvPr id="6" name="Picture 5">
            <a:extLst>
              <a:ext uri="{FF2B5EF4-FFF2-40B4-BE49-F238E27FC236}">
                <a16:creationId xmlns:a16="http://schemas.microsoft.com/office/drawing/2014/main" id="{EE362FFE-9C3A-4D69-9A6F-1315F67776EA}"/>
              </a:ext>
            </a:extLst>
          </p:cNvPr>
          <p:cNvPicPr>
            <a:picLocks noChangeAspect="1"/>
          </p:cNvPicPr>
          <p:nvPr/>
        </p:nvPicPr>
        <p:blipFill>
          <a:blip r:embed="rId3">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6412404" y="3136655"/>
            <a:ext cx="722687" cy="578149"/>
          </a:xfrm>
          <a:prstGeom prst="rect">
            <a:avLst/>
          </a:prstGeom>
        </p:spPr>
      </p:pic>
    </p:spTree>
    <p:extLst>
      <p:ext uri="{BB962C8B-B14F-4D97-AF65-F5344CB8AC3E}">
        <p14:creationId xmlns:p14="http://schemas.microsoft.com/office/powerpoint/2010/main" val="94607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4190" y="590180"/>
            <a:ext cx="4461164" cy="585156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03" y="590180"/>
            <a:ext cx="4381500" cy="29337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02" y="3592120"/>
            <a:ext cx="4374423" cy="284962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8666" y="590180"/>
            <a:ext cx="3484285" cy="5851564"/>
          </a:xfrm>
          <a:prstGeom prst="rect">
            <a:avLst/>
          </a:prstGeom>
        </p:spPr>
      </p:pic>
      <p:sp>
        <p:nvSpPr>
          <p:cNvPr id="8" name="Rectangle 7"/>
          <p:cNvSpPr/>
          <p:nvPr/>
        </p:nvSpPr>
        <p:spPr>
          <a:xfrm>
            <a:off x="1729954" y="2938892"/>
            <a:ext cx="8009116" cy="82375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algn="just">
              <a:lnSpc>
                <a:spcPct val="150000"/>
              </a:lnSpc>
              <a:buClrTx/>
              <a:defRPr/>
            </a:pPr>
            <a:r>
              <a:rPr lang="en-US" sz="3600" i="1" kern="1200" dirty="0" smtClean="0">
                <a:solidFill>
                  <a:srgbClr val="FF0000"/>
                </a:solidFill>
                <a:latin typeface="Times New Roman" panose="02020603050405020304" pitchFamily="18" charset="0"/>
                <a:ea typeface="Times New Roman" panose="02020603050405020304" pitchFamily="18" charset="0"/>
              </a:rPr>
              <a:t>NHỮNG MẢNH ĐỜI KHÔNG MAY MẮN</a:t>
            </a:r>
            <a:endParaRPr lang="en-US" sz="3600" kern="1200"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8557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53"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par>
                                <p:cTn id="27" presetID="53" presetClass="entr" presetSubtype="16"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9736" y="1084836"/>
            <a:ext cx="10858500" cy="5262979"/>
          </a:xfrm>
          <a:prstGeom prst="rect">
            <a:avLst/>
          </a:prstGeom>
          <a:solidFill>
            <a:schemeClr val="bg1"/>
          </a:solidFill>
        </p:spPr>
        <p:txBody>
          <a:bodyPr>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a:t>
            </a:r>
            <a:r>
              <a:rPr kumimoji="0" lang="vi-VN"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Tìm</a:t>
            </a:r>
            <a:r>
              <a:rPr kumimoji="0" lang="en-US" sz="2800" b="1"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hiểu</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457200" marR="0" lvl="0" indent="-457200" algn="just"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Kiếu</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Nghị</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luận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p>
          <a:p>
            <a:pPr marL="457200" marR="0" lvl="0" indent="-457200" algn="just"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Hiện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tượng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vấn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Thái</a:t>
            </a:r>
            <a:r>
              <a:rPr kumimoji="0" lang="en-US" sz="2800" b="0"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độ</a:t>
            </a:r>
            <a:r>
              <a:rPr kumimoji="0" lang="en-US" sz="2800" b="0"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đối</a:t>
            </a:r>
            <a:r>
              <a:rPr kumimoji="0" lang="en-US" sz="28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với</a:t>
            </a:r>
            <a:r>
              <a:rPr kumimoji="0" lang="en-US" sz="28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người</a:t>
            </a:r>
            <a:r>
              <a:rPr kumimoji="0" lang="en-US" sz="2800" b="0"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khuyết</a:t>
            </a:r>
            <a:r>
              <a:rPr kumimoji="0" lang="en-US" sz="2800" b="0"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tật</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b.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Tìm</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ý</a:t>
            </a:r>
          </a:p>
          <a:p>
            <a:pPr marL="457200" marR="0" lvl="0" indent="-457200" algn="just"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Thế</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nào</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khuyết</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tật</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457200" algn="just"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Họ</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đã</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phải</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trải</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qua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cuộc</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sống</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như</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thế</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nào</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457200" marR="0" lvl="0" indent="-457200" algn="just"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lang="en-US" sz="2800" kern="1200" baseline="0" dirty="0" err="1" smtClean="0">
                <a:solidFill>
                  <a:prstClr val="black"/>
                </a:solidFill>
                <a:latin typeface="Times New Roman" panose="02020603050405020304" pitchFamily="18" charset="0"/>
                <a:ea typeface="Times New Roman" panose="02020603050405020304" pitchFamily="18" charset="0"/>
                <a:cs typeface="+mn-cs"/>
              </a:rPr>
              <a:t>Chúng</a:t>
            </a:r>
            <a:r>
              <a:rPr lang="en-US" sz="2800" kern="1200" dirty="0" smtClean="0">
                <a:solidFill>
                  <a:prstClr val="black"/>
                </a:solidFill>
                <a:latin typeface="Times New Roman" panose="02020603050405020304" pitchFamily="18" charset="0"/>
                <a:ea typeface="Times New Roman" panose="02020603050405020304" pitchFamily="18" charset="0"/>
                <a:cs typeface="+mn-cs"/>
              </a:rPr>
              <a:t> ta </a:t>
            </a:r>
            <a:r>
              <a:rPr lang="en-US" sz="2800" kern="1200" dirty="0" err="1" smtClean="0">
                <a:solidFill>
                  <a:prstClr val="black"/>
                </a:solidFill>
                <a:latin typeface="Times New Roman" panose="02020603050405020304" pitchFamily="18" charset="0"/>
                <a:ea typeface="Times New Roman" panose="02020603050405020304" pitchFamily="18" charset="0"/>
                <a:cs typeface="+mn-cs"/>
              </a:rPr>
              <a:t>cần</a:t>
            </a:r>
            <a:r>
              <a:rPr lang="en-US" sz="2800" kern="1200" dirty="0" smtClean="0">
                <a:solidFill>
                  <a:prstClr val="black"/>
                </a:solidFill>
                <a:latin typeface="Times New Roman" panose="02020603050405020304" pitchFamily="18" charset="0"/>
                <a:ea typeface="Times New Roman" panose="02020603050405020304" pitchFamily="18" charset="0"/>
                <a:cs typeface="+mn-cs"/>
              </a:rPr>
              <a:t> </a:t>
            </a:r>
            <a:r>
              <a:rPr lang="en-US" sz="2800" kern="1200" dirty="0" err="1" smtClean="0">
                <a:solidFill>
                  <a:prstClr val="black"/>
                </a:solidFill>
                <a:latin typeface="Times New Roman" panose="02020603050405020304" pitchFamily="18" charset="0"/>
                <a:ea typeface="Times New Roman" panose="02020603050405020304" pitchFamily="18" charset="0"/>
                <a:cs typeface="+mn-cs"/>
              </a:rPr>
              <a:t>có</a:t>
            </a:r>
            <a:r>
              <a:rPr lang="en-US" sz="2800" kern="1200" dirty="0" smtClean="0">
                <a:solidFill>
                  <a:prstClr val="black"/>
                </a:solidFill>
                <a:latin typeface="Times New Roman" panose="02020603050405020304" pitchFamily="18" charset="0"/>
                <a:ea typeface="Times New Roman" panose="02020603050405020304" pitchFamily="18" charset="0"/>
                <a:cs typeface="+mn-cs"/>
              </a:rPr>
              <a:t> </a:t>
            </a:r>
            <a:r>
              <a:rPr lang="en-US" sz="2800" kern="1200" dirty="0" err="1" smtClean="0">
                <a:solidFill>
                  <a:prstClr val="black"/>
                </a:solidFill>
                <a:latin typeface="Times New Roman" panose="02020603050405020304" pitchFamily="18" charset="0"/>
                <a:ea typeface="Times New Roman" panose="02020603050405020304" pitchFamily="18" charset="0"/>
                <a:cs typeface="+mn-cs"/>
              </a:rPr>
              <a:t>thái</a:t>
            </a:r>
            <a:r>
              <a:rPr lang="en-US" sz="2800" kern="1200" dirty="0" smtClean="0">
                <a:solidFill>
                  <a:prstClr val="black"/>
                </a:solidFill>
                <a:latin typeface="Times New Roman" panose="02020603050405020304" pitchFamily="18" charset="0"/>
                <a:ea typeface="Times New Roman" panose="02020603050405020304" pitchFamily="18" charset="0"/>
                <a:cs typeface="+mn-cs"/>
              </a:rPr>
              <a:t> </a:t>
            </a:r>
            <a:r>
              <a:rPr lang="en-US" sz="2800" kern="1200" dirty="0" err="1" smtClean="0">
                <a:solidFill>
                  <a:prstClr val="black"/>
                </a:solidFill>
                <a:latin typeface="Times New Roman" panose="02020603050405020304" pitchFamily="18" charset="0"/>
                <a:ea typeface="Times New Roman" panose="02020603050405020304" pitchFamily="18" charset="0"/>
                <a:cs typeface="+mn-cs"/>
              </a:rPr>
              <a:t>độ</a:t>
            </a:r>
            <a:r>
              <a:rPr lang="en-US" sz="2800" kern="1200" dirty="0" smtClean="0">
                <a:solidFill>
                  <a:prstClr val="black"/>
                </a:solidFill>
                <a:latin typeface="Times New Roman" panose="02020603050405020304" pitchFamily="18" charset="0"/>
                <a:ea typeface="Times New Roman" panose="02020603050405020304" pitchFamily="18" charset="0"/>
                <a:cs typeface="+mn-cs"/>
              </a:rPr>
              <a:t> </a:t>
            </a:r>
            <a:r>
              <a:rPr lang="en-US" sz="2800" kern="1200" dirty="0" err="1" smtClean="0">
                <a:solidFill>
                  <a:prstClr val="black"/>
                </a:solidFill>
                <a:latin typeface="Times New Roman" panose="02020603050405020304" pitchFamily="18" charset="0"/>
                <a:ea typeface="Times New Roman" panose="02020603050405020304" pitchFamily="18" charset="0"/>
                <a:cs typeface="+mn-cs"/>
              </a:rPr>
              <a:t>như</a:t>
            </a:r>
            <a:r>
              <a:rPr lang="en-US" sz="2800" kern="1200" dirty="0" smtClean="0">
                <a:solidFill>
                  <a:prstClr val="black"/>
                </a:solidFill>
                <a:latin typeface="Times New Roman" panose="02020603050405020304" pitchFamily="18" charset="0"/>
                <a:ea typeface="Times New Roman" panose="02020603050405020304" pitchFamily="18" charset="0"/>
                <a:cs typeface="+mn-cs"/>
              </a:rPr>
              <a:t> </a:t>
            </a:r>
            <a:r>
              <a:rPr lang="en-US" sz="2800" kern="1200" dirty="0" err="1" smtClean="0">
                <a:solidFill>
                  <a:prstClr val="black"/>
                </a:solidFill>
                <a:latin typeface="Times New Roman" panose="02020603050405020304" pitchFamily="18" charset="0"/>
                <a:ea typeface="Times New Roman" panose="02020603050405020304" pitchFamily="18" charset="0"/>
                <a:cs typeface="+mn-cs"/>
              </a:rPr>
              <a:t>thế</a:t>
            </a:r>
            <a:r>
              <a:rPr lang="en-US" sz="2800" kern="1200" dirty="0" smtClean="0">
                <a:solidFill>
                  <a:prstClr val="black"/>
                </a:solidFill>
                <a:latin typeface="Times New Roman" panose="02020603050405020304" pitchFamily="18" charset="0"/>
                <a:ea typeface="Times New Roman" panose="02020603050405020304" pitchFamily="18" charset="0"/>
                <a:cs typeface="+mn-cs"/>
              </a:rPr>
              <a:t> </a:t>
            </a:r>
            <a:r>
              <a:rPr lang="en-US" sz="2800" kern="1200" dirty="0" err="1" smtClean="0">
                <a:solidFill>
                  <a:prstClr val="black"/>
                </a:solidFill>
                <a:latin typeface="Times New Roman" panose="02020603050405020304" pitchFamily="18" charset="0"/>
                <a:ea typeface="Times New Roman" panose="02020603050405020304" pitchFamily="18" charset="0"/>
                <a:cs typeface="+mn-cs"/>
              </a:rPr>
              <a:t>nào</a:t>
            </a:r>
            <a:r>
              <a:rPr lang="en-US" sz="2800" kern="1200" dirty="0" smtClean="0">
                <a:solidFill>
                  <a:prstClr val="black"/>
                </a:solidFill>
                <a:latin typeface="Times New Roman" panose="02020603050405020304" pitchFamily="18" charset="0"/>
                <a:ea typeface="Times New Roman" panose="02020603050405020304" pitchFamily="18" charset="0"/>
                <a:cs typeface="+mn-cs"/>
              </a:rPr>
              <a:t> </a:t>
            </a:r>
            <a:r>
              <a:rPr lang="en-US" sz="2800" kern="1200" dirty="0" err="1" smtClean="0">
                <a:solidFill>
                  <a:prstClr val="black"/>
                </a:solidFill>
                <a:latin typeface="Times New Roman" panose="02020603050405020304" pitchFamily="18" charset="0"/>
                <a:ea typeface="Times New Roman" panose="02020603050405020304" pitchFamily="18" charset="0"/>
                <a:cs typeface="+mn-cs"/>
              </a:rPr>
              <a:t>đối</a:t>
            </a:r>
            <a:r>
              <a:rPr lang="en-US" sz="2800" kern="1200" dirty="0" smtClean="0">
                <a:solidFill>
                  <a:prstClr val="black"/>
                </a:solidFill>
                <a:latin typeface="Times New Roman" panose="02020603050405020304" pitchFamily="18" charset="0"/>
                <a:ea typeface="Times New Roman" panose="02020603050405020304" pitchFamily="18" charset="0"/>
                <a:cs typeface="+mn-cs"/>
              </a:rPr>
              <a:t> </a:t>
            </a:r>
            <a:r>
              <a:rPr lang="en-US" sz="2800" kern="1200" dirty="0" err="1" smtClean="0">
                <a:solidFill>
                  <a:prstClr val="black"/>
                </a:solidFill>
                <a:latin typeface="Times New Roman" panose="02020603050405020304" pitchFamily="18" charset="0"/>
                <a:ea typeface="Times New Roman" panose="02020603050405020304" pitchFamily="18" charset="0"/>
                <a:cs typeface="+mn-cs"/>
              </a:rPr>
              <a:t>với</a:t>
            </a:r>
            <a:r>
              <a:rPr lang="en-US" sz="2800" kern="1200" dirty="0" smtClean="0">
                <a:solidFill>
                  <a:prstClr val="black"/>
                </a:solidFill>
                <a:latin typeface="Times New Roman" panose="02020603050405020304" pitchFamily="18" charset="0"/>
                <a:ea typeface="Times New Roman" panose="02020603050405020304" pitchFamily="18" charset="0"/>
                <a:cs typeface="+mn-cs"/>
              </a:rPr>
              <a:t> </a:t>
            </a:r>
            <a:r>
              <a:rPr lang="en-US" sz="2800" kern="1200" dirty="0" err="1" smtClean="0">
                <a:solidFill>
                  <a:prstClr val="black"/>
                </a:solidFill>
                <a:latin typeface="Times New Roman" panose="02020603050405020304" pitchFamily="18" charset="0"/>
                <a:ea typeface="Times New Roman" panose="02020603050405020304" pitchFamily="18" charset="0"/>
                <a:cs typeface="+mn-cs"/>
              </a:rPr>
              <a:t>những</a:t>
            </a:r>
            <a:r>
              <a:rPr lang="en-US" sz="2800" kern="1200" dirty="0" smtClean="0">
                <a:solidFill>
                  <a:prstClr val="black"/>
                </a:solidFill>
                <a:latin typeface="Times New Roman" panose="02020603050405020304" pitchFamily="18" charset="0"/>
                <a:ea typeface="Times New Roman" panose="02020603050405020304" pitchFamily="18" charset="0"/>
                <a:cs typeface="+mn-cs"/>
              </a:rPr>
              <a:t> </a:t>
            </a:r>
            <a:r>
              <a:rPr lang="en-US" sz="2800" kern="1200" dirty="0" err="1" smtClean="0">
                <a:solidFill>
                  <a:prstClr val="black"/>
                </a:solidFill>
                <a:latin typeface="Times New Roman" panose="02020603050405020304" pitchFamily="18" charset="0"/>
                <a:ea typeface="Times New Roman" panose="02020603050405020304" pitchFamily="18" charset="0"/>
                <a:cs typeface="+mn-cs"/>
              </a:rPr>
              <a:t>người</a:t>
            </a:r>
            <a:r>
              <a:rPr lang="en-US" sz="2800" kern="1200" dirty="0" smtClean="0">
                <a:solidFill>
                  <a:prstClr val="black"/>
                </a:solidFill>
                <a:latin typeface="Times New Roman" panose="02020603050405020304" pitchFamily="18" charset="0"/>
                <a:ea typeface="Times New Roman" panose="02020603050405020304" pitchFamily="18" charset="0"/>
                <a:cs typeface="+mn-cs"/>
              </a:rPr>
              <a:t> </a:t>
            </a:r>
            <a:r>
              <a:rPr lang="en-US" sz="2800" kern="1200" dirty="0" err="1" smtClean="0">
                <a:solidFill>
                  <a:prstClr val="black"/>
                </a:solidFill>
                <a:latin typeface="Times New Roman" panose="02020603050405020304" pitchFamily="18" charset="0"/>
                <a:ea typeface="Times New Roman" panose="02020603050405020304" pitchFamily="18" charset="0"/>
                <a:cs typeface="+mn-cs"/>
              </a:rPr>
              <a:t>kém</a:t>
            </a:r>
            <a:r>
              <a:rPr lang="en-US" sz="2800" kern="1200" dirty="0" smtClean="0">
                <a:solidFill>
                  <a:prstClr val="black"/>
                </a:solidFill>
                <a:latin typeface="Times New Roman" panose="02020603050405020304" pitchFamily="18" charset="0"/>
                <a:ea typeface="Times New Roman" panose="02020603050405020304" pitchFamily="18" charset="0"/>
                <a:cs typeface="+mn-cs"/>
              </a:rPr>
              <a:t> may </a:t>
            </a:r>
            <a:r>
              <a:rPr lang="en-US" sz="2800" kern="1200" dirty="0" err="1" smtClean="0">
                <a:solidFill>
                  <a:prstClr val="black"/>
                </a:solidFill>
                <a:latin typeface="Times New Roman" panose="02020603050405020304" pitchFamily="18" charset="0"/>
                <a:ea typeface="Times New Roman" panose="02020603050405020304" pitchFamily="18" charset="0"/>
                <a:cs typeface="+mn-cs"/>
              </a:rPr>
              <a:t>mắn</a:t>
            </a:r>
            <a:r>
              <a:rPr lang="en-US" sz="2800" kern="1200" dirty="0" smtClean="0">
                <a:solidFill>
                  <a:prstClr val="black"/>
                </a:solidFill>
                <a:latin typeface="Times New Roman" panose="02020603050405020304" pitchFamily="18" charset="0"/>
                <a:ea typeface="Times New Roman" panose="02020603050405020304" pitchFamily="18" charset="0"/>
                <a:cs typeface="+mn-cs"/>
              </a:rPr>
              <a:t> </a:t>
            </a:r>
            <a:r>
              <a:rPr lang="en-US" sz="2800" kern="1200" dirty="0" err="1" smtClean="0">
                <a:solidFill>
                  <a:prstClr val="black"/>
                </a:solidFill>
                <a:latin typeface="Times New Roman" panose="02020603050405020304" pitchFamily="18" charset="0"/>
                <a:ea typeface="Times New Roman" panose="02020603050405020304" pitchFamily="18" charset="0"/>
                <a:cs typeface="+mn-cs"/>
              </a:rPr>
              <a:t>đó</a:t>
            </a:r>
            <a:r>
              <a:rPr lang="en-US" sz="2800" kern="1200" dirty="0" smtClean="0">
                <a:solidFill>
                  <a:prstClr val="black"/>
                </a:solidFill>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Rectangle 4"/>
          <p:cNvSpPr/>
          <p:nvPr/>
        </p:nvSpPr>
        <p:spPr>
          <a:xfrm>
            <a:off x="5754255" y="644306"/>
            <a:ext cx="184731" cy="742511"/>
          </a:xfrm>
          <a:prstGeom prst="rect">
            <a:avLst/>
          </a:prstGeom>
        </p:spPr>
        <p:txBody>
          <a:bodyPr wrap="none">
            <a:spAutoFit/>
          </a:bodyPr>
          <a:lstStyle/>
          <a:p>
            <a:pPr lvl="0" algn="just">
              <a:lnSpc>
                <a:spcPct val="150000"/>
              </a:lnSpc>
              <a:buClrTx/>
              <a:defRPr/>
            </a:pPr>
            <a:endParaRPr lang="en-US" sz="3200" kern="1200" dirty="0">
              <a:solidFill>
                <a:srgbClr val="FF0000"/>
              </a:solidFill>
              <a:latin typeface="Times New Roman" panose="02020603050405020304" pitchFamily="18" charset="0"/>
              <a:ea typeface="Times New Roman" panose="02020603050405020304" pitchFamily="18" charset="0"/>
            </a:endParaRPr>
          </a:p>
        </p:txBody>
      </p:sp>
      <p:sp>
        <p:nvSpPr>
          <p:cNvPr id="6" name="Rectangle 5"/>
          <p:cNvSpPr/>
          <p:nvPr/>
        </p:nvSpPr>
        <p:spPr>
          <a:xfrm>
            <a:off x="2639868" y="182641"/>
            <a:ext cx="6899564" cy="923330"/>
          </a:xfrm>
          <a:prstGeom prst="rect">
            <a:avLst/>
          </a:prstGeom>
          <a:solidFill>
            <a:schemeClr val="accent2">
              <a:lumMod val="75000"/>
            </a:schemeClr>
          </a:solidFill>
        </p:spPr>
        <p:txBody>
          <a:bodyPr wrap="square">
            <a:spAutoFit/>
          </a:bodyPr>
          <a:lstStyle/>
          <a:p>
            <a:pPr lvl="0" algn="ctr">
              <a:lnSpc>
                <a:spcPct val="150000"/>
              </a:lnSpc>
              <a:buClrTx/>
              <a:defRPr/>
            </a:pPr>
            <a:r>
              <a:rPr lang="en-US" sz="3600" b="1" i="1" kern="1200" dirty="0" err="1">
                <a:solidFill>
                  <a:schemeClr val="bg1"/>
                </a:solidFill>
                <a:latin typeface="Times New Roman" panose="02020603050405020304" pitchFamily="18" charset="0"/>
                <a:ea typeface="Times New Roman" panose="02020603050405020304" pitchFamily="18" charset="0"/>
              </a:rPr>
              <a:t>Thái</a:t>
            </a:r>
            <a:r>
              <a:rPr lang="en-US" sz="3600" b="1" i="1" kern="1200" dirty="0">
                <a:solidFill>
                  <a:schemeClr val="bg1"/>
                </a:solidFill>
                <a:latin typeface="Times New Roman" panose="02020603050405020304" pitchFamily="18" charset="0"/>
                <a:ea typeface="Times New Roman" panose="02020603050405020304" pitchFamily="18" charset="0"/>
              </a:rPr>
              <a:t> </a:t>
            </a:r>
            <a:r>
              <a:rPr lang="en-US" sz="3600" b="1" i="1" kern="1200" dirty="0" err="1">
                <a:solidFill>
                  <a:schemeClr val="bg1"/>
                </a:solidFill>
                <a:latin typeface="Times New Roman" panose="02020603050405020304" pitchFamily="18" charset="0"/>
                <a:ea typeface="Times New Roman" panose="02020603050405020304" pitchFamily="18" charset="0"/>
              </a:rPr>
              <a:t>độ</a:t>
            </a:r>
            <a:r>
              <a:rPr lang="en-US" sz="3600" b="1" i="1" kern="1200" dirty="0">
                <a:solidFill>
                  <a:schemeClr val="bg1"/>
                </a:solidFill>
                <a:latin typeface="Times New Roman" panose="02020603050405020304" pitchFamily="18" charset="0"/>
                <a:ea typeface="Times New Roman" panose="02020603050405020304" pitchFamily="18" charset="0"/>
              </a:rPr>
              <a:t> </a:t>
            </a:r>
            <a:r>
              <a:rPr lang="en-US" sz="3600" b="1" i="1" kern="1200" dirty="0" err="1">
                <a:solidFill>
                  <a:schemeClr val="bg1"/>
                </a:solidFill>
                <a:latin typeface="Times New Roman" panose="02020603050405020304" pitchFamily="18" charset="0"/>
                <a:ea typeface="Times New Roman" panose="02020603050405020304" pitchFamily="18" charset="0"/>
              </a:rPr>
              <a:t>đối</a:t>
            </a:r>
            <a:r>
              <a:rPr lang="en-US" sz="3600" b="1" i="1" kern="1200" dirty="0">
                <a:solidFill>
                  <a:schemeClr val="bg1"/>
                </a:solidFill>
                <a:latin typeface="Times New Roman" panose="02020603050405020304" pitchFamily="18" charset="0"/>
                <a:ea typeface="Times New Roman" panose="02020603050405020304" pitchFamily="18" charset="0"/>
              </a:rPr>
              <a:t> </a:t>
            </a:r>
            <a:r>
              <a:rPr lang="en-US" sz="3600" b="1" i="1" kern="1200" dirty="0" err="1">
                <a:solidFill>
                  <a:schemeClr val="bg1"/>
                </a:solidFill>
                <a:latin typeface="Times New Roman" panose="02020603050405020304" pitchFamily="18" charset="0"/>
                <a:ea typeface="Times New Roman" panose="02020603050405020304" pitchFamily="18" charset="0"/>
              </a:rPr>
              <a:t>với</a:t>
            </a:r>
            <a:r>
              <a:rPr lang="en-US" sz="3600" b="1" i="1" kern="1200" dirty="0">
                <a:solidFill>
                  <a:schemeClr val="bg1"/>
                </a:solidFill>
                <a:latin typeface="Times New Roman" panose="02020603050405020304" pitchFamily="18" charset="0"/>
                <a:ea typeface="Times New Roman" panose="02020603050405020304" pitchFamily="18" charset="0"/>
              </a:rPr>
              <a:t> </a:t>
            </a:r>
            <a:r>
              <a:rPr lang="en-US" sz="3600" b="1" i="1" kern="1200" dirty="0" err="1">
                <a:solidFill>
                  <a:schemeClr val="bg1"/>
                </a:solidFill>
                <a:latin typeface="Times New Roman" panose="02020603050405020304" pitchFamily="18" charset="0"/>
                <a:ea typeface="Times New Roman" panose="02020603050405020304" pitchFamily="18" charset="0"/>
              </a:rPr>
              <a:t>người</a:t>
            </a:r>
            <a:r>
              <a:rPr lang="en-US" sz="3600" b="1" i="1" kern="1200" dirty="0">
                <a:solidFill>
                  <a:schemeClr val="bg1"/>
                </a:solidFill>
                <a:latin typeface="Times New Roman" panose="02020603050405020304" pitchFamily="18" charset="0"/>
                <a:ea typeface="Times New Roman" panose="02020603050405020304" pitchFamily="18" charset="0"/>
              </a:rPr>
              <a:t> </a:t>
            </a:r>
            <a:r>
              <a:rPr lang="en-US" sz="3600" b="1" i="1" kern="1200" dirty="0" err="1">
                <a:solidFill>
                  <a:schemeClr val="bg1"/>
                </a:solidFill>
                <a:latin typeface="Times New Roman" panose="02020603050405020304" pitchFamily="18" charset="0"/>
                <a:ea typeface="Times New Roman" panose="02020603050405020304" pitchFamily="18" charset="0"/>
              </a:rPr>
              <a:t>khuyết</a:t>
            </a:r>
            <a:r>
              <a:rPr lang="en-US" sz="3600" b="1" i="1" kern="1200" dirty="0">
                <a:solidFill>
                  <a:schemeClr val="bg1"/>
                </a:solidFill>
                <a:latin typeface="Times New Roman" panose="02020603050405020304" pitchFamily="18" charset="0"/>
                <a:ea typeface="Times New Roman" panose="02020603050405020304" pitchFamily="18" charset="0"/>
              </a:rPr>
              <a:t> </a:t>
            </a:r>
            <a:r>
              <a:rPr lang="en-US" sz="3600" b="1" i="1" kern="1200" dirty="0" err="1">
                <a:solidFill>
                  <a:schemeClr val="bg1"/>
                </a:solidFill>
                <a:latin typeface="Times New Roman" panose="02020603050405020304" pitchFamily="18" charset="0"/>
                <a:ea typeface="Times New Roman" panose="02020603050405020304" pitchFamily="18" charset="0"/>
              </a:rPr>
              <a:t>tật</a:t>
            </a:r>
            <a:endParaRPr lang="en-US" sz="3600" b="1" kern="12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226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54255" y="644306"/>
            <a:ext cx="184731" cy="74251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 typeface="Arial"/>
              <a:buNone/>
              <a:tabLst/>
              <a:defRPr/>
            </a:pP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Arial"/>
              <a:sym typeface="Arial"/>
            </a:endParaRPr>
          </a:p>
        </p:txBody>
      </p:sp>
      <p:sp>
        <p:nvSpPr>
          <p:cNvPr id="6" name="Rectangle 5"/>
          <p:cNvSpPr/>
          <p:nvPr/>
        </p:nvSpPr>
        <p:spPr>
          <a:xfrm>
            <a:off x="2639868" y="182641"/>
            <a:ext cx="6899564" cy="923330"/>
          </a:xfrm>
          <a:prstGeom prst="rect">
            <a:avLst/>
          </a:prstGeom>
          <a:solidFill>
            <a:schemeClr val="accent2">
              <a:lumMod val="75000"/>
            </a:schemeClr>
          </a:solid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 typeface="Arial"/>
              <a:buNone/>
              <a:tabLst/>
              <a:defRPr/>
            </a:pPr>
            <a:r>
              <a:rPr kumimoji="0" lang="en-US" sz="3600" b="1" i="1"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Thái</a:t>
            </a:r>
            <a:r>
              <a:rPr kumimoji="0" lang="en-US" sz="3600" b="1" i="1"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 </a:t>
            </a:r>
            <a:r>
              <a:rPr kumimoji="0" lang="en-US" sz="3600" b="1" i="1"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độ</a:t>
            </a:r>
            <a:r>
              <a:rPr kumimoji="0" lang="en-US" sz="3600" b="1" i="1"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 </a:t>
            </a:r>
            <a:r>
              <a:rPr kumimoji="0" lang="en-US" sz="3600" b="1" i="1"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đối</a:t>
            </a:r>
            <a:r>
              <a:rPr kumimoji="0" lang="en-US" sz="3600" b="1" i="1"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 </a:t>
            </a:r>
            <a:r>
              <a:rPr kumimoji="0" lang="en-US" sz="3600" b="1" i="1"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với</a:t>
            </a:r>
            <a:r>
              <a:rPr kumimoji="0" lang="en-US" sz="3600" b="1" i="1"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 </a:t>
            </a:r>
            <a:r>
              <a:rPr kumimoji="0" lang="en-US" sz="3600" b="1" i="1"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người</a:t>
            </a:r>
            <a:r>
              <a:rPr kumimoji="0" lang="en-US" sz="3600" b="1" i="1"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 </a:t>
            </a:r>
            <a:r>
              <a:rPr kumimoji="0" lang="en-US" sz="3600" b="1" i="1"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khuyết</a:t>
            </a:r>
            <a:r>
              <a:rPr kumimoji="0" lang="en-US" sz="3600" b="1" i="1"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 </a:t>
            </a:r>
            <a:r>
              <a:rPr kumimoji="0" lang="en-US" sz="3600" b="1" i="1"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tật</a:t>
            </a:r>
            <a:endParaRPr kumimoji="0" lang="en-US" sz="3600" b="1"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endParaRPr>
          </a:p>
        </p:txBody>
      </p:sp>
      <p:sp>
        <p:nvSpPr>
          <p:cNvPr id="7" name="Rectangle 6"/>
          <p:cNvSpPr/>
          <p:nvPr/>
        </p:nvSpPr>
        <p:spPr>
          <a:xfrm>
            <a:off x="666750" y="1249016"/>
            <a:ext cx="10858500" cy="5078313"/>
          </a:xfrm>
          <a:prstGeom prst="rect">
            <a:avLst/>
          </a:prstGeom>
          <a:solidFill>
            <a:schemeClr val="bg1"/>
          </a:solidFill>
        </p:spPr>
        <p:txBody>
          <a:bodyPr>
            <a:spAutoFit/>
          </a:bodyPr>
          <a:lstStyle/>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7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Lí</a:t>
            </a:r>
            <a:r>
              <a:rPr kumimoji="0" lang="en-US" sz="27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lẽ</a:t>
            </a:r>
            <a:r>
              <a:rPr kumimoji="0" lang="en-US" sz="27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R="0" lvl="0" algn="just" defTabSz="914400" rtl="0" eaLnBrk="1" fontAlgn="auto" latinLnBrk="0" hangingPunct="1">
              <a:lnSpc>
                <a:spcPct val="100000"/>
              </a:lnSpc>
              <a:spcBef>
                <a:spcPts val="0"/>
              </a:spcBef>
              <a:spcAft>
                <a:spcPts val="0"/>
              </a:spcAft>
              <a:buClrTx/>
              <a:buSzTx/>
              <a:tabLst/>
              <a:defRPr/>
            </a:pPr>
            <a:r>
              <a:rPr kumimoji="0" lang="en-US" sz="2700" b="1" i="1"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Cần</a:t>
            </a:r>
            <a:r>
              <a:rPr kumimoji="0" lang="en-US" sz="2700" b="1" i="1"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700" b="1" i="1"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có</a:t>
            </a:r>
            <a:r>
              <a:rPr kumimoji="0" lang="en-US" sz="2700" b="1" i="1"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700" b="1" i="1"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thái</a:t>
            </a:r>
            <a:r>
              <a:rPr kumimoji="0" lang="en-US" sz="2700" b="1" i="1"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700" b="1" i="1"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độ</a:t>
            </a:r>
            <a:r>
              <a:rPr kumimoji="0" lang="en-US" sz="2700" b="1" i="1"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700" b="1" i="1"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đúng</a:t>
            </a:r>
            <a:r>
              <a:rPr kumimoji="0" lang="en-US" sz="2700" b="1" i="1"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700" b="1" i="1" u="none"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đắn</a:t>
            </a:r>
            <a:endParaRPr kumimoji="0" lang="en-US" sz="27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7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Khôn</a:t>
            </a:r>
            <a:r>
              <a:rPr lang="en-US" sz="2700" kern="1200" dirty="0" smtClean="0">
                <a:solidFill>
                  <a:prstClr val="black"/>
                </a:solidFill>
                <a:latin typeface="Times New Roman" panose="02020603050405020304" pitchFamily="18" charset="0"/>
                <a:ea typeface="Times New Roman" panose="02020603050405020304" pitchFamily="18" charset="0"/>
                <a:cs typeface="+mn-cs"/>
              </a:rPr>
              <a:t>g </a:t>
            </a:r>
            <a:r>
              <a:rPr lang="en-US" sz="2700" kern="1200" dirty="0" err="1" smtClean="0">
                <a:solidFill>
                  <a:prstClr val="black"/>
                </a:solidFill>
                <a:latin typeface="Times New Roman" panose="02020603050405020304" pitchFamily="18" charset="0"/>
                <a:ea typeface="Times New Roman" panose="02020603050405020304" pitchFamily="18" charset="0"/>
                <a:cs typeface="+mn-cs"/>
              </a:rPr>
              <a:t>kì</a:t>
            </a:r>
            <a:r>
              <a:rPr lang="en-US" sz="2700" kern="1200" dirty="0" smtClean="0">
                <a:solidFill>
                  <a:prstClr val="black"/>
                </a:solidFill>
                <a:latin typeface="Times New Roman" panose="02020603050405020304" pitchFamily="18" charset="0"/>
                <a:ea typeface="Times New Roman" panose="02020603050405020304" pitchFamily="18" charset="0"/>
                <a:cs typeface="+mn-cs"/>
              </a:rPr>
              <a:t> </a:t>
            </a:r>
            <a:r>
              <a:rPr lang="en-US" sz="2700" kern="1200" dirty="0" err="1" smtClean="0">
                <a:solidFill>
                  <a:prstClr val="black"/>
                </a:solidFill>
                <a:latin typeface="Times New Roman" panose="02020603050405020304" pitchFamily="18" charset="0"/>
                <a:ea typeface="Times New Roman" panose="02020603050405020304" pitchFamily="18" charset="0"/>
                <a:cs typeface="+mn-cs"/>
              </a:rPr>
              <a:t>thị</a:t>
            </a:r>
            <a:r>
              <a:rPr lang="en-US" sz="2700" kern="1200" dirty="0" smtClean="0">
                <a:solidFill>
                  <a:prstClr val="black"/>
                </a:solidFill>
                <a:latin typeface="Times New Roman" panose="02020603050405020304" pitchFamily="18" charset="0"/>
                <a:ea typeface="Times New Roman" panose="02020603050405020304" pitchFamily="18" charset="0"/>
                <a:cs typeface="+mn-cs"/>
              </a:rPr>
              <a:t> </a:t>
            </a:r>
            <a:r>
              <a:rPr lang="en-US" sz="2700" kern="1200" dirty="0" err="1" smtClean="0">
                <a:solidFill>
                  <a:prstClr val="black"/>
                </a:solidFill>
                <a:latin typeface="Times New Roman" panose="02020603050405020304" pitchFamily="18" charset="0"/>
                <a:ea typeface="Times New Roman" panose="02020603050405020304" pitchFamily="18" charset="0"/>
                <a:cs typeface="+mn-cs"/>
              </a:rPr>
              <a:t>người</a:t>
            </a:r>
            <a:r>
              <a:rPr lang="en-US" sz="2700" kern="1200" dirty="0" smtClean="0">
                <a:solidFill>
                  <a:prstClr val="black"/>
                </a:solidFill>
                <a:latin typeface="Times New Roman" panose="02020603050405020304" pitchFamily="18" charset="0"/>
                <a:ea typeface="Times New Roman" panose="02020603050405020304" pitchFamily="18" charset="0"/>
                <a:cs typeface="+mn-cs"/>
              </a:rPr>
              <a:t> </a:t>
            </a:r>
            <a:r>
              <a:rPr lang="en-US" sz="2700" kern="1200" dirty="0" err="1" smtClean="0">
                <a:solidFill>
                  <a:prstClr val="black"/>
                </a:solidFill>
                <a:latin typeface="Times New Roman" panose="02020603050405020304" pitchFamily="18" charset="0"/>
                <a:ea typeface="Times New Roman" panose="02020603050405020304" pitchFamily="18" charset="0"/>
                <a:cs typeface="+mn-cs"/>
              </a:rPr>
              <a:t>khuyết</a:t>
            </a:r>
            <a:r>
              <a:rPr lang="en-US" sz="2700" kern="1200" dirty="0" smtClean="0">
                <a:solidFill>
                  <a:prstClr val="black"/>
                </a:solidFill>
                <a:latin typeface="Times New Roman" panose="02020603050405020304" pitchFamily="18" charset="0"/>
                <a:ea typeface="Times New Roman" panose="02020603050405020304" pitchFamily="18" charset="0"/>
                <a:cs typeface="+mn-cs"/>
              </a:rPr>
              <a:t> </a:t>
            </a:r>
            <a:r>
              <a:rPr lang="en-US" sz="2700" kern="1200" dirty="0" err="1" smtClean="0">
                <a:solidFill>
                  <a:prstClr val="black"/>
                </a:solidFill>
                <a:latin typeface="Times New Roman" panose="02020603050405020304" pitchFamily="18" charset="0"/>
                <a:ea typeface="Times New Roman" panose="02020603050405020304" pitchFamily="18" charset="0"/>
                <a:cs typeface="+mn-cs"/>
              </a:rPr>
              <a:t>tật</a:t>
            </a:r>
            <a:endPar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7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Không</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chê</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bai</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cười</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đùa</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nhạo</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báng</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khuyết</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tật</a:t>
            </a:r>
            <a:endPar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7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Giúp</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đỡ</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động</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viên</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khích</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lệ</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họ</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điều</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kiện</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cho</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phép</a:t>
            </a:r>
            <a:endPar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700" kern="1200" baseline="0" dirty="0" err="1" smtClean="0">
                <a:solidFill>
                  <a:prstClr val="black"/>
                </a:solidFill>
                <a:latin typeface="Times New Roman" panose="02020603050405020304" pitchFamily="18" charset="0"/>
                <a:ea typeface="Times New Roman" panose="02020603050405020304" pitchFamily="18" charset="0"/>
                <a:cs typeface="+mn-cs"/>
              </a:rPr>
              <a:t>Yêu</a:t>
            </a:r>
            <a:r>
              <a:rPr lang="en-US" sz="2700" kern="1200" dirty="0" smtClean="0">
                <a:solidFill>
                  <a:prstClr val="black"/>
                </a:solidFill>
                <a:latin typeface="Times New Roman" panose="02020603050405020304" pitchFamily="18" charset="0"/>
                <a:ea typeface="Times New Roman" panose="02020603050405020304" pitchFamily="18" charset="0"/>
                <a:cs typeface="+mn-cs"/>
              </a:rPr>
              <a:t> </a:t>
            </a:r>
            <a:r>
              <a:rPr lang="en-US" sz="2700" kern="1200" dirty="0" err="1" smtClean="0">
                <a:solidFill>
                  <a:prstClr val="black"/>
                </a:solidFill>
                <a:latin typeface="Times New Roman" panose="02020603050405020304" pitchFamily="18" charset="0"/>
                <a:ea typeface="Times New Roman" panose="02020603050405020304" pitchFamily="18" charset="0"/>
                <a:cs typeface="+mn-cs"/>
              </a:rPr>
              <a:t>thương</a:t>
            </a:r>
            <a:r>
              <a:rPr lang="en-US" sz="2700" kern="1200" dirty="0" smtClean="0">
                <a:solidFill>
                  <a:prstClr val="black"/>
                </a:solidFill>
                <a:latin typeface="Times New Roman" panose="02020603050405020304" pitchFamily="18" charset="0"/>
                <a:ea typeface="Times New Roman" panose="02020603050405020304" pitchFamily="18" charset="0"/>
                <a:cs typeface="+mn-cs"/>
              </a:rPr>
              <a:t>, </a:t>
            </a:r>
            <a:r>
              <a:rPr lang="en-US" sz="2700" kern="1200" dirty="0" err="1" smtClean="0">
                <a:solidFill>
                  <a:prstClr val="black"/>
                </a:solidFill>
                <a:latin typeface="Times New Roman" panose="02020603050405020304" pitchFamily="18" charset="0"/>
                <a:ea typeface="Times New Roman" panose="02020603050405020304" pitchFamily="18" charset="0"/>
                <a:cs typeface="+mn-cs"/>
              </a:rPr>
              <a:t>trân</a:t>
            </a:r>
            <a:r>
              <a:rPr lang="en-US" sz="2700" kern="1200" dirty="0" smtClean="0">
                <a:solidFill>
                  <a:prstClr val="black"/>
                </a:solidFill>
                <a:latin typeface="Times New Roman" panose="02020603050405020304" pitchFamily="18" charset="0"/>
                <a:ea typeface="Times New Roman" panose="02020603050405020304" pitchFamily="18" charset="0"/>
                <a:cs typeface="+mn-cs"/>
              </a:rPr>
              <a:t> </a:t>
            </a:r>
            <a:r>
              <a:rPr lang="en-US" sz="2700" kern="1200" dirty="0" err="1" smtClean="0">
                <a:solidFill>
                  <a:prstClr val="black"/>
                </a:solidFill>
                <a:latin typeface="Times New Roman" panose="02020603050405020304" pitchFamily="18" charset="0"/>
                <a:ea typeface="Times New Roman" panose="02020603050405020304" pitchFamily="18" charset="0"/>
                <a:cs typeface="+mn-cs"/>
              </a:rPr>
              <a:t>trọng</a:t>
            </a:r>
            <a:r>
              <a:rPr lang="en-US" sz="2700" kern="1200" dirty="0" smtClean="0">
                <a:solidFill>
                  <a:prstClr val="black"/>
                </a:solidFill>
                <a:latin typeface="Times New Roman" panose="02020603050405020304" pitchFamily="18" charset="0"/>
                <a:ea typeface="Times New Roman" panose="02020603050405020304" pitchFamily="18" charset="0"/>
                <a:cs typeface="+mn-cs"/>
              </a:rPr>
              <a:t> </a:t>
            </a:r>
            <a:r>
              <a:rPr lang="en-US" sz="2700" kern="1200" dirty="0" err="1" smtClean="0">
                <a:solidFill>
                  <a:prstClr val="black"/>
                </a:solidFill>
                <a:latin typeface="Times New Roman" panose="02020603050405020304" pitchFamily="18" charset="0"/>
                <a:ea typeface="Times New Roman" panose="02020603050405020304" pitchFamily="18" charset="0"/>
                <a:cs typeface="+mn-cs"/>
              </a:rPr>
              <a:t>cuộc</a:t>
            </a:r>
            <a:r>
              <a:rPr lang="en-US" sz="2700" kern="1200" dirty="0" smtClean="0">
                <a:solidFill>
                  <a:prstClr val="black"/>
                </a:solidFill>
                <a:latin typeface="Times New Roman" panose="02020603050405020304" pitchFamily="18" charset="0"/>
                <a:ea typeface="Times New Roman" panose="02020603050405020304" pitchFamily="18" charset="0"/>
                <a:cs typeface="+mn-cs"/>
              </a:rPr>
              <a:t> </a:t>
            </a:r>
            <a:r>
              <a:rPr lang="en-US" sz="2700" kern="1200" dirty="0" err="1" smtClean="0">
                <a:solidFill>
                  <a:prstClr val="black"/>
                </a:solidFill>
                <a:latin typeface="Times New Roman" panose="02020603050405020304" pitchFamily="18" charset="0"/>
                <a:ea typeface="Times New Roman" panose="02020603050405020304" pitchFamily="18" charset="0"/>
                <a:cs typeface="+mn-cs"/>
              </a:rPr>
              <a:t>sống</a:t>
            </a:r>
            <a:r>
              <a:rPr lang="en-US" sz="2700" kern="1200" dirty="0" smtClean="0">
                <a:solidFill>
                  <a:prstClr val="black"/>
                </a:solidFill>
                <a:latin typeface="Times New Roman" panose="02020603050405020304" pitchFamily="18" charset="0"/>
                <a:ea typeface="Times New Roman" panose="02020603050405020304" pitchFamily="18" charset="0"/>
                <a:cs typeface="+mn-cs"/>
              </a:rPr>
              <a:t> </a:t>
            </a:r>
            <a:r>
              <a:rPr lang="en-US" sz="2700" kern="1200" dirty="0" err="1" smtClean="0">
                <a:solidFill>
                  <a:prstClr val="black"/>
                </a:solidFill>
                <a:latin typeface="Times New Roman" panose="02020603050405020304" pitchFamily="18" charset="0"/>
                <a:ea typeface="Times New Roman" panose="02020603050405020304" pitchFamily="18" charset="0"/>
                <a:cs typeface="+mn-cs"/>
              </a:rPr>
              <a:t>của</a:t>
            </a:r>
            <a:r>
              <a:rPr lang="en-US" sz="2700" kern="1200" dirty="0" smtClean="0">
                <a:solidFill>
                  <a:prstClr val="black"/>
                </a:solidFill>
                <a:latin typeface="Times New Roman" panose="02020603050405020304" pitchFamily="18" charset="0"/>
                <a:ea typeface="Times New Roman" panose="02020603050405020304" pitchFamily="18" charset="0"/>
                <a:cs typeface="+mn-cs"/>
              </a:rPr>
              <a:t> </a:t>
            </a:r>
            <a:r>
              <a:rPr lang="en-US" sz="2700" kern="1200" dirty="0" err="1" smtClean="0">
                <a:solidFill>
                  <a:prstClr val="black"/>
                </a:solidFill>
                <a:latin typeface="Times New Roman" panose="02020603050405020304" pitchFamily="18" charset="0"/>
                <a:ea typeface="Times New Roman" panose="02020603050405020304" pitchFamily="18" charset="0"/>
                <a:cs typeface="+mn-cs"/>
              </a:rPr>
              <a:t>chính</a:t>
            </a:r>
            <a:r>
              <a:rPr lang="en-US" sz="2700" kern="1200" dirty="0" smtClean="0">
                <a:solidFill>
                  <a:prstClr val="black"/>
                </a:solidFill>
                <a:latin typeface="Times New Roman" panose="02020603050405020304" pitchFamily="18" charset="0"/>
                <a:ea typeface="Times New Roman" panose="02020603050405020304" pitchFamily="18" charset="0"/>
                <a:cs typeface="+mn-cs"/>
              </a:rPr>
              <a:t> </a:t>
            </a:r>
            <a:r>
              <a:rPr lang="en-US" sz="2700" kern="1200" dirty="0" err="1" smtClean="0">
                <a:solidFill>
                  <a:prstClr val="black"/>
                </a:solidFill>
                <a:latin typeface="Times New Roman" panose="02020603050405020304" pitchFamily="18" charset="0"/>
                <a:ea typeface="Times New Roman" panose="02020603050405020304" pitchFamily="18" charset="0"/>
                <a:cs typeface="+mn-cs"/>
              </a:rPr>
              <a:t>mình</a:t>
            </a:r>
            <a:endPar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7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Bằng</a:t>
            </a:r>
            <a:r>
              <a:rPr kumimoji="0" lang="en-US" sz="27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chứng</a:t>
            </a:r>
            <a:r>
              <a:rPr kumimoji="0" lang="en-US" sz="27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7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Mở</a:t>
            </a:r>
            <a:r>
              <a:rPr kumimoji="0" lang="en-US" sz="27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rộng</a:t>
            </a:r>
            <a:r>
              <a:rPr kumimoji="0" lang="en-US" sz="27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vấn</a:t>
            </a:r>
            <a:r>
              <a:rPr kumimoji="0" lang="en-US" sz="27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a:t>
            </a:r>
            <a:r>
              <a:rPr kumimoji="0" lang="en-US" sz="27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kể</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tên</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tấm</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gương</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khuyết</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tật</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vượt</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khó</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Nguyễn</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Ngọc</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Kí</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Tấm</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gương</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10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năm</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cõng</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bạn</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đến</a:t>
            </a:r>
            <a:r>
              <a:rPr kumimoji="0" lang="en-US" sz="2700" b="0" i="1"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trường</a:t>
            </a:r>
            <a:endPar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7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Lên</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án</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phê</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phán</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con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thái</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độ</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chưa</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tốt</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chưa</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đúng</a:t>
            </a:r>
            <a:endPar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7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7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học</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thông</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điệp</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muốn</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nhắn</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gửi</a:t>
            </a:r>
            <a:r>
              <a:rPr kumimoji="0" lang="en-US" sz="27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en-US" sz="27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Hãy</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yêu</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thương</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mảnh</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đời</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bất</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hạnh</a:t>
            </a:r>
            <a:r>
              <a:rPr kumimoji="0" lang="en-US" sz="27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US" sz="27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52518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fade">
                                      <p:cBhvr>
                                        <p:cTn id="42" dur="1000"/>
                                        <p:tgtEl>
                                          <p:spTgt spid="7">
                                            <p:txEl>
                                              <p:pRg st="5" end="5"/>
                                            </p:txEl>
                                          </p:spTgt>
                                        </p:tgtEl>
                                      </p:cBhvr>
                                    </p:animEffect>
                                    <p:anim calcmode="lin" valueType="num">
                                      <p:cBhvr>
                                        <p:cTn id="4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Effect transition="in" filter="fade">
                                      <p:cBhvr>
                                        <p:cTn id="49" dur="1000"/>
                                        <p:tgtEl>
                                          <p:spTgt spid="7">
                                            <p:txEl>
                                              <p:pRg st="6" end="6"/>
                                            </p:txEl>
                                          </p:spTgt>
                                        </p:tgtEl>
                                      </p:cBhvr>
                                    </p:animEffect>
                                    <p:anim calcmode="lin" valueType="num">
                                      <p:cBhvr>
                                        <p:cTn id="50"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7">
                                            <p:txEl>
                                              <p:pRg st="7" end="7"/>
                                            </p:txEl>
                                          </p:spTgt>
                                        </p:tgtEl>
                                        <p:attrNameLst>
                                          <p:attrName>style.visibility</p:attrName>
                                        </p:attrNameLst>
                                      </p:cBhvr>
                                      <p:to>
                                        <p:strVal val="visible"/>
                                      </p:to>
                                    </p:set>
                                    <p:animEffect transition="in" filter="fade">
                                      <p:cBhvr>
                                        <p:cTn id="56" dur="1000"/>
                                        <p:tgtEl>
                                          <p:spTgt spid="7">
                                            <p:txEl>
                                              <p:pRg st="7" end="7"/>
                                            </p:txEl>
                                          </p:spTgt>
                                        </p:tgtEl>
                                      </p:cBhvr>
                                    </p:animEffect>
                                    <p:anim calcmode="lin" valueType="num">
                                      <p:cBhvr>
                                        <p:cTn id="57"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7">
                                            <p:txEl>
                                              <p:pRg st="8" end="8"/>
                                            </p:txEl>
                                          </p:spTgt>
                                        </p:tgtEl>
                                        <p:attrNameLst>
                                          <p:attrName>style.visibility</p:attrName>
                                        </p:attrNameLst>
                                      </p:cBhvr>
                                      <p:to>
                                        <p:strVal val="visible"/>
                                      </p:to>
                                    </p:set>
                                    <p:animEffect transition="in" filter="fade">
                                      <p:cBhvr>
                                        <p:cTn id="63" dur="1000"/>
                                        <p:tgtEl>
                                          <p:spTgt spid="7">
                                            <p:txEl>
                                              <p:pRg st="8" end="8"/>
                                            </p:txEl>
                                          </p:spTgt>
                                        </p:tgtEl>
                                      </p:cBhvr>
                                    </p:animEffect>
                                    <p:anim calcmode="lin" valueType="num">
                                      <p:cBhvr>
                                        <p:cTn id="64"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7">
                                            <p:txEl>
                                              <p:pRg st="9" end="9"/>
                                            </p:txEl>
                                          </p:spTgt>
                                        </p:tgtEl>
                                        <p:attrNameLst>
                                          <p:attrName>style.visibility</p:attrName>
                                        </p:attrNameLst>
                                      </p:cBhvr>
                                      <p:to>
                                        <p:strVal val="visible"/>
                                      </p:to>
                                    </p:set>
                                    <p:animEffect transition="in" filter="fade">
                                      <p:cBhvr>
                                        <p:cTn id="70" dur="1000"/>
                                        <p:tgtEl>
                                          <p:spTgt spid="7">
                                            <p:txEl>
                                              <p:pRg st="9" end="9"/>
                                            </p:txEl>
                                          </p:spTgt>
                                        </p:tgtEl>
                                      </p:cBhvr>
                                    </p:animEffect>
                                    <p:anim calcmode="lin" valueType="num">
                                      <p:cBhvr>
                                        <p:cTn id="71"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8173" y="1653390"/>
            <a:ext cx="9785445" cy="4893647"/>
          </a:xfrm>
          <a:prstGeom prst="rect">
            <a:avLst/>
          </a:prstGeom>
          <a:solidFill>
            <a:schemeClr val="bg1"/>
          </a:solidFill>
        </p:spPr>
        <p:txBody>
          <a:bodyPr wrap="square">
            <a:spAutoFit/>
          </a:bodyPr>
          <a:lstStyle/>
          <a:p>
            <a:pPr algn="just"/>
            <a:r>
              <a:rPr lang="en-US" sz="2400" dirty="0" smtClean="0">
                <a:solidFill>
                  <a:srgbClr val="212529"/>
                </a:solidFill>
                <a:latin typeface="Times New Roman" panose="02020603050405020304" pitchFamily="18" charset="0"/>
              </a:rPr>
              <a:t>        </a:t>
            </a:r>
            <a:r>
              <a:rPr lang="vi-VN" sz="2400" dirty="0" smtClean="0">
                <a:solidFill>
                  <a:srgbClr val="212529"/>
                </a:solidFill>
                <a:latin typeface="Times New Roman" panose="02020603050405020304" pitchFamily="18" charset="0"/>
              </a:rPr>
              <a:t>Hiện </a:t>
            </a:r>
            <a:r>
              <a:rPr lang="vi-VN" sz="2400" dirty="0">
                <a:solidFill>
                  <a:srgbClr val="212529"/>
                </a:solidFill>
                <a:latin typeface="Times New Roman" panose="02020603050405020304" pitchFamily="18" charset="0"/>
              </a:rPr>
              <a:t>nay chúng ta vẫn thường gặp những trường hợp hay vấn đề đáng quan tâm trong cuộc sống . Và trong tất cả những vấn đề cần quan tâm mà em đã từng trải nghiệm , thì đáng chú ý nhất là vấn đề về thái độ của mỗi chúng ta đối với những người tàn tật . </a:t>
            </a:r>
          </a:p>
          <a:p>
            <a:pPr algn="just"/>
            <a:r>
              <a:rPr lang="vi-VN" sz="2400" dirty="0">
                <a:solidFill>
                  <a:srgbClr val="212529"/>
                </a:solidFill>
                <a:latin typeface="Times New Roman" panose="02020603050405020304" pitchFamily="18" charset="0"/>
              </a:rPr>
              <a:t>  </a:t>
            </a:r>
            <a:r>
              <a:rPr lang="en-US" sz="2400" dirty="0" smtClean="0">
                <a:solidFill>
                  <a:srgbClr val="212529"/>
                </a:solidFill>
                <a:latin typeface="Times New Roman" panose="02020603050405020304" pitchFamily="18" charset="0"/>
              </a:rPr>
              <a:t>     </a:t>
            </a:r>
            <a:r>
              <a:rPr lang="vi-VN" sz="2400" dirty="0" smtClean="0">
                <a:solidFill>
                  <a:srgbClr val="212529"/>
                </a:solidFill>
                <a:latin typeface="Times New Roman" panose="02020603050405020304" pitchFamily="18" charset="0"/>
              </a:rPr>
              <a:t>Trên </a:t>
            </a:r>
            <a:r>
              <a:rPr lang="vi-VN" sz="2400" dirty="0">
                <a:solidFill>
                  <a:srgbClr val="212529"/>
                </a:solidFill>
                <a:latin typeface="Times New Roman" panose="02020603050405020304" pitchFamily="18" charset="0"/>
              </a:rPr>
              <a:t>đất nước tươi đẹp của chúng ta không phải ai sinh ra cũng có được một cuộc sống , một cơ thể lành mạnh , có những người mất đi sự may mắn ngay khi vừa mới chào đời , họ bị khuyết tật , cơ thể có khuyết điểm kì dị chẳng được giống với những người bình thường như chúng ta , họ có thể bị liệt một hay hai cánh tay , bị liệt ở chân khó có thể di chuyển và đi lại một cách dễ dàng . Chúng ta cảm thấy mình thật may mắn khi có được một cơ thể đầy đủ ít mắc khuyết điểm , vô cùng lành mạnh , nhưng không phải chỉ cảm thấy chúng ta may mắn mà còn phải thương những con người tàn tật đang cố gắng chống chọi lại với cuộc sống thiều thốn và khó khăn . Và như chúng ta </a:t>
            </a:r>
          </a:p>
        </p:txBody>
      </p:sp>
      <p:pic>
        <p:nvPicPr>
          <p:cNvPr id="5" name="Picture 4"/>
          <p:cNvPicPr>
            <a:picLocks noChangeAspect="1"/>
          </p:cNvPicPr>
          <p:nvPr/>
        </p:nvPicPr>
        <p:blipFill>
          <a:blip r:embed="rId3"/>
          <a:stretch>
            <a:fillRect/>
          </a:stretch>
        </p:blipFill>
        <p:spPr>
          <a:xfrm>
            <a:off x="2699963" y="443664"/>
            <a:ext cx="5700254" cy="1603387"/>
          </a:xfrm>
          <a:prstGeom prst="rect">
            <a:avLst/>
          </a:prstGeom>
        </p:spPr>
      </p:pic>
    </p:spTree>
    <p:extLst>
      <p:ext uri="{BB962C8B-B14F-4D97-AF65-F5344CB8AC3E}">
        <p14:creationId xmlns:p14="http://schemas.microsoft.com/office/powerpoint/2010/main" val="5051202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0878" y="643455"/>
            <a:ext cx="9785445" cy="5632311"/>
          </a:xfrm>
          <a:prstGeom prst="rect">
            <a:avLst/>
          </a:prstGeom>
          <a:solidFill>
            <a:schemeClr val="bg1"/>
          </a:solidFill>
        </p:spPr>
        <p:txBody>
          <a:bodyPr wrap="square">
            <a:spAutoFit/>
          </a:bodyPr>
          <a:lstStyle/>
          <a:p>
            <a:pPr algn="just"/>
            <a:r>
              <a:rPr lang="vi-VN" sz="2400" dirty="0" smtClean="0">
                <a:solidFill>
                  <a:srgbClr val="212529"/>
                </a:solidFill>
                <a:latin typeface="Times New Roman" panose="02020603050405020304" pitchFamily="18" charset="0"/>
              </a:rPr>
              <a:t>thường </a:t>
            </a:r>
            <a:r>
              <a:rPr lang="vi-VN" sz="2400" dirty="0">
                <a:solidFill>
                  <a:srgbClr val="212529"/>
                </a:solidFill>
                <a:latin typeface="Times New Roman" panose="02020603050405020304" pitchFamily="18" charset="0"/>
              </a:rPr>
              <a:t>thấy thì trong xã hội thời buổi hiện nay của chúng ta có rất ít người rủ lòng thương , giúp đỡ những người tàn tật , đa số chủ yêu là khinh thường , mỉa mai và chê trách về những khuyết điểm kì dị của họ , không những thế còn nhẫn tâm chà đạp lên niềm tin , sự quyết tâm của họ . Họ đã không được may mắn như chúng ta , những khuyết yếu chẳng đáng có đó đã hành hạ cuộc sống của họ , và họ cần lắm ít nhất một lời động viên từ mọi người xung quanh , họ sẽ rất buồn , vô cùng buồn khi bị người khác chê trách hay nói là đồ tàn phế , đồ vô dụng . Thử nghĩ mà xem , nếu chúng ta cũng phải sống một cuộc sống khổ cực như họ mà bị coi là vô dụng , chẳng thể làm việc gì có ích thì cảm xúc của ta lúc đó sẽ buồn như thế nào , tuyệt vọng ra sao . Họ vẫn có cho mình một lòng tin rằng mình sẽ vượt qua tất cả bằng cách cố gắng . Chúng ta có thể thấy không phải ai khuyết tật cũng vô ích , xung quanh ta đều có những người hoàn cảnh tuy cực khổ , khó khăn , lam lũ , và lại còn tàn tật nhưng họ vẫn trở thành người có ích cho xã hội , góp phần vào công cuộc xây dựng đất nước , tiêu biểu nhất là hình ảnh của thầy Nguyễn Ngọc Kí , bị </a:t>
            </a:r>
            <a:r>
              <a:rPr lang="vi-VN" sz="2400" dirty="0" smtClean="0">
                <a:solidFill>
                  <a:srgbClr val="212529"/>
                </a:solidFill>
                <a:latin typeface="Times New Roman" panose="02020603050405020304" pitchFamily="18" charset="0"/>
              </a:rPr>
              <a:t>liệt</a:t>
            </a:r>
            <a:endParaRPr lang="vi-VN" sz="2400" dirty="0">
              <a:solidFill>
                <a:srgbClr val="212529"/>
              </a:solidFill>
              <a:latin typeface="Times New Roman" panose="02020603050405020304" pitchFamily="18" charset="0"/>
            </a:endParaRPr>
          </a:p>
        </p:txBody>
      </p:sp>
    </p:spTree>
    <p:extLst>
      <p:ext uri="{BB962C8B-B14F-4D97-AF65-F5344CB8AC3E}">
        <p14:creationId xmlns:p14="http://schemas.microsoft.com/office/powerpoint/2010/main" val="42685272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0878" y="643455"/>
            <a:ext cx="9785445" cy="4893647"/>
          </a:xfrm>
          <a:prstGeom prst="rect">
            <a:avLst/>
          </a:prstGeom>
          <a:solidFill>
            <a:schemeClr val="bg1"/>
          </a:solidFill>
        </p:spPr>
        <p:txBody>
          <a:bodyPr wrap="square">
            <a:spAutoFit/>
          </a:bodyPr>
          <a:lstStyle/>
          <a:p>
            <a:pPr algn="just"/>
            <a:r>
              <a:rPr lang="vi-VN" sz="2400" dirty="0" smtClean="0">
                <a:solidFill>
                  <a:srgbClr val="212529"/>
                </a:solidFill>
                <a:latin typeface="Times New Roman" panose="02020603050405020304" pitchFamily="18" charset="0"/>
              </a:rPr>
              <a:t>cả </a:t>
            </a:r>
            <a:r>
              <a:rPr lang="vi-VN" sz="2400" dirty="0">
                <a:solidFill>
                  <a:srgbClr val="212529"/>
                </a:solidFill>
                <a:latin typeface="Times New Roman" panose="02020603050405020304" pitchFamily="18" charset="0"/>
              </a:rPr>
              <a:t>hai cánh tay từ nhỏ , hằng ngày thầy vẫn phải cố gắng rèn luyện , tập viết bằng chân , cho dù phải trải qua biết bao nhiêu lần bị chuột rút , nhờ vào lòng quyết tâm bên bỉ đó , thầy đã học xong đại học và trở thành thầy giáo uyên bác . Các bạn thấy đấy ai cũng có một khuyết điểm cá nhân , ngay cả ta cũng có nhưng không phải ai khuyết tật cũng vô dụng , hãy động viên giúp đỡ họ để họ có thêm niềm tin vượt qua khó khăn của cuộc sống .</a:t>
            </a:r>
          </a:p>
          <a:p>
            <a:pPr algn="just"/>
            <a:r>
              <a:rPr lang="vi-VN" sz="2400" dirty="0">
                <a:solidFill>
                  <a:srgbClr val="212529"/>
                </a:solidFill>
                <a:latin typeface="Times New Roman" panose="02020603050405020304" pitchFamily="18" charset="0"/>
              </a:rPr>
              <a:t>   </a:t>
            </a:r>
            <a:r>
              <a:rPr lang="en-US" sz="2400" dirty="0" smtClean="0">
                <a:solidFill>
                  <a:srgbClr val="212529"/>
                </a:solidFill>
                <a:latin typeface="Times New Roman" panose="02020603050405020304" pitchFamily="18" charset="0"/>
              </a:rPr>
              <a:t>   </a:t>
            </a:r>
            <a:r>
              <a:rPr lang="vi-VN" sz="2400" dirty="0" smtClean="0">
                <a:solidFill>
                  <a:srgbClr val="212529"/>
                </a:solidFill>
                <a:latin typeface="Times New Roman" panose="02020603050405020304" pitchFamily="18" charset="0"/>
              </a:rPr>
              <a:t> </a:t>
            </a:r>
            <a:r>
              <a:rPr lang="vi-VN" sz="2400" dirty="0">
                <a:solidFill>
                  <a:srgbClr val="212529"/>
                </a:solidFill>
                <a:latin typeface="Times New Roman" panose="02020603050405020304" pitchFamily="18" charset="0"/>
              </a:rPr>
              <a:t>Mỗi chúng ta phải luôn biết yêu thương , quan tâm, chia sẻ với người khác nhất là những người khuyêt tật để họ có thêm động lực vượt qua trở </a:t>
            </a:r>
            <a:r>
              <a:rPr lang="vi-VN" sz="2400" dirty="0" smtClean="0">
                <a:solidFill>
                  <a:srgbClr val="212529"/>
                </a:solidFill>
                <a:latin typeface="Times New Roman" panose="02020603050405020304" pitchFamily="18" charset="0"/>
              </a:rPr>
              <a:t>ngại, </a:t>
            </a:r>
            <a:r>
              <a:rPr lang="vi-VN" sz="2400" dirty="0">
                <a:solidFill>
                  <a:srgbClr val="212529"/>
                </a:solidFill>
                <a:latin typeface="Times New Roman" panose="02020603050405020304" pitchFamily="18" charset="0"/>
              </a:rPr>
              <a:t>biết đâu những việc làm đó lại giúp chúng ta nhận lại yêu thương lúc ta gặp khó khăn , vậy nên ta phải luôn đối xử tốt với những người xung quanh mình nhất là những bạn học sinh đang ngồi trên ghế nhà trường cần phải biết điều này . Hãy cố gắng học tập tốt vâng lời ông bà cha mẹ thầy cô để mai này trở thành người có ích cho xã hội </a:t>
            </a:r>
          </a:p>
        </p:txBody>
      </p:sp>
    </p:spTree>
    <p:extLst>
      <p:ext uri="{BB962C8B-B14F-4D97-AF65-F5344CB8AC3E}">
        <p14:creationId xmlns:p14="http://schemas.microsoft.com/office/powerpoint/2010/main" val="29709028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26"/>
          <p:cNvSpPr/>
          <p:nvPr/>
        </p:nvSpPr>
        <p:spPr>
          <a:xfrm>
            <a:off x="6604000" y="3529100"/>
            <a:ext cx="2868600" cy="893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16" name="Google Shape;616;p26"/>
          <p:cNvSpPr txBox="1">
            <a:spLocks noGrp="1"/>
          </p:cNvSpPr>
          <p:nvPr>
            <p:ph type="title"/>
          </p:nvPr>
        </p:nvSpPr>
        <p:spPr>
          <a:xfrm>
            <a:off x="1247000" y="983125"/>
            <a:ext cx="9328200" cy="48765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Thank you!</a:t>
            </a:r>
            <a:endParaRPr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81" y="1"/>
            <a:ext cx="12188238" cy="6832079"/>
          </a:xfrm>
        </p:spPr>
      </p:pic>
    </p:spTree>
    <p:extLst>
      <p:ext uri="{BB962C8B-B14F-4D97-AF65-F5344CB8AC3E}">
        <p14:creationId xmlns:p14="http://schemas.microsoft.com/office/powerpoint/2010/main" val="216269266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9823" y="476598"/>
            <a:ext cx="10346632" cy="5189636"/>
          </a:xfrm>
        </p:spPr>
      </p:pic>
    </p:spTree>
    <p:extLst>
      <p:ext uri="{BB962C8B-B14F-4D97-AF65-F5344CB8AC3E}">
        <p14:creationId xmlns:p14="http://schemas.microsoft.com/office/powerpoint/2010/main" val="113241766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81" y="-1"/>
            <a:ext cx="12188238" cy="6894135"/>
          </a:xfrm>
        </p:spPr>
      </p:pic>
    </p:spTree>
    <p:extLst>
      <p:ext uri="{BB962C8B-B14F-4D97-AF65-F5344CB8AC3E}">
        <p14:creationId xmlns:p14="http://schemas.microsoft.com/office/powerpoint/2010/main" val="80931668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 name="TextBox 3"/>
          <p:cNvSpPr txBox="1"/>
          <p:nvPr/>
        </p:nvSpPr>
        <p:spPr>
          <a:xfrm>
            <a:off x="2482961" y="1844149"/>
            <a:ext cx="6779736" cy="3170099"/>
          </a:xfrm>
          <a:prstGeom prst="rect">
            <a:avLst/>
          </a:prstGeom>
          <a:noFill/>
        </p:spPr>
        <p:txBody>
          <a:bodyPr wrap="square" rtlCol="0">
            <a:spAutoFit/>
          </a:bodyPr>
          <a:lstStyle/>
          <a:p>
            <a:pPr algn="ctr"/>
            <a:r>
              <a:rPr lang="en-US" sz="4000" dirty="0" smtClean="0"/>
              <a:t>VIẾT BÀI VĂN </a:t>
            </a:r>
          </a:p>
          <a:p>
            <a:pPr algn="ctr"/>
            <a:r>
              <a:rPr lang="en-US" sz="4000" dirty="0" smtClean="0"/>
              <a:t>TRÌNH BÀY Ý KIẾN VỀ MỘT HIỆN TƯỢNG,</a:t>
            </a:r>
          </a:p>
          <a:p>
            <a:pPr algn="ctr"/>
            <a:r>
              <a:rPr lang="en-US" sz="4000" dirty="0" smtClean="0"/>
              <a:t> (VẤN ĐỀ)</a:t>
            </a:r>
          </a:p>
          <a:p>
            <a:pPr algn="ctr"/>
            <a:r>
              <a:rPr lang="en-US" sz="4000" dirty="0" smtClean="0"/>
              <a:t> MÀ EM QUAN TÂM</a:t>
            </a:r>
            <a:endParaRPr lang="en-US" sz="4000" dirty="0"/>
          </a:p>
        </p:txBody>
      </p:sp>
      <p:grpSp>
        <p:nvGrpSpPr>
          <p:cNvPr id="9" name="组合 25"/>
          <p:cNvGrpSpPr/>
          <p:nvPr/>
        </p:nvGrpSpPr>
        <p:grpSpPr>
          <a:xfrm>
            <a:off x="8035796" y="3164336"/>
            <a:ext cx="3012674" cy="2894976"/>
            <a:chOff x="6649371" y="1790506"/>
            <a:chExt cx="4438647" cy="3475875"/>
          </a:xfrm>
        </p:grpSpPr>
        <p:pic>
          <p:nvPicPr>
            <p:cNvPr id="10"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9371" y="1790506"/>
              <a:ext cx="4438647" cy="3475875"/>
            </a:xfrm>
            <a:prstGeom prst="rect">
              <a:avLst/>
            </a:prstGeom>
          </p:spPr>
        </p:pic>
        <p:pic>
          <p:nvPicPr>
            <p:cNvPr id="11" name="图形 15"/>
            <p:cNvPicPr>
              <a:picLocks noChangeAspect="1"/>
            </p:cNvPicPr>
            <p:nvPr/>
          </p:nvPicPr>
          <p:blipFill>
            <a:blip r:embed="rId4"/>
            <a:stretch>
              <a:fillRect/>
            </a:stretch>
          </p:blipFill>
          <p:spPr>
            <a:xfrm rot="1117198">
              <a:off x="10347839" y="3043060"/>
              <a:ext cx="619398" cy="1169238"/>
            </a:xfrm>
            <a:prstGeom prst="rect">
              <a:avLst/>
            </a:prstGeom>
          </p:spPr>
        </p:pic>
        <p:pic>
          <p:nvPicPr>
            <p:cNvPr id="12" name="图片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83248">
              <a:off x="10105762" y="3417979"/>
              <a:ext cx="775569" cy="775569"/>
            </a:xfrm>
            <a:prstGeom prst="rect">
              <a:avLst/>
            </a:prstGeom>
          </p:spPr>
        </p:pic>
        <p:pic>
          <p:nvPicPr>
            <p:cNvPr id="13" name="图片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68337" y="2724846"/>
              <a:ext cx="1204689" cy="1607197"/>
            </a:xfrm>
            <a:prstGeom prst="rect">
              <a:avLst/>
            </a:prstGeom>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grpSp>
        <p:nvGrpSpPr>
          <p:cNvPr id="7" name="Google Shape;499;p11"/>
          <p:cNvGrpSpPr/>
          <p:nvPr/>
        </p:nvGrpSpPr>
        <p:grpSpPr>
          <a:xfrm>
            <a:off x="6566070" y="1050785"/>
            <a:ext cx="354013" cy="7323137"/>
            <a:chOff x="5888038" y="1230313"/>
            <a:chExt cx="354013" cy="7323137"/>
          </a:xfrm>
        </p:grpSpPr>
        <p:sp>
          <p:nvSpPr>
            <p:cNvPr id="8" name="Google Shape;500;p11"/>
            <p:cNvSpPr/>
            <p:nvPr/>
          </p:nvSpPr>
          <p:spPr>
            <a:xfrm>
              <a:off x="5916613" y="1384300"/>
              <a:ext cx="300038" cy="7169150"/>
            </a:xfrm>
            <a:prstGeom prst="rect">
              <a:avLst/>
            </a:prstGeom>
            <a:gradFill>
              <a:gsLst>
                <a:gs pos="0">
                  <a:schemeClr val="lt2"/>
                </a:gs>
                <a:gs pos="15000">
                  <a:schemeClr val="lt2"/>
                </a:gs>
                <a:gs pos="100000">
                  <a:srgbClr val="EFEFEF"/>
                </a:gs>
              </a:gsLst>
              <a:lin ang="10800000" scaled="0"/>
            </a:gradFill>
            <a:ln>
              <a:noFill/>
            </a:ln>
          </p:spPr>
          <p:txBody>
            <a:bodyPr spcFirstLastPara="1" wrap="square" lIns="91425" tIns="45700" rIns="91425" bIns="45700" anchor="ctr" anchorCtr="0">
              <a:noAutofit/>
            </a:bodyPr>
            <a:lstStyle/>
            <a:p>
              <a:pPr algn="ctr"/>
              <a:endParaRPr sz="1800"/>
            </a:p>
          </p:txBody>
        </p:sp>
        <p:sp>
          <p:nvSpPr>
            <p:cNvPr id="9" name="Google Shape;501;p11"/>
            <p:cNvSpPr/>
            <p:nvPr/>
          </p:nvSpPr>
          <p:spPr>
            <a:xfrm>
              <a:off x="5888038" y="1230313"/>
              <a:ext cx="354013" cy="255588"/>
            </a:xfrm>
            <a:prstGeom prst="rect">
              <a:avLst/>
            </a:prstGeom>
            <a:gradFill>
              <a:gsLst>
                <a:gs pos="0">
                  <a:schemeClr val="dk2"/>
                </a:gs>
                <a:gs pos="15000">
                  <a:schemeClr val="dk2"/>
                </a:gs>
                <a:gs pos="100000">
                  <a:srgbClr val="8296B0"/>
                </a:gs>
              </a:gsLst>
              <a:lin ang="10800000" scaled="0"/>
            </a:gradFill>
            <a:ln>
              <a:noFill/>
            </a:ln>
          </p:spPr>
          <p:txBody>
            <a:bodyPr spcFirstLastPara="1" wrap="square" lIns="91425" tIns="45700" rIns="91425" bIns="45700" anchor="ctr" anchorCtr="0">
              <a:noAutofit/>
            </a:bodyPr>
            <a:lstStyle/>
            <a:p>
              <a:pPr algn="ctr"/>
              <a:endParaRPr sz="1800"/>
            </a:p>
          </p:txBody>
        </p:sp>
      </p:grpSp>
      <p:sp>
        <p:nvSpPr>
          <p:cNvPr id="10" name="Google Shape;502;p11"/>
          <p:cNvSpPr/>
          <p:nvPr/>
        </p:nvSpPr>
        <p:spPr>
          <a:xfrm>
            <a:off x="6594645" y="2211247"/>
            <a:ext cx="300038" cy="287338"/>
          </a:xfrm>
          <a:prstGeom prst="rect">
            <a:avLst/>
          </a:prstGeom>
          <a:gradFill>
            <a:gsLst>
              <a:gs pos="0">
                <a:schemeClr val="dk2"/>
              </a:gs>
              <a:gs pos="46000">
                <a:schemeClr val="dk2"/>
              </a:gs>
              <a:gs pos="100000">
                <a:srgbClr val="8296B0"/>
              </a:gs>
            </a:gsLst>
            <a:lin ang="5400000" scaled="0"/>
          </a:gradFill>
          <a:ln>
            <a:noFill/>
          </a:ln>
        </p:spPr>
        <p:txBody>
          <a:bodyPr spcFirstLastPara="1" wrap="square" lIns="91425" tIns="45700" rIns="91425" bIns="45700" anchor="ctr" anchorCtr="0">
            <a:noAutofit/>
          </a:bodyPr>
          <a:lstStyle/>
          <a:p>
            <a:pPr algn="ctr"/>
            <a:endParaRPr sz="1800"/>
          </a:p>
        </p:txBody>
      </p:sp>
      <p:sp>
        <p:nvSpPr>
          <p:cNvPr id="11" name="Google Shape;503;p11"/>
          <p:cNvSpPr/>
          <p:nvPr/>
        </p:nvSpPr>
        <p:spPr>
          <a:xfrm>
            <a:off x="6594645" y="4392472"/>
            <a:ext cx="300038" cy="290513"/>
          </a:xfrm>
          <a:prstGeom prst="rect">
            <a:avLst/>
          </a:prstGeom>
          <a:gradFill>
            <a:gsLst>
              <a:gs pos="0">
                <a:schemeClr val="dk2"/>
              </a:gs>
              <a:gs pos="46000">
                <a:schemeClr val="dk2"/>
              </a:gs>
              <a:gs pos="100000">
                <a:srgbClr val="8296B0"/>
              </a:gs>
            </a:gsLst>
            <a:lin ang="5400000" scaled="0"/>
          </a:gradFill>
          <a:ln>
            <a:noFill/>
          </a:ln>
        </p:spPr>
        <p:txBody>
          <a:bodyPr spcFirstLastPara="1" wrap="square" lIns="91425" tIns="45700" rIns="91425" bIns="45700" anchor="ctr" anchorCtr="0">
            <a:noAutofit/>
          </a:bodyPr>
          <a:lstStyle/>
          <a:p>
            <a:pPr algn="ctr"/>
            <a:endParaRPr sz="1800"/>
          </a:p>
        </p:txBody>
      </p:sp>
      <p:grpSp>
        <p:nvGrpSpPr>
          <p:cNvPr id="12" name="Google Shape;504;p11"/>
          <p:cNvGrpSpPr/>
          <p:nvPr/>
        </p:nvGrpSpPr>
        <p:grpSpPr>
          <a:xfrm>
            <a:off x="4172120" y="3746360"/>
            <a:ext cx="3324225" cy="884238"/>
            <a:chOff x="3494088" y="3925888"/>
            <a:chExt cx="3324225" cy="884238"/>
          </a:xfrm>
        </p:grpSpPr>
        <p:sp>
          <p:nvSpPr>
            <p:cNvPr id="13" name="Google Shape;505;p11"/>
            <p:cNvSpPr/>
            <p:nvPr/>
          </p:nvSpPr>
          <p:spPr>
            <a:xfrm>
              <a:off x="3494088" y="39258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3"/>
            </a:solidFill>
            <a:ln>
              <a:noFill/>
            </a:ln>
          </p:spPr>
          <p:txBody>
            <a:bodyPr spcFirstLastPara="1" wrap="square" lIns="91425" tIns="45700" rIns="91425" bIns="45700" anchor="ctr" anchorCtr="0">
              <a:noAutofit/>
            </a:bodyPr>
            <a:lstStyle/>
            <a:p>
              <a:pPr algn="ctr"/>
              <a:endParaRPr sz="1800"/>
            </a:p>
          </p:txBody>
        </p:sp>
        <p:sp>
          <p:nvSpPr>
            <p:cNvPr id="14" name="Google Shape;506;p11"/>
            <p:cNvSpPr/>
            <p:nvPr/>
          </p:nvSpPr>
          <p:spPr>
            <a:xfrm>
              <a:off x="3590926" y="40100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p>
          </p:txBody>
        </p:sp>
      </p:grpSp>
      <p:sp>
        <p:nvSpPr>
          <p:cNvPr id="15" name="Google Shape;507;p11"/>
          <p:cNvSpPr/>
          <p:nvPr/>
        </p:nvSpPr>
        <p:spPr>
          <a:xfrm>
            <a:off x="6594645" y="3289160"/>
            <a:ext cx="300038" cy="287338"/>
          </a:xfrm>
          <a:prstGeom prst="rect">
            <a:avLst/>
          </a:prstGeom>
          <a:gradFill>
            <a:gsLst>
              <a:gs pos="0">
                <a:schemeClr val="dk2"/>
              </a:gs>
              <a:gs pos="46000">
                <a:schemeClr val="dk2"/>
              </a:gs>
              <a:gs pos="100000">
                <a:srgbClr val="8296B0"/>
              </a:gs>
            </a:gsLst>
            <a:lin ang="5400000" scaled="0"/>
          </a:gradFill>
          <a:ln>
            <a:noFill/>
          </a:ln>
        </p:spPr>
        <p:txBody>
          <a:bodyPr spcFirstLastPara="1" wrap="square" lIns="91425" tIns="45700" rIns="91425" bIns="45700" anchor="ctr" anchorCtr="0">
            <a:noAutofit/>
          </a:bodyPr>
          <a:lstStyle/>
          <a:p>
            <a:pPr algn="ctr"/>
            <a:endParaRPr sz="1800"/>
          </a:p>
        </p:txBody>
      </p:sp>
      <p:grpSp>
        <p:nvGrpSpPr>
          <p:cNvPr id="20" name="Google Shape;512;p11"/>
          <p:cNvGrpSpPr/>
          <p:nvPr/>
        </p:nvGrpSpPr>
        <p:grpSpPr>
          <a:xfrm>
            <a:off x="4172120" y="1549260"/>
            <a:ext cx="3324225" cy="884238"/>
            <a:chOff x="3494088" y="1728788"/>
            <a:chExt cx="3324225" cy="884238"/>
          </a:xfrm>
        </p:grpSpPr>
        <p:sp>
          <p:nvSpPr>
            <p:cNvPr id="21"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91425" tIns="45700" rIns="91425" bIns="45700" anchor="ctr" anchorCtr="0">
              <a:noAutofit/>
            </a:bodyPr>
            <a:lstStyle/>
            <a:p>
              <a:pPr algn="ctr"/>
              <a:endParaRPr sz="1800"/>
            </a:p>
          </p:txBody>
        </p:sp>
        <p:sp>
          <p:nvSpPr>
            <p:cNvPr id="22"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p>
          </p:txBody>
        </p:sp>
      </p:grpSp>
      <p:grpSp>
        <p:nvGrpSpPr>
          <p:cNvPr id="23" name="Google Shape;515;p11"/>
          <p:cNvGrpSpPr/>
          <p:nvPr/>
        </p:nvGrpSpPr>
        <p:grpSpPr>
          <a:xfrm>
            <a:off x="6164433" y="2617647"/>
            <a:ext cx="3322638" cy="882650"/>
            <a:chOff x="5486401" y="2797175"/>
            <a:chExt cx="3322638" cy="882650"/>
          </a:xfrm>
        </p:grpSpPr>
        <p:sp>
          <p:nvSpPr>
            <p:cNvPr id="24" name="Google Shape;516;p11"/>
            <p:cNvSpPr/>
            <p:nvPr/>
          </p:nvSpPr>
          <p:spPr>
            <a:xfrm>
              <a:off x="5486401" y="2797175"/>
              <a:ext cx="3322638" cy="882650"/>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2"/>
            </a:solidFill>
            <a:ln>
              <a:noFill/>
            </a:ln>
          </p:spPr>
          <p:txBody>
            <a:bodyPr spcFirstLastPara="1" wrap="square" lIns="91425" tIns="45700" rIns="91425" bIns="45700" anchor="ctr" anchorCtr="0">
              <a:noAutofit/>
            </a:bodyPr>
            <a:lstStyle/>
            <a:p>
              <a:pPr algn="ctr"/>
              <a:endParaRPr sz="1800"/>
            </a:p>
          </p:txBody>
        </p:sp>
        <p:sp>
          <p:nvSpPr>
            <p:cNvPr id="25" name="Google Shape;517;p11"/>
            <p:cNvSpPr/>
            <p:nvPr/>
          </p:nvSpPr>
          <p:spPr>
            <a:xfrm>
              <a:off x="5581651" y="28797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p>
          </p:txBody>
        </p:sp>
      </p:grpSp>
      <p:grpSp>
        <p:nvGrpSpPr>
          <p:cNvPr id="27" name="Google Shape;519;p11"/>
          <p:cNvGrpSpPr/>
          <p:nvPr/>
        </p:nvGrpSpPr>
        <p:grpSpPr>
          <a:xfrm>
            <a:off x="4596295" y="1801672"/>
            <a:ext cx="463238" cy="403317"/>
            <a:chOff x="1482726" y="3625850"/>
            <a:chExt cx="319088" cy="277813"/>
          </a:xfrm>
        </p:grpSpPr>
        <p:sp>
          <p:nvSpPr>
            <p:cNvPr id="28" name="Google Shape;520;p11"/>
            <p:cNvSpPr/>
            <p:nvPr/>
          </p:nvSpPr>
          <p:spPr>
            <a:xfrm>
              <a:off x="1482726" y="3625850"/>
              <a:ext cx="319088" cy="277813"/>
            </a:xfrm>
            <a:custGeom>
              <a:avLst/>
              <a:gdLst/>
              <a:ahLst/>
              <a:cxnLst/>
              <a:rect l="l" t="t" r="r" b="b"/>
              <a:pathLst>
                <a:path w="120" h="104" extrusionOk="0">
                  <a:moveTo>
                    <a:pt x="108" y="0"/>
                  </a:moveTo>
                  <a:cubicBezTo>
                    <a:pt x="12" y="0"/>
                    <a:pt x="12" y="0"/>
                    <a:pt x="12" y="0"/>
                  </a:cubicBezTo>
                  <a:cubicBezTo>
                    <a:pt x="5" y="0"/>
                    <a:pt x="0" y="5"/>
                    <a:pt x="0" y="12"/>
                  </a:cubicBezTo>
                  <a:cubicBezTo>
                    <a:pt x="0" y="16"/>
                    <a:pt x="0" y="16"/>
                    <a:pt x="0" y="16"/>
                  </a:cubicBezTo>
                  <a:cubicBezTo>
                    <a:pt x="0" y="21"/>
                    <a:pt x="3" y="26"/>
                    <a:pt x="8" y="27"/>
                  </a:cubicBezTo>
                  <a:cubicBezTo>
                    <a:pt x="8" y="96"/>
                    <a:pt x="8" y="96"/>
                    <a:pt x="8" y="96"/>
                  </a:cubicBezTo>
                  <a:cubicBezTo>
                    <a:pt x="8" y="100"/>
                    <a:pt x="12" y="104"/>
                    <a:pt x="16" y="104"/>
                  </a:cubicBezTo>
                  <a:cubicBezTo>
                    <a:pt x="104" y="104"/>
                    <a:pt x="104" y="104"/>
                    <a:pt x="104" y="104"/>
                  </a:cubicBezTo>
                  <a:cubicBezTo>
                    <a:pt x="108" y="104"/>
                    <a:pt x="112" y="100"/>
                    <a:pt x="112" y="96"/>
                  </a:cubicBezTo>
                  <a:cubicBezTo>
                    <a:pt x="112" y="27"/>
                    <a:pt x="112" y="27"/>
                    <a:pt x="112" y="27"/>
                  </a:cubicBezTo>
                  <a:cubicBezTo>
                    <a:pt x="117" y="26"/>
                    <a:pt x="120" y="21"/>
                    <a:pt x="120" y="16"/>
                  </a:cubicBezTo>
                  <a:cubicBezTo>
                    <a:pt x="120" y="12"/>
                    <a:pt x="120" y="12"/>
                    <a:pt x="120" y="12"/>
                  </a:cubicBezTo>
                  <a:cubicBezTo>
                    <a:pt x="120" y="5"/>
                    <a:pt x="115" y="0"/>
                    <a:pt x="108" y="0"/>
                  </a:cubicBezTo>
                  <a:close/>
                  <a:moveTo>
                    <a:pt x="8" y="12"/>
                  </a:moveTo>
                  <a:cubicBezTo>
                    <a:pt x="8" y="10"/>
                    <a:pt x="10" y="8"/>
                    <a:pt x="12" y="8"/>
                  </a:cubicBezTo>
                  <a:cubicBezTo>
                    <a:pt x="108" y="8"/>
                    <a:pt x="108" y="8"/>
                    <a:pt x="108" y="8"/>
                  </a:cubicBezTo>
                  <a:cubicBezTo>
                    <a:pt x="110" y="8"/>
                    <a:pt x="112" y="10"/>
                    <a:pt x="112" y="12"/>
                  </a:cubicBezTo>
                  <a:cubicBezTo>
                    <a:pt x="112" y="16"/>
                    <a:pt x="112" y="16"/>
                    <a:pt x="112" y="16"/>
                  </a:cubicBezTo>
                  <a:cubicBezTo>
                    <a:pt x="112" y="18"/>
                    <a:pt x="110" y="20"/>
                    <a:pt x="108" y="20"/>
                  </a:cubicBezTo>
                  <a:cubicBezTo>
                    <a:pt x="108" y="20"/>
                    <a:pt x="108" y="20"/>
                    <a:pt x="108" y="20"/>
                  </a:cubicBezTo>
                  <a:cubicBezTo>
                    <a:pt x="12" y="20"/>
                    <a:pt x="12" y="20"/>
                    <a:pt x="12" y="20"/>
                  </a:cubicBezTo>
                  <a:cubicBezTo>
                    <a:pt x="12" y="20"/>
                    <a:pt x="12" y="20"/>
                    <a:pt x="12" y="20"/>
                  </a:cubicBezTo>
                  <a:cubicBezTo>
                    <a:pt x="10" y="20"/>
                    <a:pt x="8" y="18"/>
                    <a:pt x="8" y="16"/>
                  </a:cubicBezTo>
                  <a:lnTo>
                    <a:pt x="8" y="12"/>
                  </a:lnTo>
                  <a:close/>
                  <a:moveTo>
                    <a:pt x="16" y="96"/>
                  </a:moveTo>
                  <a:cubicBezTo>
                    <a:pt x="16" y="28"/>
                    <a:pt x="16" y="28"/>
                    <a:pt x="16" y="28"/>
                  </a:cubicBezTo>
                  <a:cubicBezTo>
                    <a:pt x="104" y="28"/>
                    <a:pt x="104" y="28"/>
                    <a:pt x="104" y="28"/>
                  </a:cubicBezTo>
                  <a:cubicBezTo>
                    <a:pt x="104" y="96"/>
                    <a:pt x="104" y="96"/>
                    <a:pt x="104" y="96"/>
                  </a:cubicBezTo>
                  <a:lnTo>
                    <a:pt x="16" y="96"/>
                  </a:lnTo>
                  <a:close/>
                </a:path>
              </a:pathLst>
            </a:custGeom>
            <a:solidFill>
              <a:schemeClr val="lt1"/>
            </a:solidFill>
            <a:ln>
              <a:noFill/>
            </a:ln>
          </p:spPr>
          <p:txBody>
            <a:bodyPr spcFirstLastPara="1" wrap="square" lIns="91425" tIns="45700" rIns="91425" bIns="45700" anchor="ctr" anchorCtr="0">
              <a:noAutofit/>
            </a:bodyPr>
            <a:lstStyle/>
            <a:p>
              <a:pPr algn="ctr"/>
              <a:endParaRPr sz="1800"/>
            </a:p>
          </p:txBody>
        </p:sp>
        <p:sp>
          <p:nvSpPr>
            <p:cNvPr id="29" name="Google Shape;521;p11"/>
            <p:cNvSpPr/>
            <p:nvPr/>
          </p:nvSpPr>
          <p:spPr>
            <a:xfrm>
              <a:off x="1600201" y="3732213"/>
              <a:ext cx="84138" cy="22225"/>
            </a:xfrm>
            <a:custGeom>
              <a:avLst/>
              <a:gdLst/>
              <a:ahLst/>
              <a:cxnLst/>
              <a:rect l="l" t="t" r="r" b="b"/>
              <a:pathLst>
                <a:path w="32" h="8" extrusionOk="0">
                  <a:moveTo>
                    <a:pt x="28" y="0"/>
                  </a:moveTo>
                  <a:cubicBezTo>
                    <a:pt x="4" y="0"/>
                    <a:pt x="4" y="0"/>
                    <a:pt x="4" y="0"/>
                  </a:cubicBezTo>
                  <a:cubicBezTo>
                    <a:pt x="2" y="0"/>
                    <a:pt x="0" y="2"/>
                    <a:pt x="0" y="4"/>
                  </a:cubicBezTo>
                  <a:cubicBezTo>
                    <a:pt x="0" y="6"/>
                    <a:pt x="2" y="8"/>
                    <a:pt x="4" y="8"/>
                  </a:cubicBezTo>
                  <a:cubicBezTo>
                    <a:pt x="28" y="8"/>
                    <a:pt x="28" y="8"/>
                    <a:pt x="28" y="8"/>
                  </a:cubicBezTo>
                  <a:cubicBezTo>
                    <a:pt x="30" y="8"/>
                    <a:pt x="32" y="6"/>
                    <a:pt x="32" y="4"/>
                  </a:cubicBezTo>
                  <a:cubicBezTo>
                    <a:pt x="32" y="2"/>
                    <a:pt x="30" y="0"/>
                    <a:pt x="28" y="0"/>
                  </a:cubicBezTo>
                  <a:close/>
                </a:path>
              </a:pathLst>
            </a:custGeom>
            <a:solidFill>
              <a:schemeClr val="lt1"/>
            </a:solidFill>
            <a:ln>
              <a:noFill/>
            </a:ln>
          </p:spPr>
          <p:txBody>
            <a:bodyPr spcFirstLastPara="1" wrap="square" lIns="91425" tIns="45700" rIns="91425" bIns="45700" anchor="ctr" anchorCtr="0">
              <a:noAutofit/>
            </a:bodyPr>
            <a:lstStyle/>
            <a:p>
              <a:pPr algn="ctr"/>
              <a:endParaRPr sz="1800"/>
            </a:p>
          </p:txBody>
        </p:sp>
      </p:grpSp>
      <p:grpSp>
        <p:nvGrpSpPr>
          <p:cNvPr id="30" name="Google Shape;522;p11"/>
          <p:cNvGrpSpPr/>
          <p:nvPr/>
        </p:nvGrpSpPr>
        <p:grpSpPr>
          <a:xfrm>
            <a:off x="6489231" y="2843073"/>
            <a:ext cx="508480" cy="444501"/>
            <a:chOff x="9344026" y="4030663"/>
            <a:chExt cx="239713" cy="209551"/>
          </a:xfrm>
        </p:grpSpPr>
        <p:sp>
          <p:nvSpPr>
            <p:cNvPr id="31" name="Google Shape;523;p11"/>
            <p:cNvSpPr/>
            <p:nvPr/>
          </p:nvSpPr>
          <p:spPr>
            <a:xfrm>
              <a:off x="9344026" y="4030663"/>
              <a:ext cx="239713" cy="179388"/>
            </a:xfrm>
            <a:custGeom>
              <a:avLst/>
              <a:gdLst/>
              <a:ahLst/>
              <a:cxnLst/>
              <a:rect l="l" t="t" r="r" b="b"/>
              <a:pathLst>
                <a:path w="64" h="48" extrusionOk="0">
                  <a:moveTo>
                    <a:pt x="56" y="18"/>
                  </a:moveTo>
                  <a:cubicBezTo>
                    <a:pt x="56" y="18"/>
                    <a:pt x="56" y="18"/>
                    <a:pt x="56" y="18"/>
                  </a:cubicBezTo>
                  <a:cubicBezTo>
                    <a:pt x="56" y="8"/>
                    <a:pt x="48" y="0"/>
                    <a:pt x="38" y="0"/>
                  </a:cubicBezTo>
                  <a:cubicBezTo>
                    <a:pt x="31" y="0"/>
                    <a:pt x="26" y="4"/>
                    <a:pt x="22" y="9"/>
                  </a:cubicBezTo>
                  <a:cubicBezTo>
                    <a:pt x="21" y="8"/>
                    <a:pt x="20" y="8"/>
                    <a:pt x="18" y="8"/>
                  </a:cubicBezTo>
                  <a:cubicBezTo>
                    <a:pt x="12" y="8"/>
                    <a:pt x="8" y="12"/>
                    <a:pt x="8" y="18"/>
                  </a:cubicBezTo>
                  <a:cubicBezTo>
                    <a:pt x="8" y="18"/>
                    <a:pt x="8" y="18"/>
                    <a:pt x="8" y="18"/>
                  </a:cubicBezTo>
                  <a:cubicBezTo>
                    <a:pt x="3" y="21"/>
                    <a:pt x="0" y="26"/>
                    <a:pt x="0" y="32"/>
                  </a:cubicBezTo>
                  <a:cubicBezTo>
                    <a:pt x="0" y="41"/>
                    <a:pt x="7" y="48"/>
                    <a:pt x="16" y="48"/>
                  </a:cubicBezTo>
                  <a:cubicBezTo>
                    <a:pt x="20" y="48"/>
                    <a:pt x="20" y="48"/>
                    <a:pt x="20" y="48"/>
                  </a:cubicBezTo>
                  <a:cubicBezTo>
                    <a:pt x="20" y="44"/>
                    <a:pt x="20" y="44"/>
                    <a:pt x="20" y="44"/>
                  </a:cubicBezTo>
                  <a:cubicBezTo>
                    <a:pt x="16" y="44"/>
                    <a:pt x="16" y="44"/>
                    <a:pt x="16" y="44"/>
                  </a:cubicBezTo>
                  <a:cubicBezTo>
                    <a:pt x="9" y="44"/>
                    <a:pt x="4" y="39"/>
                    <a:pt x="4" y="32"/>
                  </a:cubicBezTo>
                  <a:cubicBezTo>
                    <a:pt x="4" y="28"/>
                    <a:pt x="6" y="24"/>
                    <a:pt x="10" y="22"/>
                  </a:cubicBezTo>
                  <a:cubicBezTo>
                    <a:pt x="12" y="21"/>
                    <a:pt x="12" y="21"/>
                    <a:pt x="12" y="21"/>
                  </a:cubicBezTo>
                  <a:cubicBezTo>
                    <a:pt x="12" y="18"/>
                    <a:pt x="12" y="18"/>
                    <a:pt x="12" y="18"/>
                  </a:cubicBezTo>
                  <a:cubicBezTo>
                    <a:pt x="12" y="18"/>
                    <a:pt x="12" y="18"/>
                    <a:pt x="12" y="18"/>
                  </a:cubicBezTo>
                  <a:cubicBezTo>
                    <a:pt x="12" y="15"/>
                    <a:pt x="15" y="12"/>
                    <a:pt x="18" y="12"/>
                  </a:cubicBezTo>
                  <a:cubicBezTo>
                    <a:pt x="19" y="12"/>
                    <a:pt x="20" y="12"/>
                    <a:pt x="21" y="13"/>
                  </a:cubicBezTo>
                  <a:cubicBezTo>
                    <a:pt x="24" y="14"/>
                    <a:pt x="24" y="14"/>
                    <a:pt x="24" y="14"/>
                  </a:cubicBezTo>
                  <a:cubicBezTo>
                    <a:pt x="26" y="11"/>
                    <a:pt x="26" y="11"/>
                    <a:pt x="26" y="11"/>
                  </a:cubicBezTo>
                  <a:cubicBezTo>
                    <a:pt x="28" y="7"/>
                    <a:pt x="33" y="4"/>
                    <a:pt x="38" y="4"/>
                  </a:cubicBezTo>
                  <a:cubicBezTo>
                    <a:pt x="46" y="4"/>
                    <a:pt x="52" y="10"/>
                    <a:pt x="52" y="18"/>
                  </a:cubicBezTo>
                  <a:cubicBezTo>
                    <a:pt x="52" y="18"/>
                    <a:pt x="52" y="18"/>
                    <a:pt x="52" y="18"/>
                  </a:cubicBezTo>
                  <a:cubicBezTo>
                    <a:pt x="52" y="21"/>
                    <a:pt x="52" y="21"/>
                    <a:pt x="52" y="21"/>
                  </a:cubicBezTo>
                  <a:cubicBezTo>
                    <a:pt x="54" y="22"/>
                    <a:pt x="54" y="22"/>
                    <a:pt x="54" y="22"/>
                  </a:cubicBezTo>
                  <a:cubicBezTo>
                    <a:pt x="58" y="24"/>
                    <a:pt x="60" y="28"/>
                    <a:pt x="60" y="32"/>
                  </a:cubicBezTo>
                  <a:cubicBezTo>
                    <a:pt x="60" y="39"/>
                    <a:pt x="55" y="44"/>
                    <a:pt x="48" y="44"/>
                  </a:cubicBezTo>
                  <a:cubicBezTo>
                    <a:pt x="44" y="44"/>
                    <a:pt x="44" y="44"/>
                    <a:pt x="44" y="44"/>
                  </a:cubicBezTo>
                  <a:cubicBezTo>
                    <a:pt x="44" y="48"/>
                    <a:pt x="44" y="48"/>
                    <a:pt x="44" y="48"/>
                  </a:cubicBezTo>
                  <a:cubicBezTo>
                    <a:pt x="48" y="48"/>
                    <a:pt x="48" y="48"/>
                    <a:pt x="48" y="48"/>
                  </a:cubicBezTo>
                  <a:cubicBezTo>
                    <a:pt x="57" y="48"/>
                    <a:pt x="64" y="41"/>
                    <a:pt x="64" y="32"/>
                  </a:cubicBezTo>
                  <a:cubicBezTo>
                    <a:pt x="64" y="26"/>
                    <a:pt x="61" y="21"/>
                    <a:pt x="56" y="18"/>
                  </a:cubicBezTo>
                  <a:close/>
                </a:path>
              </a:pathLst>
            </a:custGeom>
            <a:solidFill>
              <a:schemeClr val="lt1"/>
            </a:solidFill>
            <a:ln>
              <a:noFill/>
            </a:ln>
          </p:spPr>
          <p:txBody>
            <a:bodyPr spcFirstLastPara="1" wrap="square" lIns="91425" tIns="45700" rIns="91425" bIns="45700" anchor="ctr" anchorCtr="0">
              <a:noAutofit/>
            </a:bodyPr>
            <a:lstStyle/>
            <a:p>
              <a:pPr algn="ctr"/>
              <a:endParaRPr sz="1800"/>
            </a:p>
          </p:txBody>
        </p:sp>
        <p:sp>
          <p:nvSpPr>
            <p:cNvPr id="32" name="Google Shape;524;p11"/>
            <p:cNvSpPr/>
            <p:nvPr/>
          </p:nvSpPr>
          <p:spPr>
            <a:xfrm>
              <a:off x="9418638" y="4105276"/>
              <a:ext cx="90488" cy="134938"/>
            </a:xfrm>
            <a:custGeom>
              <a:avLst/>
              <a:gdLst/>
              <a:ahLst/>
              <a:cxnLst/>
              <a:rect l="l" t="t" r="r" b="b"/>
              <a:pathLst>
                <a:path w="57" h="85" extrusionOk="0">
                  <a:moveTo>
                    <a:pt x="28" y="0"/>
                  </a:moveTo>
                  <a:lnTo>
                    <a:pt x="0" y="38"/>
                  </a:lnTo>
                  <a:lnTo>
                    <a:pt x="19" y="38"/>
                  </a:lnTo>
                  <a:lnTo>
                    <a:pt x="19" y="85"/>
                  </a:lnTo>
                  <a:lnTo>
                    <a:pt x="38" y="85"/>
                  </a:lnTo>
                  <a:lnTo>
                    <a:pt x="38" y="38"/>
                  </a:lnTo>
                  <a:lnTo>
                    <a:pt x="57" y="38"/>
                  </a:lnTo>
                  <a:lnTo>
                    <a:pt x="28" y="0"/>
                  </a:lnTo>
                  <a:close/>
                </a:path>
              </a:pathLst>
            </a:custGeom>
            <a:solidFill>
              <a:schemeClr val="lt1"/>
            </a:solidFill>
            <a:ln>
              <a:noFill/>
            </a:ln>
          </p:spPr>
          <p:txBody>
            <a:bodyPr spcFirstLastPara="1" wrap="square" lIns="91425" tIns="45700" rIns="91425" bIns="45700" anchor="ctr" anchorCtr="0">
              <a:noAutofit/>
            </a:bodyPr>
            <a:lstStyle/>
            <a:p>
              <a:pPr algn="ctr"/>
              <a:endParaRPr sz="1800"/>
            </a:p>
          </p:txBody>
        </p:sp>
      </p:grpSp>
      <p:grpSp>
        <p:nvGrpSpPr>
          <p:cNvPr id="33" name="Google Shape;525;p11"/>
          <p:cNvGrpSpPr/>
          <p:nvPr/>
        </p:nvGrpSpPr>
        <p:grpSpPr>
          <a:xfrm>
            <a:off x="4431797" y="3984408"/>
            <a:ext cx="508479" cy="444501"/>
            <a:chOff x="8863013" y="4030663"/>
            <a:chExt cx="239713" cy="209551"/>
          </a:xfrm>
        </p:grpSpPr>
        <p:sp>
          <p:nvSpPr>
            <p:cNvPr id="34" name="Google Shape;526;p11"/>
            <p:cNvSpPr/>
            <p:nvPr/>
          </p:nvSpPr>
          <p:spPr>
            <a:xfrm>
              <a:off x="8937626" y="4105276"/>
              <a:ext cx="90488" cy="134938"/>
            </a:xfrm>
            <a:custGeom>
              <a:avLst/>
              <a:gdLst/>
              <a:ahLst/>
              <a:cxnLst/>
              <a:rect l="l" t="t" r="r" b="b"/>
              <a:pathLst>
                <a:path w="57" h="85" extrusionOk="0">
                  <a:moveTo>
                    <a:pt x="38" y="0"/>
                  </a:moveTo>
                  <a:lnTo>
                    <a:pt x="19" y="0"/>
                  </a:lnTo>
                  <a:lnTo>
                    <a:pt x="19" y="47"/>
                  </a:lnTo>
                  <a:lnTo>
                    <a:pt x="0" y="47"/>
                  </a:lnTo>
                  <a:lnTo>
                    <a:pt x="28" y="85"/>
                  </a:lnTo>
                  <a:lnTo>
                    <a:pt x="57" y="47"/>
                  </a:lnTo>
                  <a:lnTo>
                    <a:pt x="38" y="47"/>
                  </a:lnTo>
                  <a:lnTo>
                    <a:pt x="38" y="0"/>
                  </a:lnTo>
                  <a:close/>
                </a:path>
              </a:pathLst>
            </a:custGeom>
            <a:solidFill>
              <a:schemeClr val="lt1"/>
            </a:solidFill>
            <a:ln>
              <a:noFill/>
            </a:ln>
          </p:spPr>
          <p:txBody>
            <a:bodyPr spcFirstLastPara="1" wrap="square" lIns="91425" tIns="45700" rIns="91425" bIns="45700" anchor="ctr" anchorCtr="0">
              <a:noAutofit/>
            </a:bodyPr>
            <a:lstStyle/>
            <a:p>
              <a:pPr algn="ctr"/>
              <a:endParaRPr sz="1800"/>
            </a:p>
          </p:txBody>
        </p:sp>
        <p:sp>
          <p:nvSpPr>
            <p:cNvPr id="35" name="Google Shape;527;p11"/>
            <p:cNvSpPr/>
            <p:nvPr/>
          </p:nvSpPr>
          <p:spPr>
            <a:xfrm>
              <a:off x="8863013" y="4030663"/>
              <a:ext cx="239713" cy="179388"/>
            </a:xfrm>
            <a:custGeom>
              <a:avLst/>
              <a:gdLst/>
              <a:ahLst/>
              <a:cxnLst/>
              <a:rect l="l" t="t" r="r" b="b"/>
              <a:pathLst>
                <a:path w="64" h="48" extrusionOk="0">
                  <a:moveTo>
                    <a:pt x="56" y="18"/>
                  </a:moveTo>
                  <a:cubicBezTo>
                    <a:pt x="56" y="18"/>
                    <a:pt x="56" y="18"/>
                    <a:pt x="56" y="18"/>
                  </a:cubicBezTo>
                  <a:cubicBezTo>
                    <a:pt x="56" y="8"/>
                    <a:pt x="48" y="0"/>
                    <a:pt x="38" y="0"/>
                  </a:cubicBezTo>
                  <a:cubicBezTo>
                    <a:pt x="31" y="0"/>
                    <a:pt x="26" y="4"/>
                    <a:pt x="22" y="9"/>
                  </a:cubicBezTo>
                  <a:cubicBezTo>
                    <a:pt x="21" y="8"/>
                    <a:pt x="20" y="8"/>
                    <a:pt x="18" y="8"/>
                  </a:cubicBezTo>
                  <a:cubicBezTo>
                    <a:pt x="12" y="8"/>
                    <a:pt x="8" y="12"/>
                    <a:pt x="8" y="18"/>
                  </a:cubicBezTo>
                  <a:cubicBezTo>
                    <a:pt x="8" y="18"/>
                    <a:pt x="8" y="18"/>
                    <a:pt x="8" y="18"/>
                  </a:cubicBezTo>
                  <a:cubicBezTo>
                    <a:pt x="3" y="21"/>
                    <a:pt x="0" y="26"/>
                    <a:pt x="0" y="32"/>
                  </a:cubicBezTo>
                  <a:cubicBezTo>
                    <a:pt x="0" y="41"/>
                    <a:pt x="7" y="48"/>
                    <a:pt x="16" y="48"/>
                  </a:cubicBezTo>
                  <a:cubicBezTo>
                    <a:pt x="16" y="44"/>
                    <a:pt x="16" y="44"/>
                    <a:pt x="16" y="44"/>
                  </a:cubicBezTo>
                  <a:cubicBezTo>
                    <a:pt x="9" y="44"/>
                    <a:pt x="4" y="39"/>
                    <a:pt x="4" y="32"/>
                  </a:cubicBezTo>
                  <a:cubicBezTo>
                    <a:pt x="4" y="28"/>
                    <a:pt x="6" y="24"/>
                    <a:pt x="10" y="22"/>
                  </a:cubicBezTo>
                  <a:cubicBezTo>
                    <a:pt x="12" y="21"/>
                    <a:pt x="12" y="21"/>
                    <a:pt x="12" y="21"/>
                  </a:cubicBezTo>
                  <a:cubicBezTo>
                    <a:pt x="12" y="18"/>
                    <a:pt x="12" y="18"/>
                    <a:pt x="12" y="18"/>
                  </a:cubicBezTo>
                  <a:cubicBezTo>
                    <a:pt x="12" y="18"/>
                    <a:pt x="12" y="18"/>
                    <a:pt x="12" y="18"/>
                  </a:cubicBezTo>
                  <a:cubicBezTo>
                    <a:pt x="12" y="15"/>
                    <a:pt x="15" y="12"/>
                    <a:pt x="18" y="12"/>
                  </a:cubicBezTo>
                  <a:cubicBezTo>
                    <a:pt x="19" y="12"/>
                    <a:pt x="20" y="12"/>
                    <a:pt x="21" y="13"/>
                  </a:cubicBezTo>
                  <a:cubicBezTo>
                    <a:pt x="24" y="14"/>
                    <a:pt x="24" y="14"/>
                    <a:pt x="24" y="14"/>
                  </a:cubicBezTo>
                  <a:cubicBezTo>
                    <a:pt x="26" y="11"/>
                    <a:pt x="26" y="11"/>
                    <a:pt x="26" y="11"/>
                  </a:cubicBezTo>
                  <a:cubicBezTo>
                    <a:pt x="28" y="7"/>
                    <a:pt x="33" y="4"/>
                    <a:pt x="38" y="4"/>
                  </a:cubicBezTo>
                  <a:cubicBezTo>
                    <a:pt x="46" y="4"/>
                    <a:pt x="52" y="10"/>
                    <a:pt x="52" y="18"/>
                  </a:cubicBezTo>
                  <a:cubicBezTo>
                    <a:pt x="52" y="18"/>
                    <a:pt x="52" y="18"/>
                    <a:pt x="52" y="18"/>
                  </a:cubicBezTo>
                  <a:cubicBezTo>
                    <a:pt x="52" y="21"/>
                    <a:pt x="52" y="21"/>
                    <a:pt x="52" y="21"/>
                  </a:cubicBezTo>
                  <a:cubicBezTo>
                    <a:pt x="54" y="22"/>
                    <a:pt x="54" y="22"/>
                    <a:pt x="54" y="22"/>
                  </a:cubicBezTo>
                  <a:cubicBezTo>
                    <a:pt x="58" y="24"/>
                    <a:pt x="60" y="28"/>
                    <a:pt x="60" y="32"/>
                  </a:cubicBezTo>
                  <a:cubicBezTo>
                    <a:pt x="60" y="39"/>
                    <a:pt x="55" y="44"/>
                    <a:pt x="48" y="44"/>
                  </a:cubicBezTo>
                  <a:cubicBezTo>
                    <a:pt x="48" y="48"/>
                    <a:pt x="48" y="48"/>
                    <a:pt x="48" y="48"/>
                  </a:cubicBezTo>
                  <a:cubicBezTo>
                    <a:pt x="57" y="48"/>
                    <a:pt x="64" y="41"/>
                    <a:pt x="64" y="32"/>
                  </a:cubicBezTo>
                  <a:cubicBezTo>
                    <a:pt x="64" y="26"/>
                    <a:pt x="61" y="21"/>
                    <a:pt x="56" y="18"/>
                  </a:cubicBezTo>
                  <a:close/>
                </a:path>
              </a:pathLst>
            </a:custGeom>
            <a:solidFill>
              <a:schemeClr val="lt1"/>
            </a:solidFill>
            <a:ln>
              <a:noFill/>
            </a:ln>
          </p:spPr>
          <p:txBody>
            <a:bodyPr spcFirstLastPara="1" wrap="square" lIns="91425" tIns="45700" rIns="91425" bIns="45700" anchor="ctr" anchorCtr="0">
              <a:noAutofit/>
            </a:bodyPr>
            <a:lstStyle/>
            <a:p>
              <a:pPr algn="ctr"/>
              <a:endParaRPr sz="1800"/>
            </a:p>
          </p:txBody>
        </p:sp>
      </p:grpSp>
      <p:sp>
        <p:nvSpPr>
          <p:cNvPr id="43" name="TextBox 42"/>
          <p:cNvSpPr txBox="1"/>
          <p:nvPr/>
        </p:nvSpPr>
        <p:spPr>
          <a:xfrm>
            <a:off x="826381" y="897689"/>
            <a:ext cx="3275096" cy="2246769"/>
          </a:xfrm>
          <a:prstGeom prst="rect">
            <a:avLst/>
          </a:prstGeom>
          <a:noFill/>
        </p:spPr>
        <p:txBody>
          <a:bodyPr wrap="square" rtlCol="0">
            <a:spAutoFit/>
          </a:bodyPr>
          <a:lstStyle/>
          <a:p>
            <a:pPr lvl="0" algn="ctr">
              <a:buClrTx/>
              <a:defRPr/>
            </a:pPr>
            <a:r>
              <a:rPr lang="en-US" sz="2800" b="1" kern="1200" dirty="0" smtClean="0">
                <a:solidFill>
                  <a:prstClr val="black"/>
                </a:solidFill>
                <a:latin typeface="Times New Roman" panose="02020603050405020304" pitchFamily="18" charset="0"/>
                <a:ea typeface="MS Mincho"/>
              </a:rPr>
              <a:t>I. </a:t>
            </a:r>
            <a:r>
              <a:rPr lang="en-US" sz="2800" b="1" kern="1200" dirty="0" err="1" smtClean="0">
                <a:solidFill>
                  <a:prstClr val="black"/>
                </a:solidFill>
                <a:latin typeface="Times New Roman" panose="02020603050405020304" pitchFamily="18" charset="0"/>
                <a:ea typeface="MS Mincho"/>
              </a:rPr>
              <a:t>Yêu</a:t>
            </a:r>
            <a:r>
              <a:rPr lang="en-US" sz="2800" b="1" kern="1200" dirty="0" smtClean="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cầu</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đối</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với</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bài</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văn</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Times New Roman" panose="02020603050405020304" pitchFamily="18" charset="0"/>
              </a:rPr>
              <a:t>trình</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bày</a:t>
            </a:r>
            <a:r>
              <a:rPr lang="en-US" sz="2800" b="1" kern="1200" dirty="0">
                <a:solidFill>
                  <a:prstClr val="black"/>
                </a:solidFill>
                <a:latin typeface="Times New Roman" panose="02020603050405020304" pitchFamily="18" charset="0"/>
                <a:ea typeface="Times New Roman" panose="02020603050405020304" pitchFamily="18" charset="0"/>
              </a:rPr>
              <a:t> ý </a:t>
            </a:r>
            <a:r>
              <a:rPr lang="en-US" sz="2800" b="1" kern="1200" dirty="0" err="1">
                <a:solidFill>
                  <a:prstClr val="black"/>
                </a:solidFill>
                <a:latin typeface="Times New Roman" panose="02020603050405020304" pitchFamily="18" charset="0"/>
                <a:ea typeface="Times New Roman" panose="02020603050405020304" pitchFamily="18" charset="0"/>
              </a:rPr>
              <a:t>kiến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về</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một</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hiện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tượng</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vấn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đề</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mà</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em</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quan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tâm</a:t>
            </a:r>
            <a:endParaRPr lang="en-US" sz="2800" kern="1200" dirty="0">
              <a:solidFill>
                <a:prstClr val="black"/>
              </a:solidFill>
              <a:latin typeface="Times New Roman" panose="02020603050405020304" pitchFamily="18" charset="0"/>
              <a:ea typeface="Times New Roman" panose="02020603050405020304" pitchFamily="18" charset="0"/>
            </a:endParaRPr>
          </a:p>
        </p:txBody>
      </p:sp>
      <p:sp>
        <p:nvSpPr>
          <p:cNvPr id="44" name="TextBox 43"/>
          <p:cNvSpPr txBox="1"/>
          <p:nvPr/>
        </p:nvSpPr>
        <p:spPr>
          <a:xfrm>
            <a:off x="8226132" y="1633397"/>
            <a:ext cx="3188627" cy="954107"/>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II. </a:t>
            </a:r>
            <a:r>
              <a:rPr lang="en-US" sz="2800" b="1" dirty="0" err="1" smtClean="0">
                <a:latin typeface="Times New Roman" pitchFamily="18" charset="0"/>
                <a:cs typeface="Times New Roman" pitchFamily="18" charset="0"/>
              </a:rPr>
              <a:t>Phân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tích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viết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tham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khảo</a:t>
            </a:r>
            <a:endParaRPr lang="en-US" sz="2800" b="1" dirty="0">
              <a:latin typeface="Times New Roman" pitchFamily="18" charset="0"/>
              <a:cs typeface="Times New Roman" pitchFamily="18" charset="0"/>
            </a:endParaRPr>
          </a:p>
        </p:txBody>
      </p:sp>
      <p:sp>
        <p:nvSpPr>
          <p:cNvPr id="36" name="TextBox 35"/>
          <p:cNvSpPr txBox="1"/>
          <p:nvPr/>
        </p:nvSpPr>
        <p:spPr>
          <a:xfrm>
            <a:off x="1243170" y="4536289"/>
            <a:ext cx="3188627" cy="954107"/>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III. </a:t>
            </a:r>
            <a:r>
              <a:rPr lang="en-US" sz="2800" b="1" dirty="0" err="1">
                <a:latin typeface="Times New Roman" pitchFamily="18" charset="0"/>
                <a:cs typeface="Times New Roman" pitchFamily="18" charset="0"/>
              </a:rPr>
              <a:t>Thực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hành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theo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bước</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ppt_w</p:attrName>
                                        </p:attrNameLst>
                                      </p:cBhvr>
                                      <p:tavLst>
                                        <p:tav tm="0">
                                          <p:val>
                                            <p:strVal val="0"/>
                                          </p:val>
                                        </p:tav>
                                        <p:tav tm="100000">
                                          <p:val>
                                            <p:strVal val="#ppt_w"/>
                                          </p:val>
                                        </p:tav>
                                      </p:tavLst>
                                    </p:anim>
                                    <p:anim calcmode="lin" valueType="num">
                                      <p:cBhvr additive="base">
                                        <p:cTn id="8" dur="500"/>
                                        <p:tgtEl>
                                          <p:spTgt spid="7"/>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p:tgtEl>
                                          <p:spTgt spid="10"/>
                                        </p:tgtEl>
                                        <p:attrNameLst>
                                          <p:attrName>ppt_w</p:attrName>
                                        </p:attrNameLst>
                                      </p:cBhvr>
                                      <p:tavLst>
                                        <p:tav tm="0">
                                          <p:val>
                                            <p:strVal val="0"/>
                                          </p:val>
                                        </p:tav>
                                        <p:tav tm="100000">
                                          <p:val>
                                            <p:strVal val="#ppt_w"/>
                                          </p:val>
                                        </p:tav>
                                      </p:tavLst>
                                    </p:anim>
                                    <p:anim calcmode="lin" valueType="num">
                                      <p:cBhvr additive="base">
                                        <p:cTn id="13" dur="500"/>
                                        <p:tgtEl>
                                          <p:spTgt spid="10"/>
                                        </p:tgtEl>
                                        <p:attrNameLst>
                                          <p:attrName>ppt_h</p:attrName>
                                        </p:attrNameLst>
                                      </p:cBhvr>
                                      <p:tavLst>
                                        <p:tav tm="0">
                                          <p:val>
                                            <p:str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p:tgtEl>
                                          <p:spTgt spid="11"/>
                                        </p:tgtEl>
                                        <p:attrNameLst>
                                          <p:attrName>ppt_w</p:attrName>
                                        </p:attrNameLst>
                                      </p:cBhvr>
                                      <p:tavLst>
                                        <p:tav tm="0">
                                          <p:val>
                                            <p:strVal val="0"/>
                                          </p:val>
                                        </p:tav>
                                        <p:tav tm="100000">
                                          <p:val>
                                            <p:strVal val="#ppt_w"/>
                                          </p:val>
                                        </p:tav>
                                      </p:tavLst>
                                    </p:anim>
                                    <p:anim calcmode="lin" valueType="num">
                                      <p:cBhvr additive="base">
                                        <p:cTn id="18" dur="500"/>
                                        <p:tgtEl>
                                          <p:spTgt spid="11"/>
                                        </p:tgtEl>
                                        <p:attrNameLst>
                                          <p:attrName>ppt_h</p:attrName>
                                        </p:attrNameLst>
                                      </p:cBhvr>
                                      <p:tavLst>
                                        <p:tav tm="0">
                                          <p:val>
                                            <p:str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p:tgtEl>
                                          <p:spTgt spid="12"/>
                                        </p:tgtEl>
                                        <p:attrNameLst>
                                          <p:attrName>ppt_w</p:attrName>
                                        </p:attrNameLst>
                                      </p:cBhvr>
                                      <p:tavLst>
                                        <p:tav tm="0">
                                          <p:val>
                                            <p:strVal val="0"/>
                                          </p:val>
                                        </p:tav>
                                        <p:tav tm="100000">
                                          <p:val>
                                            <p:strVal val="#ppt_w"/>
                                          </p:val>
                                        </p:tav>
                                      </p:tavLst>
                                    </p:anim>
                                    <p:anim calcmode="lin" valueType="num">
                                      <p:cBhvr additive="base">
                                        <p:cTn id="23" dur="500"/>
                                        <p:tgtEl>
                                          <p:spTgt spid="12"/>
                                        </p:tgtEl>
                                        <p:attrNameLst>
                                          <p:attrName>ppt_h</p:attrName>
                                        </p:attrNameLst>
                                      </p:cBhvr>
                                      <p:tavLst>
                                        <p:tav tm="0">
                                          <p:val>
                                            <p:str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p:tgtEl>
                                          <p:spTgt spid="15"/>
                                        </p:tgtEl>
                                        <p:attrNameLst>
                                          <p:attrName>ppt_w</p:attrName>
                                        </p:attrNameLst>
                                      </p:cBhvr>
                                      <p:tavLst>
                                        <p:tav tm="0">
                                          <p:val>
                                            <p:strVal val="0"/>
                                          </p:val>
                                        </p:tav>
                                        <p:tav tm="100000">
                                          <p:val>
                                            <p:strVal val="#ppt_w"/>
                                          </p:val>
                                        </p:tav>
                                      </p:tavLst>
                                    </p:anim>
                                    <p:anim calcmode="lin" valueType="num">
                                      <p:cBhvr additive="base">
                                        <p:cTn id="28" dur="500"/>
                                        <p:tgtEl>
                                          <p:spTgt spid="15"/>
                                        </p:tgtEl>
                                        <p:attrNameLst>
                                          <p:attrName>ppt_h</p:attrName>
                                        </p:attrNameLst>
                                      </p:cBhvr>
                                      <p:tavLst>
                                        <p:tav tm="0">
                                          <p:val>
                                            <p:strVal val="0"/>
                                          </p:val>
                                        </p:tav>
                                        <p:tav tm="100000">
                                          <p:val>
                                            <p:strVal val="#ppt_h"/>
                                          </p:val>
                                        </p:tav>
                                      </p:tavLst>
                                    </p:anim>
                                  </p:childTnLst>
                                </p:cTn>
                              </p:par>
                            </p:childTnLst>
                          </p:cTn>
                        </p:par>
                        <p:par>
                          <p:cTn id="29" fill="hold">
                            <p:stCondLst>
                              <p:cond delay="2500"/>
                            </p:stCondLst>
                            <p:childTnLst>
                              <p:par>
                                <p:cTn id="30" presetID="23" presetClass="entr" presetSubtype="16"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p:tgtEl>
                                          <p:spTgt spid="20"/>
                                        </p:tgtEl>
                                        <p:attrNameLst>
                                          <p:attrName>ppt_w</p:attrName>
                                        </p:attrNameLst>
                                      </p:cBhvr>
                                      <p:tavLst>
                                        <p:tav tm="0">
                                          <p:val>
                                            <p:strVal val="0"/>
                                          </p:val>
                                        </p:tav>
                                        <p:tav tm="100000">
                                          <p:val>
                                            <p:strVal val="#ppt_w"/>
                                          </p:val>
                                        </p:tav>
                                      </p:tavLst>
                                    </p:anim>
                                    <p:anim calcmode="lin" valueType="num">
                                      <p:cBhvr additive="base">
                                        <p:cTn id="33" dur="500"/>
                                        <p:tgtEl>
                                          <p:spTgt spid="20"/>
                                        </p:tgtEl>
                                        <p:attrNameLst>
                                          <p:attrName>ppt_h</p:attrName>
                                        </p:attrNameLst>
                                      </p:cBhvr>
                                      <p:tavLst>
                                        <p:tav tm="0">
                                          <p:val>
                                            <p:strVal val="0"/>
                                          </p:val>
                                        </p:tav>
                                        <p:tav tm="100000">
                                          <p:val>
                                            <p:strVal val="#ppt_h"/>
                                          </p:val>
                                        </p:tav>
                                      </p:tavLst>
                                    </p:anim>
                                  </p:childTnLst>
                                </p:cTn>
                              </p:par>
                            </p:childTnLst>
                          </p:cTn>
                        </p:par>
                        <p:par>
                          <p:cTn id="34" fill="hold">
                            <p:stCondLst>
                              <p:cond delay="3000"/>
                            </p:stCondLst>
                            <p:childTnLst>
                              <p:par>
                                <p:cTn id="35" presetID="23" presetClass="entr" presetSubtype="16"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p:tgtEl>
                                          <p:spTgt spid="23"/>
                                        </p:tgtEl>
                                        <p:attrNameLst>
                                          <p:attrName>ppt_w</p:attrName>
                                        </p:attrNameLst>
                                      </p:cBhvr>
                                      <p:tavLst>
                                        <p:tav tm="0">
                                          <p:val>
                                            <p:strVal val="0"/>
                                          </p:val>
                                        </p:tav>
                                        <p:tav tm="100000">
                                          <p:val>
                                            <p:strVal val="#ppt_w"/>
                                          </p:val>
                                        </p:tav>
                                      </p:tavLst>
                                    </p:anim>
                                    <p:anim calcmode="lin" valueType="num">
                                      <p:cBhvr additive="base">
                                        <p:cTn id="38" dur="500"/>
                                        <p:tgtEl>
                                          <p:spTgt spid="23"/>
                                        </p:tgtEl>
                                        <p:attrNameLst>
                                          <p:attrName>ppt_h</p:attrName>
                                        </p:attrNameLst>
                                      </p:cBhvr>
                                      <p:tavLst>
                                        <p:tav tm="0">
                                          <p:val>
                                            <p:strVal val="0"/>
                                          </p:val>
                                        </p:tav>
                                        <p:tav tm="100000">
                                          <p:val>
                                            <p:strVal val="#ppt_h"/>
                                          </p:val>
                                        </p:tav>
                                      </p:tavLst>
                                    </p:anim>
                                  </p:childTnLst>
                                </p:cTn>
                              </p:par>
                            </p:childTnLst>
                          </p:cTn>
                        </p:par>
                        <p:par>
                          <p:cTn id="39" fill="hold">
                            <p:stCondLst>
                              <p:cond delay="3500"/>
                            </p:stCondLst>
                            <p:childTnLst>
                              <p:par>
                                <p:cTn id="40" presetID="23" presetClass="entr" presetSubtype="16"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500"/>
                                        <p:tgtEl>
                                          <p:spTgt spid="27"/>
                                        </p:tgtEl>
                                        <p:attrNameLst>
                                          <p:attrName>ppt_w</p:attrName>
                                        </p:attrNameLst>
                                      </p:cBhvr>
                                      <p:tavLst>
                                        <p:tav tm="0">
                                          <p:val>
                                            <p:strVal val="0"/>
                                          </p:val>
                                        </p:tav>
                                        <p:tav tm="100000">
                                          <p:val>
                                            <p:strVal val="#ppt_w"/>
                                          </p:val>
                                        </p:tav>
                                      </p:tavLst>
                                    </p:anim>
                                    <p:anim calcmode="lin" valueType="num">
                                      <p:cBhvr additive="base">
                                        <p:cTn id="43" dur="500"/>
                                        <p:tgtEl>
                                          <p:spTgt spid="27"/>
                                        </p:tgtEl>
                                        <p:attrNameLst>
                                          <p:attrName>ppt_h</p:attrName>
                                        </p:attrNameLst>
                                      </p:cBhvr>
                                      <p:tavLst>
                                        <p:tav tm="0">
                                          <p:val>
                                            <p:strVal val="0"/>
                                          </p:val>
                                        </p:tav>
                                        <p:tav tm="100000">
                                          <p:val>
                                            <p:strVal val="#ppt_h"/>
                                          </p:val>
                                        </p:tav>
                                      </p:tavLst>
                                    </p:anim>
                                  </p:childTnLst>
                                </p:cTn>
                              </p:par>
                            </p:childTnLst>
                          </p:cTn>
                        </p:par>
                        <p:par>
                          <p:cTn id="44" fill="hold">
                            <p:stCondLst>
                              <p:cond delay="4000"/>
                            </p:stCondLst>
                            <p:childTnLst>
                              <p:par>
                                <p:cTn id="45" presetID="23" presetClass="entr" presetSubtype="16"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p:tgtEl>
                                          <p:spTgt spid="30"/>
                                        </p:tgtEl>
                                        <p:attrNameLst>
                                          <p:attrName>ppt_w</p:attrName>
                                        </p:attrNameLst>
                                      </p:cBhvr>
                                      <p:tavLst>
                                        <p:tav tm="0">
                                          <p:val>
                                            <p:strVal val="0"/>
                                          </p:val>
                                        </p:tav>
                                        <p:tav tm="100000">
                                          <p:val>
                                            <p:strVal val="#ppt_w"/>
                                          </p:val>
                                        </p:tav>
                                      </p:tavLst>
                                    </p:anim>
                                    <p:anim calcmode="lin" valueType="num">
                                      <p:cBhvr additive="base">
                                        <p:cTn id="48" dur="500"/>
                                        <p:tgtEl>
                                          <p:spTgt spid="30"/>
                                        </p:tgtEl>
                                        <p:attrNameLst>
                                          <p:attrName>ppt_h</p:attrName>
                                        </p:attrNameLst>
                                      </p:cBhvr>
                                      <p:tavLst>
                                        <p:tav tm="0">
                                          <p:val>
                                            <p:strVal val="0"/>
                                          </p:val>
                                        </p:tav>
                                        <p:tav tm="100000">
                                          <p:val>
                                            <p:strVal val="#ppt_h"/>
                                          </p:val>
                                        </p:tav>
                                      </p:tavLst>
                                    </p:anim>
                                  </p:childTnLst>
                                </p:cTn>
                              </p:par>
                            </p:childTnLst>
                          </p:cTn>
                        </p:par>
                        <p:par>
                          <p:cTn id="49" fill="hold">
                            <p:stCondLst>
                              <p:cond delay="4500"/>
                            </p:stCondLst>
                            <p:childTnLst>
                              <p:par>
                                <p:cTn id="50" presetID="23" presetClass="entr" presetSubtype="16" fill="hold" nodeType="after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additive="base">
                                        <p:cTn id="52" dur="500"/>
                                        <p:tgtEl>
                                          <p:spTgt spid="33"/>
                                        </p:tgtEl>
                                        <p:attrNameLst>
                                          <p:attrName>ppt_w</p:attrName>
                                        </p:attrNameLst>
                                      </p:cBhvr>
                                      <p:tavLst>
                                        <p:tav tm="0">
                                          <p:val>
                                            <p:strVal val="0"/>
                                          </p:val>
                                        </p:tav>
                                        <p:tav tm="100000">
                                          <p:val>
                                            <p:strVal val="#ppt_w"/>
                                          </p:val>
                                        </p:tav>
                                      </p:tavLst>
                                    </p:anim>
                                    <p:anim calcmode="lin" valueType="num">
                                      <p:cBhvr additive="base">
                                        <p:cTn id="53" dur="500"/>
                                        <p:tgtEl>
                                          <p:spTgt spid="33"/>
                                        </p:tgtEl>
                                        <p:attrNameLst>
                                          <p:attrName>ppt_h</p:attrName>
                                        </p:attrNameLst>
                                      </p:cBhvr>
                                      <p:tavLst>
                                        <p:tav tm="0">
                                          <p:val>
                                            <p:str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1000"/>
                                        <p:tgtEl>
                                          <p:spTgt spid="43"/>
                                        </p:tgtEl>
                                      </p:cBhvr>
                                    </p:animEffect>
                                    <p:anim calcmode="lin" valueType="num">
                                      <p:cBhvr>
                                        <p:cTn id="59" dur="1000" fill="hold"/>
                                        <p:tgtEl>
                                          <p:spTgt spid="43"/>
                                        </p:tgtEl>
                                        <p:attrNameLst>
                                          <p:attrName>ppt_x</p:attrName>
                                        </p:attrNameLst>
                                      </p:cBhvr>
                                      <p:tavLst>
                                        <p:tav tm="0">
                                          <p:val>
                                            <p:strVal val="#ppt_x"/>
                                          </p:val>
                                        </p:tav>
                                        <p:tav tm="100000">
                                          <p:val>
                                            <p:strVal val="#ppt_x"/>
                                          </p:val>
                                        </p:tav>
                                      </p:tavLst>
                                    </p:anim>
                                    <p:anim calcmode="lin" valueType="num">
                                      <p:cBhvr>
                                        <p:cTn id="6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1000"/>
                                        <p:tgtEl>
                                          <p:spTgt spid="44"/>
                                        </p:tgtEl>
                                      </p:cBhvr>
                                    </p:animEffect>
                                    <p:anim calcmode="lin" valueType="num">
                                      <p:cBhvr>
                                        <p:cTn id="66" dur="1000" fill="hold"/>
                                        <p:tgtEl>
                                          <p:spTgt spid="44"/>
                                        </p:tgtEl>
                                        <p:attrNameLst>
                                          <p:attrName>ppt_x</p:attrName>
                                        </p:attrNameLst>
                                      </p:cBhvr>
                                      <p:tavLst>
                                        <p:tav tm="0">
                                          <p:val>
                                            <p:strVal val="#ppt_x"/>
                                          </p:val>
                                        </p:tav>
                                        <p:tav tm="100000">
                                          <p:val>
                                            <p:strVal val="#ppt_x"/>
                                          </p:val>
                                        </p:tav>
                                      </p:tavLst>
                                    </p:anim>
                                    <p:anim calcmode="lin" valueType="num">
                                      <p:cBhvr>
                                        <p:cTn id="6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7" name="TextBox 6"/>
          <p:cNvSpPr txBox="1"/>
          <p:nvPr/>
        </p:nvSpPr>
        <p:spPr>
          <a:xfrm>
            <a:off x="1133332" y="805283"/>
            <a:ext cx="10310523" cy="954107"/>
          </a:xfrm>
          <a:prstGeom prst="rect">
            <a:avLst/>
          </a:prstGeom>
          <a:noFill/>
        </p:spPr>
        <p:txBody>
          <a:bodyPr wrap="square" rtlCol="0">
            <a:spAutoFit/>
          </a:bodyPr>
          <a:lstStyle/>
          <a:p>
            <a:pPr lvl="0">
              <a:buClrTx/>
              <a:defRPr/>
            </a:pPr>
            <a:r>
              <a:rPr lang="en-US" sz="2800" b="1" kern="1200" dirty="0">
                <a:solidFill>
                  <a:prstClr val="black"/>
                </a:solidFill>
                <a:latin typeface="Times New Roman" panose="02020603050405020304" pitchFamily="18" charset="0"/>
                <a:ea typeface="MS Mincho"/>
              </a:rPr>
              <a:t>I. </a:t>
            </a:r>
            <a:r>
              <a:rPr lang="en-US" sz="2800" b="1" kern="1200" dirty="0" err="1">
                <a:solidFill>
                  <a:prstClr val="black"/>
                </a:solidFill>
                <a:latin typeface="Times New Roman" panose="02020603050405020304" pitchFamily="18" charset="0"/>
                <a:ea typeface="MS Mincho"/>
              </a:rPr>
              <a:t>Yêu</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cầu</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đối</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với</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bài</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văn</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Times New Roman" panose="02020603050405020304" pitchFamily="18" charset="0"/>
              </a:rPr>
              <a:t>trình</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bày</a:t>
            </a:r>
            <a:r>
              <a:rPr lang="en-US" sz="2800" b="1" kern="1200" dirty="0">
                <a:solidFill>
                  <a:prstClr val="black"/>
                </a:solidFill>
                <a:latin typeface="Times New Roman" panose="02020603050405020304" pitchFamily="18" charset="0"/>
                <a:ea typeface="Times New Roman" panose="02020603050405020304" pitchFamily="18" charset="0"/>
              </a:rPr>
              <a:t> ý </a:t>
            </a:r>
            <a:r>
              <a:rPr lang="en-US" sz="2800" b="1" kern="1200" dirty="0" err="1">
                <a:solidFill>
                  <a:prstClr val="black"/>
                </a:solidFill>
                <a:latin typeface="Times New Roman" panose="02020603050405020304" pitchFamily="18" charset="0"/>
                <a:ea typeface="Times New Roman" panose="02020603050405020304" pitchFamily="18" charset="0"/>
              </a:rPr>
              <a:t>kiến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về</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một</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hiện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tượng</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vấn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đề</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mà</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em</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quan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tâm</a:t>
            </a:r>
            <a:endParaRPr lang="en-US" sz="2800" kern="1200" dirty="0">
              <a:solidFill>
                <a:prstClr val="black"/>
              </a:solidFill>
              <a:latin typeface="Times New Roman" panose="02020603050405020304" pitchFamily="18" charset="0"/>
              <a:ea typeface="Times New Roman" panose="02020603050405020304" pitchFamily="18" charset="0"/>
            </a:endParaRPr>
          </a:p>
        </p:txBody>
      </p:sp>
      <p:grpSp>
        <p:nvGrpSpPr>
          <p:cNvPr id="6" name="Group 5"/>
          <p:cNvGrpSpPr/>
          <p:nvPr/>
        </p:nvGrpSpPr>
        <p:grpSpPr>
          <a:xfrm>
            <a:off x="2437697" y="2090675"/>
            <a:ext cx="8010845" cy="3493913"/>
            <a:chOff x="2469117" y="2612473"/>
            <a:chExt cx="7807710" cy="3493913"/>
          </a:xfrm>
        </p:grpSpPr>
        <p:sp>
          <p:nvSpPr>
            <p:cNvPr id="8" name="Shape 7"/>
            <p:cNvSpPr/>
            <p:nvPr/>
          </p:nvSpPr>
          <p:spPr>
            <a:xfrm>
              <a:off x="2469117" y="2612473"/>
              <a:ext cx="5814616" cy="3204309"/>
            </a:xfrm>
            <a:prstGeom prst="swooshArrow">
              <a:avLst>
                <a:gd name="adj1" fmla="val 25000"/>
                <a:gd name="adj2" fmla="val 25000"/>
              </a:avLst>
            </a:prstGeom>
            <a:solidFill>
              <a:schemeClr val="accent2">
                <a:lumMod val="7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Oval 8"/>
            <p:cNvSpPr/>
            <p:nvPr/>
          </p:nvSpPr>
          <p:spPr>
            <a:xfrm>
              <a:off x="3464093" y="4824087"/>
              <a:ext cx="133299" cy="13329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9"/>
            <p:cNvSpPr/>
            <p:nvPr/>
          </p:nvSpPr>
          <p:spPr>
            <a:xfrm>
              <a:off x="3027376" y="5180341"/>
              <a:ext cx="3179774" cy="926045"/>
            </a:xfrm>
            <a:custGeom>
              <a:avLst/>
              <a:gdLst>
                <a:gd name="connsiteX0" fmla="*/ 0 w 1194566"/>
                <a:gd name="connsiteY0" fmla="*/ 0 h 926045"/>
                <a:gd name="connsiteX1" fmla="*/ 1194566 w 1194566"/>
                <a:gd name="connsiteY1" fmla="*/ 0 h 926045"/>
                <a:gd name="connsiteX2" fmla="*/ 1194566 w 1194566"/>
                <a:gd name="connsiteY2" fmla="*/ 926045 h 926045"/>
                <a:gd name="connsiteX3" fmla="*/ 0 w 1194566"/>
                <a:gd name="connsiteY3" fmla="*/ 926045 h 926045"/>
                <a:gd name="connsiteX4" fmla="*/ 0 w 1194566"/>
                <a:gd name="connsiteY4" fmla="*/ 0 h 926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566" h="926045">
                  <a:moveTo>
                    <a:pt x="0" y="0"/>
                  </a:moveTo>
                  <a:lnTo>
                    <a:pt x="1194566" y="0"/>
                  </a:lnTo>
                  <a:lnTo>
                    <a:pt x="1194566" y="926045"/>
                  </a:lnTo>
                  <a:lnTo>
                    <a:pt x="0" y="9260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0633" tIns="0" rIns="0" bIns="0" numCol="1" spcCol="1270" anchor="t"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vi-VN" sz="2400" b="1" i="1"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Nêu được hiện tượng (vấn đề) cần bàn luận.</a:t>
              </a:r>
              <a:endParaRPr kumimoji="0" lang="en-US" sz="24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endParaRPr>
            </a:p>
          </p:txBody>
        </p:sp>
        <p:sp>
          <p:nvSpPr>
            <p:cNvPr id="11" name="Oval 10"/>
            <p:cNvSpPr/>
            <p:nvPr/>
          </p:nvSpPr>
          <p:spPr>
            <a:xfrm>
              <a:off x="4640716" y="3953155"/>
              <a:ext cx="240964" cy="24096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11"/>
            <p:cNvSpPr/>
            <p:nvPr/>
          </p:nvSpPr>
          <p:spPr>
            <a:xfrm>
              <a:off x="4640716" y="4348695"/>
              <a:ext cx="2952208" cy="697215"/>
            </a:xfrm>
            <a:custGeom>
              <a:avLst/>
              <a:gdLst>
                <a:gd name="connsiteX0" fmla="*/ 0 w 1230454"/>
                <a:gd name="connsiteY0" fmla="*/ 0 h 1743144"/>
                <a:gd name="connsiteX1" fmla="*/ 1230454 w 1230454"/>
                <a:gd name="connsiteY1" fmla="*/ 0 h 1743144"/>
                <a:gd name="connsiteX2" fmla="*/ 1230454 w 1230454"/>
                <a:gd name="connsiteY2" fmla="*/ 1743144 h 1743144"/>
                <a:gd name="connsiteX3" fmla="*/ 0 w 1230454"/>
                <a:gd name="connsiteY3" fmla="*/ 1743144 h 1743144"/>
                <a:gd name="connsiteX4" fmla="*/ 0 w 1230454"/>
                <a:gd name="connsiteY4" fmla="*/ 0 h 174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54" h="1743144">
                  <a:moveTo>
                    <a:pt x="0" y="0"/>
                  </a:moveTo>
                  <a:lnTo>
                    <a:pt x="1230454" y="0"/>
                  </a:lnTo>
                  <a:lnTo>
                    <a:pt x="1230454" y="1743144"/>
                  </a:lnTo>
                  <a:lnTo>
                    <a:pt x="0" y="17431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682" tIns="0" rIns="0" bIns="0" numCol="1" spcCol="1270" anchor="t"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vi-VN" sz="2400" b="1" i="1"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Thể hiện được ý kiến của người viết.</a:t>
              </a:r>
              <a:endParaRPr kumimoji="0" lang="en-US" sz="24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endParaRPr>
            </a:p>
          </p:txBody>
        </p:sp>
        <p:sp>
          <p:nvSpPr>
            <p:cNvPr id="13" name="Oval 12"/>
            <p:cNvSpPr/>
            <p:nvPr/>
          </p:nvSpPr>
          <p:spPr>
            <a:xfrm>
              <a:off x="6055739" y="3423163"/>
              <a:ext cx="333248" cy="33324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13"/>
            <p:cNvSpPr/>
            <p:nvPr/>
          </p:nvSpPr>
          <p:spPr>
            <a:xfrm>
              <a:off x="6659777" y="3450762"/>
              <a:ext cx="3617050" cy="743357"/>
            </a:xfrm>
            <a:custGeom>
              <a:avLst/>
              <a:gdLst>
                <a:gd name="connsiteX0" fmla="*/ 0 w 2303115"/>
                <a:gd name="connsiteY0" fmla="*/ 0 h 2226994"/>
                <a:gd name="connsiteX1" fmla="*/ 2303115 w 2303115"/>
                <a:gd name="connsiteY1" fmla="*/ 0 h 2226994"/>
                <a:gd name="connsiteX2" fmla="*/ 2303115 w 2303115"/>
                <a:gd name="connsiteY2" fmla="*/ 2226994 h 2226994"/>
                <a:gd name="connsiteX3" fmla="*/ 0 w 2303115"/>
                <a:gd name="connsiteY3" fmla="*/ 2226994 h 2226994"/>
                <a:gd name="connsiteX4" fmla="*/ 0 w 2303115"/>
                <a:gd name="connsiteY4" fmla="*/ 0 h 2226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15" h="2226994">
                  <a:moveTo>
                    <a:pt x="0" y="0"/>
                  </a:moveTo>
                  <a:lnTo>
                    <a:pt x="2303115" y="0"/>
                  </a:lnTo>
                  <a:lnTo>
                    <a:pt x="2303115" y="2226994"/>
                  </a:lnTo>
                  <a:lnTo>
                    <a:pt x="0" y="22269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6581" tIns="0" rIns="0" bIns="0" numCol="1" spcCol="1270" anchor="t"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vi-VN" sz="2400" b="1" i="1"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mn-cs"/>
                </a:rPr>
                <a:t>Dùng lí lẽ và bằng chứng để thuyết phục người đọc.</a:t>
              </a:r>
              <a:endParaRPr kumimoji="0" lang="en-US" sz="2400" b="0" i="0" u="none" strike="noStrike" kern="1200" cap="none" spc="0" normalizeH="0" baseline="0" noProof="0" dirty="0">
                <a:ln>
                  <a:noFill/>
                </a:ln>
                <a:solidFill>
                  <a:prstClr val="black">
                    <a:hueOff val="0"/>
                    <a:satOff val="0"/>
                    <a:lumOff val="0"/>
                    <a:alphaOff val="0"/>
                  </a:prstClr>
                </a:solidFill>
                <a:effectLst/>
                <a:uLnTx/>
                <a:uFillTx/>
                <a:latin typeface="Calibri Light" panose="020F0302020204030204"/>
                <a:ea typeface="+mn-ea"/>
                <a:cs typeface="+mn-cs"/>
              </a:endParaRPr>
            </a:p>
          </p:txBody>
        </p:sp>
      </p:grpSp>
    </p:spTree>
    <p:extLst>
      <p:ext uri="{BB962C8B-B14F-4D97-AF65-F5344CB8AC3E}">
        <p14:creationId xmlns:p14="http://schemas.microsoft.com/office/powerpoint/2010/main" val="393321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87806" y="1759390"/>
            <a:ext cx="5487635" cy="3693339"/>
            <a:chOff x="2032000" y="1501459"/>
            <a:chExt cx="8128000" cy="4636873"/>
          </a:xfrm>
        </p:grpSpPr>
        <p:sp>
          <p:nvSpPr>
            <p:cNvPr id="5" name="Freeform 4"/>
            <p:cNvSpPr/>
            <p:nvPr/>
          </p:nvSpPr>
          <p:spPr>
            <a:xfrm>
              <a:off x="2032000" y="1501459"/>
              <a:ext cx="8128000" cy="843807"/>
            </a:xfrm>
            <a:custGeom>
              <a:avLst/>
              <a:gdLst>
                <a:gd name="connsiteX0" fmla="*/ 0 w 8128000"/>
                <a:gd name="connsiteY0" fmla="*/ 0 h 1625600"/>
                <a:gd name="connsiteX1" fmla="*/ 8128000 w 8128000"/>
                <a:gd name="connsiteY1" fmla="*/ 0 h 1625600"/>
                <a:gd name="connsiteX2" fmla="*/ 8128000 w 8128000"/>
                <a:gd name="connsiteY2" fmla="*/ 1625600 h 1625600"/>
                <a:gd name="connsiteX3" fmla="*/ 0 w 8128000"/>
                <a:gd name="connsiteY3" fmla="*/ 1625600 h 1625600"/>
                <a:gd name="connsiteX4" fmla="*/ 0 w 8128000"/>
                <a:gd name="connsiteY4" fmla="*/ 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1625600">
                  <a:moveTo>
                    <a:pt x="0" y="0"/>
                  </a:moveTo>
                  <a:lnTo>
                    <a:pt x="8128000" y="0"/>
                  </a:lnTo>
                  <a:lnTo>
                    <a:pt x="8128000" y="1625600"/>
                  </a:lnTo>
                  <a:lnTo>
                    <a:pt x="0" y="1625600"/>
                  </a:lnTo>
                  <a:lnTo>
                    <a:pt x="0" y="0"/>
                  </a:lnTo>
                  <a:close/>
                </a:path>
              </a:pathLst>
            </a:custGeom>
          </p:spPr>
          <p:style>
            <a:lnRef idx="0">
              <a:schemeClr val="accen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hueOff val="0"/>
                <a:satOff val="0"/>
                <a:lumOff val="0"/>
                <a:alphaOff val="0"/>
              </a:schemeClr>
            </a:fontRef>
          </p:style>
          <p:txBody>
            <a:bodyPr spcFirstLastPara="0" vert="horz" wrap="square" lIns="224790" tIns="224790" rIns="224790" bIns="224790" numCol="1" spcCol="1270" anchor="ctr" anchorCtr="0">
              <a:noAutofit/>
            </a:bodyPr>
            <a:lstStyle/>
            <a:p>
              <a:pPr marL="0" marR="0" lvl="0" indent="0" algn="ctr" defTabSz="262255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VB </a:t>
              </a:r>
              <a:r>
                <a:rPr kumimoji="0" lang="en-US" sz="2800" b="0" i="1"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Xem</a:t>
              </a:r>
              <a:r>
                <a:rPr kumimoji="0" lang="en-US" sz="2800" b="0" i="1"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người</a:t>
              </a:r>
              <a:r>
                <a:rPr kumimoji="0" lang="en-US" sz="2800" b="0" i="1"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ta </a:t>
              </a:r>
              <a:r>
                <a:rPr kumimoji="0" lang="en-US" sz="2800" b="0" i="1"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kìa</a:t>
              </a:r>
              <a:r>
                <a:rPr kumimoji="0" lang="en-US" sz="28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6" name="Freeform 5"/>
            <p:cNvSpPr/>
            <p:nvPr/>
          </p:nvSpPr>
          <p:spPr>
            <a:xfrm>
              <a:off x="2032000" y="2345266"/>
              <a:ext cx="4064000" cy="3413760"/>
            </a:xfrm>
            <a:custGeom>
              <a:avLst/>
              <a:gdLst>
                <a:gd name="connsiteX0" fmla="*/ 0 w 4064000"/>
                <a:gd name="connsiteY0" fmla="*/ 0 h 3413760"/>
                <a:gd name="connsiteX1" fmla="*/ 4064000 w 4064000"/>
                <a:gd name="connsiteY1" fmla="*/ 0 h 3413760"/>
                <a:gd name="connsiteX2" fmla="*/ 4064000 w 4064000"/>
                <a:gd name="connsiteY2" fmla="*/ 3413760 h 3413760"/>
                <a:gd name="connsiteX3" fmla="*/ 0 w 4064000"/>
                <a:gd name="connsiteY3" fmla="*/ 3413760 h 3413760"/>
                <a:gd name="connsiteX4" fmla="*/ 0 w 4064000"/>
                <a:gd name="connsiteY4" fmla="*/ 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3413760">
                  <a:moveTo>
                    <a:pt x="0" y="0"/>
                  </a:moveTo>
                  <a:lnTo>
                    <a:pt x="4064000" y="0"/>
                  </a:lnTo>
                  <a:lnTo>
                    <a:pt x="4064000" y="3413760"/>
                  </a:lnTo>
                  <a:lnTo>
                    <a:pt x="0" y="341376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8590" tIns="148590" rIns="148590" bIns="148590" numCol="1" spcCol="1270" anchor="ctr" anchorCtr="0">
              <a:noAutofit/>
            </a:bodyPr>
            <a:lstStyle/>
            <a:p>
              <a:pPr marL="0" marR="0" lvl="0" indent="0" algn="ctr" defTabSz="1733550" rtl="0" eaLnBrk="1" fontAlgn="auto" latinLnBrk="0" hangingPunct="1">
                <a:lnSpc>
                  <a:spcPct val="90000"/>
                </a:lnSpc>
                <a:spcBef>
                  <a:spcPct val="0"/>
                </a:spcBef>
                <a:spcAft>
                  <a:spcPct val="35000"/>
                </a:spcAft>
                <a:buClrTx/>
                <a:buSzTx/>
                <a:buFontTx/>
                <a:buNone/>
                <a:tabLst/>
                <a:defRPr/>
              </a:pPr>
              <a:r>
                <a:rPr kumimoji="0" lang="en-US" sz="2800" b="1" i="1"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Bàn</a:t>
              </a:r>
              <a:r>
                <a:rPr kumimoji="0" lang="en-US" sz="2800" b="1" i="1"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về</a:t>
              </a:r>
              <a:r>
                <a:rPr kumimoji="0" lang="en-US" sz="2800" b="1" i="1"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vấn</a:t>
              </a:r>
              <a:r>
                <a:rPr kumimoji="0" lang="en-US" sz="2800" b="1" i="1"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đề</a:t>
              </a:r>
              <a:r>
                <a:rPr kumimoji="0" lang="en-US" sz="2800" b="1" i="1"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Ý nghĩa về những cái chung của mọi ng</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ư</a:t>
              </a:r>
              <a:r>
                <a:rPr kumimoji="0" lang="vi-VN"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ời và cái riêng biệt của mỗi ng</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ừ</a:t>
              </a:r>
              <a:r>
                <a:rPr kumimoji="0" lang="vi-VN"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ời.</a:t>
              </a:r>
              <a:endPar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endParaRPr>
            </a:p>
          </p:txBody>
        </p:sp>
        <p:sp>
          <p:nvSpPr>
            <p:cNvPr id="7" name="Freeform 6"/>
            <p:cNvSpPr/>
            <p:nvPr/>
          </p:nvSpPr>
          <p:spPr>
            <a:xfrm>
              <a:off x="6096000" y="2345266"/>
              <a:ext cx="4064000" cy="3413760"/>
            </a:xfrm>
            <a:custGeom>
              <a:avLst/>
              <a:gdLst>
                <a:gd name="connsiteX0" fmla="*/ 0 w 4064000"/>
                <a:gd name="connsiteY0" fmla="*/ 0 h 3413760"/>
                <a:gd name="connsiteX1" fmla="*/ 4064000 w 4064000"/>
                <a:gd name="connsiteY1" fmla="*/ 0 h 3413760"/>
                <a:gd name="connsiteX2" fmla="*/ 4064000 w 4064000"/>
                <a:gd name="connsiteY2" fmla="*/ 3413760 h 3413760"/>
                <a:gd name="connsiteX3" fmla="*/ 0 w 4064000"/>
                <a:gd name="connsiteY3" fmla="*/ 3413760 h 3413760"/>
                <a:gd name="connsiteX4" fmla="*/ 0 w 4064000"/>
                <a:gd name="connsiteY4" fmla="*/ 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3413760">
                  <a:moveTo>
                    <a:pt x="0" y="0"/>
                  </a:moveTo>
                  <a:lnTo>
                    <a:pt x="4064000" y="0"/>
                  </a:lnTo>
                  <a:lnTo>
                    <a:pt x="4064000" y="3413760"/>
                  </a:lnTo>
                  <a:lnTo>
                    <a:pt x="0" y="341376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8590" tIns="148590" rIns="148590" bIns="148590" numCol="1" spcCol="1270" anchor="ctr" anchorCtr="0">
              <a:noAutofit/>
            </a:bodyPr>
            <a:lstStyle/>
            <a:p>
              <a:pPr marL="0" marR="0" lvl="0" indent="0" algn="ctr" defTabSz="1733550" rtl="0" eaLnBrk="1" fontAlgn="auto" latinLnBrk="0" hangingPunct="1">
                <a:lnSpc>
                  <a:spcPct val="90000"/>
                </a:lnSpc>
                <a:spcBef>
                  <a:spcPct val="0"/>
                </a:spcBef>
                <a:spcAft>
                  <a:spcPct val="35000"/>
                </a:spcAft>
                <a:buClrTx/>
                <a:buSzTx/>
                <a:buFontTx/>
                <a:buNone/>
                <a:tabLst/>
                <a:defRPr/>
              </a:pPr>
              <a:r>
                <a:rPr kumimoji="0" lang="en-US" sz="2800" b="1" i="1"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Thái</a:t>
              </a:r>
              <a:r>
                <a:rPr kumimoji="0" lang="en-US" sz="2800" b="1" i="1"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độ</a:t>
              </a:r>
              <a:r>
                <a:rPr kumimoji="0" lang="en-US" sz="2800" b="1" i="1"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người</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viết</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trân</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trọng</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khẳng</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định</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sự</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đáng</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quý</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trong</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nét</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riêng</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mỗi</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người</a:t>
              </a:r>
              <a:r>
                <a:rPr kumimoji="0" lang="en-US" sz="28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a:t>
              </a:r>
              <a:endPar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2032000" y="5759026"/>
              <a:ext cx="8128000" cy="379306"/>
            </a:xfrm>
            <a:prstGeom prst="rect">
              <a:avLst/>
            </a:prstGeom>
          </p:spPr>
          <p:style>
            <a:lnRef idx="0">
              <a:schemeClr val="accen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hueOff val="0"/>
                <a:satOff val="0"/>
                <a:lumOff val="0"/>
                <a:alphaOff val="0"/>
              </a:schemeClr>
            </a:fontRef>
          </p:style>
        </p:sp>
      </p:grpSp>
      <p:grpSp>
        <p:nvGrpSpPr>
          <p:cNvPr id="9" name="Group 8"/>
          <p:cNvGrpSpPr/>
          <p:nvPr/>
        </p:nvGrpSpPr>
        <p:grpSpPr>
          <a:xfrm>
            <a:off x="6193081" y="2536104"/>
            <a:ext cx="5440516" cy="3690691"/>
            <a:chOff x="2032000" y="3024559"/>
            <a:chExt cx="8128000" cy="3113773"/>
          </a:xfrm>
        </p:grpSpPr>
        <p:sp>
          <p:nvSpPr>
            <p:cNvPr id="10" name="Freeform 9"/>
            <p:cNvSpPr/>
            <p:nvPr/>
          </p:nvSpPr>
          <p:spPr>
            <a:xfrm>
              <a:off x="2032000" y="3024559"/>
              <a:ext cx="8128000" cy="642155"/>
            </a:xfrm>
            <a:custGeom>
              <a:avLst/>
              <a:gdLst>
                <a:gd name="connsiteX0" fmla="*/ 0 w 8128000"/>
                <a:gd name="connsiteY0" fmla="*/ 0 h 1059265"/>
                <a:gd name="connsiteX1" fmla="*/ 8128000 w 8128000"/>
                <a:gd name="connsiteY1" fmla="*/ 0 h 1059265"/>
                <a:gd name="connsiteX2" fmla="*/ 8128000 w 8128000"/>
                <a:gd name="connsiteY2" fmla="*/ 1059265 h 1059265"/>
                <a:gd name="connsiteX3" fmla="*/ 0 w 8128000"/>
                <a:gd name="connsiteY3" fmla="*/ 1059265 h 1059265"/>
                <a:gd name="connsiteX4" fmla="*/ 0 w 8128000"/>
                <a:gd name="connsiteY4" fmla="*/ 0 h 1059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1059265">
                  <a:moveTo>
                    <a:pt x="0" y="0"/>
                  </a:moveTo>
                  <a:lnTo>
                    <a:pt x="8128000" y="0"/>
                  </a:lnTo>
                  <a:lnTo>
                    <a:pt x="8128000" y="1059265"/>
                  </a:lnTo>
                  <a:lnTo>
                    <a:pt x="0" y="1059265"/>
                  </a:lnTo>
                  <a:lnTo>
                    <a:pt x="0" y="0"/>
                  </a:lnTo>
                  <a:close/>
                </a:path>
              </a:pathLst>
            </a:custGeom>
          </p:spPr>
          <p:style>
            <a:lnRef idx="0">
              <a:schemeClr val="accent2">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hueOff val="0"/>
                <a:satOff val="0"/>
                <a:lumOff val="0"/>
                <a:alphaOff val="0"/>
              </a:schemeClr>
            </a:fontRef>
          </p:style>
          <p:txBody>
            <a:bodyPr spcFirstLastPara="0" vert="horz" wrap="square" lIns="106680" tIns="106680" rIns="106680" bIns="10668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VB </a:t>
              </a:r>
              <a:r>
                <a:rPr kumimoji="0" lang="en-US" sz="2800" b="0" i="1"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Hai </a:t>
              </a:r>
              <a:r>
                <a:rPr kumimoji="0" lang="en-US" sz="2800" b="0" i="1"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loại</a:t>
              </a:r>
              <a:r>
                <a:rPr kumimoji="0" lang="en-US" sz="2800" b="0" i="1"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khác</a:t>
              </a:r>
              <a:r>
                <a:rPr kumimoji="0" lang="en-US" sz="2800" b="0" i="1"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biệt</a:t>
              </a:r>
              <a:r>
                <a:rPr kumimoji="0" lang="en-US" sz="2800" b="0" i="1"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Freeform 10"/>
            <p:cNvSpPr/>
            <p:nvPr/>
          </p:nvSpPr>
          <p:spPr>
            <a:xfrm>
              <a:off x="2032000" y="3666714"/>
              <a:ext cx="4064000" cy="2224456"/>
            </a:xfrm>
            <a:custGeom>
              <a:avLst/>
              <a:gdLst>
                <a:gd name="connsiteX0" fmla="*/ 0 w 4064000"/>
                <a:gd name="connsiteY0" fmla="*/ 0 h 2224456"/>
                <a:gd name="connsiteX1" fmla="*/ 4064000 w 4064000"/>
                <a:gd name="connsiteY1" fmla="*/ 0 h 2224456"/>
                <a:gd name="connsiteX2" fmla="*/ 4064000 w 4064000"/>
                <a:gd name="connsiteY2" fmla="*/ 2224456 h 2224456"/>
                <a:gd name="connsiteX3" fmla="*/ 0 w 4064000"/>
                <a:gd name="connsiteY3" fmla="*/ 2224456 h 2224456"/>
                <a:gd name="connsiteX4" fmla="*/ 0 w 4064000"/>
                <a:gd name="connsiteY4" fmla="*/ 0 h 2224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2224456">
                  <a:moveTo>
                    <a:pt x="0" y="0"/>
                  </a:moveTo>
                  <a:lnTo>
                    <a:pt x="4064000" y="0"/>
                  </a:lnTo>
                  <a:lnTo>
                    <a:pt x="4064000" y="2224456"/>
                  </a:lnTo>
                  <a:lnTo>
                    <a:pt x="0" y="2224456"/>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700" b="1" i="1"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Bàn</a:t>
              </a:r>
              <a:r>
                <a:rPr kumimoji="0" lang="en-US" sz="2700" b="1" i="1"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700" b="1" i="1"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về</a:t>
              </a:r>
              <a:r>
                <a:rPr kumimoji="0" lang="en-US" sz="2700" b="1" i="1"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700" b="1" i="1"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vấn</a:t>
              </a:r>
              <a:r>
                <a:rPr kumimoji="0" lang="en-US" sz="2700" b="1" i="1"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700" b="1" i="1"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đề</a:t>
              </a:r>
              <a:r>
                <a:rPr kumimoji="0" lang="en-US" sz="27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vi-VN" sz="27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Sự khác biệt có ý nghĩa, sự khác biệt làm nên giá trị riêng cũng nh</a:t>
              </a:r>
              <a:r>
                <a:rPr kumimoji="0" lang="en-US" sz="27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ư</a:t>
              </a:r>
              <a:r>
                <a:rPr kumimoji="0" lang="vi-VN" sz="27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bản sắc của mỗi ng</a:t>
              </a:r>
              <a:r>
                <a:rPr kumimoji="0" lang="en-US" sz="27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ư</a:t>
              </a:r>
              <a:r>
                <a:rPr kumimoji="0" lang="vi-VN" sz="27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ời.</a:t>
              </a:r>
              <a:endParaRPr kumimoji="0" lang="en-US" sz="27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endParaRPr>
            </a:p>
          </p:txBody>
        </p:sp>
        <p:sp>
          <p:nvSpPr>
            <p:cNvPr id="12" name="Freeform 11"/>
            <p:cNvSpPr/>
            <p:nvPr/>
          </p:nvSpPr>
          <p:spPr>
            <a:xfrm>
              <a:off x="6096000" y="3666714"/>
              <a:ext cx="4064000" cy="2224456"/>
            </a:xfrm>
            <a:custGeom>
              <a:avLst/>
              <a:gdLst>
                <a:gd name="connsiteX0" fmla="*/ 0 w 4064000"/>
                <a:gd name="connsiteY0" fmla="*/ 0 h 2224456"/>
                <a:gd name="connsiteX1" fmla="*/ 4064000 w 4064000"/>
                <a:gd name="connsiteY1" fmla="*/ 0 h 2224456"/>
                <a:gd name="connsiteX2" fmla="*/ 4064000 w 4064000"/>
                <a:gd name="connsiteY2" fmla="*/ 2224456 h 2224456"/>
                <a:gd name="connsiteX3" fmla="*/ 0 w 4064000"/>
                <a:gd name="connsiteY3" fmla="*/ 2224456 h 2224456"/>
                <a:gd name="connsiteX4" fmla="*/ 0 w 4064000"/>
                <a:gd name="connsiteY4" fmla="*/ 0 h 2224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2224456">
                  <a:moveTo>
                    <a:pt x="0" y="0"/>
                  </a:moveTo>
                  <a:lnTo>
                    <a:pt x="4064000" y="0"/>
                  </a:lnTo>
                  <a:lnTo>
                    <a:pt x="4064000" y="2224456"/>
                  </a:lnTo>
                  <a:lnTo>
                    <a:pt x="0" y="2224456"/>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600" b="1" i="1"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Thái</a:t>
              </a:r>
              <a:r>
                <a:rPr kumimoji="0" lang="en-US" sz="2600" b="1" i="1"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1" i="1"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độ</a:t>
              </a:r>
              <a:r>
                <a:rPr kumimoji="0" lang="en-US" sz="2600" b="1" i="1"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của</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người</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viết</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phủ</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nhận</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sự</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khác</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biệt</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vô</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nghĩa</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trân</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trọng</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khẳng</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định</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giá</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trị</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của</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khác</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biệt</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có</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nghĩa</a:t>
              </a:r>
              <a:r>
                <a:rPr kumimoji="0" lang="en-US" sz="2600" b="0" i="0" u="none" strike="noStrike" kern="1200" cap="none" spc="0" normalizeH="0" baseline="0" noProof="0" dirty="0" smtClean="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a:t>
              </a:r>
              <a:endParaRPr kumimoji="0" lang="en-US" sz="26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endParaRPr>
            </a:p>
          </p:txBody>
        </p:sp>
        <p:sp>
          <p:nvSpPr>
            <p:cNvPr id="13" name="Rectangle 12"/>
            <p:cNvSpPr/>
            <p:nvPr/>
          </p:nvSpPr>
          <p:spPr>
            <a:xfrm>
              <a:off x="2032000" y="5891171"/>
              <a:ext cx="8128000" cy="247161"/>
            </a:xfrm>
            <a:prstGeom prst="rect">
              <a:avLst/>
            </a:prstGeom>
          </p:spPr>
          <p:style>
            <a:lnRef idx="0">
              <a:schemeClr val="accent2">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hueOff val="0"/>
                <a:satOff val="0"/>
                <a:lumOff val="0"/>
                <a:alphaOff val="0"/>
              </a:schemeClr>
            </a:fontRef>
          </p:style>
        </p:sp>
      </p:grpSp>
      <p:sp>
        <p:nvSpPr>
          <p:cNvPr id="14" name="TextBox 13"/>
          <p:cNvSpPr txBox="1"/>
          <p:nvPr/>
        </p:nvSpPr>
        <p:spPr>
          <a:xfrm>
            <a:off x="1133332" y="805283"/>
            <a:ext cx="10310523" cy="954107"/>
          </a:xfrm>
          <a:prstGeom prst="rect">
            <a:avLst/>
          </a:prstGeom>
          <a:noFill/>
        </p:spPr>
        <p:txBody>
          <a:bodyPr wrap="square" rtlCol="0">
            <a:spAutoFit/>
          </a:bodyPr>
          <a:lstStyle/>
          <a:p>
            <a:pPr lvl="0">
              <a:buClrTx/>
              <a:defRPr/>
            </a:pPr>
            <a:r>
              <a:rPr lang="en-US" sz="2800" b="1" kern="1200" dirty="0">
                <a:solidFill>
                  <a:prstClr val="black"/>
                </a:solidFill>
                <a:latin typeface="Times New Roman" panose="02020603050405020304" pitchFamily="18" charset="0"/>
                <a:ea typeface="MS Mincho"/>
              </a:rPr>
              <a:t>I. </a:t>
            </a:r>
            <a:r>
              <a:rPr lang="en-US" sz="2800" b="1" kern="1200" dirty="0" err="1">
                <a:solidFill>
                  <a:prstClr val="black"/>
                </a:solidFill>
                <a:latin typeface="Times New Roman" panose="02020603050405020304" pitchFamily="18" charset="0"/>
                <a:ea typeface="MS Mincho"/>
              </a:rPr>
              <a:t>Yêu</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cầu</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đối</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với</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bài</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văn</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Times New Roman" panose="02020603050405020304" pitchFamily="18" charset="0"/>
              </a:rPr>
              <a:t>trình</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bày</a:t>
            </a:r>
            <a:r>
              <a:rPr lang="en-US" sz="2800" b="1" kern="1200" dirty="0">
                <a:solidFill>
                  <a:prstClr val="black"/>
                </a:solidFill>
                <a:latin typeface="Times New Roman" panose="02020603050405020304" pitchFamily="18" charset="0"/>
                <a:ea typeface="Times New Roman" panose="02020603050405020304" pitchFamily="18" charset="0"/>
              </a:rPr>
              <a:t> ý </a:t>
            </a:r>
            <a:r>
              <a:rPr lang="en-US" sz="2800" b="1" kern="1200" dirty="0" err="1">
                <a:solidFill>
                  <a:prstClr val="black"/>
                </a:solidFill>
                <a:latin typeface="Times New Roman" panose="02020603050405020304" pitchFamily="18" charset="0"/>
                <a:ea typeface="Times New Roman" panose="02020603050405020304" pitchFamily="18" charset="0"/>
              </a:rPr>
              <a:t>kiến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về</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một</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hiện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tượng</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vấn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đề</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mà</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em</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quan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tâm</a:t>
            </a:r>
            <a:endParaRPr lang="en-US" sz="2800" kern="12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1068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3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plus(out)">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desMania">
  <a:themeElements>
    <a:clrScheme name="Simple Light">
      <a:dk1>
        <a:srgbClr val="000000"/>
      </a:dk1>
      <a:lt1>
        <a:srgbClr val="FFFFFF"/>
      </a:lt1>
      <a:dk2>
        <a:srgbClr val="595959"/>
      </a:dk2>
      <a:lt2>
        <a:srgbClr val="434343"/>
      </a:lt2>
      <a:accent1>
        <a:srgbClr val="C8DCDA"/>
      </a:accent1>
      <a:accent2>
        <a:srgbClr val="DBE9E9"/>
      </a:accent2>
      <a:accent3>
        <a:srgbClr val="8EB1AD"/>
      </a:accent3>
      <a:accent4>
        <a:srgbClr val="F2F2F2"/>
      </a:accent4>
      <a:accent5>
        <a:srgbClr val="FFF2CB"/>
      </a:accent5>
      <a:accent6>
        <a:srgbClr val="D8D8D8"/>
      </a:accent6>
      <a:hlink>
        <a:srgbClr val="6F838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548</TotalTime>
  <Words>1878</Words>
  <Application>Microsoft Office PowerPoint</Application>
  <PresentationFormat>Widescreen</PresentationFormat>
  <Paragraphs>148</Paragraphs>
  <Slides>27</Slides>
  <Notes>25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27</vt:i4>
      </vt:variant>
    </vt:vector>
  </HeadingPairs>
  <TitlesOfParts>
    <vt:vector size="40" baseType="lpstr">
      <vt:lpstr>Barlow Semi Condensed SemiBold</vt:lpstr>
      <vt:lpstr>Barlow Condensed</vt:lpstr>
      <vt:lpstr>MS Mincho</vt:lpstr>
      <vt:lpstr>宋体</vt:lpstr>
      <vt:lpstr>Courier New</vt:lpstr>
      <vt:lpstr>Calibri Light</vt:lpstr>
      <vt:lpstr>Times New Roman</vt:lpstr>
      <vt:lpstr>Wingdings</vt:lpstr>
      <vt:lpstr>Calibri</vt:lpstr>
      <vt:lpstr>Barlow</vt:lpstr>
      <vt:lpstr>Arial</vt:lpstr>
      <vt:lpstr>SlidesMania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114</cp:revision>
  <dcterms:modified xsi:type="dcterms:W3CDTF">2024-04-01T02:15:06Z</dcterms:modified>
</cp:coreProperties>
</file>