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3" r:id="rId3"/>
  </p:sldMasterIdLst>
  <p:notesMasterIdLst>
    <p:notesMasterId r:id="rId8"/>
  </p:notesMasterIdLst>
  <p:sldIdLst>
    <p:sldId id="588" r:id="rId4"/>
    <p:sldId id="256" r:id="rId5"/>
    <p:sldId id="632" r:id="rId6"/>
    <p:sldId id="62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55D"/>
    <a:srgbClr val="996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4"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65289-0349-41BC-ADFF-45743489BE3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29F057C9-AD67-4A13-945C-0AB73AA6D3A3}">
      <dgm:prSet phldrT="[Text]" custT="1"/>
      <dgm:spPr/>
      <dgm:t>
        <a:bodyPr/>
        <a:lstStyle/>
        <a:p>
          <a:r>
            <a:rPr lang="en-US" sz="4400" b="1" dirty="0" err="1" smtClean="0">
              <a:solidFill>
                <a:schemeClr val="tx1"/>
              </a:solidFill>
            </a:rPr>
            <a:t>Khái</a:t>
          </a:r>
          <a:r>
            <a:rPr lang="en-US" sz="4400" b="1" dirty="0" smtClean="0">
              <a:solidFill>
                <a:schemeClr val="tx1"/>
              </a:solidFill>
            </a:rPr>
            <a:t> </a:t>
          </a:r>
          <a:r>
            <a:rPr lang="en-US" sz="4400" b="1" dirty="0" err="1" smtClean="0">
              <a:solidFill>
                <a:schemeClr val="tx1"/>
              </a:solidFill>
            </a:rPr>
            <a:t>niệm</a:t>
          </a:r>
          <a:endParaRPr lang="en-US" sz="4400" b="1" dirty="0">
            <a:solidFill>
              <a:schemeClr val="tx1"/>
            </a:solidFill>
          </a:endParaRPr>
        </a:p>
      </dgm:t>
    </dgm:pt>
    <dgm:pt modelId="{26D5B471-1355-4A38-BEA6-F83E1DB74A7F}" type="parTrans" cxnId="{0A29139B-AFAC-4AAA-8DBC-3C2F2D3BB326}">
      <dgm:prSet/>
      <dgm:spPr/>
      <dgm:t>
        <a:bodyPr/>
        <a:lstStyle/>
        <a:p>
          <a:endParaRPr lang="en-US"/>
        </a:p>
      </dgm:t>
    </dgm:pt>
    <dgm:pt modelId="{39D5FBED-0D8E-4B8A-876A-A3D245602602}" type="sibTrans" cxnId="{0A29139B-AFAC-4AAA-8DBC-3C2F2D3BB326}">
      <dgm:prSet/>
      <dgm:spPr/>
      <dgm:t>
        <a:bodyPr/>
        <a:lstStyle/>
        <a:p>
          <a:endParaRPr lang="en-US"/>
        </a:p>
      </dgm:t>
    </dgm:pt>
    <dgm:pt modelId="{08F65388-B351-4AA8-81C6-1962413C91D8}">
      <dgm:prSet phldrT="[Text]" custT="1"/>
      <dgm:spPr/>
      <dgm:t>
        <a:bodyPr/>
        <a:lstStyle/>
        <a:p>
          <a:r>
            <a:rPr lang="en-US" sz="3600" b="1" dirty="0" err="1" smtClean="0">
              <a:solidFill>
                <a:schemeClr val="tx1"/>
              </a:solidFill>
            </a:rPr>
            <a:t>Vẽ</a:t>
          </a:r>
          <a:r>
            <a:rPr lang="en-US" sz="3600" b="1" dirty="0" smtClean="0">
              <a:solidFill>
                <a:schemeClr val="tx1"/>
              </a:solidFill>
            </a:rPr>
            <a:t> </a:t>
          </a:r>
          <a:r>
            <a:rPr lang="en-US" sz="3600" b="1" dirty="0" err="1" smtClean="0">
              <a:solidFill>
                <a:schemeClr val="tx1"/>
              </a:solidFill>
            </a:rPr>
            <a:t>lược</a:t>
          </a:r>
          <a:r>
            <a:rPr lang="en-US" sz="3600" b="1" dirty="0" smtClean="0">
              <a:solidFill>
                <a:schemeClr val="tx1"/>
              </a:solidFill>
            </a:rPr>
            <a:t> </a:t>
          </a:r>
          <a:r>
            <a:rPr lang="en-US" sz="3600" b="1" dirty="0" err="1" smtClean="0">
              <a:solidFill>
                <a:schemeClr val="tx1"/>
              </a:solidFill>
            </a:rPr>
            <a:t>đồ</a:t>
          </a:r>
          <a:r>
            <a:rPr lang="en-US" sz="3600" b="1" dirty="0" smtClean="0">
              <a:solidFill>
                <a:schemeClr val="tx1"/>
              </a:solidFill>
            </a:rPr>
            <a:t> </a:t>
          </a:r>
          <a:r>
            <a:rPr lang="en-US" sz="3600" b="1" dirty="0" err="1" smtClean="0">
              <a:solidFill>
                <a:schemeClr val="tx1"/>
              </a:solidFill>
            </a:rPr>
            <a:t>trí</a:t>
          </a:r>
          <a:r>
            <a:rPr lang="en-US" sz="3600" b="1" dirty="0" smtClean="0">
              <a:solidFill>
                <a:schemeClr val="tx1"/>
              </a:solidFill>
            </a:rPr>
            <a:t> </a:t>
          </a:r>
          <a:r>
            <a:rPr lang="en-US" sz="3600" b="1" dirty="0" err="1" smtClean="0">
              <a:solidFill>
                <a:schemeClr val="tx1"/>
              </a:solidFill>
            </a:rPr>
            <a:t>nhớ</a:t>
          </a:r>
          <a:endParaRPr lang="en-US" sz="3600" b="1" dirty="0" smtClean="0">
            <a:solidFill>
              <a:schemeClr val="tx1"/>
            </a:solidFill>
          </a:endParaRPr>
        </a:p>
      </dgm:t>
    </dgm:pt>
    <dgm:pt modelId="{284BB65A-6101-4AF5-91FE-74F50AC22A28}" type="parTrans" cxnId="{95370E2E-64C5-47DB-A4A9-406A72F7BEDD}">
      <dgm:prSet/>
      <dgm:spPr/>
      <dgm:t>
        <a:bodyPr/>
        <a:lstStyle/>
        <a:p>
          <a:endParaRPr lang="en-US"/>
        </a:p>
      </dgm:t>
    </dgm:pt>
    <dgm:pt modelId="{75E023CF-A2D1-4D53-86C7-F5DC8AAD2EEB}" type="sibTrans" cxnId="{95370E2E-64C5-47DB-A4A9-406A72F7BEDD}">
      <dgm:prSet/>
      <dgm:spPr/>
      <dgm:t>
        <a:bodyPr/>
        <a:lstStyle/>
        <a:p>
          <a:endParaRPr lang="en-US"/>
        </a:p>
      </dgm:t>
    </dgm:pt>
    <dgm:pt modelId="{55AD9E2D-315F-4EB9-A9DF-F471DAAE68EE}" type="pres">
      <dgm:prSet presAssocID="{50865289-0349-41BC-ADFF-45743489BE35}" presName="Name0" presStyleCnt="0">
        <dgm:presLayoutVars>
          <dgm:chMax val="7"/>
          <dgm:chPref val="7"/>
          <dgm:dir/>
        </dgm:presLayoutVars>
      </dgm:prSet>
      <dgm:spPr/>
      <dgm:t>
        <a:bodyPr/>
        <a:lstStyle/>
        <a:p>
          <a:endParaRPr lang="en-US"/>
        </a:p>
      </dgm:t>
    </dgm:pt>
    <dgm:pt modelId="{ADC8AEDC-728B-4924-8C10-5D99685AE02B}" type="pres">
      <dgm:prSet presAssocID="{50865289-0349-41BC-ADFF-45743489BE35}" presName="Name1" presStyleCnt="0"/>
      <dgm:spPr/>
    </dgm:pt>
    <dgm:pt modelId="{241D7B5E-CFFC-4FF2-AB11-60D4D748F5AD}" type="pres">
      <dgm:prSet presAssocID="{50865289-0349-41BC-ADFF-45743489BE35}" presName="cycle" presStyleCnt="0"/>
      <dgm:spPr/>
    </dgm:pt>
    <dgm:pt modelId="{D0DB8534-43E6-4DB0-945C-6115C374EAB9}" type="pres">
      <dgm:prSet presAssocID="{50865289-0349-41BC-ADFF-45743489BE35}" presName="srcNode" presStyleLbl="node1" presStyleIdx="0" presStyleCnt="2"/>
      <dgm:spPr/>
    </dgm:pt>
    <dgm:pt modelId="{371B92F6-AA7C-4FA0-B0F3-43B41974C150}" type="pres">
      <dgm:prSet presAssocID="{50865289-0349-41BC-ADFF-45743489BE35}" presName="conn" presStyleLbl="parChTrans1D2" presStyleIdx="0" presStyleCnt="1"/>
      <dgm:spPr/>
      <dgm:t>
        <a:bodyPr/>
        <a:lstStyle/>
        <a:p>
          <a:endParaRPr lang="en-US"/>
        </a:p>
      </dgm:t>
    </dgm:pt>
    <dgm:pt modelId="{871DE3C3-9E5E-4EF5-BCFF-D2D7F94BE8F9}" type="pres">
      <dgm:prSet presAssocID="{50865289-0349-41BC-ADFF-45743489BE35}" presName="extraNode" presStyleLbl="node1" presStyleIdx="0" presStyleCnt="2"/>
      <dgm:spPr/>
    </dgm:pt>
    <dgm:pt modelId="{11C0700B-0536-470B-8B3F-6224007E1668}" type="pres">
      <dgm:prSet presAssocID="{50865289-0349-41BC-ADFF-45743489BE35}" presName="dstNode" presStyleLbl="node1" presStyleIdx="0" presStyleCnt="2"/>
      <dgm:spPr/>
    </dgm:pt>
    <dgm:pt modelId="{336B730C-2088-48B2-A159-ADF70435E9AC}" type="pres">
      <dgm:prSet presAssocID="{29F057C9-AD67-4A13-945C-0AB73AA6D3A3}" presName="text_1" presStyleLbl="node1" presStyleIdx="0" presStyleCnt="2">
        <dgm:presLayoutVars>
          <dgm:bulletEnabled val="1"/>
        </dgm:presLayoutVars>
      </dgm:prSet>
      <dgm:spPr/>
      <dgm:t>
        <a:bodyPr/>
        <a:lstStyle/>
        <a:p>
          <a:endParaRPr lang="en-US"/>
        </a:p>
      </dgm:t>
    </dgm:pt>
    <dgm:pt modelId="{48CBAA04-A8EA-46AE-A7E6-7C6E269147C0}" type="pres">
      <dgm:prSet presAssocID="{29F057C9-AD67-4A13-945C-0AB73AA6D3A3}" presName="accent_1" presStyleCnt="0"/>
      <dgm:spPr/>
    </dgm:pt>
    <dgm:pt modelId="{55404144-B85E-4663-8345-9EA9FF4E5BB7}" type="pres">
      <dgm:prSet presAssocID="{29F057C9-AD67-4A13-945C-0AB73AA6D3A3}" presName="accentRepeatNode" presStyleLbl="solidFgAcc1" presStyleIdx="0" presStyleCnt="2"/>
      <dgm:spPr/>
    </dgm:pt>
    <dgm:pt modelId="{6D16D789-A5A9-48A9-BB99-D7E298C0243D}" type="pres">
      <dgm:prSet presAssocID="{08F65388-B351-4AA8-81C6-1962413C91D8}" presName="text_2" presStyleLbl="node1" presStyleIdx="1" presStyleCnt="2">
        <dgm:presLayoutVars>
          <dgm:bulletEnabled val="1"/>
        </dgm:presLayoutVars>
      </dgm:prSet>
      <dgm:spPr/>
      <dgm:t>
        <a:bodyPr/>
        <a:lstStyle/>
        <a:p>
          <a:endParaRPr lang="en-US"/>
        </a:p>
      </dgm:t>
    </dgm:pt>
    <dgm:pt modelId="{7068ACAF-90EF-44EE-B27B-150F4F577328}" type="pres">
      <dgm:prSet presAssocID="{08F65388-B351-4AA8-81C6-1962413C91D8}" presName="accent_2" presStyleCnt="0"/>
      <dgm:spPr/>
    </dgm:pt>
    <dgm:pt modelId="{2F1E0374-30E8-4A12-BCC7-23E5146710CB}" type="pres">
      <dgm:prSet presAssocID="{08F65388-B351-4AA8-81C6-1962413C91D8}" presName="accentRepeatNode" presStyleLbl="solidFgAcc1" presStyleIdx="1" presStyleCnt="2"/>
      <dgm:spPr/>
    </dgm:pt>
  </dgm:ptLst>
  <dgm:cxnLst>
    <dgm:cxn modelId="{4E5BED90-559C-4F86-AAD9-3496E8A90948}" type="presOf" srcId="{50865289-0349-41BC-ADFF-45743489BE35}" destId="{55AD9E2D-315F-4EB9-A9DF-F471DAAE68EE}" srcOrd="0" destOrd="0" presId="urn:microsoft.com/office/officeart/2008/layout/VerticalCurvedList"/>
    <dgm:cxn modelId="{CA541A12-4FF2-4B55-97F5-186FF1EA831F}" type="presOf" srcId="{29F057C9-AD67-4A13-945C-0AB73AA6D3A3}" destId="{336B730C-2088-48B2-A159-ADF70435E9AC}" srcOrd="0" destOrd="0" presId="urn:microsoft.com/office/officeart/2008/layout/VerticalCurvedList"/>
    <dgm:cxn modelId="{0A29139B-AFAC-4AAA-8DBC-3C2F2D3BB326}" srcId="{50865289-0349-41BC-ADFF-45743489BE35}" destId="{29F057C9-AD67-4A13-945C-0AB73AA6D3A3}" srcOrd="0" destOrd="0" parTransId="{26D5B471-1355-4A38-BEA6-F83E1DB74A7F}" sibTransId="{39D5FBED-0D8E-4B8A-876A-A3D245602602}"/>
    <dgm:cxn modelId="{C24E943F-7FC4-4ACD-983E-20ACBF593139}" type="presOf" srcId="{08F65388-B351-4AA8-81C6-1962413C91D8}" destId="{6D16D789-A5A9-48A9-BB99-D7E298C0243D}" srcOrd="0" destOrd="0" presId="urn:microsoft.com/office/officeart/2008/layout/VerticalCurvedList"/>
    <dgm:cxn modelId="{95370E2E-64C5-47DB-A4A9-406A72F7BEDD}" srcId="{50865289-0349-41BC-ADFF-45743489BE35}" destId="{08F65388-B351-4AA8-81C6-1962413C91D8}" srcOrd="1" destOrd="0" parTransId="{284BB65A-6101-4AF5-91FE-74F50AC22A28}" sibTransId="{75E023CF-A2D1-4D53-86C7-F5DC8AAD2EEB}"/>
    <dgm:cxn modelId="{C1E5E2D7-E319-4959-B4B3-EBCC8E480AA1}" type="presOf" srcId="{39D5FBED-0D8E-4B8A-876A-A3D245602602}" destId="{371B92F6-AA7C-4FA0-B0F3-43B41974C150}" srcOrd="0" destOrd="0" presId="urn:microsoft.com/office/officeart/2008/layout/VerticalCurvedList"/>
    <dgm:cxn modelId="{762CDBD2-6C74-4911-85DE-2CD103805755}" type="presParOf" srcId="{55AD9E2D-315F-4EB9-A9DF-F471DAAE68EE}" destId="{ADC8AEDC-728B-4924-8C10-5D99685AE02B}" srcOrd="0" destOrd="0" presId="urn:microsoft.com/office/officeart/2008/layout/VerticalCurvedList"/>
    <dgm:cxn modelId="{114A9432-41F1-4DB0-B745-3CFBD828FDA0}" type="presParOf" srcId="{ADC8AEDC-728B-4924-8C10-5D99685AE02B}" destId="{241D7B5E-CFFC-4FF2-AB11-60D4D748F5AD}" srcOrd="0" destOrd="0" presId="urn:microsoft.com/office/officeart/2008/layout/VerticalCurvedList"/>
    <dgm:cxn modelId="{F3DC9A26-E167-4932-97BD-B70295C97050}" type="presParOf" srcId="{241D7B5E-CFFC-4FF2-AB11-60D4D748F5AD}" destId="{D0DB8534-43E6-4DB0-945C-6115C374EAB9}" srcOrd="0" destOrd="0" presId="urn:microsoft.com/office/officeart/2008/layout/VerticalCurvedList"/>
    <dgm:cxn modelId="{CE2974A4-F17C-452D-9105-1B67DAEB2BFC}" type="presParOf" srcId="{241D7B5E-CFFC-4FF2-AB11-60D4D748F5AD}" destId="{371B92F6-AA7C-4FA0-B0F3-43B41974C150}" srcOrd="1" destOrd="0" presId="urn:microsoft.com/office/officeart/2008/layout/VerticalCurvedList"/>
    <dgm:cxn modelId="{BB3A0D7D-6DB1-4A74-BFF5-9B487FE9245B}" type="presParOf" srcId="{241D7B5E-CFFC-4FF2-AB11-60D4D748F5AD}" destId="{871DE3C3-9E5E-4EF5-BCFF-D2D7F94BE8F9}" srcOrd="2" destOrd="0" presId="urn:microsoft.com/office/officeart/2008/layout/VerticalCurvedList"/>
    <dgm:cxn modelId="{F724C1AF-76FC-4C39-ABC2-E892FDE99982}" type="presParOf" srcId="{241D7B5E-CFFC-4FF2-AB11-60D4D748F5AD}" destId="{11C0700B-0536-470B-8B3F-6224007E1668}" srcOrd="3" destOrd="0" presId="urn:microsoft.com/office/officeart/2008/layout/VerticalCurvedList"/>
    <dgm:cxn modelId="{9881008B-E8F1-47ED-BD23-C40B34F8ED5F}" type="presParOf" srcId="{ADC8AEDC-728B-4924-8C10-5D99685AE02B}" destId="{336B730C-2088-48B2-A159-ADF70435E9AC}" srcOrd="1" destOrd="0" presId="urn:microsoft.com/office/officeart/2008/layout/VerticalCurvedList"/>
    <dgm:cxn modelId="{80224FF7-4335-46C3-AB8D-F5483B5A11E4}" type="presParOf" srcId="{ADC8AEDC-728B-4924-8C10-5D99685AE02B}" destId="{48CBAA04-A8EA-46AE-A7E6-7C6E269147C0}" srcOrd="2" destOrd="0" presId="urn:microsoft.com/office/officeart/2008/layout/VerticalCurvedList"/>
    <dgm:cxn modelId="{FEDB1D29-C239-4436-B30A-8B917099D80D}" type="presParOf" srcId="{48CBAA04-A8EA-46AE-A7E6-7C6E269147C0}" destId="{55404144-B85E-4663-8345-9EA9FF4E5BB7}" srcOrd="0" destOrd="0" presId="urn:microsoft.com/office/officeart/2008/layout/VerticalCurvedList"/>
    <dgm:cxn modelId="{0A6723C3-6082-4719-B736-8CBD91BB31BD}" type="presParOf" srcId="{ADC8AEDC-728B-4924-8C10-5D99685AE02B}" destId="{6D16D789-A5A9-48A9-BB99-D7E298C0243D}" srcOrd="3" destOrd="0" presId="urn:microsoft.com/office/officeart/2008/layout/VerticalCurvedList"/>
    <dgm:cxn modelId="{5B795434-3AA5-4666-B76F-1B36471011EA}" type="presParOf" srcId="{ADC8AEDC-728B-4924-8C10-5D99685AE02B}" destId="{7068ACAF-90EF-44EE-B27B-150F4F577328}" srcOrd="4" destOrd="0" presId="urn:microsoft.com/office/officeart/2008/layout/VerticalCurvedList"/>
    <dgm:cxn modelId="{6952ED2D-48D2-4115-B303-31846190046D}" type="presParOf" srcId="{7068ACAF-90EF-44EE-B27B-150F4F577328}" destId="{2F1E0374-30E8-4A12-BCC7-23E5146710C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B92F6-AA7C-4FA0-B0F3-43B41974C150}">
      <dsp:nvSpPr>
        <dsp:cNvPr id="0" name=""/>
        <dsp:cNvSpPr/>
      </dsp:nvSpPr>
      <dsp:spPr>
        <a:xfrm>
          <a:off x="-4761733" y="-735274"/>
          <a:ext cx="5714006" cy="5714006"/>
        </a:xfrm>
        <a:prstGeom prst="blockArc">
          <a:avLst>
            <a:gd name="adj1" fmla="val 18900000"/>
            <a:gd name="adj2" fmla="val 2700000"/>
            <a:gd name="adj3" fmla="val 378"/>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6B730C-2088-48B2-A159-ADF70435E9AC}">
      <dsp:nvSpPr>
        <dsp:cNvPr id="0" name=""/>
        <dsp:cNvSpPr/>
      </dsp:nvSpPr>
      <dsp:spPr>
        <a:xfrm>
          <a:off x="780053" y="606220"/>
          <a:ext cx="7325562" cy="12122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2240" tIns="111760" rIns="111760" bIns="111760" numCol="1" spcCol="1270" anchor="ctr" anchorCtr="0">
          <a:noAutofit/>
        </a:bodyPr>
        <a:lstStyle/>
        <a:p>
          <a:pPr lvl="0" algn="l" defTabSz="1955800">
            <a:lnSpc>
              <a:spcPct val="90000"/>
            </a:lnSpc>
            <a:spcBef>
              <a:spcPct val="0"/>
            </a:spcBef>
            <a:spcAft>
              <a:spcPct val="35000"/>
            </a:spcAft>
          </a:pPr>
          <a:r>
            <a:rPr lang="en-US" sz="4400" b="1" kern="1200" dirty="0" err="1" smtClean="0">
              <a:solidFill>
                <a:schemeClr val="tx1"/>
              </a:solidFill>
            </a:rPr>
            <a:t>Khái</a:t>
          </a:r>
          <a:r>
            <a:rPr lang="en-US" sz="4400" b="1" kern="1200" dirty="0" smtClean="0">
              <a:solidFill>
                <a:schemeClr val="tx1"/>
              </a:solidFill>
            </a:rPr>
            <a:t> </a:t>
          </a:r>
          <a:r>
            <a:rPr lang="en-US" sz="4400" b="1" kern="1200" dirty="0" err="1" smtClean="0">
              <a:solidFill>
                <a:schemeClr val="tx1"/>
              </a:solidFill>
            </a:rPr>
            <a:t>niệm</a:t>
          </a:r>
          <a:endParaRPr lang="en-US" sz="4400" b="1" kern="1200" dirty="0">
            <a:solidFill>
              <a:schemeClr val="tx1"/>
            </a:solidFill>
          </a:endParaRPr>
        </a:p>
      </dsp:txBody>
      <dsp:txXfrm>
        <a:off x="780053" y="606220"/>
        <a:ext cx="7325562" cy="1212270"/>
      </dsp:txXfrm>
    </dsp:sp>
    <dsp:sp modelId="{55404144-B85E-4663-8345-9EA9FF4E5BB7}">
      <dsp:nvSpPr>
        <dsp:cNvPr id="0" name=""/>
        <dsp:cNvSpPr/>
      </dsp:nvSpPr>
      <dsp:spPr>
        <a:xfrm>
          <a:off x="22384" y="454686"/>
          <a:ext cx="1515338" cy="15153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16D789-A5A9-48A9-BB99-D7E298C0243D}">
      <dsp:nvSpPr>
        <dsp:cNvPr id="0" name=""/>
        <dsp:cNvSpPr/>
      </dsp:nvSpPr>
      <dsp:spPr>
        <a:xfrm>
          <a:off x="780053" y="2424965"/>
          <a:ext cx="7325562" cy="1212270"/>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2240" tIns="91440" rIns="91440" bIns="91440" numCol="1" spcCol="1270" anchor="ctr" anchorCtr="0">
          <a:noAutofit/>
        </a:bodyPr>
        <a:lstStyle/>
        <a:p>
          <a:pPr lvl="0" algn="l" defTabSz="1600200">
            <a:lnSpc>
              <a:spcPct val="90000"/>
            </a:lnSpc>
            <a:spcBef>
              <a:spcPct val="0"/>
            </a:spcBef>
            <a:spcAft>
              <a:spcPct val="35000"/>
            </a:spcAft>
          </a:pPr>
          <a:r>
            <a:rPr lang="en-US" sz="3600" b="1" kern="1200" dirty="0" err="1" smtClean="0">
              <a:solidFill>
                <a:schemeClr val="tx1"/>
              </a:solidFill>
            </a:rPr>
            <a:t>Vẽ</a:t>
          </a:r>
          <a:r>
            <a:rPr lang="en-US" sz="3600" b="1" kern="1200" dirty="0" smtClean="0">
              <a:solidFill>
                <a:schemeClr val="tx1"/>
              </a:solidFill>
            </a:rPr>
            <a:t> </a:t>
          </a:r>
          <a:r>
            <a:rPr lang="en-US" sz="3600" b="1" kern="1200" dirty="0" err="1" smtClean="0">
              <a:solidFill>
                <a:schemeClr val="tx1"/>
              </a:solidFill>
            </a:rPr>
            <a:t>lược</a:t>
          </a:r>
          <a:r>
            <a:rPr lang="en-US" sz="3600" b="1" kern="1200" dirty="0" smtClean="0">
              <a:solidFill>
                <a:schemeClr val="tx1"/>
              </a:solidFill>
            </a:rPr>
            <a:t> </a:t>
          </a:r>
          <a:r>
            <a:rPr lang="en-US" sz="3600" b="1" kern="1200" dirty="0" err="1" smtClean="0">
              <a:solidFill>
                <a:schemeClr val="tx1"/>
              </a:solidFill>
            </a:rPr>
            <a:t>đồ</a:t>
          </a:r>
          <a:r>
            <a:rPr lang="en-US" sz="3600" b="1" kern="1200" dirty="0" smtClean="0">
              <a:solidFill>
                <a:schemeClr val="tx1"/>
              </a:solidFill>
            </a:rPr>
            <a:t> </a:t>
          </a:r>
          <a:r>
            <a:rPr lang="en-US" sz="3600" b="1" kern="1200" dirty="0" err="1" smtClean="0">
              <a:solidFill>
                <a:schemeClr val="tx1"/>
              </a:solidFill>
            </a:rPr>
            <a:t>trí</a:t>
          </a:r>
          <a:r>
            <a:rPr lang="en-US" sz="3600" b="1" kern="1200" dirty="0" smtClean="0">
              <a:solidFill>
                <a:schemeClr val="tx1"/>
              </a:solidFill>
            </a:rPr>
            <a:t> </a:t>
          </a:r>
          <a:r>
            <a:rPr lang="en-US" sz="3600" b="1" kern="1200" dirty="0" err="1" smtClean="0">
              <a:solidFill>
                <a:schemeClr val="tx1"/>
              </a:solidFill>
            </a:rPr>
            <a:t>nhớ</a:t>
          </a:r>
          <a:endParaRPr lang="en-US" sz="3600" b="1" kern="1200" dirty="0" smtClean="0">
            <a:solidFill>
              <a:schemeClr val="tx1"/>
            </a:solidFill>
          </a:endParaRPr>
        </a:p>
      </dsp:txBody>
      <dsp:txXfrm>
        <a:off x="780053" y="2424965"/>
        <a:ext cx="7325562" cy="1212270"/>
      </dsp:txXfrm>
    </dsp:sp>
    <dsp:sp modelId="{2F1E0374-30E8-4A12-BCC7-23E5146710CB}">
      <dsp:nvSpPr>
        <dsp:cNvPr id="0" name=""/>
        <dsp:cNvSpPr/>
      </dsp:nvSpPr>
      <dsp:spPr>
        <a:xfrm>
          <a:off x="22384" y="2273432"/>
          <a:ext cx="1515338" cy="1515338"/>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BE097-CAC3-431D-B4BC-44896738D6A8}" type="datetimeFigureOut">
              <a:rPr lang="en-US" smtClean="0"/>
              <a:t>07/09/2023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4BDE-3501-45E3-A692-EC9436633E2C}" type="slidenum">
              <a:rPr lang="en-US" smtClean="0"/>
              <a:t>‹#›</a:t>
            </a:fld>
            <a:endParaRPr lang="en-US"/>
          </a:p>
        </p:txBody>
      </p:sp>
    </p:spTree>
    <p:extLst>
      <p:ext uri="{BB962C8B-B14F-4D97-AF65-F5344CB8AC3E}">
        <p14:creationId xmlns:p14="http://schemas.microsoft.com/office/powerpoint/2010/main" val="391646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cho</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thì</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điều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đầu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tiên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nhớ</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lại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nơi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hình</a:t>
            </a:r>
            <a:r>
              <a:rPr lang="en-US" sz="1800" i="1" dirty="0">
                <a:effectLst/>
                <a:latin typeface="Times New Roman" panose="02020603050405020304" pitchFamily="18" charset="0"/>
                <a:ea typeface="Cambria" panose="02040503050406030204" pitchFamily="18" charset="0"/>
              </a:rPr>
              <a:t> dung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chính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trong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tâm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sau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mới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Như</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vậy</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việc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nhớ</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lại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hình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thành</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trong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đầu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như</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vậy</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nhớ</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vẽ</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nhớ</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dirty="0"/>
          </a:p>
        </p:txBody>
      </p:sp>
      <p:sp>
        <p:nvSpPr>
          <p:cNvPr id="4" name="Slide Number Placeholder 3"/>
          <p:cNvSpPr>
            <a:spLocks noGrp="1"/>
          </p:cNvSpPr>
          <p:nvPr>
            <p:ph type="sldNum" sz="quarter" idx="5"/>
          </p:nvPr>
        </p:nvSpPr>
        <p:spPr/>
        <p:txBody>
          <a:bodyPr/>
          <a:lstStyle/>
          <a:p>
            <a:fld id="{DE0A4BDE-3501-45E3-A692-EC9436633E2C}" type="slidenum">
              <a:rPr lang="en-US" smtClean="0"/>
              <a:t>1</a:t>
            </a:fld>
            <a:endParaRPr lang="en-US"/>
          </a:p>
        </p:txBody>
      </p:sp>
    </p:spTree>
    <p:extLst>
      <p:ext uri="{BB962C8B-B14F-4D97-AF65-F5344CB8AC3E}">
        <p14:creationId xmlns:p14="http://schemas.microsoft.com/office/powerpoint/2010/main" val="111800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1283800" y="1169133"/>
            <a:ext cx="6607600" cy="1093200"/>
          </a:xfrm>
          <a:prstGeom prst="rect">
            <a:avLst/>
          </a:prstGeom>
        </p:spPr>
        <p:txBody>
          <a:bodyPr spcFirstLastPara="1" wrap="square" lIns="91425" tIns="91425" rIns="91425" bIns="91425" anchor="t" anchorCtr="0">
            <a:noAutofit/>
          </a:bodyPr>
          <a:lstStyle>
            <a:lvl1pPr marL="609585" lvl="0" indent="-558786" rtl="0">
              <a:lnSpc>
                <a:spcPct val="130000"/>
              </a:lnSpc>
              <a:spcBef>
                <a:spcPts val="0"/>
              </a:spcBef>
              <a:spcAft>
                <a:spcPts val="0"/>
              </a:spcAft>
              <a:buSzPts val="3000"/>
              <a:buChar char="✗"/>
              <a:defRPr sz="4000" i="1"/>
            </a:lvl1pPr>
            <a:lvl2pPr marL="1219170" lvl="1" indent="-558786" rtl="0">
              <a:lnSpc>
                <a:spcPct val="130000"/>
              </a:lnSpc>
              <a:spcBef>
                <a:spcPts val="0"/>
              </a:spcBef>
              <a:spcAft>
                <a:spcPts val="0"/>
              </a:spcAft>
              <a:buSzPts val="3000"/>
              <a:buChar char="✗"/>
              <a:defRPr sz="4000" i="1"/>
            </a:lvl2pPr>
            <a:lvl3pPr marL="1828754" lvl="2" indent="-558786" rtl="0">
              <a:lnSpc>
                <a:spcPct val="130000"/>
              </a:lnSpc>
              <a:spcBef>
                <a:spcPts val="0"/>
              </a:spcBef>
              <a:spcAft>
                <a:spcPts val="0"/>
              </a:spcAft>
              <a:buSzPts val="3000"/>
              <a:buChar char="✗"/>
              <a:defRPr sz="4000" i="1"/>
            </a:lvl3pPr>
            <a:lvl4pPr marL="2438339" lvl="3" indent="-558786" rtl="0">
              <a:lnSpc>
                <a:spcPct val="130000"/>
              </a:lnSpc>
              <a:spcBef>
                <a:spcPts val="0"/>
              </a:spcBef>
              <a:spcAft>
                <a:spcPts val="0"/>
              </a:spcAft>
              <a:buSzPts val="3000"/>
              <a:buChar char="✗"/>
              <a:defRPr sz="4000" i="1"/>
            </a:lvl4pPr>
            <a:lvl5pPr marL="3047924" lvl="4" indent="-558786" rtl="0">
              <a:lnSpc>
                <a:spcPct val="130000"/>
              </a:lnSpc>
              <a:spcBef>
                <a:spcPts val="0"/>
              </a:spcBef>
              <a:spcAft>
                <a:spcPts val="0"/>
              </a:spcAft>
              <a:buSzPts val="3000"/>
              <a:buChar char="✗"/>
              <a:defRPr sz="4000" i="1"/>
            </a:lvl5pPr>
            <a:lvl6pPr marL="3657509" lvl="5" indent="-558786" rtl="0">
              <a:lnSpc>
                <a:spcPct val="130000"/>
              </a:lnSpc>
              <a:spcBef>
                <a:spcPts val="0"/>
              </a:spcBef>
              <a:spcAft>
                <a:spcPts val="0"/>
              </a:spcAft>
              <a:buSzPts val="3000"/>
              <a:buChar char="✗"/>
              <a:defRPr sz="4000" i="1"/>
            </a:lvl6pPr>
            <a:lvl7pPr marL="4267093" lvl="6" indent="-558786" rtl="0">
              <a:lnSpc>
                <a:spcPct val="130000"/>
              </a:lnSpc>
              <a:spcBef>
                <a:spcPts val="0"/>
              </a:spcBef>
              <a:spcAft>
                <a:spcPts val="0"/>
              </a:spcAft>
              <a:buSzPts val="3000"/>
              <a:buChar char="✗"/>
              <a:defRPr sz="4000" i="1"/>
            </a:lvl7pPr>
            <a:lvl8pPr marL="4876678" lvl="7" indent="-558786" rtl="0">
              <a:lnSpc>
                <a:spcPct val="130000"/>
              </a:lnSpc>
              <a:spcBef>
                <a:spcPts val="0"/>
              </a:spcBef>
              <a:spcAft>
                <a:spcPts val="0"/>
              </a:spcAft>
              <a:buSzPts val="3000"/>
              <a:buChar char="✗"/>
              <a:defRPr sz="4000" i="1"/>
            </a:lvl8pPr>
            <a:lvl9pPr marL="5486263" lvl="8" indent="-558786">
              <a:lnSpc>
                <a:spcPct val="130000"/>
              </a:lnSpc>
              <a:spcBef>
                <a:spcPts val="0"/>
              </a:spcBef>
              <a:spcAft>
                <a:spcPts val="0"/>
              </a:spcAft>
              <a:buSzPts val="3000"/>
              <a:buChar char="✗"/>
              <a:defRPr sz="4000" i="1"/>
            </a:lvl9pPr>
          </a:lstStyle>
          <a:p>
            <a:endParaRPr/>
          </a:p>
        </p:txBody>
      </p:sp>
      <p:sp>
        <p:nvSpPr>
          <p:cNvPr id="16" name="Google Shape;16;p4"/>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235095"/>
      </p:ext>
    </p:extLst>
  </p:cSld>
  <p:clrMapOvr>
    <a:masterClrMapping/>
  </p:clrMapOvr>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F14B9-EDCC-472F-A291-E5B65F9F07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E51BD23-3A6B-4176-83AA-9D96B9AEF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BB9BAC-02BA-40A1-BE74-4D7C4516BC60}"/>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5" name="Footer Placeholder 4">
            <a:extLst>
              <a:ext uri="{FF2B5EF4-FFF2-40B4-BE49-F238E27FC236}">
                <a16:creationId xmlns:a16="http://schemas.microsoft.com/office/drawing/2014/main" xmlns="" id="{EDEFE1E6-8213-40EA-8D81-F17FC41E6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7AF7EE-848E-4E83-81A9-9CB81B1A7555}"/>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128649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4BAB5-472E-401F-B1BD-C201E6D91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0CD9F5-3642-4467-B4F6-5325ACA309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4486D14-3C0B-417D-9442-3D8668B29F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01E955B-65B0-49EE-AB6C-75A4B37A5826}"/>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6" name="Footer Placeholder 5">
            <a:extLst>
              <a:ext uri="{FF2B5EF4-FFF2-40B4-BE49-F238E27FC236}">
                <a16:creationId xmlns:a16="http://schemas.microsoft.com/office/drawing/2014/main" xmlns="" id="{58FE3947-8D9C-4A94-BB50-AF3FCF501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BAB305-EF6C-4CD8-B6FE-513303B4471A}"/>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843563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8F475-7801-4F09-BE10-606FF0CF76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D5879CC-36EB-4193-8D5F-6CBA7B126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816334F-3925-457B-8E0E-CAAB97766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FB2DB3-B7D3-4A00-BA56-A3916CD48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023BB52-647C-49D6-BA60-4B147615AC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0168597-24E5-4956-BD1E-279725AD6CBC}"/>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8" name="Footer Placeholder 7">
            <a:extLst>
              <a:ext uri="{FF2B5EF4-FFF2-40B4-BE49-F238E27FC236}">
                <a16:creationId xmlns:a16="http://schemas.microsoft.com/office/drawing/2014/main" xmlns="" id="{C6D62675-3318-4790-9D0F-9343156CA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630C302-896A-443D-BC0C-1806FD1A0BB8}"/>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35541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5B5ED5-E2E0-4470-B21A-B24126381F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F50A7D1-6B20-4576-B721-72AD057E8FCC}"/>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4" name="Footer Placeholder 3">
            <a:extLst>
              <a:ext uri="{FF2B5EF4-FFF2-40B4-BE49-F238E27FC236}">
                <a16:creationId xmlns:a16="http://schemas.microsoft.com/office/drawing/2014/main" xmlns="" id="{6749637D-7FCC-4DEE-A338-F2686892C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7FDE6D5-D74F-46DC-8DB3-7E3436F27E90}"/>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3694419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BC9E84-8B76-4F2A-B834-80852BEA59CE}"/>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3" name="Footer Placeholder 2">
            <a:extLst>
              <a:ext uri="{FF2B5EF4-FFF2-40B4-BE49-F238E27FC236}">
                <a16:creationId xmlns:a16="http://schemas.microsoft.com/office/drawing/2014/main" xmlns="" id="{A61EDCCE-22B9-453F-851D-AEBEEABF99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C65A423-58CB-496A-8D29-F8BB1409299B}"/>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133174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7CF079-08FE-461A-99DF-6D718A5D2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8D0BE8D-34B2-4F78-9D5B-601C207E4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883DD37-89F9-4964-A419-023E76A5C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6BC86A-7132-41D2-94CD-FAB1EFBA6110}"/>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6" name="Footer Placeholder 5">
            <a:extLst>
              <a:ext uri="{FF2B5EF4-FFF2-40B4-BE49-F238E27FC236}">
                <a16:creationId xmlns:a16="http://schemas.microsoft.com/office/drawing/2014/main" xmlns="" id="{2BF8246B-D6F9-4550-AEDB-4FD3C05F15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7F69A7-598A-4CB2-8AC0-6E3336122AAD}"/>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3530345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9D55E-3135-463F-B54A-97D09F3C7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08EFFF7-DB88-4C99-B484-E2811048C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C2D3618-AE1C-4EE4-9E4F-825DF21E8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FF04954-D9AA-4FD5-AC9D-C3D81F1E49F0}"/>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6" name="Footer Placeholder 5">
            <a:extLst>
              <a:ext uri="{FF2B5EF4-FFF2-40B4-BE49-F238E27FC236}">
                <a16:creationId xmlns:a16="http://schemas.microsoft.com/office/drawing/2014/main" xmlns="" id="{59A18BA1-263F-4378-BB37-AC6A3F336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162C509-F1D1-4FF4-B3FB-788C06119C45}"/>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126887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74116-241D-4F0C-9651-8517A8BA3E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831CD3B-9FCC-4E74-9A06-35ADB82C45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B7F279-CBE9-459B-A236-AA10164F5478}"/>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5" name="Footer Placeholder 4">
            <a:extLst>
              <a:ext uri="{FF2B5EF4-FFF2-40B4-BE49-F238E27FC236}">
                <a16:creationId xmlns:a16="http://schemas.microsoft.com/office/drawing/2014/main" xmlns="" id="{B48CB074-8F65-46E3-8F9A-D824034E5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7A9A08-A550-4615-B41C-7AB4DE9428EC}"/>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2546125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DF39C01-D61D-4F97-B797-AF864EA41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E05A286-F8A9-43B7-A394-9AE1A46C00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6FB2FA-0CA2-45BB-85E3-D71C69DC9D54}"/>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5" name="Footer Placeholder 4">
            <a:extLst>
              <a:ext uri="{FF2B5EF4-FFF2-40B4-BE49-F238E27FC236}">
                <a16:creationId xmlns:a16="http://schemas.microsoft.com/office/drawing/2014/main" xmlns="" id="{8F7982DF-558C-4E73-A63D-CABBFD427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19F70A-968C-458E-B117-7154D48EB344}"/>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3625753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BF722-1904-4667-A25B-B363744FB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C63EFD3-9D31-4124-82C1-A83BF4F83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3DE51B-DE71-45B3-9855-B2EC7F0CD877}"/>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8C99426-CAC3-4819-9F26-1DDD38738E7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C66851B-CAF6-4B45-82F5-D98DBE3C7EB8}"/>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12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1155167" y="856413"/>
            <a:ext cx="5288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3" name="Google Shape;23;p6"/>
          <p:cNvSpPr txBox="1">
            <a:spLocks noGrp="1"/>
          </p:cNvSpPr>
          <p:nvPr>
            <p:ph type="body" idx="1"/>
          </p:nvPr>
        </p:nvSpPr>
        <p:spPr>
          <a:xfrm>
            <a:off x="1155167" y="2145800"/>
            <a:ext cx="5288800" cy="3778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24" name="Google Shape;24;p6"/>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3892455"/>
      </p:ext>
    </p:extLst>
  </p:cSld>
  <p:clrMapOvr>
    <a:masterClrMapping/>
  </p:clrMapOvr>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16BDF-C3E3-4F66-B39D-37897C7C2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52C099-EA67-4464-9D0C-B0605C3114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E0A258-8E68-4D72-9829-7ECF4D363A59}"/>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5C5E5E1-D183-4E64-BFF8-148943FF24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378A6E7-BAC5-4E51-91C1-1FD6697D51A4}"/>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378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F14B9-EDCC-472F-A291-E5B65F9F07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E51BD23-3A6B-4176-83AA-9D96B9AEF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BB9BAC-02BA-40A1-BE74-4D7C4516BC60}"/>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DEFE1E6-8213-40EA-8D81-F17FC41E68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E7AF7EE-848E-4E83-81A9-9CB81B1A7555}"/>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74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4BAB5-472E-401F-B1BD-C201E6D91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0CD9F5-3642-4467-B4F6-5325ACA309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4486D14-3C0B-417D-9442-3D8668B29F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01E955B-65B0-49EE-AB6C-75A4B37A5826}"/>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8FE3947-8D9C-4A94-BB50-AF3FCF50106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2BAB305-EF6C-4CD8-B6FE-513303B4471A}"/>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681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8F475-7801-4F09-BE10-606FF0CF76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D5879CC-36EB-4193-8D5F-6CBA7B126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816334F-3925-457B-8E0E-CAAB97766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FB2DB3-B7D3-4A00-BA56-A3916CD48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023BB52-647C-49D6-BA60-4B147615AC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0168597-24E5-4956-BD1E-279725AD6CBC}"/>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D62675-3318-4790-9D0F-9343156CAA2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630C302-896A-443D-BC0C-1806FD1A0BB8}"/>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34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5B5ED5-E2E0-4470-B21A-B24126381F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F50A7D1-6B20-4576-B721-72AD057E8FCC}"/>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6749637D-7FCC-4DEE-A338-F2686892C23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7FDE6D5-D74F-46DC-8DB3-7E3436F27E90}"/>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4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BC9E84-8B76-4F2A-B834-80852BEA59CE}"/>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A61EDCCE-22B9-453F-851D-AEBEEABF99B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8C65A423-58CB-496A-8D29-F8BB1409299B}"/>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7CF079-08FE-461A-99DF-6D718A5D2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8D0BE8D-34B2-4F78-9D5B-601C207E4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883DD37-89F9-4964-A419-023E76A5C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6BC86A-7132-41D2-94CD-FAB1EFBA6110}"/>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BF8246B-D6F9-4550-AEDB-4FD3C05F15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B7F69A7-598A-4CB2-8AC0-6E3336122AAD}"/>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572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9D55E-3135-463F-B54A-97D09F3C7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08EFFF7-DB88-4C99-B484-E2811048C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C2D3618-AE1C-4EE4-9E4F-825DF21E8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FF04954-D9AA-4FD5-AC9D-C3D81F1E49F0}"/>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9A18BA1-263F-4378-BB37-AC6A3F3366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162C509-F1D1-4FF4-B3FB-788C06119C45}"/>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305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74116-241D-4F0C-9651-8517A8BA3E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831CD3B-9FCC-4E74-9A06-35ADB82C45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B7F279-CBE9-459B-A236-AA10164F5478}"/>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48CB074-8F65-46E3-8F9A-D824034E50D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67A9A08-A550-4615-B41C-7AB4DE9428EC}"/>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0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DF39C01-D61D-4F97-B797-AF864EA41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E05A286-F8A9-43B7-A394-9AE1A46C00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6FB2FA-0CA2-45BB-85E3-D71C69DC9D54}"/>
              </a:ext>
            </a:extLst>
          </p:cNvPr>
          <p:cNvSpPr>
            <a:spLocks noGrp="1"/>
          </p:cNvSpPr>
          <p:nvPr>
            <p:ph type="dt" sz="half" idx="10"/>
          </p:nvPr>
        </p:nvSpPr>
        <p:spPr/>
        <p:txBody>
          <a:body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F7982DF-558C-4E73-A63D-CABBFD427C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C19F70A-968C-458E-B117-7154D48EB344}"/>
              </a:ext>
            </a:extLst>
          </p:cNvPr>
          <p:cNvSpPr>
            <a:spLocks noGrp="1"/>
          </p:cNvSpPr>
          <p:nvPr>
            <p:ph type="sldNum" sz="quarter" idx="12"/>
          </p:nvPr>
        </p:nvSpPr>
        <p:spPr/>
        <p:txBody>
          <a:body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36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155167" y="477847"/>
            <a:ext cx="7501600" cy="1143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1155167" y="1747733"/>
            <a:ext cx="3641200" cy="405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8" name="Google Shape;28;p7"/>
          <p:cNvSpPr txBox="1">
            <a:spLocks noGrp="1"/>
          </p:cNvSpPr>
          <p:nvPr>
            <p:ph type="body" idx="2"/>
          </p:nvPr>
        </p:nvSpPr>
        <p:spPr>
          <a:xfrm>
            <a:off x="5015605" y="1747733"/>
            <a:ext cx="3641200" cy="405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9" name="Google Shape;29;p7"/>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69290700"/>
      </p:ext>
    </p:extLst>
  </p:cSld>
  <p:clrMapOvr>
    <a:masterClrMapping/>
  </p:clrMapOvr>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big postit">
  <p:cSld name="Blank big posti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1655960"/>
      </p:ext>
    </p:extLst>
  </p:cSld>
  <p:clrMapOvr>
    <a:masterClrMapping/>
  </p:clrMapOvr>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3942809"/>
      </p:ext>
    </p:extLst>
  </p:cSld>
  <p:clrMapOvr>
    <a:masterClrMapping/>
  </p:clrMapOvr>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C90BC8B-605C-4DA8-8FB2-39751EFF8B19}"/>
              </a:ext>
            </a:extLst>
          </p:cNvPr>
          <p:cNvSpPr>
            <a:spLocks noGrp="1"/>
          </p:cNvSpPr>
          <p:nvPr>
            <p:ph type="dt" sz="half" idx="10"/>
          </p:nvPr>
        </p:nvSpPr>
        <p:spPr/>
        <p:txBody>
          <a:bodyPr/>
          <a:lstStyle/>
          <a:p>
            <a:fld id="{34E579A8-D97A-4323-8E5E-0860D0AEF849}" type="datetimeFigureOut">
              <a:rPr lang="en-US" smtClean="0"/>
              <a:t>07/09/2023</a:t>
            </a:fld>
            <a:endParaRPr lang="en-US"/>
          </a:p>
        </p:txBody>
      </p:sp>
      <p:sp>
        <p:nvSpPr>
          <p:cNvPr id="3" name="Footer Placeholder 2">
            <a:extLst>
              <a:ext uri="{FF2B5EF4-FFF2-40B4-BE49-F238E27FC236}">
                <a16:creationId xmlns:a16="http://schemas.microsoft.com/office/drawing/2014/main" xmlns="" id="{7A42AE1B-E353-4485-B8FC-36D5C80428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89F8F53-E028-476B-9E41-3FA2A9004B64}"/>
              </a:ext>
            </a:extLst>
          </p:cNvPr>
          <p:cNvSpPr>
            <a:spLocks noGrp="1"/>
          </p:cNvSpPr>
          <p:nvPr>
            <p:ph type="sldNum" sz="quarter" idx="12"/>
          </p:nvPr>
        </p:nvSpPr>
        <p:spPr/>
        <p:txBody>
          <a:bodyPr/>
          <a:lstStyle/>
          <a:p>
            <a:fld id="{E3EDB6A3-BD71-4B03-9E9C-B8515996E202}" type="slidenum">
              <a:rPr lang="en-US" smtClean="0"/>
              <a:t>‹#›</a:t>
            </a:fld>
            <a:endParaRPr lang="en-US"/>
          </a:p>
        </p:txBody>
      </p:sp>
    </p:spTree>
    <p:extLst>
      <p:ext uri="{BB962C8B-B14F-4D97-AF65-F5344CB8AC3E}">
        <p14:creationId xmlns:p14="http://schemas.microsoft.com/office/powerpoint/2010/main" val="729853567"/>
      </p:ext>
    </p:extLst>
  </p:cSld>
  <p:clrMapOvr>
    <a:masterClrMapping/>
  </p:clrMapOvr>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BF809-958E-4C19-A4C3-D9BB3DF35BBC}" type="datetimeFigureOut">
              <a:rPr lang="en-US" smtClean="0"/>
              <a:t>07/09/2023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D75A-B5A0-4721-88D7-2E0F4E679AE2}" type="slidenum">
              <a:rPr lang="en-US" smtClean="0"/>
              <a:t>‹#›</a:t>
            </a:fld>
            <a:endParaRPr lang="en-US"/>
          </a:p>
        </p:txBody>
      </p:sp>
    </p:spTree>
    <p:extLst>
      <p:ext uri="{BB962C8B-B14F-4D97-AF65-F5344CB8AC3E}">
        <p14:creationId xmlns:p14="http://schemas.microsoft.com/office/powerpoint/2010/main" val="193117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BF722-1904-4667-A25B-B363744FB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C63EFD3-9D31-4124-82C1-A83BF4F83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3DE51B-DE71-45B3-9855-B2EC7F0CD877}"/>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5" name="Footer Placeholder 4">
            <a:extLst>
              <a:ext uri="{FF2B5EF4-FFF2-40B4-BE49-F238E27FC236}">
                <a16:creationId xmlns:a16="http://schemas.microsoft.com/office/drawing/2014/main" xmlns="" id="{58C99426-CAC3-4819-9F26-1DDD38738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C66851B-CAF6-4B45-82F5-D98DBE3C7EB8}"/>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191462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16BDF-C3E3-4F66-B39D-37897C7C2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52C099-EA67-4464-9D0C-B0605C3114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E0A258-8E68-4D72-9829-7ECF4D363A59}"/>
              </a:ext>
            </a:extLst>
          </p:cNvPr>
          <p:cNvSpPr>
            <a:spLocks noGrp="1"/>
          </p:cNvSpPr>
          <p:nvPr>
            <p:ph type="dt" sz="half" idx="10"/>
          </p:nvPr>
        </p:nvSpPr>
        <p:spPr/>
        <p:txBody>
          <a:bodyPr/>
          <a:lstStyle/>
          <a:p>
            <a:fld id="{2F2F8EA1-F669-4CE7-8BDE-1A8B9014D17B}" type="datetimeFigureOut">
              <a:rPr lang="en-US" smtClean="0"/>
              <a:t>07/09/2023</a:t>
            </a:fld>
            <a:endParaRPr lang="en-US"/>
          </a:p>
        </p:txBody>
      </p:sp>
      <p:sp>
        <p:nvSpPr>
          <p:cNvPr id="5" name="Footer Placeholder 4">
            <a:extLst>
              <a:ext uri="{FF2B5EF4-FFF2-40B4-BE49-F238E27FC236}">
                <a16:creationId xmlns:a16="http://schemas.microsoft.com/office/drawing/2014/main" xmlns="" id="{F5C5E5E1-D183-4E64-BFF8-148943FF2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78A6E7-BAC5-4E51-91C1-1FD6697D51A4}"/>
              </a:ext>
            </a:extLst>
          </p:cNvPr>
          <p:cNvSpPr>
            <a:spLocks noGrp="1"/>
          </p:cNvSpPr>
          <p:nvPr>
            <p:ph type="sldNum" sz="quarter" idx="12"/>
          </p:nvPr>
        </p:nvSpPr>
        <p:spPr/>
        <p:txBody>
          <a:bodyPr/>
          <a:lstStyle/>
          <a:p>
            <a:fld id="{6F304CF5-4207-45A5-8BBE-C2240848DD68}" type="slidenum">
              <a:rPr lang="en-US" smtClean="0"/>
              <a:t>‹#›</a:t>
            </a:fld>
            <a:endParaRPr lang="en-US"/>
          </a:p>
        </p:txBody>
      </p:sp>
    </p:spTree>
    <p:extLst>
      <p:ext uri="{BB962C8B-B14F-4D97-AF65-F5344CB8AC3E}">
        <p14:creationId xmlns:p14="http://schemas.microsoft.com/office/powerpoint/2010/main" val="386752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55167" y="477847"/>
            <a:ext cx="75016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1pPr>
            <a:lvl2pPr lvl="1">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2pPr>
            <a:lvl3pPr lvl="2">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3pPr>
            <a:lvl4pPr lvl="3">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4pPr>
            <a:lvl5pPr lvl="4">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5pPr>
            <a:lvl6pPr lvl="5">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6pPr>
            <a:lvl7pPr lvl="6">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7pPr>
            <a:lvl8pPr lvl="7">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8pPr>
            <a:lvl9pPr lvl="8">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9pPr>
          </a:lstStyle>
          <a:p>
            <a:endParaRPr/>
          </a:p>
        </p:txBody>
      </p:sp>
      <p:sp>
        <p:nvSpPr>
          <p:cNvPr id="7" name="Google Shape;7;p1"/>
          <p:cNvSpPr txBox="1">
            <a:spLocks noGrp="1"/>
          </p:cNvSpPr>
          <p:nvPr>
            <p:ph type="body" idx="1"/>
          </p:nvPr>
        </p:nvSpPr>
        <p:spPr>
          <a:xfrm>
            <a:off x="1155167" y="1739391"/>
            <a:ext cx="7501600" cy="4084000"/>
          </a:xfrm>
          <a:prstGeom prst="rect">
            <a:avLst/>
          </a:prstGeom>
          <a:noFill/>
          <a:ln>
            <a:noFill/>
          </a:ln>
        </p:spPr>
        <p:txBody>
          <a:bodyPr spcFirstLastPara="1" wrap="square" lIns="91425" tIns="91425" rIns="91425" bIns="91425" anchor="t" anchorCtr="0">
            <a:noAutofit/>
          </a:bodyPr>
          <a:lstStyle>
            <a:lvl1pPr marL="457200" lvl="0"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1pPr>
            <a:lvl2pPr marL="914400" lvl="1"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2pPr>
            <a:lvl3pPr marL="1371600" lvl="2"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3pPr>
            <a:lvl4pPr marL="1828800" lvl="3"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4pPr>
            <a:lvl5pPr marL="2286000" lvl="4"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5pPr>
            <a:lvl6pPr marL="2743200" lvl="5"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6pPr>
            <a:lvl7pPr marL="3200400" lvl="6"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7pPr>
            <a:lvl8pPr marL="3657600" lvl="7"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8pPr>
            <a:lvl9pPr marL="4114800" lvl="8"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9pPr>
          </a:lstStyle>
          <a:p>
            <a:endParaRPr/>
          </a:p>
        </p:txBody>
      </p:sp>
      <p:sp>
        <p:nvSpPr>
          <p:cNvPr id="8" name="Google Shape;8;p1"/>
          <p:cNvSpPr txBox="1">
            <a:spLocks noGrp="1"/>
          </p:cNvSpPr>
          <p:nvPr>
            <p:ph type="sldNum" idx="12"/>
          </p:nvPr>
        </p:nvSpPr>
        <p:spPr>
          <a:xfrm>
            <a:off x="11621367" y="6235167"/>
            <a:ext cx="570800" cy="622800"/>
          </a:xfrm>
          <a:prstGeom prst="rect">
            <a:avLst/>
          </a:prstGeom>
          <a:noFill/>
          <a:ln>
            <a:noFill/>
          </a:ln>
        </p:spPr>
        <p:txBody>
          <a:bodyPr spcFirstLastPara="1" wrap="square" lIns="91425" tIns="91425" rIns="91425" bIns="91425" anchor="ctr" anchorCtr="0">
            <a:noAutofit/>
          </a:bodyPr>
          <a:lstStyle>
            <a:lvl1pPr lvl="0" algn="ctr">
              <a:buNone/>
              <a:defRPr sz="1733">
                <a:solidFill>
                  <a:srgbClr val="7F6000"/>
                </a:solidFill>
                <a:latin typeface="Inconsolata"/>
                <a:ea typeface="Inconsolata"/>
                <a:cs typeface="Inconsolata"/>
                <a:sym typeface="Inconsolata"/>
              </a:defRPr>
            </a:lvl1pPr>
            <a:lvl2pPr lvl="1" algn="ctr">
              <a:buNone/>
              <a:defRPr sz="1733">
                <a:solidFill>
                  <a:srgbClr val="7F6000"/>
                </a:solidFill>
                <a:latin typeface="Inconsolata"/>
                <a:ea typeface="Inconsolata"/>
                <a:cs typeface="Inconsolata"/>
                <a:sym typeface="Inconsolata"/>
              </a:defRPr>
            </a:lvl2pPr>
            <a:lvl3pPr lvl="2" algn="ctr">
              <a:buNone/>
              <a:defRPr sz="1733">
                <a:solidFill>
                  <a:srgbClr val="7F6000"/>
                </a:solidFill>
                <a:latin typeface="Inconsolata"/>
                <a:ea typeface="Inconsolata"/>
                <a:cs typeface="Inconsolata"/>
                <a:sym typeface="Inconsolata"/>
              </a:defRPr>
            </a:lvl3pPr>
            <a:lvl4pPr lvl="3" algn="ctr">
              <a:buNone/>
              <a:defRPr sz="1733">
                <a:solidFill>
                  <a:srgbClr val="7F6000"/>
                </a:solidFill>
                <a:latin typeface="Inconsolata"/>
                <a:ea typeface="Inconsolata"/>
                <a:cs typeface="Inconsolata"/>
                <a:sym typeface="Inconsolata"/>
              </a:defRPr>
            </a:lvl4pPr>
            <a:lvl5pPr lvl="4" algn="ctr">
              <a:buNone/>
              <a:defRPr sz="1733">
                <a:solidFill>
                  <a:srgbClr val="7F6000"/>
                </a:solidFill>
                <a:latin typeface="Inconsolata"/>
                <a:ea typeface="Inconsolata"/>
                <a:cs typeface="Inconsolata"/>
                <a:sym typeface="Inconsolata"/>
              </a:defRPr>
            </a:lvl5pPr>
            <a:lvl6pPr lvl="5" algn="ctr">
              <a:buNone/>
              <a:defRPr sz="1733">
                <a:solidFill>
                  <a:srgbClr val="7F6000"/>
                </a:solidFill>
                <a:latin typeface="Inconsolata"/>
                <a:ea typeface="Inconsolata"/>
                <a:cs typeface="Inconsolata"/>
                <a:sym typeface="Inconsolata"/>
              </a:defRPr>
            </a:lvl6pPr>
            <a:lvl7pPr lvl="6" algn="ctr">
              <a:buNone/>
              <a:defRPr sz="1733">
                <a:solidFill>
                  <a:srgbClr val="7F6000"/>
                </a:solidFill>
                <a:latin typeface="Inconsolata"/>
                <a:ea typeface="Inconsolata"/>
                <a:cs typeface="Inconsolata"/>
                <a:sym typeface="Inconsolata"/>
              </a:defRPr>
            </a:lvl7pPr>
            <a:lvl8pPr lvl="7" algn="ctr">
              <a:buNone/>
              <a:defRPr sz="1733">
                <a:solidFill>
                  <a:srgbClr val="7F6000"/>
                </a:solidFill>
                <a:latin typeface="Inconsolata"/>
                <a:ea typeface="Inconsolata"/>
                <a:cs typeface="Inconsolata"/>
                <a:sym typeface="Inconsolata"/>
              </a:defRPr>
            </a:lvl8pPr>
            <a:lvl9pPr lvl="8" algn="ctr">
              <a:buNone/>
              <a:defRPr sz="1733">
                <a:solidFill>
                  <a:srgbClr val="7F6000"/>
                </a:solidFill>
                <a:latin typeface="Inconsolata"/>
                <a:ea typeface="Inconsolata"/>
                <a:cs typeface="Inconsolata"/>
                <a:sym typeface="Inconsolat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306087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80" r:id="rId7"/>
  </p:sldLayoutIdLst>
  <mc:AlternateContent xmlns:mc="http://schemas.openxmlformats.org/markup-compatibility/2006" xmlns:p14="http://schemas.microsoft.com/office/powerpoint/2010/main">
    <mc:Choice Requires="p14">
      <p:transition spd="slow" p14:dur="1400" advTm="41338">
        <p14:ripple/>
      </p:transition>
    </mc:Choice>
    <mc:Fallback xmlns="">
      <p:transition spd="slow" advTm="41338">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6AFD508-E2A4-48D2-A341-35C545577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A4E98A3-DCC7-491D-8980-A5DE6972C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CD8CBC-61FF-418C-8F5F-0383772D6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F8EA1-F669-4CE7-8BDE-1A8B9014D17B}" type="datetimeFigureOut">
              <a:rPr lang="en-US" smtClean="0"/>
              <a:t>07/09/2023</a:t>
            </a:fld>
            <a:endParaRPr lang="en-US"/>
          </a:p>
        </p:txBody>
      </p:sp>
      <p:sp>
        <p:nvSpPr>
          <p:cNvPr id="5" name="Footer Placeholder 4">
            <a:extLst>
              <a:ext uri="{FF2B5EF4-FFF2-40B4-BE49-F238E27FC236}">
                <a16:creationId xmlns:a16="http://schemas.microsoft.com/office/drawing/2014/main" xmlns="" id="{3DEDFDB2-41B4-40DE-9824-C24FD6DC6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41C9A83-1C0A-45AE-882E-2D84302B3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04CF5-4207-45A5-8BBE-C2240848DD68}" type="slidenum">
              <a:rPr lang="en-US" smtClean="0"/>
              <a:t>‹#›</a:t>
            </a:fld>
            <a:endParaRPr lang="en-US"/>
          </a:p>
        </p:txBody>
      </p:sp>
    </p:spTree>
    <p:extLst>
      <p:ext uri="{BB962C8B-B14F-4D97-AF65-F5344CB8AC3E}">
        <p14:creationId xmlns:p14="http://schemas.microsoft.com/office/powerpoint/2010/main" val="2876037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6AFD508-E2A4-48D2-A341-35C545577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A4E98A3-DCC7-491D-8980-A5DE6972C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CD8CBC-61FF-418C-8F5F-0383772D6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F8EA1-F669-4CE7-8BDE-1A8B9014D17B}" type="datetimeFigureOut">
              <a:rPr lang="en-US" smtClean="0">
                <a:solidFill>
                  <a:prstClr val="black">
                    <a:tint val="75000"/>
                  </a:prstClr>
                </a:solidFill>
              </a:rPr>
              <a:pPr/>
              <a:t>07/09/2023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DEDFDB2-41B4-40DE-9824-C24FD6DC6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41C9A83-1C0A-45AE-882E-2D84302B3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04CF5-4207-45A5-8BBE-C2240848DD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0713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ừ vựng chỉ đường, cách chỉ đường bằng Tiếng Anh">
            <a:extLst>
              <a:ext uri="{FF2B5EF4-FFF2-40B4-BE49-F238E27FC236}">
                <a16:creationId xmlns:a16="http://schemas.microsoft.com/office/drawing/2014/main" xmlns="" id="{AD3C6A0F-3942-4234-996C-54D67BDDC3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59458" y="1243210"/>
            <a:ext cx="7589327" cy="50658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hidden="1">
            <a:extLst>
              <a:ext uri="{FF2B5EF4-FFF2-40B4-BE49-F238E27FC236}">
                <a16:creationId xmlns:a16="http://schemas.microsoft.com/office/drawing/2014/main" xmlns="" id="{97E40D72-8992-4859-8AD9-1B9800A5DC49}"/>
              </a:ext>
            </a:extLst>
          </p:cNvPr>
          <p:cNvSpPr>
            <a:spLocks noGrp="1"/>
          </p:cNvSpPr>
          <p:nvPr>
            <p:ph type="sldNum" sz="quarter" idx="12"/>
          </p:nvPr>
        </p:nvSpPr>
        <p:spPr/>
        <p:txBody>
          <a:bodyPr/>
          <a:lstStyle/>
          <a:p>
            <a:pPr>
              <a:spcAft>
                <a:spcPts val="600"/>
              </a:spcAft>
            </a:pPr>
            <a:fld id="{E3EDB6A3-BD71-4B03-9E9C-B8515996E202}" type="slidenum">
              <a:rPr lang="en-US" smtClean="0"/>
              <a:pPr>
                <a:spcAft>
                  <a:spcPts val="600"/>
                </a:spcAft>
              </a:pPr>
              <a:t>1</a:t>
            </a:fld>
            <a:endParaRPr lang="en-US"/>
          </a:p>
        </p:txBody>
      </p:sp>
      <p:sp>
        <p:nvSpPr>
          <p:cNvPr id="10" name="Rectangle 9">
            <a:extLst>
              <a:ext uri="{FF2B5EF4-FFF2-40B4-BE49-F238E27FC236}">
                <a16:creationId xmlns:a16="http://schemas.microsoft.com/office/drawing/2014/main" xmlns="" id="{B073EFA4-5891-4918-B546-159F8BE5320B}"/>
              </a:ext>
            </a:extLst>
          </p:cNvPr>
          <p:cNvSpPr/>
          <p:nvPr/>
        </p:nvSpPr>
        <p:spPr>
          <a:xfrm>
            <a:off x="4102000" y="-80229"/>
            <a:ext cx="6780648" cy="1323439"/>
          </a:xfrm>
          <a:prstGeom prst="rect">
            <a:avLst/>
          </a:prstGeom>
          <a:noFill/>
        </p:spPr>
        <p:txBody>
          <a:bodyPr wrap="square" lIns="91440" tIns="45720" rIns="91440" bIns="45720">
            <a:spAutoFit/>
          </a:bodyPr>
          <a:lstStyle/>
          <a:p>
            <a:pPr algn="ctr"/>
            <a:r>
              <a:rPr lang="en-US" sz="8000" b="1" cap="none" spc="0" dirty="0">
                <a:ln w="9525">
                  <a:solidFill>
                    <a:schemeClr val="bg1"/>
                  </a:solidFill>
                  <a:prstDash val="solid"/>
                </a:ln>
                <a:solidFill>
                  <a:srgbClr val="004882"/>
                </a:solidFill>
                <a:effectLst>
                  <a:outerShdw blurRad="12700" dist="38100" dir="2700000" algn="tl" rotWithShape="0">
                    <a:schemeClr val="bg1">
                      <a:lumMod val="50000"/>
                    </a:schemeClr>
                  </a:outerShdw>
                </a:effectLst>
                <a:latin typeface="Times New Roman" pitchFamily="18" charset="0"/>
              </a:rPr>
              <a:t>KHỞI ĐỘNG</a:t>
            </a:r>
            <a:endParaRPr lang="en-US" sz="8800" b="1" cap="none" spc="0" dirty="0">
              <a:ln w="9525">
                <a:solidFill>
                  <a:schemeClr val="bg1"/>
                </a:solidFill>
                <a:prstDash val="solid"/>
              </a:ln>
              <a:solidFill>
                <a:srgbClr val="004882"/>
              </a:solidFill>
              <a:effectLst>
                <a:outerShdw blurRad="12700" dist="38100" dir="2700000" algn="tl" rotWithShape="0">
                  <a:schemeClr val="bg1">
                    <a:lumMod val="50000"/>
                  </a:schemeClr>
                </a:outerShdw>
              </a:effectLst>
              <a:latin typeface="Times New Roman" pitchFamily="18" charset="0"/>
            </a:endParaRPr>
          </a:p>
        </p:txBody>
      </p:sp>
      <p:cxnSp>
        <p:nvCxnSpPr>
          <p:cNvPr id="11" name="Straight Connector 10">
            <a:extLst>
              <a:ext uri="{FF2B5EF4-FFF2-40B4-BE49-F238E27FC236}">
                <a16:creationId xmlns:a16="http://schemas.microsoft.com/office/drawing/2014/main" xmlns="" id="{6F4E8494-5C67-4B7A-8812-506B86EE49F8}"/>
              </a:ext>
            </a:extLst>
          </p:cNvPr>
          <p:cNvCxnSpPr>
            <a:cxnSpLocks/>
          </p:cNvCxnSpPr>
          <p:nvPr/>
        </p:nvCxnSpPr>
        <p:spPr>
          <a:xfrm>
            <a:off x="8004517" y="694296"/>
            <a:ext cx="4187483"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CC01EA3-9E3A-4D84-9AA5-0A27F42CF1ED}"/>
              </a:ext>
            </a:extLst>
          </p:cNvPr>
          <p:cNvCxnSpPr>
            <a:cxnSpLocks/>
          </p:cNvCxnSpPr>
          <p:nvPr/>
        </p:nvCxnSpPr>
        <p:spPr>
          <a:xfrm>
            <a:off x="0" y="694296"/>
            <a:ext cx="4459458"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Rounded Corners 7">
            <a:extLst>
              <a:ext uri="{FF2B5EF4-FFF2-40B4-BE49-F238E27FC236}">
                <a16:creationId xmlns:a16="http://schemas.microsoft.com/office/drawing/2014/main" xmlns="" id="{97408B45-5DF9-4D8C-A68E-B6F338F67D30}"/>
              </a:ext>
            </a:extLst>
          </p:cNvPr>
          <p:cNvSpPr/>
          <p:nvPr/>
        </p:nvSpPr>
        <p:spPr>
          <a:xfrm>
            <a:off x="92708" y="967749"/>
            <a:ext cx="4248444" cy="1323440"/>
          </a:xfrm>
          <a:prstGeom prst="roundRect">
            <a:avLst/>
          </a:prstGeom>
          <a:solidFill>
            <a:schemeClr val="accent2">
              <a:lumMod val="20000"/>
              <a:lumOff val="80000"/>
            </a:schemeClr>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itchFamily="18" charset="0"/>
                <a:cs typeface="Arial" panose="020B0604020202020204" pitchFamily="34" charset="0"/>
              </a:rPr>
              <a:t>Theo em, người phụ nữ này đang gặp phải vấn đề gì?</a:t>
            </a:r>
          </a:p>
        </p:txBody>
      </p:sp>
      <p:sp>
        <p:nvSpPr>
          <p:cNvPr id="19" name="Rectangle: Rounded Corners 7">
            <a:extLst>
              <a:ext uri="{FF2B5EF4-FFF2-40B4-BE49-F238E27FC236}">
                <a16:creationId xmlns:a16="http://schemas.microsoft.com/office/drawing/2014/main" xmlns="" id="{1429D9C5-0B78-48D1-8213-AA46D5547BBE}"/>
              </a:ext>
            </a:extLst>
          </p:cNvPr>
          <p:cNvSpPr/>
          <p:nvPr/>
        </p:nvSpPr>
        <p:spPr>
          <a:xfrm>
            <a:off x="92708" y="3803352"/>
            <a:ext cx="4248444" cy="2730524"/>
          </a:xfrm>
          <a:prstGeom prst="roundRect">
            <a:avLst/>
          </a:prstGeom>
          <a:solidFill>
            <a:schemeClr val="accent2">
              <a:lumMod val="20000"/>
              <a:lumOff val="80000"/>
            </a:schemeClr>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itchFamily="18" charset="0"/>
                <a:cs typeface="Arial" panose="020B0604020202020204" pitchFamily="34" charset="0"/>
              </a:rPr>
              <a:t>Giả</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sử</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em</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biết</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nơi</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người</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phụ</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nữ</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này</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muốn</a:t>
            </a:r>
            <a:r>
              <a:rPr lang="en-US" sz="2800" dirty="0">
                <a:solidFill>
                  <a:schemeClr val="tx1"/>
                </a:solidFill>
                <a:latin typeface="Times New Roman" pitchFamily="18" charset="0"/>
                <a:cs typeface="Arial" panose="020B0604020202020204" pitchFamily="34" charset="0"/>
              </a:rPr>
              <a:t> </a:t>
            </a:r>
            <a:r>
              <a:rPr lang="en-US" sz="2800" dirty="0" err="1">
                <a:solidFill>
                  <a:schemeClr val="tx1"/>
                </a:solidFill>
                <a:latin typeface="Times New Roman" pitchFamily="18" charset="0"/>
                <a:cs typeface="Arial" panose="020B0604020202020204" pitchFamily="34" charset="0"/>
              </a:rPr>
              <a:t>đến</a:t>
            </a:r>
            <a:r>
              <a:rPr lang="en-US" sz="2800" dirty="0">
                <a:solidFill>
                  <a:schemeClr val="tx1"/>
                </a:solidFill>
                <a:latin typeface="Times New Roman" pitchFamily="18" charset="0"/>
                <a:cs typeface="Arial" panose="020B0604020202020204" pitchFamily="34" charset="0"/>
              </a:rPr>
              <a:t>, v</a:t>
            </a:r>
            <a:r>
              <a:rPr lang="vi-VN" sz="2800" dirty="0">
                <a:solidFill>
                  <a:schemeClr val="tx1"/>
                </a:solidFill>
                <a:latin typeface="Times New Roman" pitchFamily="18" charset="0"/>
                <a:cs typeface="Arial" panose="020B0604020202020204" pitchFamily="34" charset="0"/>
              </a:rPr>
              <a:t>ậy làm thế nào để các em có thể giúp họ đến đúng nơi họ muốn tới mà không phải trực tiếp dẫn đi?</a:t>
            </a:r>
          </a:p>
        </p:txBody>
      </p:sp>
      <p:pic>
        <p:nvPicPr>
          <p:cNvPr id="20" name="Picture 2" descr="Hình ảnh Vẽ Tay Phim Hoạt Hình Cậu Bé đánh Dấu Minh Họa Miễn Phí, Cậu Bé  Clipart, Bối Rối, Vấn đề Suy Nghĩ miễn phí tải tập tin PNG PSDComment và">
            <a:extLst>
              <a:ext uri="{FF2B5EF4-FFF2-40B4-BE49-F238E27FC236}">
                <a16:creationId xmlns:a16="http://schemas.microsoft.com/office/drawing/2014/main" xmlns="" id="{CBEB836E-3783-4242-AEC3-385E0662067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78000" y1="13333" x2="78000" y2="13333"/>
                        <a14:foregroundMark x1="68167" y1="29750" x2="68167" y2="29750"/>
                      </a14:backgroundRemoval>
                    </a14:imgEffect>
                  </a14:imgLayer>
                </a14:imgProps>
              </a:ext>
              <a:ext uri="{28A0092B-C50C-407E-A947-70E740481C1C}">
                <a14:useLocalDpi xmlns:a14="http://schemas.microsoft.com/office/drawing/2010/main" val="0"/>
              </a:ext>
            </a:extLst>
          </a:blip>
          <a:srcRect l="31063" t="7342" r="15217" b="8600"/>
          <a:stretch/>
        </p:blipFill>
        <p:spPr bwMode="auto">
          <a:xfrm>
            <a:off x="1630990" y="2345747"/>
            <a:ext cx="906089" cy="141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36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6" name="Straight Connector 142">
            <a:extLst>
              <a:ext uri="{FF2B5EF4-FFF2-40B4-BE49-F238E27FC236}">
                <a16:creationId xmlns:a16="http://schemas.microsoft.com/office/drawing/2014/main" xmlns=""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32" name="Picture 8" descr="WHERE Icons PNG - Free PNG and Icons Downloads">
            <a:extLst>
              <a:ext uri="{FF2B5EF4-FFF2-40B4-BE49-F238E27FC236}">
                <a16:creationId xmlns:a16="http://schemas.microsoft.com/office/drawing/2014/main" xmlns="" id="{0549061A-D2A1-4C2D-A03A-494969859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 r="8318" b="1"/>
          <a:stretch/>
        </p:blipFill>
        <p:spPr bwMode="auto">
          <a:xfrm>
            <a:off x="6094315" y="933090"/>
            <a:ext cx="2810915" cy="2746915"/>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44">
            <a:extLst>
              <a:ext uri="{FF2B5EF4-FFF2-40B4-BE49-F238E27FC236}">
                <a16:creationId xmlns:a16="http://schemas.microsoft.com/office/drawing/2014/main" xmlns=""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Các bài tập trí não: 13 cách để tăng cường trí nhớ, khả năng tập trung và  kỹ năng tinh thần | Vinmec">
            <a:extLst>
              <a:ext uri="{FF2B5EF4-FFF2-40B4-BE49-F238E27FC236}">
                <a16:creationId xmlns:a16="http://schemas.microsoft.com/office/drawing/2014/main" xmlns="" id="{A2242643-CF9A-4BD2-915B-44696E2D6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44" r="13490"/>
          <a:stretch/>
        </p:blipFill>
        <p:spPr bwMode="auto">
          <a:xfrm>
            <a:off x="63779" y="1036379"/>
            <a:ext cx="2979513" cy="2540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 phương pháp rèn luyện trí nhớ siêu tốt của tỷ phú Bill Gates - Benh.vn">
            <a:extLst>
              <a:ext uri="{FF2B5EF4-FFF2-40B4-BE49-F238E27FC236}">
                <a16:creationId xmlns:a16="http://schemas.microsoft.com/office/drawing/2014/main" xmlns="" id="{3AF14193-D1B1-41E2-BAB1-4082CCF780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 b="10639"/>
          <a:stretch/>
        </p:blipFill>
        <p:spPr bwMode="auto">
          <a:xfrm>
            <a:off x="3288448" y="1004971"/>
            <a:ext cx="2657780" cy="2525464"/>
          </a:xfrm>
          <a:prstGeom prst="rect">
            <a:avLst/>
          </a:prstGeom>
          <a:noFill/>
          <a:extLst>
            <a:ext uri="{909E8E84-426E-40DD-AFC4-6F175D3DCCD1}">
              <a14:hiddenFill xmlns:a14="http://schemas.microsoft.com/office/drawing/2010/main">
                <a:solidFill>
                  <a:srgbClr val="FFFFFF"/>
                </a:solidFill>
              </a14:hiddenFill>
            </a:ext>
          </a:extLst>
        </p:spPr>
      </p:pic>
      <p:cxnSp>
        <p:nvCxnSpPr>
          <p:cNvPr id="1038" name="Straight Connector 146">
            <a:extLst>
              <a:ext uri="{FF2B5EF4-FFF2-40B4-BE49-F238E27FC236}">
                <a16:creationId xmlns:a16="http://schemas.microsoft.com/office/drawing/2014/main" xmlns=""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039" name="Straight Connector 148">
            <a:extLst>
              <a:ext uri="{FF2B5EF4-FFF2-40B4-BE49-F238E27FC236}">
                <a16:creationId xmlns:a16="http://schemas.microsoft.com/office/drawing/2014/main" xmlns=""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34" name="Picture 10" descr="Kingdom of Croatia Estonia Map Road, others, map, where, wikipedia png |  PNGWing">
            <a:extLst>
              <a:ext uri="{FF2B5EF4-FFF2-40B4-BE49-F238E27FC236}">
                <a16:creationId xmlns:a16="http://schemas.microsoft.com/office/drawing/2014/main" xmlns="" id="{4B0D1005-3A64-41C8-A7AA-84C238C70D1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00" b="96563" l="9783" r="91522">
                        <a14:foregroundMark x1="37174" y1="53125" x2="46522" y2="47188"/>
                        <a14:foregroundMark x1="43696" y1="55469" x2="32935" y2="27344"/>
                        <a14:foregroundMark x1="32935" y1="27344" x2="62065" y2="17344"/>
                        <a14:foregroundMark x1="77500" y1="9688" x2="17065" y2="17500"/>
                        <a14:foregroundMark x1="17065" y1="17500" x2="11304" y2="47500"/>
                        <a14:foregroundMark x1="11304" y1="47500" x2="17174" y2="73281"/>
                        <a14:foregroundMark x1="17174" y1="73281" x2="52283" y2="48906"/>
                        <a14:foregroundMark x1="52283" y1="48906" x2="53478" y2="43125"/>
                        <a14:foregroundMark x1="61196" y1="43125" x2="35217" y2="64688"/>
                        <a14:foregroundMark x1="35217" y1="64688" x2="19457" y2="44688"/>
                        <a14:foregroundMark x1="19457" y1="44688" x2="17174" y2="33750"/>
                        <a14:foregroundMark x1="25326" y1="22031" x2="30326" y2="44063"/>
                        <a14:foregroundMark x1="30326" y1="44063" x2="42283" y2="18438"/>
                        <a14:foregroundMark x1="42283" y1="18438" x2="58152" y2="40938"/>
                        <a14:foregroundMark x1="58152" y1="40938" x2="48696" y2="65938"/>
                        <a14:foregroundMark x1="48696" y1="65938" x2="36739" y2="67188"/>
                        <a14:foregroundMark x1="54674" y1="58438" x2="58152" y2="35313"/>
                        <a14:foregroundMark x1="58152" y1="35313" x2="47717" y2="16719"/>
                        <a14:foregroundMark x1="65326" y1="22500" x2="55870" y2="49531"/>
                        <a14:foregroundMark x1="59130" y1="64844" x2="58804" y2="63125"/>
                        <a14:foregroundMark x1="82065" y1="96563" x2="82065" y2="96563"/>
                        <a14:foregroundMark x1="13913" y1="68906" x2="11413" y2="38594"/>
                        <a14:foregroundMark x1="11413" y1="38594" x2="13478" y2="22500"/>
                        <a14:foregroundMark x1="13043" y1="17813" x2="32609" y2="14375"/>
                        <a14:foregroundMark x1="32609" y1="14375" x2="35543" y2="14375"/>
                        <a14:foregroundMark x1="53043" y1="12656" x2="52283" y2="11406"/>
                        <a14:foregroundMark x1="58370" y1="9688" x2="59130" y2="11406"/>
                        <a14:foregroundMark x1="65326" y1="9063" x2="67717" y2="5000"/>
                        <a14:foregroundMark x1="67391" y1="10781" x2="50978" y2="37813"/>
                        <a14:foregroundMark x1="59130" y1="50156" x2="59565" y2="69531"/>
                        <a14:foregroundMark x1="46957" y1="70625" x2="28261" y2="65625"/>
                        <a14:foregroundMark x1="28261" y1="65625" x2="33478" y2="68906"/>
                        <a14:foregroundMark x1="25652" y1="57813" x2="23696" y2="60156"/>
                        <a14:foregroundMark x1="20761" y1="63594" x2="9783" y2="71875"/>
                        <a14:foregroundMark x1="10217" y1="65938" x2="10217" y2="78281"/>
                        <a14:foregroundMark x1="10543" y1="78281" x2="82065" y2="65469"/>
                        <a14:foregroundMark x1="82065" y1="65469" x2="91413" y2="68906"/>
                        <a14:foregroundMark x1="90978" y1="68906" x2="82717" y2="20000"/>
                        <a14:foregroundMark x1="82717" y1="20000" x2="77935" y2="6094"/>
                        <a14:foregroundMark x1="82065" y1="20781" x2="78804" y2="5625"/>
                      </a14:backgroundRemoval>
                    </a14:imgEffect>
                  </a14:imgLayer>
                </a14:imgProps>
              </a:ext>
              <a:ext uri="{28A0092B-C50C-407E-A947-70E740481C1C}">
                <a14:useLocalDpi xmlns:a14="http://schemas.microsoft.com/office/drawing/2010/main" val="0"/>
              </a:ext>
            </a:extLst>
          </a:blip>
          <a:srcRect l="18409"/>
          <a:stretch/>
        </p:blipFill>
        <p:spPr bwMode="auto">
          <a:xfrm>
            <a:off x="9226963" y="1036379"/>
            <a:ext cx="3160401" cy="26945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xmlns="" id="{E3551697-51D2-4C04-B528-BAAAD94DFAB5}"/>
              </a:ext>
            </a:extLst>
          </p:cNvPr>
          <p:cNvSpPr txBox="1"/>
          <p:nvPr/>
        </p:nvSpPr>
        <p:spPr>
          <a:xfrm>
            <a:off x="0" y="4923481"/>
            <a:ext cx="11936377" cy="1366528"/>
          </a:xfrm>
          <a:prstGeom prst="rect">
            <a:avLst/>
          </a:prstGeom>
          <a:noFill/>
        </p:spPr>
        <p:txBody>
          <a:bodyPr wrap="square">
            <a:spAutoFit/>
          </a:bodyPr>
          <a:lstStyle/>
          <a:p>
            <a:pPr marL="0" marR="0" lvl="0" indent="180340" algn="ctr" defTabSz="914400" rtl="0" eaLnBrk="1" fontAlgn="auto" latinLnBrk="0" hangingPunct="1">
              <a:lnSpc>
                <a:spcPct val="115000"/>
              </a:lnSpc>
              <a:spcBef>
                <a:spcPts val="0"/>
              </a:spcBef>
              <a:spcAft>
                <a:spcPts val="0"/>
              </a:spcAft>
              <a:buClrTx/>
              <a:buSzTx/>
              <a:buFontTx/>
              <a:buNone/>
              <a:tabLst/>
              <a:defRPr/>
            </a:pPr>
            <a:r>
              <a:rPr kumimoji="0" lang="en-US" sz="6000" b="1" i="0" u="none" strike="noStrike" kern="1400" cap="none" spc="-50" normalizeH="0" baseline="0" noProof="0" dirty="0" err="1" smtClean="0">
                <a:ln>
                  <a:noFill/>
                </a:ln>
                <a:solidFill>
                  <a:prstClr val="white"/>
                </a:solidFill>
                <a:effectLst/>
                <a:uLnTx/>
                <a:uFillTx/>
                <a:latin typeface="Times New Roman" pitchFamily="18" charset="0"/>
                <a:ea typeface="#9Slide05 SVNNickainley Script" panose="02000503000000020002" pitchFamily="2" charset="0"/>
                <a:cs typeface="Times New Roman" pitchFamily="18" charset="0"/>
              </a:rPr>
              <a:t>Tiết</a:t>
            </a:r>
            <a:r>
              <a:rPr kumimoji="0" lang="en-US" sz="6000" b="1" i="0" u="none" strike="noStrike" kern="1400" cap="none" spc="-50" normalizeH="0" noProof="0" dirty="0" smtClean="0">
                <a:ln>
                  <a:noFill/>
                </a:ln>
                <a:solidFill>
                  <a:prstClr val="white"/>
                </a:solidFill>
                <a:effectLst/>
                <a:uLnTx/>
                <a:uFillTx/>
                <a:latin typeface="Times New Roman" pitchFamily="18" charset="0"/>
                <a:ea typeface="#9Slide05 SVNNickainley Script" panose="02000503000000020002" pitchFamily="2" charset="0"/>
                <a:cs typeface="Times New Roman" pitchFamily="18" charset="0"/>
              </a:rPr>
              <a:t> </a:t>
            </a:r>
            <a:r>
              <a:rPr kumimoji="0" lang="en-US" sz="6000" b="1" i="0" u="none" strike="noStrike" kern="1400" cap="none" spc="-50" normalizeH="0" noProof="0" dirty="0" smtClean="0">
                <a:ln>
                  <a:noFill/>
                </a:ln>
                <a:solidFill>
                  <a:prstClr val="white"/>
                </a:solidFill>
                <a:effectLst/>
                <a:uLnTx/>
                <a:uFillTx/>
                <a:latin typeface="Times New Roman" pitchFamily="18" charset="0"/>
                <a:ea typeface="#9Slide05 SVNNickainley Script" panose="02000503000000020002" pitchFamily="2" charset="0"/>
                <a:cs typeface="Times New Roman" pitchFamily="18" charset="0"/>
              </a:rPr>
              <a:t>7 </a:t>
            </a:r>
            <a:r>
              <a:rPr kumimoji="0" lang="en-US" sz="6000" b="1" i="0" u="none" strike="noStrike" kern="1400" cap="none" spc="-50" normalizeH="0" noProof="0" dirty="0" smtClean="0">
                <a:ln>
                  <a:noFill/>
                </a:ln>
                <a:solidFill>
                  <a:prstClr val="white"/>
                </a:solidFill>
                <a:effectLst/>
                <a:uLnTx/>
                <a:uFillTx/>
                <a:latin typeface="Times New Roman" pitchFamily="18" charset="0"/>
                <a:ea typeface="#9Slide05 SVNNickainley Script" panose="02000503000000020002" pitchFamily="2" charset="0"/>
                <a:cs typeface="Times New Roman" pitchFamily="18" charset="0"/>
              </a:rPr>
              <a:t>- </a:t>
            </a:r>
            <a:r>
              <a:rPr kumimoji="0" lang="en-US" sz="6000" b="1" i="0" u="none" strike="noStrike" kern="1400" cap="none" spc="-50" normalizeH="0" baseline="0" noProof="0" dirty="0" smtClean="0">
                <a:ln>
                  <a:noFill/>
                </a:ln>
                <a:solidFill>
                  <a:prstClr val="white"/>
                </a:solidFill>
                <a:effectLst/>
                <a:uLnTx/>
                <a:uFillTx/>
                <a:latin typeface="Times New Roman" pitchFamily="18" charset="0"/>
                <a:ea typeface="#9Slide05 SVNNickainley Script" panose="02000503000000020002" pitchFamily="2" charset="0"/>
                <a:cs typeface="Times New Roman" pitchFamily="18" charset="0"/>
              </a:rPr>
              <a:t>B</a:t>
            </a:r>
            <a:r>
              <a:rPr kumimoji="0" lang="vi-VN" sz="6000" b="1" i="0" u="none" strike="noStrike" kern="1400" cap="none" spc="-50" normalizeH="0" baseline="0" noProof="0" dirty="0">
                <a:ln>
                  <a:noFill/>
                </a:ln>
                <a:solidFill>
                  <a:prstClr val="white"/>
                </a:solidFill>
                <a:effectLst/>
                <a:uLnTx/>
                <a:uFillTx/>
                <a:latin typeface="Times New Roman" pitchFamily="18" charset="0"/>
                <a:ea typeface="#9Slide05 SVNNickainley Script" panose="02000503000000020002" pitchFamily="2" charset="0"/>
                <a:cs typeface="Times New Roman" pitchFamily="18" charset="0"/>
              </a:rPr>
              <a:t>ài </a:t>
            </a:r>
            <a:r>
              <a:rPr kumimoji="0" lang="en-US" sz="6000" b="1" i="0" u="none" strike="noStrike" kern="1400" cap="none" spc="-50" normalizeH="0" baseline="0" noProof="0" dirty="0">
                <a:ln>
                  <a:noFill/>
                </a:ln>
                <a:solidFill>
                  <a:prstClr val="white"/>
                </a:solidFill>
                <a:effectLst/>
                <a:uLnTx/>
                <a:uFillTx/>
                <a:latin typeface="Times New Roman" pitchFamily="18" charset="0"/>
                <a:ea typeface="#9Slide05 SVNNickainley Script" panose="02000503000000020002" pitchFamily="2" charset="0"/>
                <a:cs typeface="Times New Roman" pitchFamily="18" charset="0"/>
              </a:rPr>
              <a:t>5: </a:t>
            </a:r>
            <a:r>
              <a:rPr kumimoji="0" lang="en-US" sz="7200" b="1" i="0" u="none" strike="noStrike" kern="1400" cap="none" spc="-50" normalizeH="0" baseline="0" noProof="0" dirty="0" err="1">
                <a:ln>
                  <a:noFill/>
                </a:ln>
                <a:solidFill>
                  <a:srgbClr val="FFFF00"/>
                </a:solidFill>
                <a:effectLst/>
                <a:uLnTx/>
                <a:uFillTx/>
                <a:latin typeface="Times New Roman" pitchFamily="18" charset="0"/>
                <a:ea typeface="#9Slide05 SVNNickainley Script" panose="02000503000000020002" pitchFamily="2" charset="0"/>
                <a:cs typeface="Times New Roman" pitchFamily="18" charset="0"/>
              </a:rPr>
              <a:t>L</a:t>
            </a:r>
            <a:r>
              <a:rPr kumimoji="0" lang="en-US" sz="7200" b="1" i="0" u="none" strike="noStrike" kern="1200" cap="none" spc="0" normalizeH="0" baseline="0" noProof="0" dirty="0" err="1">
                <a:ln>
                  <a:noFill/>
                </a:ln>
                <a:solidFill>
                  <a:srgbClr val="FFFF00"/>
                </a:solidFill>
                <a:effectLst/>
                <a:uLnTx/>
                <a:uFillTx/>
                <a:latin typeface="Times New Roman" pitchFamily="18" charset="0"/>
                <a:ea typeface="#9Slide05 SVNNickainley Script" panose="02000503000000020002" pitchFamily="2" charset="0"/>
                <a:cs typeface="Times New Roman" pitchFamily="18" charset="0"/>
              </a:rPr>
              <a:t>ược</a:t>
            </a:r>
            <a:r>
              <a:rPr kumimoji="0" lang="en-US" sz="7200" b="1" i="0" u="none" strike="noStrike" kern="1200" cap="none" spc="0" normalizeH="0" baseline="0" noProof="0" dirty="0">
                <a:ln>
                  <a:noFill/>
                </a:ln>
                <a:solidFill>
                  <a:srgbClr val="FFFF00"/>
                </a:solidFill>
                <a:effectLst/>
                <a:uLnTx/>
                <a:uFillTx/>
                <a:latin typeface="Times New Roman" pitchFamily="18" charset="0"/>
                <a:ea typeface="#9Slide05 SVNNickainley Script" panose="02000503000000020002" pitchFamily="2" charset="0"/>
                <a:cs typeface="Times New Roman" pitchFamily="18" charset="0"/>
              </a:rPr>
              <a:t> </a:t>
            </a:r>
            <a:r>
              <a:rPr kumimoji="0" lang="en-US" sz="7200" b="1" i="0" u="none" strike="noStrike" kern="1200" cap="none" spc="0" normalizeH="0" baseline="0" noProof="0" dirty="0" err="1">
                <a:ln>
                  <a:noFill/>
                </a:ln>
                <a:solidFill>
                  <a:srgbClr val="FFFF00"/>
                </a:solidFill>
                <a:effectLst/>
                <a:uLnTx/>
                <a:uFillTx/>
                <a:latin typeface="Times New Roman" pitchFamily="18" charset="0"/>
                <a:ea typeface="#9Slide05 SVNNickainley Script" panose="02000503000000020002" pitchFamily="2" charset="0"/>
                <a:cs typeface="Times New Roman" pitchFamily="18" charset="0"/>
              </a:rPr>
              <a:t>đồ</a:t>
            </a:r>
            <a:r>
              <a:rPr kumimoji="0" lang="en-US" sz="7200" b="1" i="0" u="none" strike="noStrike" kern="1200" cap="none" spc="0" normalizeH="0" baseline="0" noProof="0" dirty="0">
                <a:ln>
                  <a:noFill/>
                </a:ln>
                <a:solidFill>
                  <a:srgbClr val="FFFF00"/>
                </a:solidFill>
                <a:effectLst/>
                <a:uLnTx/>
                <a:uFillTx/>
                <a:latin typeface="Times New Roman" pitchFamily="18" charset="0"/>
                <a:ea typeface="#9Slide05 SVNNickainley Script" panose="02000503000000020002" pitchFamily="2" charset="0"/>
                <a:cs typeface="Times New Roman" pitchFamily="18" charset="0"/>
              </a:rPr>
              <a:t> </a:t>
            </a:r>
            <a:r>
              <a:rPr kumimoji="0" lang="en-US" sz="7200" b="1" i="0" u="none" strike="noStrike" kern="1200" cap="none" spc="0" normalizeH="0" baseline="0" noProof="0" dirty="0" err="1">
                <a:ln>
                  <a:noFill/>
                </a:ln>
                <a:solidFill>
                  <a:srgbClr val="FFFF00"/>
                </a:solidFill>
                <a:effectLst/>
                <a:uLnTx/>
                <a:uFillTx/>
                <a:latin typeface="Times New Roman" pitchFamily="18" charset="0"/>
                <a:ea typeface="#9Slide05 SVNNickainley Script" panose="02000503000000020002" pitchFamily="2" charset="0"/>
                <a:cs typeface="Times New Roman" pitchFamily="18" charset="0"/>
              </a:rPr>
              <a:t>trí</a:t>
            </a:r>
            <a:r>
              <a:rPr kumimoji="0" lang="en-US" sz="7200" b="1" i="0" u="none" strike="noStrike" kern="1200" cap="none" spc="0" normalizeH="0" baseline="0" noProof="0" dirty="0">
                <a:ln>
                  <a:noFill/>
                </a:ln>
                <a:solidFill>
                  <a:srgbClr val="FFFF00"/>
                </a:solidFill>
                <a:effectLst/>
                <a:uLnTx/>
                <a:uFillTx/>
                <a:latin typeface="Times New Roman" pitchFamily="18" charset="0"/>
                <a:ea typeface="#9Slide05 SVNNickainley Script" panose="02000503000000020002" pitchFamily="2" charset="0"/>
                <a:cs typeface="Times New Roman" pitchFamily="18" charset="0"/>
              </a:rPr>
              <a:t> </a:t>
            </a:r>
            <a:r>
              <a:rPr kumimoji="0" lang="en-US" sz="7200" b="1" i="0" u="none" strike="noStrike" kern="1200" cap="none" spc="0" normalizeH="0" baseline="0" noProof="0" dirty="0" err="1">
                <a:ln>
                  <a:noFill/>
                </a:ln>
                <a:solidFill>
                  <a:srgbClr val="FFFF00"/>
                </a:solidFill>
                <a:effectLst/>
                <a:uLnTx/>
                <a:uFillTx/>
                <a:latin typeface="Times New Roman" pitchFamily="18" charset="0"/>
                <a:ea typeface="#9Slide05 SVNNickainley Script" panose="02000503000000020002" pitchFamily="2" charset="0"/>
                <a:cs typeface="Times New Roman" pitchFamily="18" charset="0"/>
              </a:rPr>
              <a:t>nhớ</a:t>
            </a:r>
            <a:endParaRPr kumimoji="0" lang="en-US" sz="6000" b="0" i="0" u="none" strike="noStrike" kern="1200" cap="none" spc="0" normalizeH="0" baseline="0" noProof="0" dirty="0">
              <a:ln>
                <a:noFill/>
              </a:ln>
              <a:solidFill>
                <a:srgbClr val="FFFF00"/>
              </a:solidFill>
              <a:effectLst/>
              <a:uLnTx/>
              <a:uFillTx/>
              <a:latin typeface="Times New Roman" pitchFamily="18" charset="0"/>
              <a:ea typeface="#9Slide05 SVNNickainley Script" panose="02000503000000020002" pitchFamily="2" charset="0"/>
              <a:cs typeface="Times New Roman" pitchFamily="18" charset="0"/>
            </a:endParaRPr>
          </a:p>
        </p:txBody>
      </p:sp>
    </p:spTree>
    <p:extLst>
      <p:ext uri="{BB962C8B-B14F-4D97-AF65-F5344CB8AC3E}">
        <p14:creationId xmlns:p14="http://schemas.microsoft.com/office/powerpoint/2010/main" val="422665400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WHERE Icons PNG - Free PNG and Icons Downloads">
            <a:extLst>
              <a:ext uri="{FF2B5EF4-FFF2-40B4-BE49-F238E27FC236}">
                <a16:creationId xmlns:a16="http://schemas.microsoft.com/office/drawing/2014/main" xmlns="" id="{0549061A-D2A1-4C2D-A03A-494969859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 r="8318" b="1"/>
          <a:stretch/>
        </p:blipFill>
        <p:spPr bwMode="auto">
          <a:xfrm>
            <a:off x="9929881" y="289639"/>
            <a:ext cx="2006496" cy="1960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 bài tập trí não: 13 cách để tăng cường trí nhớ, khả năng tập trung và  kỹ năng tinh thần | Vinmec">
            <a:extLst>
              <a:ext uri="{FF2B5EF4-FFF2-40B4-BE49-F238E27FC236}">
                <a16:creationId xmlns:a16="http://schemas.microsoft.com/office/drawing/2014/main" xmlns="" id="{A2242643-CF9A-4BD2-915B-44696E2D6A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44" r="13490"/>
          <a:stretch/>
        </p:blipFill>
        <p:spPr bwMode="auto">
          <a:xfrm>
            <a:off x="0" y="27657"/>
            <a:ext cx="2190024" cy="1867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 phương pháp rèn luyện trí nhớ siêu tốt của tỷ phú Bill Gates - Benh.vn">
            <a:extLst>
              <a:ext uri="{FF2B5EF4-FFF2-40B4-BE49-F238E27FC236}">
                <a16:creationId xmlns:a16="http://schemas.microsoft.com/office/drawing/2014/main" xmlns="" id="{3AF14193-D1B1-41E2-BAB1-4082CCF780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 b="10639"/>
          <a:stretch/>
        </p:blipFill>
        <p:spPr bwMode="auto">
          <a:xfrm>
            <a:off x="189219" y="3072059"/>
            <a:ext cx="1811586" cy="172139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xmlns="" id="{E3551697-51D2-4C04-B528-BAAAD94DFAB5}"/>
              </a:ext>
            </a:extLst>
          </p:cNvPr>
          <p:cNvSpPr txBox="1"/>
          <p:nvPr/>
        </p:nvSpPr>
        <p:spPr>
          <a:xfrm>
            <a:off x="288224" y="293390"/>
            <a:ext cx="11936377" cy="971356"/>
          </a:xfrm>
          <a:prstGeom prst="rect">
            <a:avLst/>
          </a:prstGeom>
          <a:noFill/>
        </p:spPr>
        <p:txBody>
          <a:bodyPr wrap="square">
            <a:spAutoFit/>
          </a:bodyPr>
          <a:lstStyle/>
          <a:p>
            <a:pPr indent="180340" algn="ctr">
              <a:lnSpc>
                <a:spcPct val="115000"/>
              </a:lnSpc>
              <a:defRPr/>
            </a:pPr>
            <a:r>
              <a:rPr lang="en-US" sz="4400" b="1" kern="1400" spc="-50" dirty="0" err="1" smtClean="0">
                <a:solidFill>
                  <a:srgbClr val="FF0000"/>
                </a:solidFill>
                <a:latin typeface="Times New Roman" pitchFamily="18" charset="0"/>
                <a:ea typeface="#9Slide05 SVNNickainley Script" panose="02000503000000020002" pitchFamily="2" charset="0"/>
                <a:cs typeface="Times New Roman" pitchFamily="18" charset="0"/>
              </a:rPr>
              <a:t>Tiết</a:t>
            </a:r>
            <a:r>
              <a:rPr lang="en-US" sz="4400" b="1" kern="1400" spc="-50" dirty="0" smtClean="0">
                <a:solidFill>
                  <a:srgbClr val="FF0000"/>
                </a:solidFill>
                <a:latin typeface="Times New Roman" pitchFamily="18" charset="0"/>
                <a:ea typeface="#9Slide05 SVNNickainley Script" panose="02000503000000020002" pitchFamily="2" charset="0"/>
                <a:cs typeface="Times New Roman" pitchFamily="18" charset="0"/>
              </a:rPr>
              <a:t> 9 - B</a:t>
            </a:r>
            <a:r>
              <a:rPr lang="vi-VN" sz="4400" b="1" kern="1400" spc="-50" dirty="0">
                <a:solidFill>
                  <a:srgbClr val="FF0000"/>
                </a:solidFill>
                <a:latin typeface="Times New Roman" pitchFamily="18" charset="0"/>
                <a:ea typeface="#9Slide05 SVNNickainley Script" panose="02000503000000020002" pitchFamily="2" charset="0"/>
                <a:cs typeface="Times New Roman" pitchFamily="18" charset="0"/>
              </a:rPr>
              <a:t>ài </a:t>
            </a:r>
            <a:r>
              <a:rPr lang="en-US" sz="4400" b="1" kern="1400" spc="-50" dirty="0">
                <a:solidFill>
                  <a:srgbClr val="FF0000"/>
                </a:solidFill>
                <a:latin typeface="Times New Roman" pitchFamily="18" charset="0"/>
                <a:ea typeface="#9Slide05 SVNNickainley Script" panose="02000503000000020002" pitchFamily="2" charset="0"/>
                <a:cs typeface="Times New Roman" pitchFamily="18" charset="0"/>
              </a:rPr>
              <a:t>5: </a:t>
            </a:r>
            <a:r>
              <a:rPr lang="en-US" sz="5400" b="1" kern="1400" spc="-50" dirty="0" err="1">
                <a:solidFill>
                  <a:srgbClr val="FF0000"/>
                </a:solidFill>
                <a:latin typeface="Times New Roman" pitchFamily="18" charset="0"/>
                <a:ea typeface="#9Slide05 SVNNickainley Script" panose="02000503000000020002" pitchFamily="2" charset="0"/>
                <a:cs typeface="Times New Roman" pitchFamily="18" charset="0"/>
              </a:rPr>
              <a:t>L</a:t>
            </a:r>
            <a:r>
              <a:rPr lang="en-US" sz="5400" b="1" dirty="0" err="1">
                <a:solidFill>
                  <a:srgbClr val="FF0000"/>
                </a:solidFill>
                <a:latin typeface="Times New Roman" pitchFamily="18" charset="0"/>
                <a:ea typeface="#9Slide05 SVNNickainley Script" panose="02000503000000020002" pitchFamily="2" charset="0"/>
                <a:cs typeface="Times New Roman" pitchFamily="18" charset="0"/>
              </a:rPr>
              <a:t>ược</a:t>
            </a:r>
            <a:r>
              <a:rPr lang="en-US" sz="5400" b="1" dirty="0">
                <a:solidFill>
                  <a:srgbClr val="FF0000"/>
                </a:solidFill>
                <a:latin typeface="Times New Roman" pitchFamily="18" charset="0"/>
                <a:ea typeface="#9Slide05 SVNNickainley Script" panose="02000503000000020002" pitchFamily="2" charset="0"/>
                <a:cs typeface="Times New Roman" pitchFamily="18" charset="0"/>
              </a:rPr>
              <a:t> </a:t>
            </a:r>
            <a:r>
              <a:rPr lang="en-US" sz="5400" b="1" dirty="0" err="1">
                <a:solidFill>
                  <a:srgbClr val="FF0000"/>
                </a:solidFill>
                <a:latin typeface="Times New Roman" pitchFamily="18" charset="0"/>
                <a:ea typeface="#9Slide05 SVNNickainley Script" panose="02000503000000020002" pitchFamily="2" charset="0"/>
                <a:cs typeface="Times New Roman" pitchFamily="18" charset="0"/>
              </a:rPr>
              <a:t>đồ</a:t>
            </a:r>
            <a:r>
              <a:rPr lang="en-US" sz="5400" b="1" dirty="0">
                <a:solidFill>
                  <a:srgbClr val="FF0000"/>
                </a:solidFill>
                <a:latin typeface="Times New Roman" pitchFamily="18" charset="0"/>
                <a:ea typeface="#9Slide05 SVNNickainley Script" panose="02000503000000020002" pitchFamily="2" charset="0"/>
                <a:cs typeface="Times New Roman" pitchFamily="18" charset="0"/>
              </a:rPr>
              <a:t> </a:t>
            </a:r>
            <a:r>
              <a:rPr lang="en-US" sz="5400" b="1" dirty="0" err="1">
                <a:solidFill>
                  <a:srgbClr val="FF0000"/>
                </a:solidFill>
                <a:latin typeface="Times New Roman" pitchFamily="18" charset="0"/>
                <a:ea typeface="#9Slide05 SVNNickainley Script" panose="02000503000000020002" pitchFamily="2" charset="0"/>
                <a:cs typeface="Times New Roman" pitchFamily="18" charset="0"/>
              </a:rPr>
              <a:t>trí</a:t>
            </a:r>
            <a:r>
              <a:rPr lang="en-US" sz="5400" b="1" dirty="0">
                <a:solidFill>
                  <a:srgbClr val="FF0000"/>
                </a:solidFill>
                <a:latin typeface="Times New Roman" pitchFamily="18" charset="0"/>
                <a:ea typeface="#9Slide05 SVNNickainley Script" panose="02000503000000020002" pitchFamily="2" charset="0"/>
                <a:cs typeface="Times New Roman" pitchFamily="18" charset="0"/>
              </a:rPr>
              <a:t> </a:t>
            </a:r>
            <a:r>
              <a:rPr lang="en-US" sz="5400" b="1" dirty="0" err="1">
                <a:solidFill>
                  <a:srgbClr val="FF0000"/>
                </a:solidFill>
                <a:latin typeface="Times New Roman" pitchFamily="18" charset="0"/>
                <a:ea typeface="#9Slide05 SVNNickainley Script" panose="02000503000000020002" pitchFamily="2" charset="0"/>
                <a:cs typeface="Times New Roman" pitchFamily="18" charset="0"/>
              </a:rPr>
              <a:t>nhớ</a:t>
            </a:r>
            <a:endParaRPr lang="en-US" sz="4400" dirty="0">
              <a:solidFill>
                <a:srgbClr val="FF0000"/>
              </a:solidFill>
              <a:latin typeface="Times New Roman" pitchFamily="18" charset="0"/>
              <a:ea typeface="#9Slide05 SVNNickainley Script" panose="02000503000000020002" pitchFamily="2"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val="3175197415"/>
              </p:ext>
            </p:extLst>
          </p:nvPr>
        </p:nvGraphicFramePr>
        <p:xfrm>
          <a:off x="2032000" y="1894876"/>
          <a:ext cx="8128000" cy="42434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2640169" y="2601532"/>
            <a:ext cx="553792"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1</a:t>
            </a:r>
            <a:endParaRPr lang="en-US" sz="4000" b="1" dirty="0">
              <a:latin typeface="Times New Roman" pitchFamily="18" charset="0"/>
              <a:cs typeface="Times New Roman" pitchFamily="18" charset="0"/>
            </a:endParaRPr>
          </a:p>
        </p:txBody>
      </p:sp>
      <p:sp>
        <p:nvSpPr>
          <p:cNvPr id="5" name="TextBox 4"/>
          <p:cNvSpPr txBox="1"/>
          <p:nvPr/>
        </p:nvSpPr>
        <p:spPr>
          <a:xfrm>
            <a:off x="2640169" y="4623515"/>
            <a:ext cx="682581"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2</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51801419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396A42B9-B675-4F24-B571-66B98CACCC52}"/>
              </a:ext>
            </a:extLst>
          </p:cNvPr>
          <p:cNvGrpSpPr/>
          <p:nvPr/>
        </p:nvGrpSpPr>
        <p:grpSpPr>
          <a:xfrm>
            <a:off x="436098" y="211128"/>
            <a:ext cx="6575066" cy="900622"/>
            <a:chOff x="4248433" y="1377508"/>
            <a:chExt cx="3888087" cy="742472"/>
          </a:xfrm>
        </p:grpSpPr>
        <p:sp>
          <p:nvSpPr>
            <p:cNvPr id="26" name="Rectangle: Rounded Corners 25">
              <a:extLst>
                <a:ext uri="{FF2B5EF4-FFF2-40B4-BE49-F238E27FC236}">
                  <a16:creationId xmlns:a16="http://schemas.microsoft.com/office/drawing/2014/main" xmlns="" id="{E204509C-6B7C-486C-B894-83F38B38B985}"/>
                </a:ext>
              </a:extLst>
            </p:cNvPr>
            <p:cNvSpPr/>
            <p:nvPr/>
          </p:nvSpPr>
          <p:spPr>
            <a:xfrm>
              <a:off x="4248433" y="1377508"/>
              <a:ext cx="3888087" cy="742472"/>
            </a:xfrm>
            <a:prstGeom prst="roundRect">
              <a:avLst>
                <a:gd name="adj" fmla="val 42559"/>
              </a:avLst>
            </a:prstGeom>
            <a:solidFill>
              <a:schemeClr val="accent4">
                <a:lumMod val="50000"/>
              </a:schemeClr>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27" name="Oval 26">
              <a:extLst>
                <a:ext uri="{FF2B5EF4-FFF2-40B4-BE49-F238E27FC236}">
                  <a16:creationId xmlns:a16="http://schemas.microsoft.com/office/drawing/2014/main" xmlns="" id="{834691AD-8F99-450B-AD12-D43B4A270200}"/>
                </a:ext>
              </a:extLst>
            </p:cNvPr>
            <p:cNvSpPr/>
            <p:nvPr/>
          </p:nvSpPr>
          <p:spPr>
            <a:xfrm>
              <a:off x="4288056" y="1461264"/>
              <a:ext cx="397923" cy="574960"/>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29555D"/>
                  </a:solidFill>
                  <a:latin typeface="#9Slide03 SFU Futura_12" panose="00000400000000000000" pitchFamily="2" charset="0"/>
                </a:rPr>
                <a:t>I</a:t>
              </a:r>
              <a:endParaRPr kumimoji="0" lang="en-US" sz="4000" b="1" i="0" u="none" strike="noStrike" kern="1200" cap="none" spc="0" normalizeH="0" baseline="0" noProof="0" dirty="0">
                <a:ln>
                  <a:noFill/>
                </a:ln>
                <a:solidFill>
                  <a:srgbClr val="29555D"/>
                </a:solidFill>
                <a:effectLst/>
                <a:uLnTx/>
                <a:uFillTx/>
                <a:latin typeface="#9Slide03 SFU Futura_12" panose="00000400000000000000" pitchFamily="2" charset="0"/>
              </a:endParaRPr>
            </a:p>
          </p:txBody>
        </p:sp>
        <p:sp>
          <p:nvSpPr>
            <p:cNvPr id="28" name="TextBox 27">
              <a:extLst>
                <a:ext uri="{FF2B5EF4-FFF2-40B4-BE49-F238E27FC236}">
                  <a16:creationId xmlns:a16="http://schemas.microsoft.com/office/drawing/2014/main" xmlns="" id="{C0D1632B-4724-4202-BB13-63368BE43258}"/>
                </a:ext>
              </a:extLst>
            </p:cNvPr>
            <p:cNvSpPr txBox="1"/>
            <p:nvPr/>
          </p:nvSpPr>
          <p:spPr>
            <a:xfrm>
              <a:off x="4487018" y="1497691"/>
              <a:ext cx="3525360" cy="43134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FF00"/>
                  </a:solidFill>
                  <a:latin typeface="Times New Roman" pitchFamily="18" charset="0"/>
                  <a:cs typeface="Times New Roman" pitchFamily="18" charset="0"/>
                </a:rPr>
                <a:t>KHÁI NIỆM: LƯỢC ĐỒ TRÍ NHỚ</a:t>
              </a:r>
              <a:endParaRPr kumimoji="0" lang="vi-VN" sz="32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grpSp>
      <p:pic>
        <p:nvPicPr>
          <p:cNvPr id="14" name="Picture 4" descr="Các phương pháp rèn luyện trí nhớ siêu tốt của tỷ phú Bill Gates - Benh.vn">
            <a:extLst>
              <a:ext uri="{FF2B5EF4-FFF2-40B4-BE49-F238E27FC236}">
                <a16:creationId xmlns:a16="http://schemas.microsoft.com/office/drawing/2014/main" xmlns="" id="{2A4B9507-DE29-43B5-A7EE-043BE4A917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10639"/>
          <a:stretch/>
        </p:blipFill>
        <p:spPr bwMode="auto">
          <a:xfrm>
            <a:off x="7434169" y="312724"/>
            <a:ext cx="4201451" cy="39922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Rectangle: Rounded Corners 7">
            <a:extLst>
              <a:ext uri="{FF2B5EF4-FFF2-40B4-BE49-F238E27FC236}">
                <a16:creationId xmlns:a16="http://schemas.microsoft.com/office/drawing/2014/main" xmlns="" id="{73004E08-C564-451C-BD76-B36AB2BE95AB}"/>
              </a:ext>
            </a:extLst>
          </p:cNvPr>
          <p:cNvSpPr/>
          <p:nvPr/>
        </p:nvSpPr>
        <p:spPr>
          <a:xfrm>
            <a:off x="183118" y="1356365"/>
            <a:ext cx="6938899" cy="2948642"/>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accent5">
                    <a:lumMod val="50000"/>
                  </a:schemeClr>
                </a:solidFill>
                <a:latin typeface="Times New Roman" pitchFamily="18" charset="0"/>
                <a:cs typeface="Arial" panose="020B0604020202020204" pitchFamily="34" charset="0"/>
              </a:rPr>
              <a:t>- Lược đồ trí nhớ là những thông tin không gian về thế giới được giữ lại trong trí óc con người. </a:t>
            </a:r>
            <a:r>
              <a:rPr lang="en-US" sz="2400" dirty="0">
                <a:solidFill>
                  <a:schemeClr val="accent5">
                    <a:lumMod val="50000"/>
                  </a:schemeClr>
                </a:solidFill>
                <a:latin typeface="Times New Roman" pitchFamily="18" charset="0"/>
                <a:cs typeface="Arial" panose="020B0604020202020204" pitchFamily="34" charset="0"/>
              </a:rPr>
              <a:t>- Đ</a:t>
            </a:r>
            <a:r>
              <a:rPr lang="vi-VN" sz="2400" dirty="0">
                <a:solidFill>
                  <a:schemeClr val="accent5">
                    <a:lumMod val="50000"/>
                  </a:schemeClr>
                </a:solidFill>
                <a:latin typeface="Times New Roman" pitchFamily="18" charset="0"/>
                <a:cs typeface="Arial" panose="020B0604020202020204" pitchFamily="34" charset="0"/>
              </a:rPr>
              <a:t>ặc trưng bởi sự đánh dấu các địa điềm mà một người từng gặp, từng đến,…</a:t>
            </a:r>
            <a:endParaRPr lang="en-US" sz="2400" dirty="0">
              <a:solidFill>
                <a:schemeClr val="accent5">
                  <a:lumMod val="50000"/>
                </a:schemeClr>
              </a:solidFill>
              <a:latin typeface="Times New Roman" pitchFamily="18" charset="0"/>
              <a:cs typeface="Arial" panose="020B0604020202020204" pitchFamily="34" charset="0"/>
            </a:endParaRPr>
          </a:p>
        </p:txBody>
      </p:sp>
      <p:sp>
        <p:nvSpPr>
          <p:cNvPr id="18" name="Rectangle: Rounded Corners 7">
            <a:extLst>
              <a:ext uri="{FF2B5EF4-FFF2-40B4-BE49-F238E27FC236}">
                <a16:creationId xmlns:a16="http://schemas.microsoft.com/office/drawing/2014/main" xmlns="" id="{6FF02FBA-5430-444C-9717-08235646D126}"/>
              </a:ext>
            </a:extLst>
          </p:cNvPr>
          <p:cNvSpPr/>
          <p:nvPr/>
        </p:nvSpPr>
        <p:spPr>
          <a:xfrm>
            <a:off x="183117" y="4597957"/>
            <a:ext cx="6938899" cy="1976511"/>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accent5">
                    <a:lumMod val="50000"/>
                  </a:schemeClr>
                </a:solidFill>
                <a:latin typeface="Times New Roman" pitchFamily="18" charset="0"/>
                <a:cs typeface="Arial" panose="020B0604020202020204" pitchFamily="34" charset="0"/>
              </a:rPr>
              <a:t>- Lược đồ trí nhớ của một người phản ánh sự cảm nhận của người đó về không gian sống và ý nghĩa của không gian ấy đối với cá nhân.</a:t>
            </a:r>
            <a:endParaRPr lang="en-US" sz="2400" dirty="0">
              <a:solidFill>
                <a:schemeClr val="accent5">
                  <a:lumMod val="50000"/>
                </a:schemeClr>
              </a:solidFill>
              <a:latin typeface="Times New Roman" pitchFamily="18" charset="0"/>
              <a:cs typeface="Arial" panose="020B0604020202020204" pitchFamily="34" charset="0"/>
            </a:endParaRPr>
          </a:p>
        </p:txBody>
      </p:sp>
    </p:spTree>
    <p:extLst>
      <p:ext uri="{BB962C8B-B14F-4D97-AF65-F5344CB8AC3E}">
        <p14:creationId xmlns:p14="http://schemas.microsoft.com/office/powerpoint/2010/main" val="953132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heme/theme1.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3164</TotalTime>
  <Words>268</Words>
  <Application>Microsoft Office PowerPoint</Application>
  <PresentationFormat>Custom</PresentationFormat>
  <Paragraphs>16</Paragraphs>
  <Slides>4</Slides>
  <Notes>1</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Jaques template</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Admin</cp:lastModifiedBy>
  <cp:revision>207</cp:revision>
  <dcterms:created xsi:type="dcterms:W3CDTF">2021-01-27T14:21:58Z</dcterms:created>
  <dcterms:modified xsi:type="dcterms:W3CDTF">2023-09-07T03:13:45Z</dcterms:modified>
</cp:coreProperties>
</file>