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11" r:id="rId2"/>
    <p:sldId id="285" r:id="rId3"/>
    <p:sldId id="313" r:id="rId4"/>
    <p:sldId id="314" r:id="rId5"/>
    <p:sldId id="315" r:id="rId6"/>
    <p:sldId id="316" r:id="rId7"/>
    <p:sldId id="318" r:id="rId8"/>
    <p:sldId id="320" r:id="rId9"/>
    <p:sldId id="321" r:id="rId10"/>
    <p:sldId id="322" r:id="rId11"/>
    <p:sldId id="298" r:id="rId12"/>
    <p:sldId id="277" r:id="rId13"/>
    <p:sldId id="323" r:id="rId14"/>
    <p:sldId id="310" r:id="rId15"/>
    <p:sldId id="30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CF53E7F-543B-42A7-BD01-688A7E067916}">
          <p14:sldIdLst>
            <p14:sldId id="311"/>
            <p14:sldId id="285"/>
            <p14:sldId id="313"/>
            <p14:sldId id="314"/>
            <p14:sldId id="315"/>
            <p14:sldId id="316"/>
          </p14:sldIdLst>
        </p14:section>
        <p14:section name="Untitled Section" id="{3F461F41-B2B7-4CA9-8324-2BAEEBC12B31}">
          <p14:sldIdLst>
            <p14:sldId id="318"/>
            <p14:sldId id="320"/>
            <p14:sldId id="321"/>
            <p14:sldId id="322"/>
            <p14:sldId id="298"/>
            <p14:sldId id="277"/>
            <p14:sldId id="323"/>
            <p14:sldId id="310"/>
            <p14:sldId id="307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4BAC"/>
    <a:srgbClr val="3AB5BA"/>
    <a:srgbClr val="01C2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573" autoAdjust="0"/>
  </p:normalViewPr>
  <p:slideViewPr>
    <p:cSldViewPr snapToGrid="0">
      <p:cViewPr>
        <p:scale>
          <a:sx n="60" d="100"/>
          <a:sy n="60" d="100"/>
        </p:scale>
        <p:origin x="-1080" y="-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DB552D-AFE4-41B1-8BB3-B38AB41D0EFF}" type="doc">
      <dgm:prSet loTypeId="urn:microsoft.com/office/officeart/2005/8/layout/hierarchy2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619D5A9-D9EF-4477-A407-EF4A53150FFD}">
      <dgm:prSet phldrT="[Text]"/>
      <dgm:spPr/>
      <dgm:t>
        <a:bodyPr/>
        <a:lstStyle/>
        <a:p>
          <a:r>
            <a:rPr lang="en-US" b="1" dirty="0" smtClean="0"/>
            <a:t>2. </a:t>
          </a:r>
          <a:r>
            <a:rPr lang="en-US" b="1" dirty="0" err="1" smtClean="0"/>
            <a:t>Khí</a:t>
          </a:r>
          <a:r>
            <a:rPr lang="en-US" b="1" dirty="0" smtClean="0"/>
            <a:t> </a:t>
          </a:r>
          <a:r>
            <a:rPr lang="en-US" b="1" dirty="0" err="1" smtClean="0"/>
            <a:t>hậu</a:t>
          </a:r>
          <a:r>
            <a:rPr lang="en-US" b="1" dirty="0" smtClean="0"/>
            <a:t> </a:t>
          </a:r>
          <a:r>
            <a:rPr lang="en-US" b="1" dirty="0" err="1" smtClean="0"/>
            <a:t>phân</a:t>
          </a:r>
          <a:r>
            <a:rPr lang="en-US" b="1" dirty="0" smtClean="0"/>
            <a:t> </a:t>
          </a:r>
          <a:r>
            <a:rPr lang="en-US" b="1" dirty="0" err="1" smtClean="0"/>
            <a:t>hóa</a:t>
          </a:r>
          <a:r>
            <a:rPr lang="en-US" b="1" dirty="0" smtClean="0"/>
            <a:t> </a:t>
          </a:r>
          <a:r>
            <a:rPr lang="en-US" b="1" dirty="0" err="1" smtClean="0"/>
            <a:t>đa</a:t>
          </a:r>
          <a:r>
            <a:rPr lang="en-US" b="1" dirty="0" smtClean="0"/>
            <a:t> </a:t>
          </a:r>
          <a:r>
            <a:rPr lang="en-US" b="1" dirty="0" err="1" smtClean="0"/>
            <a:t>dạng</a:t>
          </a:r>
          <a:endParaRPr lang="en-US" b="1" dirty="0"/>
        </a:p>
      </dgm:t>
    </dgm:pt>
    <dgm:pt modelId="{1EBCF234-50D2-455B-939D-B1C7F93C0516}" type="parTrans" cxnId="{AD803A80-9B78-4F45-A763-8B2577251AD5}">
      <dgm:prSet/>
      <dgm:spPr/>
      <dgm:t>
        <a:bodyPr/>
        <a:lstStyle/>
        <a:p>
          <a:endParaRPr lang="en-US"/>
        </a:p>
      </dgm:t>
    </dgm:pt>
    <dgm:pt modelId="{3BD3410D-430C-4846-B460-7035BFC1CDAF}" type="sibTrans" cxnId="{AD803A80-9B78-4F45-A763-8B2577251AD5}">
      <dgm:prSet/>
      <dgm:spPr/>
      <dgm:t>
        <a:bodyPr/>
        <a:lstStyle/>
        <a:p>
          <a:endParaRPr lang="en-US"/>
        </a:p>
      </dgm:t>
    </dgm:pt>
    <dgm:pt modelId="{43CD7220-B556-4A99-AF50-CBC2EB2E828D}">
      <dgm:prSet phldrT="[Text]"/>
      <dgm:spPr/>
      <dgm:t>
        <a:bodyPr/>
        <a:lstStyle/>
        <a:p>
          <a:r>
            <a:rPr lang="en-US" dirty="0" err="1" smtClean="0"/>
            <a:t>Bắc</a:t>
          </a:r>
          <a:r>
            <a:rPr lang="en-US" dirty="0" smtClean="0"/>
            <a:t> - Nam</a:t>
          </a:r>
          <a:endParaRPr lang="en-US" dirty="0"/>
        </a:p>
      </dgm:t>
    </dgm:pt>
    <dgm:pt modelId="{A6FFC161-377C-456B-A81C-7358C58CCF0A}" type="parTrans" cxnId="{1451735D-650E-4910-BE79-443C1BD43F3D}">
      <dgm:prSet/>
      <dgm:spPr/>
      <dgm:t>
        <a:bodyPr/>
        <a:lstStyle/>
        <a:p>
          <a:endParaRPr lang="en-US"/>
        </a:p>
      </dgm:t>
    </dgm:pt>
    <dgm:pt modelId="{05A51C61-D411-4883-A546-115A61F902E1}" type="sibTrans" cxnId="{1451735D-650E-4910-BE79-443C1BD43F3D}">
      <dgm:prSet/>
      <dgm:spPr/>
      <dgm:t>
        <a:bodyPr/>
        <a:lstStyle/>
        <a:p>
          <a:endParaRPr lang="en-US"/>
        </a:p>
      </dgm:t>
    </dgm:pt>
    <dgm:pt modelId="{61A2913D-363D-4363-BADA-E8ABFF66C698}">
      <dgm:prSet phldrT="[Text]"/>
      <dgm:spPr/>
      <dgm:t>
        <a:bodyPr/>
        <a:lstStyle/>
        <a:p>
          <a:r>
            <a:rPr lang="en-US" dirty="0" err="1" smtClean="0"/>
            <a:t>Đông</a:t>
          </a:r>
          <a:r>
            <a:rPr lang="en-US" dirty="0" smtClean="0"/>
            <a:t> - </a:t>
          </a:r>
          <a:r>
            <a:rPr lang="en-US" dirty="0" err="1" smtClean="0"/>
            <a:t>Tây</a:t>
          </a:r>
          <a:endParaRPr lang="en-US" dirty="0"/>
        </a:p>
      </dgm:t>
    </dgm:pt>
    <dgm:pt modelId="{05D7701A-1A74-433F-A5E6-E651622159B0}" type="parTrans" cxnId="{B99E10CD-1C51-4992-B2CA-BF78C5501B36}">
      <dgm:prSet/>
      <dgm:spPr/>
      <dgm:t>
        <a:bodyPr/>
        <a:lstStyle/>
        <a:p>
          <a:endParaRPr lang="en-US"/>
        </a:p>
      </dgm:t>
    </dgm:pt>
    <dgm:pt modelId="{B2AF2D09-4B7F-4E73-AE54-C9EEC58D6656}" type="sibTrans" cxnId="{B99E10CD-1C51-4992-B2CA-BF78C5501B36}">
      <dgm:prSet/>
      <dgm:spPr/>
      <dgm:t>
        <a:bodyPr/>
        <a:lstStyle/>
        <a:p>
          <a:endParaRPr lang="en-US"/>
        </a:p>
      </dgm:t>
    </dgm:pt>
    <dgm:pt modelId="{90F16789-D41C-4E5E-9A43-A0734B4E02C4}">
      <dgm:prSet phldrT="[Text]"/>
      <dgm:spPr/>
      <dgm:t>
        <a:bodyPr/>
        <a:lstStyle/>
        <a:p>
          <a:r>
            <a:rPr lang="en-US" dirty="0" err="1" smtClean="0"/>
            <a:t>Độ</a:t>
          </a:r>
          <a:r>
            <a:rPr lang="en-US" dirty="0" smtClean="0"/>
            <a:t> </a:t>
          </a:r>
          <a:r>
            <a:rPr lang="en-US" dirty="0" err="1" smtClean="0"/>
            <a:t>cao</a:t>
          </a:r>
          <a:endParaRPr lang="en-US" dirty="0"/>
        </a:p>
      </dgm:t>
    </dgm:pt>
    <dgm:pt modelId="{581D200F-3D00-4ACF-B0D2-1181038BF143}" type="parTrans" cxnId="{EE17E4AA-0214-4838-A7AA-FE8E75AF15E9}">
      <dgm:prSet/>
      <dgm:spPr/>
      <dgm:t>
        <a:bodyPr/>
        <a:lstStyle/>
        <a:p>
          <a:endParaRPr lang="en-US"/>
        </a:p>
      </dgm:t>
    </dgm:pt>
    <dgm:pt modelId="{DE943897-3B5C-4C41-8020-4EE4F03ED07D}" type="sibTrans" cxnId="{EE17E4AA-0214-4838-A7AA-FE8E75AF15E9}">
      <dgm:prSet/>
      <dgm:spPr/>
      <dgm:t>
        <a:bodyPr/>
        <a:lstStyle/>
        <a:p>
          <a:endParaRPr lang="en-US"/>
        </a:p>
      </dgm:t>
    </dgm:pt>
    <dgm:pt modelId="{DBF6DC48-B886-4F60-8FB9-5374A074C51B}" type="pres">
      <dgm:prSet presAssocID="{94DB552D-AFE4-41B1-8BB3-B38AB41D0EF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0BCFA3-E7F6-4E6B-9FFC-601EEE1AFD19}" type="pres">
      <dgm:prSet presAssocID="{5619D5A9-D9EF-4477-A407-EF4A53150FFD}" presName="root1" presStyleCnt="0"/>
      <dgm:spPr/>
    </dgm:pt>
    <dgm:pt modelId="{ACFECF99-68DB-4C1C-B3E8-8188D3058DFE}" type="pres">
      <dgm:prSet presAssocID="{5619D5A9-D9EF-4477-A407-EF4A53150FFD}" presName="LevelOneTextNode" presStyleLbl="node0" presStyleIdx="0" presStyleCnt="1" custScaleX="11896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94CF5C2-3046-4DD8-B4E3-95FB5D041636}" type="pres">
      <dgm:prSet presAssocID="{5619D5A9-D9EF-4477-A407-EF4A53150FFD}" presName="level2hierChild" presStyleCnt="0"/>
      <dgm:spPr/>
    </dgm:pt>
    <dgm:pt modelId="{B9EBA9A6-98BB-4D74-9F21-AAE48FD6EAE8}" type="pres">
      <dgm:prSet presAssocID="{A6FFC161-377C-456B-A81C-7358C58CCF0A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0BE9C632-424D-4C64-913F-FBBAEC85452A}" type="pres">
      <dgm:prSet presAssocID="{A6FFC161-377C-456B-A81C-7358C58CCF0A}" presName="connTx" presStyleLbl="parChTrans1D2" presStyleIdx="0" presStyleCnt="3"/>
      <dgm:spPr/>
      <dgm:t>
        <a:bodyPr/>
        <a:lstStyle/>
        <a:p>
          <a:endParaRPr lang="en-US"/>
        </a:p>
      </dgm:t>
    </dgm:pt>
    <dgm:pt modelId="{27C343F6-8834-4C01-9804-81AD20D0EA0A}" type="pres">
      <dgm:prSet presAssocID="{43CD7220-B556-4A99-AF50-CBC2EB2E828D}" presName="root2" presStyleCnt="0"/>
      <dgm:spPr/>
    </dgm:pt>
    <dgm:pt modelId="{ACA67F70-B8F7-453A-B7CF-7E75A6F602AB}" type="pres">
      <dgm:prSet presAssocID="{43CD7220-B556-4A99-AF50-CBC2EB2E828D}" presName="LevelTwoTextNode" presStyleLbl="node2" presStyleIdx="0" presStyleCnt="3" custScaleY="5039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CDFC1B1-808D-4156-A691-2B067F6E5907}" type="pres">
      <dgm:prSet presAssocID="{43CD7220-B556-4A99-AF50-CBC2EB2E828D}" presName="level3hierChild" presStyleCnt="0"/>
      <dgm:spPr/>
    </dgm:pt>
    <dgm:pt modelId="{6A527ECF-2852-4AB7-9846-8A22FE5C4688}" type="pres">
      <dgm:prSet presAssocID="{05D7701A-1A74-433F-A5E6-E651622159B0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B04A1DBC-AC90-4100-97B6-0DD7B1AE27E7}" type="pres">
      <dgm:prSet presAssocID="{05D7701A-1A74-433F-A5E6-E651622159B0}" presName="connTx" presStyleLbl="parChTrans1D2" presStyleIdx="1" presStyleCnt="3"/>
      <dgm:spPr/>
      <dgm:t>
        <a:bodyPr/>
        <a:lstStyle/>
        <a:p>
          <a:endParaRPr lang="en-US"/>
        </a:p>
      </dgm:t>
    </dgm:pt>
    <dgm:pt modelId="{D1BC7080-12AD-48FD-B0B7-40EFBEC4901F}" type="pres">
      <dgm:prSet presAssocID="{61A2913D-363D-4363-BADA-E8ABFF66C698}" presName="root2" presStyleCnt="0"/>
      <dgm:spPr/>
    </dgm:pt>
    <dgm:pt modelId="{310C8592-4207-41E4-A76E-9F8DDC027FC9}" type="pres">
      <dgm:prSet presAssocID="{61A2913D-363D-4363-BADA-E8ABFF66C698}" presName="LevelTwoTextNode" presStyleLbl="node2" presStyleIdx="1" presStyleCnt="3" custScaleY="4274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63B2125-35C0-4C41-B7D2-BCAB9900BA1E}" type="pres">
      <dgm:prSet presAssocID="{61A2913D-363D-4363-BADA-E8ABFF66C698}" presName="level3hierChild" presStyleCnt="0"/>
      <dgm:spPr/>
    </dgm:pt>
    <dgm:pt modelId="{A575C098-2DD5-4694-BFBB-FEF8AC0D675D}" type="pres">
      <dgm:prSet presAssocID="{581D200F-3D00-4ACF-B0D2-1181038BF143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797DD0F5-A862-4FA7-8C65-36175BCCF97A}" type="pres">
      <dgm:prSet presAssocID="{581D200F-3D00-4ACF-B0D2-1181038BF143}" presName="connTx" presStyleLbl="parChTrans1D2" presStyleIdx="2" presStyleCnt="3"/>
      <dgm:spPr/>
      <dgm:t>
        <a:bodyPr/>
        <a:lstStyle/>
        <a:p>
          <a:endParaRPr lang="en-US"/>
        </a:p>
      </dgm:t>
    </dgm:pt>
    <dgm:pt modelId="{0506DB8E-76C8-4079-9127-A3C9C43AEFF8}" type="pres">
      <dgm:prSet presAssocID="{90F16789-D41C-4E5E-9A43-A0734B4E02C4}" presName="root2" presStyleCnt="0"/>
      <dgm:spPr/>
    </dgm:pt>
    <dgm:pt modelId="{0E490F35-C96B-438F-AA27-D1938557F423}" type="pres">
      <dgm:prSet presAssocID="{90F16789-D41C-4E5E-9A43-A0734B4E02C4}" presName="LevelTwoTextNode" presStyleLbl="node2" presStyleIdx="2" presStyleCnt="3" custScaleY="4759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754B885-A8C0-437A-8658-16237A143DF9}" type="pres">
      <dgm:prSet presAssocID="{90F16789-D41C-4E5E-9A43-A0734B4E02C4}" presName="level3hierChild" presStyleCnt="0"/>
      <dgm:spPr/>
    </dgm:pt>
  </dgm:ptLst>
  <dgm:cxnLst>
    <dgm:cxn modelId="{AD803A80-9B78-4F45-A763-8B2577251AD5}" srcId="{94DB552D-AFE4-41B1-8BB3-B38AB41D0EFF}" destId="{5619D5A9-D9EF-4477-A407-EF4A53150FFD}" srcOrd="0" destOrd="0" parTransId="{1EBCF234-50D2-455B-939D-B1C7F93C0516}" sibTransId="{3BD3410D-430C-4846-B460-7035BFC1CDAF}"/>
    <dgm:cxn modelId="{E59CD3D8-0949-43F6-A21A-9865BE9650FA}" type="presOf" srcId="{581D200F-3D00-4ACF-B0D2-1181038BF143}" destId="{797DD0F5-A862-4FA7-8C65-36175BCCF97A}" srcOrd="1" destOrd="0" presId="urn:microsoft.com/office/officeart/2005/8/layout/hierarchy2"/>
    <dgm:cxn modelId="{18501280-6865-49AF-A667-9E0DC56F99BC}" type="presOf" srcId="{05D7701A-1A74-433F-A5E6-E651622159B0}" destId="{6A527ECF-2852-4AB7-9846-8A22FE5C4688}" srcOrd="0" destOrd="0" presId="urn:microsoft.com/office/officeart/2005/8/layout/hierarchy2"/>
    <dgm:cxn modelId="{3A9F180C-EC6D-4253-A26D-9CF54950608D}" type="presOf" srcId="{05D7701A-1A74-433F-A5E6-E651622159B0}" destId="{B04A1DBC-AC90-4100-97B6-0DD7B1AE27E7}" srcOrd="1" destOrd="0" presId="urn:microsoft.com/office/officeart/2005/8/layout/hierarchy2"/>
    <dgm:cxn modelId="{EE17E4AA-0214-4838-A7AA-FE8E75AF15E9}" srcId="{5619D5A9-D9EF-4477-A407-EF4A53150FFD}" destId="{90F16789-D41C-4E5E-9A43-A0734B4E02C4}" srcOrd="2" destOrd="0" parTransId="{581D200F-3D00-4ACF-B0D2-1181038BF143}" sibTransId="{DE943897-3B5C-4C41-8020-4EE4F03ED07D}"/>
    <dgm:cxn modelId="{B99E10CD-1C51-4992-B2CA-BF78C5501B36}" srcId="{5619D5A9-D9EF-4477-A407-EF4A53150FFD}" destId="{61A2913D-363D-4363-BADA-E8ABFF66C698}" srcOrd="1" destOrd="0" parTransId="{05D7701A-1A74-433F-A5E6-E651622159B0}" sibTransId="{B2AF2D09-4B7F-4E73-AE54-C9EEC58D6656}"/>
    <dgm:cxn modelId="{2120B1CB-2FCA-426A-9544-B73716C3586A}" type="presOf" srcId="{61A2913D-363D-4363-BADA-E8ABFF66C698}" destId="{310C8592-4207-41E4-A76E-9F8DDC027FC9}" srcOrd="0" destOrd="0" presId="urn:microsoft.com/office/officeart/2005/8/layout/hierarchy2"/>
    <dgm:cxn modelId="{ED40FFBD-3C44-4CBB-BBDD-F804F71D24AF}" type="presOf" srcId="{94DB552D-AFE4-41B1-8BB3-B38AB41D0EFF}" destId="{DBF6DC48-B886-4F60-8FB9-5374A074C51B}" srcOrd="0" destOrd="0" presId="urn:microsoft.com/office/officeart/2005/8/layout/hierarchy2"/>
    <dgm:cxn modelId="{F7EC729F-06F4-4C4C-8960-E3EAF7ECDA03}" type="presOf" srcId="{5619D5A9-D9EF-4477-A407-EF4A53150FFD}" destId="{ACFECF99-68DB-4C1C-B3E8-8188D3058DFE}" srcOrd="0" destOrd="0" presId="urn:microsoft.com/office/officeart/2005/8/layout/hierarchy2"/>
    <dgm:cxn modelId="{50BEA86A-C7A0-41F5-8970-FA4DF8374415}" type="presOf" srcId="{581D200F-3D00-4ACF-B0D2-1181038BF143}" destId="{A575C098-2DD5-4694-BFBB-FEF8AC0D675D}" srcOrd="0" destOrd="0" presId="urn:microsoft.com/office/officeart/2005/8/layout/hierarchy2"/>
    <dgm:cxn modelId="{BBEDAC35-B7F9-47AA-8B83-6FEC687D3F40}" type="presOf" srcId="{A6FFC161-377C-456B-A81C-7358C58CCF0A}" destId="{0BE9C632-424D-4C64-913F-FBBAEC85452A}" srcOrd="1" destOrd="0" presId="urn:microsoft.com/office/officeart/2005/8/layout/hierarchy2"/>
    <dgm:cxn modelId="{EAEE8E41-1827-4AEC-B2E4-1F9B7C9C7008}" type="presOf" srcId="{43CD7220-B556-4A99-AF50-CBC2EB2E828D}" destId="{ACA67F70-B8F7-453A-B7CF-7E75A6F602AB}" srcOrd="0" destOrd="0" presId="urn:microsoft.com/office/officeart/2005/8/layout/hierarchy2"/>
    <dgm:cxn modelId="{1451735D-650E-4910-BE79-443C1BD43F3D}" srcId="{5619D5A9-D9EF-4477-A407-EF4A53150FFD}" destId="{43CD7220-B556-4A99-AF50-CBC2EB2E828D}" srcOrd="0" destOrd="0" parTransId="{A6FFC161-377C-456B-A81C-7358C58CCF0A}" sibTransId="{05A51C61-D411-4883-A546-115A61F902E1}"/>
    <dgm:cxn modelId="{9FA65952-7E3E-4EE7-8EB0-38D2B6DC6D3F}" type="presOf" srcId="{A6FFC161-377C-456B-A81C-7358C58CCF0A}" destId="{B9EBA9A6-98BB-4D74-9F21-AAE48FD6EAE8}" srcOrd="0" destOrd="0" presId="urn:microsoft.com/office/officeart/2005/8/layout/hierarchy2"/>
    <dgm:cxn modelId="{63F9DF37-4465-4C3F-83C6-E089B51C99C7}" type="presOf" srcId="{90F16789-D41C-4E5E-9A43-A0734B4E02C4}" destId="{0E490F35-C96B-438F-AA27-D1938557F423}" srcOrd="0" destOrd="0" presId="urn:microsoft.com/office/officeart/2005/8/layout/hierarchy2"/>
    <dgm:cxn modelId="{93AFD880-6690-471A-AAB8-660B713F6EB1}" type="presParOf" srcId="{DBF6DC48-B886-4F60-8FB9-5374A074C51B}" destId="{500BCFA3-E7F6-4E6B-9FFC-601EEE1AFD19}" srcOrd="0" destOrd="0" presId="urn:microsoft.com/office/officeart/2005/8/layout/hierarchy2"/>
    <dgm:cxn modelId="{1C42C1C3-7073-46E9-82DF-D1AF3C57F39B}" type="presParOf" srcId="{500BCFA3-E7F6-4E6B-9FFC-601EEE1AFD19}" destId="{ACFECF99-68DB-4C1C-B3E8-8188D3058DFE}" srcOrd="0" destOrd="0" presId="urn:microsoft.com/office/officeart/2005/8/layout/hierarchy2"/>
    <dgm:cxn modelId="{16C2DD82-FD6A-40D2-AE31-BB527DD9E6C8}" type="presParOf" srcId="{500BCFA3-E7F6-4E6B-9FFC-601EEE1AFD19}" destId="{B94CF5C2-3046-4DD8-B4E3-95FB5D041636}" srcOrd="1" destOrd="0" presId="urn:microsoft.com/office/officeart/2005/8/layout/hierarchy2"/>
    <dgm:cxn modelId="{35E416E8-980F-4D93-A3D3-644A7E2D560E}" type="presParOf" srcId="{B94CF5C2-3046-4DD8-B4E3-95FB5D041636}" destId="{B9EBA9A6-98BB-4D74-9F21-AAE48FD6EAE8}" srcOrd="0" destOrd="0" presId="urn:microsoft.com/office/officeart/2005/8/layout/hierarchy2"/>
    <dgm:cxn modelId="{8619F6D2-5DF8-4083-AB91-B4F121E57819}" type="presParOf" srcId="{B9EBA9A6-98BB-4D74-9F21-AAE48FD6EAE8}" destId="{0BE9C632-424D-4C64-913F-FBBAEC85452A}" srcOrd="0" destOrd="0" presId="urn:microsoft.com/office/officeart/2005/8/layout/hierarchy2"/>
    <dgm:cxn modelId="{7DD1C439-3488-4350-BBE2-6821E2912802}" type="presParOf" srcId="{B94CF5C2-3046-4DD8-B4E3-95FB5D041636}" destId="{27C343F6-8834-4C01-9804-81AD20D0EA0A}" srcOrd="1" destOrd="0" presId="urn:microsoft.com/office/officeart/2005/8/layout/hierarchy2"/>
    <dgm:cxn modelId="{1F639C30-861F-4D37-9DBA-BFAD33C10AF4}" type="presParOf" srcId="{27C343F6-8834-4C01-9804-81AD20D0EA0A}" destId="{ACA67F70-B8F7-453A-B7CF-7E75A6F602AB}" srcOrd="0" destOrd="0" presId="urn:microsoft.com/office/officeart/2005/8/layout/hierarchy2"/>
    <dgm:cxn modelId="{5EC7B582-BCA3-4348-A51F-1BB5B178034C}" type="presParOf" srcId="{27C343F6-8834-4C01-9804-81AD20D0EA0A}" destId="{9CDFC1B1-808D-4156-A691-2B067F6E5907}" srcOrd="1" destOrd="0" presId="urn:microsoft.com/office/officeart/2005/8/layout/hierarchy2"/>
    <dgm:cxn modelId="{9B9BF56D-B212-4951-BD41-8FFE7830A8F7}" type="presParOf" srcId="{B94CF5C2-3046-4DD8-B4E3-95FB5D041636}" destId="{6A527ECF-2852-4AB7-9846-8A22FE5C4688}" srcOrd="2" destOrd="0" presId="urn:microsoft.com/office/officeart/2005/8/layout/hierarchy2"/>
    <dgm:cxn modelId="{BF382952-5FA9-49C9-8209-B21A3A846115}" type="presParOf" srcId="{6A527ECF-2852-4AB7-9846-8A22FE5C4688}" destId="{B04A1DBC-AC90-4100-97B6-0DD7B1AE27E7}" srcOrd="0" destOrd="0" presId="urn:microsoft.com/office/officeart/2005/8/layout/hierarchy2"/>
    <dgm:cxn modelId="{A31643F8-EEAE-4B1A-8E58-7BD14A23F4B7}" type="presParOf" srcId="{B94CF5C2-3046-4DD8-B4E3-95FB5D041636}" destId="{D1BC7080-12AD-48FD-B0B7-40EFBEC4901F}" srcOrd="3" destOrd="0" presId="urn:microsoft.com/office/officeart/2005/8/layout/hierarchy2"/>
    <dgm:cxn modelId="{0F235F01-FE66-46EF-8A63-C7693E551BD9}" type="presParOf" srcId="{D1BC7080-12AD-48FD-B0B7-40EFBEC4901F}" destId="{310C8592-4207-41E4-A76E-9F8DDC027FC9}" srcOrd="0" destOrd="0" presId="urn:microsoft.com/office/officeart/2005/8/layout/hierarchy2"/>
    <dgm:cxn modelId="{6714230A-7A38-4572-8B0B-73523CDAEC2D}" type="presParOf" srcId="{D1BC7080-12AD-48FD-B0B7-40EFBEC4901F}" destId="{B63B2125-35C0-4C41-B7D2-BCAB9900BA1E}" srcOrd="1" destOrd="0" presId="urn:microsoft.com/office/officeart/2005/8/layout/hierarchy2"/>
    <dgm:cxn modelId="{523EBF7C-37FA-46FA-8849-8DB7C652E420}" type="presParOf" srcId="{B94CF5C2-3046-4DD8-B4E3-95FB5D041636}" destId="{A575C098-2DD5-4694-BFBB-FEF8AC0D675D}" srcOrd="4" destOrd="0" presId="urn:microsoft.com/office/officeart/2005/8/layout/hierarchy2"/>
    <dgm:cxn modelId="{C0BE8DC6-49B1-479B-9E05-B4050C78696B}" type="presParOf" srcId="{A575C098-2DD5-4694-BFBB-FEF8AC0D675D}" destId="{797DD0F5-A862-4FA7-8C65-36175BCCF97A}" srcOrd="0" destOrd="0" presId="urn:microsoft.com/office/officeart/2005/8/layout/hierarchy2"/>
    <dgm:cxn modelId="{A9161ED2-7D6C-46F4-918D-EFDFAA9D8DCB}" type="presParOf" srcId="{B94CF5C2-3046-4DD8-B4E3-95FB5D041636}" destId="{0506DB8E-76C8-4079-9127-A3C9C43AEFF8}" srcOrd="5" destOrd="0" presId="urn:microsoft.com/office/officeart/2005/8/layout/hierarchy2"/>
    <dgm:cxn modelId="{5C2CAF86-C098-4647-A5E3-B62411EFA6F1}" type="presParOf" srcId="{0506DB8E-76C8-4079-9127-A3C9C43AEFF8}" destId="{0E490F35-C96B-438F-AA27-D1938557F423}" srcOrd="0" destOrd="0" presId="urn:microsoft.com/office/officeart/2005/8/layout/hierarchy2"/>
    <dgm:cxn modelId="{AABFBB34-7EB3-4C68-9A9F-D7F6B673923C}" type="presParOf" srcId="{0506DB8E-76C8-4079-9127-A3C9C43AEFF8}" destId="{2754B885-A8C0-437A-8658-16237A143DF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DB552D-AFE4-41B1-8BB3-B38AB41D0EFF}" type="doc">
      <dgm:prSet loTypeId="urn:microsoft.com/office/officeart/2005/8/layout/hierarchy2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619D5A9-D9EF-4477-A407-EF4A53150FFD}">
      <dgm:prSet phldrT="[Text]"/>
      <dgm:spPr/>
      <dgm:t>
        <a:bodyPr/>
        <a:lstStyle/>
        <a:p>
          <a:r>
            <a:rPr lang="en-US" b="1" dirty="0" smtClean="0"/>
            <a:t> </a:t>
          </a:r>
          <a:r>
            <a:rPr lang="en-US" b="1" dirty="0" err="1" smtClean="0"/>
            <a:t>Khí</a:t>
          </a:r>
          <a:r>
            <a:rPr lang="en-US" b="1" dirty="0" smtClean="0"/>
            <a:t> </a:t>
          </a:r>
          <a:r>
            <a:rPr lang="en-US" b="1" dirty="0" err="1" smtClean="0"/>
            <a:t>hậu</a:t>
          </a:r>
          <a:r>
            <a:rPr lang="en-US" b="1" dirty="0" smtClean="0"/>
            <a:t> </a:t>
          </a:r>
          <a:r>
            <a:rPr lang="en-US" b="1" dirty="0" err="1" smtClean="0"/>
            <a:t>phân</a:t>
          </a:r>
          <a:r>
            <a:rPr lang="en-US" b="1" dirty="0" smtClean="0"/>
            <a:t> </a:t>
          </a:r>
          <a:r>
            <a:rPr lang="en-US" b="1" dirty="0" err="1" smtClean="0"/>
            <a:t>hóa</a:t>
          </a:r>
          <a:r>
            <a:rPr lang="en-US" b="1" dirty="0" smtClean="0"/>
            <a:t> </a:t>
          </a:r>
          <a:r>
            <a:rPr lang="en-US" b="1" dirty="0" err="1" smtClean="0"/>
            <a:t>đa</a:t>
          </a:r>
          <a:r>
            <a:rPr lang="en-US" b="1" dirty="0" smtClean="0"/>
            <a:t> </a:t>
          </a:r>
          <a:r>
            <a:rPr lang="en-US" b="1" dirty="0" err="1" smtClean="0"/>
            <a:t>dạng</a:t>
          </a:r>
          <a:endParaRPr lang="en-US" b="1" dirty="0"/>
        </a:p>
      </dgm:t>
    </dgm:pt>
    <dgm:pt modelId="{1EBCF234-50D2-455B-939D-B1C7F93C0516}" type="parTrans" cxnId="{AD803A80-9B78-4F45-A763-8B2577251AD5}">
      <dgm:prSet/>
      <dgm:spPr/>
      <dgm:t>
        <a:bodyPr/>
        <a:lstStyle/>
        <a:p>
          <a:endParaRPr lang="en-US"/>
        </a:p>
      </dgm:t>
    </dgm:pt>
    <dgm:pt modelId="{3BD3410D-430C-4846-B460-7035BFC1CDAF}" type="sibTrans" cxnId="{AD803A80-9B78-4F45-A763-8B2577251AD5}">
      <dgm:prSet/>
      <dgm:spPr/>
      <dgm:t>
        <a:bodyPr/>
        <a:lstStyle/>
        <a:p>
          <a:endParaRPr lang="en-US"/>
        </a:p>
      </dgm:t>
    </dgm:pt>
    <dgm:pt modelId="{43CD7220-B556-4A99-AF50-CBC2EB2E828D}">
      <dgm:prSet phldrT="[Text]"/>
      <dgm:spPr/>
      <dgm:t>
        <a:bodyPr/>
        <a:lstStyle/>
        <a:p>
          <a:r>
            <a:rPr lang="en-US" dirty="0" err="1" smtClean="0"/>
            <a:t>Bắc</a:t>
          </a:r>
          <a:r>
            <a:rPr lang="en-US" dirty="0" smtClean="0"/>
            <a:t> - Nam</a:t>
          </a:r>
          <a:endParaRPr lang="en-US" dirty="0"/>
        </a:p>
      </dgm:t>
    </dgm:pt>
    <dgm:pt modelId="{A6FFC161-377C-456B-A81C-7358C58CCF0A}" type="parTrans" cxnId="{1451735D-650E-4910-BE79-443C1BD43F3D}">
      <dgm:prSet/>
      <dgm:spPr/>
      <dgm:t>
        <a:bodyPr/>
        <a:lstStyle/>
        <a:p>
          <a:endParaRPr lang="en-US"/>
        </a:p>
      </dgm:t>
    </dgm:pt>
    <dgm:pt modelId="{05A51C61-D411-4883-A546-115A61F902E1}" type="sibTrans" cxnId="{1451735D-650E-4910-BE79-443C1BD43F3D}">
      <dgm:prSet/>
      <dgm:spPr/>
      <dgm:t>
        <a:bodyPr/>
        <a:lstStyle/>
        <a:p>
          <a:endParaRPr lang="en-US"/>
        </a:p>
      </dgm:t>
    </dgm:pt>
    <dgm:pt modelId="{61A2913D-363D-4363-BADA-E8ABFF66C698}">
      <dgm:prSet phldrT="[Text]"/>
      <dgm:spPr/>
      <dgm:t>
        <a:bodyPr/>
        <a:lstStyle/>
        <a:p>
          <a:r>
            <a:rPr lang="en-US" dirty="0" err="1" smtClean="0"/>
            <a:t>Đông</a:t>
          </a:r>
          <a:r>
            <a:rPr lang="en-US" dirty="0" smtClean="0"/>
            <a:t> - </a:t>
          </a:r>
          <a:r>
            <a:rPr lang="en-US" dirty="0" err="1" smtClean="0"/>
            <a:t>Tây</a:t>
          </a:r>
          <a:endParaRPr lang="en-US" dirty="0"/>
        </a:p>
      </dgm:t>
    </dgm:pt>
    <dgm:pt modelId="{05D7701A-1A74-433F-A5E6-E651622159B0}" type="parTrans" cxnId="{B99E10CD-1C51-4992-B2CA-BF78C5501B36}">
      <dgm:prSet/>
      <dgm:spPr/>
      <dgm:t>
        <a:bodyPr/>
        <a:lstStyle/>
        <a:p>
          <a:endParaRPr lang="en-US"/>
        </a:p>
      </dgm:t>
    </dgm:pt>
    <dgm:pt modelId="{B2AF2D09-4B7F-4E73-AE54-C9EEC58D6656}" type="sibTrans" cxnId="{B99E10CD-1C51-4992-B2CA-BF78C5501B36}">
      <dgm:prSet/>
      <dgm:spPr/>
      <dgm:t>
        <a:bodyPr/>
        <a:lstStyle/>
        <a:p>
          <a:endParaRPr lang="en-US"/>
        </a:p>
      </dgm:t>
    </dgm:pt>
    <dgm:pt modelId="{90F16789-D41C-4E5E-9A43-A0734B4E02C4}">
      <dgm:prSet phldrT="[Text]"/>
      <dgm:spPr/>
      <dgm:t>
        <a:bodyPr/>
        <a:lstStyle/>
        <a:p>
          <a:r>
            <a:rPr lang="en-US" dirty="0" err="1" smtClean="0"/>
            <a:t>Độ</a:t>
          </a:r>
          <a:r>
            <a:rPr lang="en-US" dirty="0" smtClean="0"/>
            <a:t> </a:t>
          </a:r>
          <a:r>
            <a:rPr lang="en-US" dirty="0" err="1" smtClean="0"/>
            <a:t>cao</a:t>
          </a:r>
          <a:endParaRPr lang="en-US" dirty="0"/>
        </a:p>
      </dgm:t>
    </dgm:pt>
    <dgm:pt modelId="{581D200F-3D00-4ACF-B0D2-1181038BF143}" type="parTrans" cxnId="{EE17E4AA-0214-4838-A7AA-FE8E75AF15E9}">
      <dgm:prSet/>
      <dgm:spPr/>
      <dgm:t>
        <a:bodyPr/>
        <a:lstStyle/>
        <a:p>
          <a:endParaRPr lang="en-US"/>
        </a:p>
      </dgm:t>
    </dgm:pt>
    <dgm:pt modelId="{DE943897-3B5C-4C41-8020-4EE4F03ED07D}" type="sibTrans" cxnId="{EE17E4AA-0214-4838-A7AA-FE8E75AF15E9}">
      <dgm:prSet/>
      <dgm:spPr/>
      <dgm:t>
        <a:bodyPr/>
        <a:lstStyle/>
        <a:p>
          <a:endParaRPr lang="en-US"/>
        </a:p>
      </dgm:t>
    </dgm:pt>
    <dgm:pt modelId="{DBF6DC48-B886-4F60-8FB9-5374A074C51B}" type="pres">
      <dgm:prSet presAssocID="{94DB552D-AFE4-41B1-8BB3-B38AB41D0EF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0BCFA3-E7F6-4E6B-9FFC-601EEE1AFD19}" type="pres">
      <dgm:prSet presAssocID="{5619D5A9-D9EF-4477-A407-EF4A53150FFD}" presName="root1" presStyleCnt="0"/>
      <dgm:spPr/>
    </dgm:pt>
    <dgm:pt modelId="{ACFECF99-68DB-4C1C-B3E8-8188D3058DFE}" type="pres">
      <dgm:prSet presAssocID="{5619D5A9-D9EF-4477-A407-EF4A53150FFD}" presName="LevelOneTextNode" presStyleLbl="node0" presStyleIdx="0" presStyleCnt="1" custScaleX="4563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94CF5C2-3046-4DD8-B4E3-95FB5D041636}" type="pres">
      <dgm:prSet presAssocID="{5619D5A9-D9EF-4477-A407-EF4A53150FFD}" presName="level2hierChild" presStyleCnt="0"/>
      <dgm:spPr/>
    </dgm:pt>
    <dgm:pt modelId="{B9EBA9A6-98BB-4D74-9F21-AAE48FD6EAE8}" type="pres">
      <dgm:prSet presAssocID="{A6FFC161-377C-456B-A81C-7358C58CCF0A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0BE9C632-424D-4C64-913F-FBBAEC85452A}" type="pres">
      <dgm:prSet presAssocID="{A6FFC161-377C-456B-A81C-7358C58CCF0A}" presName="connTx" presStyleLbl="parChTrans1D2" presStyleIdx="0" presStyleCnt="3"/>
      <dgm:spPr/>
      <dgm:t>
        <a:bodyPr/>
        <a:lstStyle/>
        <a:p>
          <a:endParaRPr lang="en-US"/>
        </a:p>
      </dgm:t>
    </dgm:pt>
    <dgm:pt modelId="{27C343F6-8834-4C01-9804-81AD20D0EA0A}" type="pres">
      <dgm:prSet presAssocID="{43CD7220-B556-4A99-AF50-CBC2EB2E828D}" presName="root2" presStyleCnt="0"/>
      <dgm:spPr/>
    </dgm:pt>
    <dgm:pt modelId="{ACA67F70-B8F7-453A-B7CF-7E75A6F602AB}" type="pres">
      <dgm:prSet presAssocID="{43CD7220-B556-4A99-AF50-CBC2EB2E828D}" presName="LevelTwoTextNode" presStyleLbl="node2" presStyleIdx="0" presStyleCnt="3" custScaleX="97493" custScaleY="5039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CDFC1B1-808D-4156-A691-2B067F6E5907}" type="pres">
      <dgm:prSet presAssocID="{43CD7220-B556-4A99-AF50-CBC2EB2E828D}" presName="level3hierChild" presStyleCnt="0"/>
      <dgm:spPr/>
    </dgm:pt>
    <dgm:pt modelId="{6A527ECF-2852-4AB7-9846-8A22FE5C4688}" type="pres">
      <dgm:prSet presAssocID="{05D7701A-1A74-433F-A5E6-E651622159B0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B04A1DBC-AC90-4100-97B6-0DD7B1AE27E7}" type="pres">
      <dgm:prSet presAssocID="{05D7701A-1A74-433F-A5E6-E651622159B0}" presName="connTx" presStyleLbl="parChTrans1D2" presStyleIdx="1" presStyleCnt="3"/>
      <dgm:spPr/>
      <dgm:t>
        <a:bodyPr/>
        <a:lstStyle/>
        <a:p>
          <a:endParaRPr lang="en-US"/>
        </a:p>
      </dgm:t>
    </dgm:pt>
    <dgm:pt modelId="{D1BC7080-12AD-48FD-B0B7-40EFBEC4901F}" type="pres">
      <dgm:prSet presAssocID="{61A2913D-363D-4363-BADA-E8ABFF66C698}" presName="root2" presStyleCnt="0"/>
      <dgm:spPr/>
    </dgm:pt>
    <dgm:pt modelId="{310C8592-4207-41E4-A76E-9F8DDC027FC9}" type="pres">
      <dgm:prSet presAssocID="{61A2913D-363D-4363-BADA-E8ABFF66C698}" presName="LevelTwoTextNode" presStyleLbl="node2" presStyleIdx="1" presStyleCnt="3" custScaleY="4274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63B2125-35C0-4C41-B7D2-BCAB9900BA1E}" type="pres">
      <dgm:prSet presAssocID="{61A2913D-363D-4363-BADA-E8ABFF66C698}" presName="level3hierChild" presStyleCnt="0"/>
      <dgm:spPr/>
    </dgm:pt>
    <dgm:pt modelId="{A575C098-2DD5-4694-BFBB-FEF8AC0D675D}" type="pres">
      <dgm:prSet presAssocID="{581D200F-3D00-4ACF-B0D2-1181038BF143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797DD0F5-A862-4FA7-8C65-36175BCCF97A}" type="pres">
      <dgm:prSet presAssocID="{581D200F-3D00-4ACF-B0D2-1181038BF143}" presName="connTx" presStyleLbl="parChTrans1D2" presStyleIdx="2" presStyleCnt="3"/>
      <dgm:spPr/>
      <dgm:t>
        <a:bodyPr/>
        <a:lstStyle/>
        <a:p>
          <a:endParaRPr lang="en-US"/>
        </a:p>
      </dgm:t>
    </dgm:pt>
    <dgm:pt modelId="{0506DB8E-76C8-4079-9127-A3C9C43AEFF8}" type="pres">
      <dgm:prSet presAssocID="{90F16789-D41C-4E5E-9A43-A0734B4E02C4}" presName="root2" presStyleCnt="0"/>
      <dgm:spPr/>
    </dgm:pt>
    <dgm:pt modelId="{0E490F35-C96B-438F-AA27-D1938557F423}" type="pres">
      <dgm:prSet presAssocID="{90F16789-D41C-4E5E-9A43-A0734B4E02C4}" presName="LevelTwoTextNode" presStyleLbl="node2" presStyleIdx="2" presStyleCnt="3" custScaleY="4759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754B885-A8C0-437A-8658-16237A143DF9}" type="pres">
      <dgm:prSet presAssocID="{90F16789-D41C-4E5E-9A43-A0734B4E02C4}" presName="level3hierChild" presStyleCnt="0"/>
      <dgm:spPr/>
    </dgm:pt>
  </dgm:ptLst>
  <dgm:cxnLst>
    <dgm:cxn modelId="{AD803A80-9B78-4F45-A763-8B2577251AD5}" srcId="{94DB552D-AFE4-41B1-8BB3-B38AB41D0EFF}" destId="{5619D5A9-D9EF-4477-A407-EF4A53150FFD}" srcOrd="0" destOrd="0" parTransId="{1EBCF234-50D2-455B-939D-B1C7F93C0516}" sibTransId="{3BD3410D-430C-4846-B460-7035BFC1CDAF}"/>
    <dgm:cxn modelId="{B2566FBC-0982-4B04-B9FF-511C26E9764D}" type="presOf" srcId="{05D7701A-1A74-433F-A5E6-E651622159B0}" destId="{6A527ECF-2852-4AB7-9846-8A22FE5C4688}" srcOrd="0" destOrd="0" presId="urn:microsoft.com/office/officeart/2005/8/layout/hierarchy2"/>
    <dgm:cxn modelId="{285CB53F-2581-457A-A3AD-1BF7DBDB4408}" type="presOf" srcId="{43CD7220-B556-4A99-AF50-CBC2EB2E828D}" destId="{ACA67F70-B8F7-453A-B7CF-7E75A6F602AB}" srcOrd="0" destOrd="0" presId="urn:microsoft.com/office/officeart/2005/8/layout/hierarchy2"/>
    <dgm:cxn modelId="{EE17E4AA-0214-4838-A7AA-FE8E75AF15E9}" srcId="{5619D5A9-D9EF-4477-A407-EF4A53150FFD}" destId="{90F16789-D41C-4E5E-9A43-A0734B4E02C4}" srcOrd="2" destOrd="0" parTransId="{581D200F-3D00-4ACF-B0D2-1181038BF143}" sibTransId="{DE943897-3B5C-4C41-8020-4EE4F03ED07D}"/>
    <dgm:cxn modelId="{DC0DAB7C-6D52-4FA4-9CD2-C9ACC35C480F}" type="presOf" srcId="{5619D5A9-D9EF-4477-A407-EF4A53150FFD}" destId="{ACFECF99-68DB-4C1C-B3E8-8188D3058DFE}" srcOrd="0" destOrd="0" presId="urn:microsoft.com/office/officeart/2005/8/layout/hierarchy2"/>
    <dgm:cxn modelId="{B99E10CD-1C51-4992-B2CA-BF78C5501B36}" srcId="{5619D5A9-D9EF-4477-A407-EF4A53150FFD}" destId="{61A2913D-363D-4363-BADA-E8ABFF66C698}" srcOrd="1" destOrd="0" parTransId="{05D7701A-1A74-433F-A5E6-E651622159B0}" sibTransId="{B2AF2D09-4B7F-4E73-AE54-C9EEC58D6656}"/>
    <dgm:cxn modelId="{204BFF90-AEC2-4DDB-81B2-E68F457B6C4D}" type="presOf" srcId="{61A2913D-363D-4363-BADA-E8ABFF66C698}" destId="{310C8592-4207-41E4-A76E-9F8DDC027FC9}" srcOrd="0" destOrd="0" presId="urn:microsoft.com/office/officeart/2005/8/layout/hierarchy2"/>
    <dgm:cxn modelId="{88757261-9122-4D6D-92F6-D4D2C19BD17A}" type="presOf" srcId="{A6FFC161-377C-456B-A81C-7358C58CCF0A}" destId="{B9EBA9A6-98BB-4D74-9F21-AAE48FD6EAE8}" srcOrd="0" destOrd="0" presId="urn:microsoft.com/office/officeart/2005/8/layout/hierarchy2"/>
    <dgm:cxn modelId="{308C8398-38DD-457D-AF8B-DEAE913E80D2}" type="presOf" srcId="{94DB552D-AFE4-41B1-8BB3-B38AB41D0EFF}" destId="{DBF6DC48-B886-4F60-8FB9-5374A074C51B}" srcOrd="0" destOrd="0" presId="urn:microsoft.com/office/officeart/2005/8/layout/hierarchy2"/>
    <dgm:cxn modelId="{1451735D-650E-4910-BE79-443C1BD43F3D}" srcId="{5619D5A9-D9EF-4477-A407-EF4A53150FFD}" destId="{43CD7220-B556-4A99-AF50-CBC2EB2E828D}" srcOrd="0" destOrd="0" parTransId="{A6FFC161-377C-456B-A81C-7358C58CCF0A}" sibTransId="{05A51C61-D411-4883-A546-115A61F902E1}"/>
    <dgm:cxn modelId="{73E1E6A5-7E9C-44C7-A768-473F51F47C6C}" type="presOf" srcId="{581D200F-3D00-4ACF-B0D2-1181038BF143}" destId="{A575C098-2DD5-4694-BFBB-FEF8AC0D675D}" srcOrd="0" destOrd="0" presId="urn:microsoft.com/office/officeart/2005/8/layout/hierarchy2"/>
    <dgm:cxn modelId="{C00CA051-B625-42C5-BFA6-78E8A85E6FC0}" type="presOf" srcId="{05D7701A-1A74-433F-A5E6-E651622159B0}" destId="{B04A1DBC-AC90-4100-97B6-0DD7B1AE27E7}" srcOrd="1" destOrd="0" presId="urn:microsoft.com/office/officeart/2005/8/layout/hierarchy2"/>
    <dgm:cxn modelId="{44A1C448-4F31-4623-92B6-15A150BD951A}" type="presOf" srcId="{A6FFC161-377C-456B-A81C-7358C58CCF0A}" destId="{0BE9C632-424D-4C64-913F-FBBAEC85452A}" srcOrd="1" destOrd="0" presId="urn:microsoft.com/office/officeart/2005/8/layout/hierarchy2"/>
    <dgm:cxn modelId="{C22EA5EB-F00E-4B50-8A18-1DCDD3FB89B9}" type="presOf" srcId="{581D200F-3D00-4ACF-B0D2-1181038BF143}" destId="{797DD0F5-A862-4FA7-8C65-36175BCCF97A}" srcOrd="1" destOrd="0" presId="urn:microsoft.com/office/officeart/2005/8/layout/hierarchy2"/>
    <dgm:cxn modelId="{3BED6BD2-FB6E-48BA-BF55-6F68BE990C61}" type="presOf" srcId="{90F16789-D41C-4E5E-9A43-A0734B4E02C4}" destId="{0E490F35-C96B-438F-AA27-D1938557F423}" srcOrd="0" destOrd="0" presId="urn:microsoft.com/office/officeart/2005/8/layout/hierarchy2"/>
    <dgm:cxn modelId="{A49723C2-C5D0-4B89-BB37-DC8FD6F19D76}" type="presParOf" srcId="{DBF6DC48-B886-4F60-8FB9-5374A074C51B}" destId="{500BCFA3-E7F6-4E6B-9FFC-601EEE1AFD19}" srcOrd="0" destOrd="0" presId="urn:microsoft.com/office/officeart/2005/8/layout/hierarchy2"/>
    <dgm:cxn modelId="{08ED5FF5-216B-49B8-83AF-E43B6687EB8C}" type="presParOf" srcId="{500BCFA3-E7F6-4E6B-9FFC-601EEE1AFD19}" destId="{ACFECF99-68DB-4C1C-B3E8-8188D3058DFE}" srcOrd="0" destOrd="0" presId="urn:microsoft.com/office/officeart/2005/8/layout/hierarchy2"/>
    <dgm:cxn modelId="{74EC3A9A-07FF-4824-AFB8-BC3E7195FA1B}" type="presParOf" srcId="{500BCFA3-E7F6-4E6B-9FFC-601EEE1AFD19}" destId="{B94CF5C2-3046-4DD8-B4E3-95FB5D041636}" srcOrd="1" destOrd="0" presId="urn:microsoft.com/office/officeart/2005/8/layout/hierarchy2"/>
    <dgm:cxn modelId="{7E9A49E1-4143-4A6C-AB27-50AE1F5E725F}" type="presParOf" srcId="{B94CF5C2-3046-4DD8-B4E3-95FB5D041636}" destId="{B9EBA9A6-98BB-4D74-9F21-AAE48FD6EAE8}" srcOrd="0" destOrd="0" presId="urn:microsoft.com/office/officeart/2005/8/layout/hierarchy2"/>
    <dgm:cxn modelId="{790E5758-F92F-4C88-B08B-8137E0CF306D}" type="presParOf" srcId="{B9EBA9A6-98BB-4D74-9F21-AAE48FD6EAE8}" destId="{0BE9C632-424D-4C64-913F-FBBAEC85452A}" srcOrd="0" destOrd="0" presId="urn:microsoft.com/office/officeart/2005/8/layout/hierarchy2"/>
    <dgm:cxn modelId="{7662FBCD-82EC-4BBE-A1B0-152F05C8F76F}" type="presParOf" srcId="{B94CF5C2-3046-4DD8-B4E3-95FB5D041636}" destId="{27C343F6-8834-4C01-9804-81AD20D0EA0A}" srcOrd="1" destOrd="0" presId="urn:microsoft.com/office/officeart/2005/8/layout/hierarchy2"/>
    <dgm:cxn modelId="{8CCF6BE4-DF81-4B72-8A95-28C8C9E446C2}" type="presParOf" srcId="{27C343F6-8834-4C01-9804-81AD20D0EA0A}" destId="{ACA67F70-B8F7-453A-B7CF-7E75A6F602AB}" srcOrd="0" destOrd="0" presId="urn:microsoft.com/office/officeart/2005/8/layout/hierarchy2"/>
    <dgm:cxn modelId="{225FBA57-8C01-4FD6-BABB-2D43C29D1ADC}" type="presParOf" srcId="{27C343F6-8834-4C01-9804-81AD20D0EA0A}" destId="{9CDFC1B1-808D-4156-A691-2B067F6E5907}" srcOrd="1" destOrd="0" presId="urn:microsoft.com/office/officeart/2005/8/layout/hierarchy2"/>
    <dgm:cxn modelId="{7D61B412-5886-42C0-8D3C-0C81D2438327}" type="presParOf" srcId="{B94CF5C2-3046-4DD8-B4E3-95FB5D041636}" destId="{6A527ECF-2852-4AB7-9846-8A22FE5C4688}" srcOrd="2" destOrd="0" presId="urn:microsoft.com/office/officeart/2005/8/layout/hierarchy2"/>
    <dgm:cxn modelId="{A9DBA3AA-7CD3-4990-B06E-C6286C740A06}" type="presParOf" srcId="{6A527ECF-2852-4AB7-9846-8A22FE5C4688}" destId="{B04A1DBC-AC90-4100-97B6-0DD7B1AE27E7}" srcOrd="0" destOrd="0" presId="urn:microsoft.com/office/officeart/2005/8/layout/hierarchy2"/>
    <dgm:cxn modelId="{C59EB66D-3782-4208-8DCE-B22B93B7F779}" type="presParOf" srcId="{B94CF5C2-3046-4DD8-B4E3-95FB5D041636}" destId="{D1BC7080-12AD-48FD-B0B7-40EFBEC4901F}" srcOrd="3" destOrd="0" presId="urn:microsoft.com/office/officeart/2005/8/layout/hierarchy2"/>
    <dgm:cxn modelId="{E0929B7F-67E2-42F8-AF7F-3C4DFED730A2}" type="presParOf" srcId="{D1BC7080-12AD-48FD-B0B7-40EFBEC4901F}" destId="{310C8592-4207-41E4-A76E-9F8DDC027FC9}" srcOrd="0" destOrd="0" presId="urn:microsoft.com/office/officeart/2005/8/layout/hierarchy2"/>
    <dgm:cxn modelId="{F800E2C0-98AC-4799-A443-F3369E46BDD5}" type="presParOf" srcId="{D1BC7080-12AD-48FD-B0B7-40EFBEC4901F}" destId="{B63B2125-35C0-4C41-B7D2-BCAB9900BA1E}" srcOrd="1" destOrd="0" presId="urn:microsoft.com/office/officeart/2005/8/layout/hierarchy2"/>
    <dgm:cxn modelId="{56E05FF8-AE29-42C5-8662-AE7F0F63A8B6}" type="presParOf" srcId="{B94CF5C2-3046-4DD8-B4E3-95FB5D041636}" destId="{A575C098-2DD5-4694-BFBB-FEF8AC0D675D}" srcOrd="4" destOrd="0" presId="urn:microsoft.com/office/officeart/2005/8/layout/hierarchy2"/>
    <dgm:cxn modelId="{D157C04F-5B6E-4B4B-A5E9-EA893C3744E2}" type="presParOf" srcId="{A575C098-2DD5-4694-BFBB-FEF8AC0D675D}" destId="{797DD0F5-A862-4FA7-8C65-36175BCCF97A}" srcOrd="0" destOrd="0" presId="urn:microsoft.com/office/officeart/2005/8/layout/hierarchy2"/>
    <dgm:cxn modelId="{4A193DFE-97EA-4C4E-840A-8A48524FED1E}" type="presParOf" srcId="{B94CF5C2-3046-4DD8-B4E3-95FB5D041636}" destId="{0506DB8E-76C8-4079-9127-A3C9C43AEFF8}" srcOrd="5" destOrd="0" presId="urn:microsoft.com/office/officeart/2005/8/layout/hierarchy2"/>
    <dgm:cxn modelId="{F946A63D-5E24-4EF3-B366-EC6F0CD88834}" type="presParOf" srcId="{0506DB8E-76C8-4079-9127-A3C9C43AEFF8}" destId="{0E490F35-C96B-438F-AA27-D1938557F423}" srcOrd="0" destOrd="0" presId="urn:microsoft.com/office/officeart/2005/8/layout/hierarchy2"/>
    <dgm:cxn modelId="{672820A8-3B64-49BB-A6D1-EEBAF11831B9}" type="presParOf" srcId="{0506DB8E-76C8-4079-9127-A3C9C43AEFF8}" destId="{2754B885-A8C0-437A-8658-16237A143DF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DB161B8-47A2-4323-8152-768DF9FE34E7}" type="doc">
      <dgm:prSet loTypeId="urn:microsoft.com/office/officeart/2005/8/layout/hierarchy2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43FDEE2-BE33-4021-8C0A-E64148DBFD94}">
      <dgm:prSet phldrT="[Text]"/>
      <dgm:spPr/>
      <dgm:t>
        <a:bodyPr/>
        <a:lstStyle/>
        <a:p>
          <a:r>
            <a:rPr lang="vi-VN" dirty="0" smtClean="0"/>
            <a:t>Vị trí địa lí</a:t>
          </a:r>
          <a:endParaRPr lang="en-US" dirty="0"/>
        </a:p>
      </dgm:t>
    </dgm:pt>
    <dgm:pt modelId="{9D11C2AF-B7B8-4AB8-9616-B0B0D0B380A7}" type="parTrans" cxnId="{A0400B89-7836-476E-864D-B1F20F1F81FB}">
      <dgm:prSet/>
      <dgm:spPr/>
      <dgm:t>
        <a:bodyPr/>
        <a:lstStyle/>
        <a:p>
          <a:endParaRPr lang="en-US"/>
        </a:p>
      </dgm:t>
    </dgm:pt>
    <dgm:pt modelId="{EEAECA38-BC2A-40AB-BF2A-B25ACB755DF0}" type="sibTrans" cxnId="{A0400B89-7836-476E-864D-B1F20F1F81FB}">
      <dgm:prSet/>
      <dgm:spPr/>
      <dgm:t>
        <a:bodyPr/>
        <a:lstStyle/>
        <a:p>
          <a:endParaRPr lang="en-US"/>
        </a:p>
      </dgm:t>
    </dgm:pt>
    <dgm:pt modelId="{5F47D4C0-68ED-431C-A94C-E557B069F8C3}">
      <dgm:prSet phldrT="[Text]"/>
      <dgm:spPr/>
      <dgm:t>
        <a:bodyPr/>
        <a:lstStyle/>
        <a:p>
          <a:r>
            <a:rPr lang="vi-VN" dirty="0" smtClean="0"/>
            <a:t>Hình dạng lãnh thổ</a:t>
          </a:r>
          <a:endParaRPr lang="en-US" dirty="0"/>
        </a:p>
      </dgm:t>
    </dgm:pt>
    <dgm:pt modelId="{5956F6B7-AD52-4522-95EC-1C0677971083}" type="parTrans" cxnId="{90D5C8DF-5727-4E43-BB6F-CDC2F1E69A1D}">
      <dgm:prSet/>
      <dgm:spPr/>
      <dgm:t>
        <a:bodyPr/>
        <a:lstStyle/>
        <a:p>
          <a:endParaRPr lang="en-US"/>
        </a:p>
      </dgm:t>
    </dgm:pt>
    <dgm:pt modelId="{716984EE-3C74-4A08-ADE2-19A064384367}" type="sibTrans" cxnId="{90D5C8DF-5727-4E43-BB6F-CDC2F1E69A1D}">
      <dgm:prSet/>
      <dgm:spPr/>
      <dgm:t>
        <a:bodyPr/>
        <a:lstStyle/>
        <a:p>
          <a:endParaRPr lang="en-US"/>
        </a:p>
      </dgm:t>
    </dgm:pt>
    <dgm:pt modelId="{1918C9A2-70BB-4F06-983D-646D4DBC61CF}">
      <dgm:prSet phldrT="[Text]"/>
      <dgm:spPr/>
      <dgm:t>
        <a:bodyPr/>
        <a:lstStyle/>
        <a:p>
          <a:r>
            <a:rPr lang="vi-VN" dirty="0" smtClean="0"/>
            <a:t>Địa hình</a:t>
          </a:r>
          <a:endParaRPr lang="en-US" dirty="0"/>
        </a:p>
      </dgm:t>
    </dgm:pt>
    <dgm:pt modelId="{0075E004-5D3E-4B7F-8544-5265B65CA489}" type="parTrans" cxnId="{18414833-5530-4C9E-A9F5-9A43EA5E88BE}">
      <dgm:prSet/>
      <dgm:spPr/>
      <dgm:t>
        <a:bodyPr/>
        <a:lstStyle/>
        <a:p>
          <a:endParaRPr lang="en-US"/>
        </a:p>
      </dgm:t>
    </dgm:pt>
    <dgm:pt modelId="{54615B54-5E4B-446A-B7A6-5FB5276F5F1F}" type="sibTrans" cxnId="{18414833-5530-4C9E-A9F5-9A43EA5E88BE}">
      <dgm:prSet/>
      <dgm:spPr/>
      <dgm:t>
        <a:bodyPr/>
        <a:lstStyle/>
        <a:p>
          <a:endParaRPr lang="en-US"/>
        </a:p>
      </dgm:t>
    </dgm:pt>
    <dgm:pt modelId="{B8DDE3D2-99EF-4AD0-97DA-E13950ADFDAB}">
      <dgm:prSet phldrT="[Text]"/>
      <dgm:spPr/>
      <dgm:t>
        <a:bodyPr/>
        <a:lstStyle/>
        <a:p>
          <a:r>
            <a:rPr lang="vi-VN" dirty="0" smtClean="0"/>
            <a:t>Hoàn lưu khí quyển </a:t>
          </a:r>
          <a:endParaRPr lang="en-US" dirty="0"/>
        </a:p>
      </dgm:t>
    </dgm:pt>
    <dgm:pt modelId="{A4EDED9A-B477-434A-876F-1A586DA9A411}" type="parTrans" cxnId="{3780649F-0440-4DC0-B3D5-94363754929B}">
      <dgm:prSet/>
      <dgm:spPr/>
      <dgm:t>
        <a:bodyPr/>
        <a:lstStyle/>
        <a:p>
          <a:endParaRPr lang="en-US"/>
        </a:p>
      </dgm:t>
    </dgm:pt>
    <dgm:pt modelId="{7C62AF62-CB68-4C4A-8F8C-021F97A5F71D}" type="sibTrans" cxnId="{3780649F-0440-4DC0-B3D5-94363754929B}">
      <dgm:prSet/>
      <dgm:spPr/>
      <dgm:t>
        <a:bodyPr/>
        <a:lstStyle/>
        <a:p>
          <a:endParaRPr lang="en-US"/>
        </a:p>
      </dgm:t>
    </dgm:pt>
    <dgm:pt modelId="{7377625F-100B-4BF3-83C8-E5F5DFD1D376}">
      <dgm:prSet phldrT="[Text]"/>
      <dgm:spPr/>
      <dgm:t>
        <a:bodyPr/>
        <a:lstStyle/>
        <a:p>
          <a:r>
            <a:rPr lang="en-US" dirty="0" smtClean="0"/>
            <a:t>TÁC ĐỘNG TỔNG HỢP</a:t>
          </a:r>
          <a:endParaRPr lang="en-US" dirty="0"/>
        </a:p>
      </dgm:t>
    </dgm:pt>
    <dgm:pt modelId="{27D3EBDD-DE98-4082-ACF1-3A86EECF7F8D}" type="sibTrans" cxnId="{545E9752-5C66-4D4A-94F8-FC27ED5976A3}">
      <dgm:prSet/>
      <dgm:spPr/>
      <dgm:t>
        <a:bodyPr/>
        <a:lstStyle/>
        <a:p>
          <a:endParaRPr lang="en-US"/>
        </a:p>
      </dgm:t>
    </dgm:pt>
    <dgm:pt modelId="{4841E4A9-3F2A-4FBC-A865-0B0FA258E495}" type="parTrans" cxnId="{545E9752-5C66-4D4A-94F8-FC27ED5976A3}">
      <dgm:prSet/>
      <dgm:spPr/>
      <dgm:t>
        <a:bodyPr/>
        <a:lstStyle/>
        <a:p>
          <a:endParaRPr lang="en-US"/>
        </a:p>
      </dgm:t>
    </dgm:pt>
    <dgm:pt modelId="{E7B2AC0B-1830-4B29-A0FE-E9145FF79060}" type="pres">
      <dgm:prSet presAssocID="{5DB161B8-47A2-4323-8152-768DF9FE34E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DB107F2-8986-4CD6-9CA7-AF8276D67512}" type="pres">
      <dgm:prSet presAssocID="{7377625F-100B-4BF3-83C8-E5F5DFD1D376}" presName="root1" presStyleCnt="0"/>
      <dgm:spPr/>
      <dgm:t>
        <a:bodyPr/>
        <a:lstStyle/>
        <a:p>
          <a:endParaRPr lang="en-US"/>
        </a:p>
      </dgm:t>
    </dgm:pt>
    <dgm:pt modelId="{262EE90F-B42A-4271-9D7F-1E0FA5000B5A}" type="pres">
      <dgm:prSet presAssocID="{7377625F-100B-4BF3-83C8-E5F5DFD1D376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32E2BD6-6D80-42E9-AF0F-CBAAFB8A7E2D}" type="pres">
      <dgm:prSet presAssocID="{7377625F-100B-4BF3-83C8-E5F5DFD1D376}" presName="level2hierChild" presStyleCnt="0"/>
      <dgm:spPr/>
      <dgm:t>
        <a:bodyPr/>
        <a:lstStyle/>
        <a:p>
          <a:endParaRPr lang="en-US"/>
        </a:p>
      </dgm:t>
    </dgm:pt>
    <dgm:pt modelId="{5E9F26FF-6D91-484A-8813-321ECE94ADD0}" type="pres">
      <dgm:prSet presAssocID="{9D11C2AF-B7B8-4AB8-9616-B0B0D0B380A7}" presName="conn2-1" presStyleLbl="parChTrans1D2" presStyleIdx="0" presStyleCnt="4"/>
      <dgm:spPr/>
      <dgm:t>
        <a:bodyPr/>
        <a:lstStyle/>
        <a:p>
          <a:endParaRPr lang="en-US"/>
        </a:p>
      </dgm:t>
    </dgm:pt>
    <dgm:pt modelId="{41D1E895-A870-4AF9-A701-E89C389179BF}" type="pres">
      <dgm:prSet presAssocID="{9D11C2AF-B7B8-4AB8-9616-B0B0D0B380A7}" presName="connTx" presStyleLbl="parChTrans1D2" presStyleIdx="0" presStyleCnt="4"/>
      <dgm:spPr/>
      <dgm:t>
        <a:bodyPr/>
        <a:lstStyle/>
        <a:p>
          <a:endParaRPr lang="en-US"/>
        </a:p>
      </dgm:t>
    </dgm:pt>
    <dgm:pt modelId="{FE2A20E0-802C-47F6-9299-CE8908CB8352}" type="pres">
      <dgm:prSet presAssocID="{243FDEE2-BE33-4021-8C0A-E64148DBFD94}" presName="root2" presStyleCnt="0"/>
      <dgm:spPr/>
      <dgm:t>
        <a:bodyPr/>
        <a:lstStyle/>
        <a:p>
          <a:endParaRPr lang="en-US"/>
        </a:p>
      </dgm:t>
    </dgm:pt>
    <dgm:pt modelId="{FA9C3DF8-FB09-4C6A-A3E1-1E7EFC43673D}" type="pres">
      <dgm:prSet presAssocID="{243FDEE2-BE33-4021-8C0A-E64148DBFD94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9184B9E-6EE4-479D-898D-A8C77899B695}" type="pres">
      <dgm:prSet presAssocID="{243FDEE2-BE33-4021-8C0A-E64148DBFD94}" presName="level3hierChild" presStyleCnt="0"/>
      <dgm:spPr/>
      <dgm:t>
        <a:bodyPr/>
        <a:lstStyle/>
        <a:p>
          <a:endParaRPr lang="en-US"/>
        </a:p>
      </dgm:t>
    </dgm:pt>
    <dgm:pt modelId="{5FF9196B-3592-4B2E-8ADC-AAE3738E9866}" type="pres">
      <dgm:prSet presAssocID="{5956F6B7-AD52-4522-95EC-1C0677971083}" presName="conn2-1" presStyleLbl="parChTrans1D2" presStyleIdx="1" presStyleCnt="4"/>
      <dgm:spPr/>
      <dgm:t>
        <a:bodyPr/>
        <a:lstStyle/>
        <a:p>
          <a:endParaRPr lang="en-US"/>
        </a:p>
      </dgm:t>
    </dgm:pt>
    <dgm:pt modelId="{F0E45CBA-E775-4F46-9A20-C2EA1A11009A}" type="pres">
      <dgm:prSet presAssocID="{5956F6B7-AD52-4522-95EC-1C0677971083}" presName="connTx" presStyleLbl="parChTrans1D2" presStyleIdx="1" presStyleCnt="4"/>
      <dgm:spPr/>
      <dgm:t>
        <a:bodyPr/>
        <a:lstStyle/>
        <a:p>
          <a:endParaRPr lang="en-US"/>
        </a:p>
      </dgm:t>
    </dgm:pt>
    <dgm:pt modelId="{6B58D726-F40B-40BC-AB91-6351858BA067}" type="pres">
      <dgm:prSet presAssocID="{5F47D4C0-68ED-431C-A94C-E557B069F8C3}" presName="root2" presStyleCnt="0"/>
      <dgm:spPr/>
      <dgm:t>
        <a:bodyPr/>
        <a:lstStyle/>
        <a:p>
          <a:endParaRPr lang="en-US"/>
        </a:p>
      </dgm:t>
    </dgm:pt>
    <dgm:pt modelId="{294A1FFA-84AA-46C9-986F-8584177DAC9E}" type="pres">
      <dgm:prSet presAssocID="{5F47D4C0-68ED-431C-A94C-E557B069F8C3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625F0DC-2F2D-4D4F-9181-1E36A4A4E2DC}" type="pres">
      <dgm:prSet presAssocID="{5F47D4C0-68ED-431C-A94C-E557B069F8C3}" presName="level3hierChild" presStyleCnt="0"/>
      <dgm:spPr/>
      <dgm:t>
        <a:bodyPr/>
        <a:lstStyle/>
        <a:p>
          <a:endParaRPr lang="en-US"/>
        </a:p>
      </dgm:t>
    </dgm:pt>
    <dgm:pt modelId="{6DC7CE3F-B2E5-4D62-82C9-2A101A89B036}" type="pres">
      <dgm:prSet presAssocID="{0075E004-5D3E-4B7F-8544-5265B65CA489}" presName="conn2-1" presStyleLbl="parChTrans1D2" presStyleIdx="2" presStyleCnt="4"/>
      <dgm:spPr/>
      <dgm:t>
        <a:bodyPr/>
        <a:lstStyle/>
        <a:p>
          <a:endParaRPr lang="en-US"/>
        </a:p>
      </dgm:t>
    </dgm:pt>
    <dgm:pt modelId="{EE90180B-4581-4005-8F4C-BD5DE87D7DF0}" type="pres">
      <dgm:prSet presAssocID="{0075E004-5D3E-4B7F-8544-5265B65CA489}" presName="connTx" presStyleLbl="parChTrans1D2" presStyleIdx="2" presStyleCnt="4"/>
      <dgm:spPr/>
      <dgm:t>
        <a:bodyPr/>
        <a:lstStyle/>
        <a:p>
          <a:endParaRPr lang="en-US"/>
        </a:p>
      </dgm:t>
    </dgm:pt>
    <dgm:pt modelId="{4BAA37FA-B155-4762-B4E6-DB341E33E688}" type="pres">
      <dgm:prSet presAssocID="{1918C9A2-70BB-4F06-983D-646D4DBC61CF}" presName="root2" presStyleCnt="0"/>
      <dgm:spPr/>
      <dgm:t>
        <a:bodyPr/>
        <a:lstStyle/>
        <a:p>
          <a:endParaRPr lang="en-US"/>
        </a:p>
      </dgm:t>
    </dgm:pt>
    <dgm:pt modelId="{9689B006-C44D-417C-95AC-0851E093DA71}" type="pres">
      <dgm:prSet presAssocID="{1918C9A2-70BB-4F06-983D-646D4DBC61CF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8ABBB9D-77D4-4753-9421-77B161FE6E74}" type="pres">
      <dgm:prSet presAssocID="{1918C9A2-70BB-4F06-983D-646D4DBC61CF}" presName="level3hierChild" presStyleCnt="0"/>
      <dgm:spPr/>
      <dgm:t>
        <a:bodyPr/>
        <a:lstStyle/>
        <a:p>
          <a:endParaRPr lang="en-US"/>
        </a:p>
      </dgm:t>
    </dgm:pt>
    <dgm:pt modelId="{7E4F670B-740A-4F13-86A2-1F1EDDC326DA}" type="pres">
      <dgm:prSet presAssocID="{A4EDED9A-B477-434A-876F-1A586DA9A411}" presName="conn2-1" presStyleLbl="parChTrans1D2" presStyleIdx="3" presStyleCnt="4"/>
      <dgm:spPr/>
      <dgm:t>
        <a:bodyPr/>
        <a:lstStyle/>
        <a:p>
          <a:endParaRPr lang="en-US"/>
        </a:p>
      </dgm:t>
    </dgm:pt>
    <dgm:pt modelId="{EF10FB70-5B40-4401-A1E5-65F215E4D66B}" type="pres">
      <dgm:prSet presAssocID="{A4EDED9A-B477-434A-876F-1A586DA9A411}" presName="connTx" presStyleLbl="parChTrans1D2" presStyleIdx="3" presStyleCnt="4"/>
      <dgm:spPr/>
      <dgm:t>
        <a:bodyPr/>
        <a:lstStyle/>
        <a:p>
          <a:endParaRPr lang="en-US"/>
        </a:p>
      </dgm:t>
    </dgm:pt>
    <dgm:pt modelId="{AB8094FA-3128-4865-A871-94CF2BDFBE09}" type="pres">
      <dgm:prSet presAssocID="{B8DDE3D2-99EF-4AD0-97DA-E13950ADFDAB}" presName="root2" presStyleCnt="0"/>
      <dgm:spPr/>
      <dgm:t>
        <a:bodyPr/>
        <a:lstStyle/>
        <a:p>
          <a:endParaRPr lang="en-US"/>
        </a:p>
      </dgm:t>
    </dgm:pt>
    <dgm:pt modelId="{A16EA030-BD8E-439B-981B-D19BA322E91B}" type="pres">
      <dgm:prSet presAssocID="{B8DDE3D2-99EF-4AD0-97DA-E13950ADFDAB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2537B9D-66F0-4436-9733-64F509385569}" type="pres">
      <dgm:prSet presAssocID="{B8DDE3D2-99EF-4AD0-97DA-E13950ADFDAB}" presName="level3hierChild" presStyleCnt="0"/>
      <dgm:spPr/>
      <dgm:t>
        <a:bodyPr/>
        <a:lstStyle/>
        <a:p>
          <a:endParaRPr lang="en-US"/>
        </a:p>
      </dgm:t>
    </dgm:pt>
  </dgm:ptLst>
  <dgm:cxnLst>
    <dgm:cxn modelId="{A0400B89-7836-476E-864D-B1F20F1F81FB}" srcId="{7377625F-100B-4BF3-83C8-E5F5DFD1D376}" destId="{243FDEE2-BE33-4021-8C0A-E64148DBFD94}" srcOrd="0" destOrd="0" parTransId="{9D11C2AF-B7B8-4AB8-9616-B0B0D0B380A7}" sibTransId="{EEAECA38-BC2A-40AB-BF2A-B25ACB755DF0}"/>
    <dgm:cxn modelId="{E3E750EF-A0E9-4E67-A000-14BB23FE8764}" type="presOf" srcId="{1918C9A2-70BB-4F06-983D-646D4DBC61CF}" destId="{9689B006-C44D-417C-95AC-0851E093DA71}" srcOrd="0" destOrd="0" presId="urn:microsoft.com/office/officeart/2005/8/layout/hierarchy2"/>
    <dgm:cxn modelId="{F2693112-9095-4D38-909D-582B1CF7714A}" type="presOf" srcId="{0075E004-5D3E-4B7F-8544-5265B65CA489}" destId="{6DC7CE3F-B2E5-4D62-82C9-2A101A89B036}" srcOrd="0" destOrd="0" presId="urn:microsoft.com/office/officeart/2005/8/layout/hierarchy2"/>
    <dgm:cxn modelId="{3780649F-0440-4DC0-B3D5-94363754929B}" srcId="{7377625F-100B-4BF3-83C8-E5F5DFD1D376}" destId="{B8DDE3D2-99EF-4AD0-97DA-E13950ADFDAB}" srcOrd="3" destOrd="0" parTransId="{A4EDED9A-B477-434A-876F-1A586DA9A411}" sibTransId="{7C62AF62-CB68-4C4A-8F8C-021F97A5F71D}"/>
    <dgm:cxn modelId="{B63FE3A6-073A-423E-8A59-F87DAFBE71C4}" type="presOf" srcId="{9D11C2AF-B7B8-4AB8-9616-B0B0D0B380A7}" destId="{5E9F26FF-6D91-484A-8813-321ECE94ADD0}" srcOrd="0" destOrd="0" presId="urn:microsoft.com/office/officeart/2005/8/layout/hierarchy2"/>
    <dgm:cxn modelId="{D95F4F03-A96F-4166-83C8-DF8BE4A1DF8F}" type="presOf" srcId="{5F47D4C0-68ED-431C-A94C-E557B069F8C3}" destId="{294A1FFA-84AA-46C9-986F-8584177DAC9E}" srcOrd="0" destOrd="0" presId="urn:microsoft.com/office/officeart/2005/8/layout/hierarchy2"/>
    <dgm:cxn modelId="{545E9752-5C66-4D4A-94F8-FC27ED5976A3}" srcId="{5DB161B8-47A2-4323-8152-768DF9FE34E7}" destId="{7377625F-100B-4BF3-83C8-E5F5DFD1D376}" srcOrd="0" destOrd="0" parTransId="{4841E4A9-3F2A-4FBC-A865-0B0FA258E495}" sibTransId="{27D3EBDD-DE98-4082-ACF1-3A86EECF7F8D}"/>
    <dgm:cxn modelId="{BDE5FCB2-DD6F-4B5E-B9CF-EC06A005871A}" type="presOf" srcId="{A4EDED9A-B477-434A-876F-1A586DA9A411}" destId="{7E4F670B-740A-4F13-86A2-1F1EDDC326DA}" srcOrd="0" destOrd="0" presId="urn:microsoft.com/office/officeart/2005/8/layout/hierarchy2"/>
    <dgm:cxn modelId="{540FBDF8-49D2-46E8-AB1F-75CF6A05823B}" type="presOf" srcId="{5DB161B8-47A2-4323-8152-768DF9FE34E7}" destId="{E7B2AC0B-1830-4B29-A0FE-E9145FF79060}" srcOrd="0" destOrd="0" presId="urn:microsoft.com/office/officeart/2005/8/layout/hierarchy2"/>
    <dgm:cxn modelId="{35823633-73CA-42D0-9C60-3841572442FC}" type="presOf" srcId="{A4EDED9A-B477-434A-876F-1A586DA9A411}" destId="{EF10FB70-5B40-4401-A1E5-65F215E4D66B}" srcOrd="1" destOrd="0" presId="urn:microsoft.com/office/officeart/2005/8/layout/hierarchy2"/>
    <dgm:cxn modelId="{261B5E62-C660-489B-9EDB-11A0C48690DE}" type="presOf" srcId="{243FDEE2-BE33-4021-8C0A-E64148DBFD94}" destId="{FA9C3DF8-FB09-4C6A-A3E1-1E7EFC43673D}" srcOrd="0" destOrd="0" presId="urn:microsoft.com/office/officeart/2005/8/layout/hierarchy2"/>
    <dgm:cxn modelId="{53C26DFD-81EE-48DD-B979-F35ED29D1B40}" type="presOf" srcId="{B8DDE3D2-99EF-4AD0-97DA-E13950ADFDAB}" destId="{A16EA030-BD8E-439B-981B-D19BA322E91B}" srcOrd="0" destOrd="0" presId="urn:microsoft.com/office/officeart/2005/8/layout/hierarchy2"/>
    <dgm:cxn modelId="{5B8FE33A-C841-41A6-829F-08FBD440A846}" type="presOf" srcId="{7377625F-100B-4BF3-83C8-E5F5DFD1D376}" destId="{262EE90F-B42A-4271-9D7F-1E0FA5000B5A}" srcOrd="0" destOrd="0" presId="urn:microsoft.com/office/officeart/2005/8/layout/hierarchy2"/>
    <dgm:cxn modelId="{18414833-5530-4C9E-A9F5-9A43EA5E88BE}" srcId="{7377625F-100B-4BF3-83C8-E5F5DFD1D376}" destId="{1918C9A2-70BB-4F06-983D-646D4DBC61CF}" srcOrd="2" destOrd="0" parTransId="{0075E004-5D3E-4B7F-8544-5265B65CA489}" sibTransId="{54615B54-5E4B-446A-B7A6-5FB5276F5F1F}"/>
    <dgm:cxn modelId="{444096BB-502E-4D11-8261-922DB48334A1}" type="presOf" srcId="{9D11C2AF-B7B8-4AB8-9616-B0B0D0B380A7}" destId="{41D1E895-A870-4AF9-A701-E89C389179BF}" srcOrd="1" destOrd="0" presId="urn:microsoft.com/office/officeart/2005/8/layout/hierarchy2"/>
    <dgm:cxn modelId="{E0CBD3AA-7416-4D7B-A36A-07C776BD30CB}" type="presOf" srcId="{0075E004-5D3E-4B7F-8544-5265B65CA489}" destId="{EE90180B-4581-4005-8F4C-BD5DE87D7DF0}" srcOrd="1" destOrd="0" presId="urn:microsoft.com/office/officeart/2005/8/layout/hierarchy2"/>
    <dgm:cxn modelId="{FCBB1251-F50D-4804-A87C-AC7C016CDF3B}" type="presOf" srcId="{5956F6B7-AD52-4522-95EC-1C0677971083}" destId="{F0E45CBA-E775-4F46-9A20-C2EA1A11009A}" srcOrd="1" destOrd="0" presId="urn:microsoft.com/office/officeart/2005/8/layout/hierarchy2"/>
    <dgm:cxn modelId="{90D5C8DF-5727-4E43-BB6F-CDC2F1E69A1D}" srcId="{7377625F-100B-4BF3-83C8-E5F5DFD1D376}" destId="{5F47D4C0-68ED-431C-A94C-E557B069F8C3}" srcOrd="1" destOrd="0" parTransId="{5956F6B7-AD52-4522-95EC-1C0677971083}" sibTransId="{716984EE-3C74-4A08-ADE2-19A064384367}"/>
    <dgm:cxn modelId="{6E90ED20-77EB-463E-A1AC-20ACC35407B0}" type="presOf" srcId="{5956F6B7-AD52-4522-95EC-1C0677971083}" destId="{5FF9196B-3592-4B2E-8ADC-AAE3738E9866}" srcOrd="0" destOrd="0" presId="urn:microsoft.com/office/officeart/2005/8/layout/hierarchy2"/>
    <dgm:cxn modelId="{1C5397B6-AF03-44E1-B317-34627C2D0645}" type="presParOf" srcId="{E7B2AC0B-1830-4B29-A0FE-E9145FF79060}" destId="{9DB107F2-8986-4CD6-9CA7-AF8276D67512}" srcOrd="0" destOrd="0" presId="urn:microsoft.com/office/officeart/2005/8/layout/hierarchy2"/>
    <dgm:cxn modelId="{839463FF-1DDB-427B-A0D1-06FE06B6657A}" type="presParOf" srcId="{9DB107F2-8986-4CD6-9CA7-AF8276D67512}" destId="{262EE90F-B42A-4271-9D7F-1E0FA5000B5A}" srcOrd="0" destOrd="0" presId="urn:microsoft.com/office/officeart/2005/8/layout/hierarchy2"/>
    <dgm:cxn modelId="{942BBF1F-0538-4DC0-9AFF-64637C43A69D}" type="presParOf" srcId="{9DB107F2-8986-4CD6-9CA7-AF8276D67512}" destId="{932E2BD6-6D80-42E9-AF0F-CBAAFB8A7E2D}" srcOrd="1" destOrd="0" presId="urn:microsoft.com/office/officeart/2005/8/layout/hierarchy2"/>
    <dgm:cxn modelId="{CF0E9249-5B43-4897-8AC4-4DF49663520E}" type="presParOf" srcId="{932E2BD6-6D80-42E9-AF0F-CBAAFB8A7E2D}" destId="{5E9F26FF-6D91-484A-8813-321ECE94ADD0}" srcOrd="0" destOrd="0" presId="urn:microsoft.com/office/officeart/2005/8/layout/hierarchy2"/>
    <dgm:cxn modelId="{C8465BA6-6CA7-451F-9CBE-B01266AE37D1}" type="presParOf" srcId="{5E9F26FF-6D91-484A-8813-321ECE94ADD0}" destId="{41D1E895-A870-4AF9-A701-E89C389179BF}" srcOrd="0" destOrd="0" presId="urn:microsoft.com/office/officeart/2005/8/layout/hierarchy2"/>
    <dgm:cxn modelId="{704EFBD4-399E-47E5-8A4C-06DEAB66E880}" type="presParOf" srcId="{932E2BD6-6D80-42E9-AF0F-CBAAFB8A7E2D}" destId="{FE2A20E0-802C-47F6-9299-CE8908CB8352}" srcOrd="1" destOrd="0" presId="urn:microsoft.com/office/officeart/2005/8/layout/hierarchy2"/>
    <dgm:cxn modelId="{D4DBEA61-509D-4092-8BC7-750681B4089E}" type="presParOf" srcId="{FE2A20E0-802C-47F6-9299-CE8908CB8352}" destId="{FA9C3DF8-FB09-4C6A-A3E1-1E7EFC43673D}" srcOrd="0" destOrd="0" presId="urn:microsoft.com/office/officeart/2005/8/layout/hierarchy2"/>
    <dgm:cxn modelId="{05F9B20F-5576-40E7-B030-554010C3FFDC}" type="presParOf" srcId="{FE2A20E0-802C-47F6-9299-CE8908CB8352}" destId="{E9184B9E-6EE4-479D-898D-A8C77899B695}" srcOrd="1" destOrd="0" presId="urn:microsoft.com/office/officeart/2005/8/layout/hierarchy2"/>
    <dgm:cxn modelId="{FEB97C24-4F1C-45D2-8DE1-7035B1E68ECF}" type="presParOf" srcId="{932E2BD6-6D80-42E9-AF0F-CBAAFB8A7E2D}" destId="{5FF9196B-3592-4B2E-8ADC-AAE3738E9866}" srcOrd="2" destOrd="0" presId="urn:microsoft.com/office/officeart/2005/8/layout/hierarchy2"/>
    <dgm:cxn modelId="{126CB413-FFB5-49F8-994A-B6FA93EB3E65}" type="presParOf" srcId="{5FF9196B-3592-4B2E-8ADC-AAE3738E9866}" destId="{F0E45CBA-E775-4F46-9A20-C2EA1A11009A}" srcOrd="0" destOrd="0" presId="urn:microsoft.com/office/officeart/2005/8/layout/hierarchy2"/>
    <dgm:cxn modelId="{38443868-2C04-4BE9-A76C-7E0FF9FA2ECA}" type="presParOf" srcId="{932E2BD6-6D80-42E9-AF0F-CBAAFB8A7E2D}" destId="{6B58D726-F40B-40BC-AB91-6351858BA067}" srcOrd="3" destOrd="0" presId="urn:microsoft.com/office/officeart/2005/8/layout/hierarchy2"/>
    <dgm:cxn modelId="{F80B385F-710C-4F56-AB2C-BC75A128F050}" type="presParOf" srcId="{6B58D726-F40B-40BC-AB91-6351858BA067}" destId="{294A1FFA-84AA-46C9-986F-8584177DAC9E}" srcOrd="0" destOrd="0" presId="urn:microsoft.com/office/officeart/2005/8/layout/hierarchy2"/>
    <dgm:cxn modelId="{CDA4736F-5607-4C85-BD7B-C9CE612FC712}" type="presParOf" srcId="{6B58D726-F40B-40BC-AB91-6351858BA067}" destId="{8625F0DC-2F2D-4D4F-9181-1E36A4A4E2DC}" srcOrd="1" destOrd="0" presId="urn:microsoft.com/office/officeart/2005/8/layout/hierarchy2"/>
    <dgm:cxn modelId="{7EB9BCEF-E80C-4A5D-9D2D-81F48C3D7C0F}" type="presParOf" srcId="{932E2BD6-6D80-42E9-AF0F-CBAAFB8A7E2D}" destId="{6DC7CE3F-B2E5-4D62-82C9-2A101A89B036}" srcOrd="4" destOrd="0" presId="urn:microsoft.com/office/officeart/2005/8/layout/hierarchy2"/>
    <dgm:cxn modelId="{A28E5080-F2DE-409A-BB0C-ECDA24DFFA99}" type="presParOf" srcId="{6DC7CE3F-B2E5-4D62-82C9-2A101A89B036}" destId="{EE90180B-4581-4005-8F4C-BD5DE87D7DF0}" srcOrd="0" destOrd="0" presId="urn:microsoft.com/office/officeart/2005/8/layout/hierarchy2"/>
    <dgm:cxn modelId="{C9E26A9E-EE2D-405A-9CD2-99C32B6D59F3}" type="presParOf" srcId="{932E2BD6-6D80-42E9-AF0F-CBAAFB8A7E2D}" destId="{4BAA37FA-B155-4762-B4E6-DB341E33E688}" srcOrd="5" destOrd="0" presId="urn:microsoft.com/office/officeart/2005/8/layout/hierarchy2"/>
    <dgm:cxn modelId="{DEC34032-566D-4391-A864-C3070EED3D40}" type="presParOf" srcId="{4BAA37FA-B155-4762-B4E6-DB341E33E688}" destId="{9689B006-C44D-417C-95AC-0851E093DA71}" srcOrd="0" destOrd="0" presId="urn:microsoft.com/office/officeart/2005/8/layout/hierarchy2"/>
    <dgm:cxn modelId="{2E4BCEFC-EB49-4B5C-A6AA-6F98A135B2C5}" type="presParOf" srcId="{4BAA37FA-B155-4762-B4E6-DB341E33E688}" destId="{C8ABBB9D-77D4-4753-9421-77B161FE6E74}" srcOrd="1" destOrd="0" presId="urn:microsoft.com/office/officeart/2005/8/layout/hierarchy2"/>
    <dgm:cxn modelId="{D517C6B9-E331-40AA-AF9C-73FE6824F535}" type="presParOf" srcId="{932E2BD6-6D80-42E9-AF0F-CBAAFB8A7E2D}" destId="{7E4F670B-740A-4F13-86A2-1F1EDDC326DA}" srcOrd="6" destOrd="0" presId="urn:microsoft.com/office/officeart/2005/8/layout/hierarchy2"/>
    <dgm:cxn modelId="{94D5B8AB-949B-42C0-9AEF-3CBA068809B8}" type="presParOf" srcId="{7E4F670B-740A-4F13-86A2-1F1EDDC326DA}" destId="{EF10FB70-5B40-4401-A1E5-65F215E4D66B}" srcOrd="0" destOrd="0" presId="urn:microsoft.com/office/officeart/2005/8/layout/hierarchy2"/>
    <dgm:cxn modelId="{C1019F5F-BB22-46E6-8726-4410128F3F2D}" type="presParOf" srcId="{932E2BD6-6D80-42E9-AF0F-CBAAFB8A7E2D}" destId="{AB8094FA-3128-4865-A871-94CF2BDFBE09}" srcOrd="7" destOrd="0" presId="urn:microsoft.com/office/officeart/2005/8/layout/hierarchy2"/>
    <dgm:cxn modelId="{694A3031-34D3-40A7-A114-FADB380B81CD}" type="presParOf" srcId="{AB8094FA-3128-4865-A871-94CF2BDFBE09}" destId="{A16EA030-BD8E-439B-981B-D19BA322E91B}" srcOrd="0" destOrd="0" presId="urn:microsoft.com/office/officeart/2005/8/layout/hierarchy2"/>
    <dgm:cxn modelId="{3FA319E2-8EE2-4110-8826-77CD31F35739}" type="presParOf" srcId="{AB8094FA-3128-4865-A871-94CF2BDFBE09}" destId="{E2537B9D-66F0-4436-9733-64F50938556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FECF99-68DB-4C1C-B3E8-8188D3058DFE}">
      <dsp:nvSpPr>
        <dsp:cNvPr id="0" name=""/>
        <dsp:cNvSpPr/>
      </dsp:nvSpPr>
      <dsp:spPr>
        <a:xfrm>
          <a:off x="877" y="1924843"/>
          <a:ext cx="3733103" cy="15689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2. </a:t>
          </a:r>
          <a:r>
            <a:rPr lang="en-US" sz="3600" b="1" kern="1200" dirty="0" err="1" smtClean="0"/>
            <a:t>Khí</a:t>
          </a:r>
          <a:r>
            <a:rPr lang="en-US" sz="3600" b="1" kern="1200" dirty="0" smtClean="0"/>
            <a:t> </a:t>
          </a:r>
          <a:r>
            <a:rPr lang="en-US" sz="3600" b="1" kern="1200" dirty="0" err="1" smtClean="0"/>
            <a:t>hậu</a:t>
          </a:r>
          <a:r>
            <a:rPr lang="en-US" sz="3600" b="1" kern="1200" dirty="0" smtClean="0"/>
            <a:t> </a:t>
          </a:r>
          <a:r>
            <a:rPr lang="en-US" sz="3600" b="1" kern="1200" dirty="0" err="1" smtClean="0"/>
            <a:t>phân</a:t>
          </a:r>
          <a:r>
            <a:rPr lang="en-US" sz="3600" b="1" kern="1200" dirty="0" smtClean="0"/>
            <a:t> </a:t>
          </a:r>
          <a:r>
            <a:rPr lang="en-US" sz="3600" b="1" kern="1200" dirty="0" err="1" smtClean="0"/>
            <a:t>hóa</a:t>
          </a:r>
          <a:r>
            <a:rPr lang="en-US" sz="3600" b="1" kern="1200" dirty="0" smtClean="0"/>
            <a:t> </a:t>
          </a:r>
          <a:r>
            <a:rPr lang="en-US" sz="3600" b="1" kern="1200" dirty="0" err="1" smtClean="0"/>
            <a:t>đa</a:t>
          </a:r>
          <a:r>
            <a:rPr lang="en-US" sz="3600" b="1" kern="1200" dirty="0" smtClean="0"/>
            <a:t> </a:t>
          </a:r>
          <a:r>
            <a:rPr lang="en-US" sz="3600" b="1" kern="1200" dirty="0" err="1" smtClean="0"/>
            <a:t>dạng</a:t>
          </a:r>
          <a:endParaRPr lang="en-US" sz="3600" b="1" kern="1200" dirty="0"/>
        </a:p>
      </dsp:txBody>
      <dsp:txXfrm>
        <a:off x="46831" y="1970797"/>
        <a:ext cx="3641195" cy="1477071"/>
      </dsp:txXfrm>
    </dsp:sp>
    <dsp:sp modelId="{B9EBA9A6-98BB-4D74-9F21-AAE48FD6EAE8}">
      <dsp:nvSpPr>
        <dsp:cNvPr id="0" name=""/>
        <dsp:cNvSpPr/>
      </dsp:nvSpPr>
      <dsp:spPr>
        <a:xfrm rot="19383149">
          <a:off x="3576284" y="2211250"/>
          <a:ext cx="1570576" cy="52119"/>
        </a:xfrm>
        <a:custGeom>
          <a:avLst/>
          <a:gdLst/>
          <a:ahLst/>
          <a:cxnLst/>
          <a:rect l="0" t="0" r="0" b="0"/>
          <a:pathLst>
            <a:path>
              <a:moveTo>
                <a:pt x="0" y="26059"/>
              </a:moveTo>
              <a:lnTo>
                <a:pt x="1570576" y="2605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322308" y="2198045"/>
        <a:ext cx="78528" cy="78528"/>
      </dsp:txXfrm>
    </dsp:sp>
    <dsp:sp modelId="{ACA67F70-B8F7-453A-B7CF-7E75A6F602AB}">
      <dsp:nvSpPr>
        <dsp:cNvPr id="0" name=""/>
        <dsp:cNvSpPr/>
      </dsp:nvSpPr>
      <dsp:spPr>
        <a:xfrm>
          <a:off x="4989164" y="1369974"/>
          <a:ext cx="3137958" cy="79062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err="1" smtClean="0"/>
            <a:t>Bắc</a:t>
          </a:r>
          <a:r>
            <a:rPr lang="en-US" sz="3600" kern="1200" dirty="0" smtClean="0"/>
            <a:t> - Nam</a:t>
          </a:r>
          <a:endParaRPr lang="en-US" sz="3600" kern="1200" dirty="0"/>
        </a:p>
      </dsp:txBody>
      <dsp:txXfrm>
        <a:off x="5012321" y="1393131"/>
        <a:ext cx="3091644" cy="744310"/>
      </dsp:txXfrm>
    </dsp:sp>
    <dsp:sp modelId="{6A527ECF-2852-4AB7-9846-8A22FE5C4688}">
      <dsp:nvSpPr>
        <dsp:cNvPr id="0" name=""/>
        <dsp:cNvSpPr/>
      </dsp:nvSpPr>
      <dsp:spPr>
        <a:xfrm rot="60154">
          <a:off x="3733884" y="2694256"/>
          <a:ext cx="1255375" cy="52119"/>
        </a:xfrm>
        <a:custGeom>
          <a:avLst/>
          <a:gdLst/>
          <a:ahLst/>
          <a:cxnLst/>
          <a:rect l="0" t="0" r="0" b="0"/>
          <a:pathLst>
            <a:path>
              <a:moveTo>
                <a:pt x="0" y="26059"/>
              </a:moveTo>
              <a:lnTo>
                <a:pt x="1255375" y="2605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330188" y="2688931"/>
        <a:ext cx="62768" cy="62768"/>
      </dsp:txXfrm>
    </dsp:sp>
    <dsp:sp modelId="{310C8592-4207-41E4-A76E-9F8DDC027FC9}">
      <dsp:nvSpPr>
        <dsp:cNvPr id="0" name=""/>
        <dsp:cNvSpPr/>
      </dsp:nvSpPr>
      <dsp:spPr>
        <a:xfrm>
          <a:off x="4989164" y="2395945"/>
          <a:ext cx="3137958" cy="67070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err="1" smtClean="0"/>
            <a:t>Đông</a:t>
          </a:r>
          <a:r>
            <a:rPr lang="en-US" sz="3600" kern="1200" dirty="0" smtClean="0"/>
            <a:t> - </a:t>
          </a:r>
          <a:r>
            <a:rPr lang="en-US" sz="3600" kern="1200" dirty="0" err="1" smtClean="0"/>
            <a:t>Tây</a:t>
          </a:r>
          <a:endParaRPr lang="en-US" sz="3600" kern="1200" dirty="0"/>
        </a:p>
      </dsp:txBody>
      <dsp:txXfrm>
        <a:off x="5008808" y="2415589"/>
        <a:ext cx="3098670" cy="631419"/>
      </dsp:txXfrm>
    </dsp:sp>
    <dsp:sp modelId="{A575C098-2DD5-4694-BFBB-FEF8AC0D675D}">
      <dsp:nvSpPr>
        <dsp:cNvPr id="0" name=""/>
        <dsp:cNvSpPr/>
      </dsp:nvSpPr>
      <dsp:spPr>
        <a:xfrm rot="2254953">
          <a:off x="3569634" y="3166280"/>
          <a:ext cx="1583876" cy="52119"/>
        </a:xfrm>
        <a:custGeom>
          <a:avLst/>
          <a:gdLst/>
          <a:ahLst/>
          <a:cxnLst/>
          <a:rect l="0" t="0" r="0" b="0"/>
          <a:pathLst>
            <a:path>
              <a:moveTo>
                <a:pt x="0" y="26059"/>
              </a:moveTo>
              <a:lnTo>
                <a:pt x="1583876" y="2605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4321975" y="3152742"/>
        <a:ext cx="79193" cy="79193"/>
      </dsp:txXfrm>
    </dsp:sp>
    <dsp:sp modelId="{0E490F35-C96B-438F-AA27-D1938557F423}">
      <dsp:nvSpPr>
        <dsp:cNvPr id="0" name=""/>
        <dsp:cNvSpPr/>
      </dsp:nvSpPr>
      <dsp:spPr>
        <a:xfrm>
          <a:off x="4989164" y="3301999"/>
          <a:ext cx="3137958" cy="74669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err="1" smtClean="0"/>
            <a:t>Độ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cao</a:t>
          </a:r>
          <a:endParaRPr lang="en-US" sz="3600" kern="1200" dirty="0"/>
        </a:p>
      </dsp:txBody>
      <dsp:txXfrm>
        <a:off x="5011034" y="3323869"/>
        <a:ext cx="3094218" cy="7029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FECF99-68DB-4C1C-B3E8-8188D3058DFE}">
      <dsp:nvSpPr>
        <dsp:cNvPr id="0" name=""/>
        <dsp:cNvSpPr/>
      </dsp:nvSpPr>
      <dsp:spPr>
        <a:xfrm>
          <a:off x="3111" y="1861343"/>
          <a:ext cx="1547818" cy="16959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 </a:t>
          </a:r>
          <a:r>
            <a:rPr lang="en-US" sz="2800" b="1" kern="1200" dirty="0" err="1" smtClean="0"/>
            <a:t>Khí</a:t>
          </a:r>
          <a:r>
            <a:rPr lang="en-US" sz="2800" b="1" kern="1200" dirty="0" smtClean="0"/>
            <a:t> </a:t>
          </a:r>
          <a:r>
            <a:rPr lang="en-US" sz="2800" b="1" kern="1200" dirty="0" err="1" smtClean="0"/>
            <a:t>hậu</a:t>
          </a:r>
          <a:r>
            <a:rPr lang="en-US" sz="2800" b="1" kern="1200" dirty="0" smtClean="0"/>
            <a:t> </a:t>
          </a:r>
          <a:r>
            <a:rPr lang="en-US" sz="2800" b="1" kern="1200" dirty="0" err="1" smtClean="0"/>
            <a:t>phân</a:t>
          </a:r>
          <a:r>
            <a:rPr lang="en-US" sz="2800" b="1" kern="1200" dirty="0" smtClean="0"/>
            <a:t> </a:t>
          </a:r>
          <a:r>
            <a:rPr lang="en-US" sz="2800" b="1" kern="1200" dirty="0" err="1" smtClean="0"/>
            <a:t>hóa</a:t>
          </a:r>
          <a:r>
            <a:rPr lang="en-US" sz="2800" b="1" kern="1200" dirty="0" smtClean="0"/>
            <a:t> </a:t>
          </a:r>
          <a:r>
            <a:rPr lang="en-US" sz="2800" b="1" kern="1200" dirty="0" err="1" smtClean="0"/>
            <a:t>đa</a:t>
          </a:r>
          <a:r>
            <a:rPr lang="en-US" sz="2800" b="1" kern="1200" dirty="0" smtClean="0"/>
            <a:t> </a:t>
          </a:r>
          <a:r>
            <a:rPr lang="en-US" sz="2800" b="1" kern="1200" dirty="0" err="1" smtClean="0"/>
            <a:t>dạng</a:t>
          </a:r>
          <a:endParaRPr lang="en-US" sz="2800" b="1" kern="1200" dirty="0"/>
        </a:p>
      </dsp:txBody>
      <dsp:txXfrm>
        <a:off x="48445" y="1906677"/>
        <a:ext cx="1457150" cy="1605311"/>
      </dsp:txXfrm>
    </dsp:sp>
    <dsp:sp modelId="{B9EBA9A6-98BB-4D74-9F21-AAE48FD6EAE8}">
      <dsp:nvSpPr>
        <dsp:cNvPr id="0" name=""/>
        <dsp:cNvSpPr/>
      </dsp:nvSpPr>
      <dsp:spPr>
        <a:xfrm rot="19383149">
          <a:off x="1380468" y="2170933"/>
          <a:ext cx="1697705" cy="56337"/>
        </a:xfrm>
        <a:custGeom>
          <a:avLst/>
          <a:gdLst/>
          <a:ahLst/>
          <a:cxnLst/>
          <a:rect l="0" t="0" r="0" b="0"/>
          <a:pathLst>
            <a:path>
              <a:moveTo>
                <a:pt x="0" y="28168"/>
              </a:moveTo>
              <a:lnTo>
                <a:pt x="1697705" y="2816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2186878" y="2156659"/>
        <a:ext cx="84885" cy="84885"/>
      </dsp:txXfrm>
    </dsp:sp>
    <dsp:sp modelId="{ACA67F70-B8F7-453A-B7CF-7E75A6F602AB}">
      <dsp:nvSpPr>
        <dsp:cNvPr id="0" name=""/>
        <dsp:cNvSpPr/>
      </dsp:nvSpPr>
      <dsp:spPr>
        <a:xfrm>
          <a:off x="2907713" y="1261560"/>
          <a:ext cx="3306922" cy="85462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Bắc</a:t>
          </a:r>
          <a:r>
            <a:rPr lang="en-US" sz="2800" kern="1200" dirty="0" smtClean="0"/>
            <a:t> - Nam</a:t>
          </a:r>
          <a:endParaRPr lang="en-US" sz="2800" kern="1200" dirty="0"/>
        </a:p>
      </dsp:txBody>
      <dsp:txXfrm>
        <a:off x="2932744" y="1286591"/>
        <a:ext cx="3256860" cy="804558"/>
      </dsp:txXfrm>
    </dsp:sp>
    <dsp:sp modelId="{6A527ECF-2852-4AB7-9846-8A22FE5C4688}">
      <dsp:nvSpPr>
        <dsp:cNvPr id="0" name=""/>
        <dsp:cNvSpPr/>
      </dsp:nvSpPr>
      <dsp:spPr>
        <a:xfrm rot="60154">
          <a:off x="1550825" y="2693036"/>
          <a:ext cx="1356991" cy="56337"/>
        </a:xfrm>
        <a:custGeom>
          <a:avLst/>
          <a:gdLst/>
          <a:ahLst/>
          <a:cxnLst/>
          <a:rect l="0" t="0" r="0" b="0"/>
          <a:pathLst>
            <a:path>
              <a:moveTo>
                <a:pt x="0" y="28168"/>
              </a:moveTo>
              <a:lnTo>
                <a:pt x="1356991" y="2816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195396" y="2687280"/>
        <a:ext cx="67849" cy="67849"/>
      </dsp:txXfrm>
    </dsp:sp>
    <dsp:sp modelId="{310C8592-4207-41E4-A76E-9F8DDC027FC9}">
      <dsp:nvSpPr>
        <dsp:cNvPr id="0" name=""/>
        <dsp:cNvSpPr/>
      </dsp:nvSpPr>
      <dsp:spPr>
        <a:xfrm>
          <a:off x="2907713" y="2370578"/>
          <a:ext cx="3391958" cy="72499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Đông</a:t>
          </a:r>
          <a:r>
            <a:rPr lang="en-US" sz="2800" kern="1200" dirty="0" smtClean="0"/>
            <a:t> - </a:t>
          </a:r>
          <a:r>
            <a:rPr lang="en-US" sz="2800" kern="1200" dirty="0" err="1" smtClean="0"/>
            <a:t>Tây</a:t>
          </a:r>
          <a:endParaRPr lang="en-US" sz="2800" kern="1200" dirty="0"/>
        </a:p>
      </dsp:txBody>
      <dsp:txXfrm>
        <a:off x="2928947" y="2391812"/>
        <a:ext cx="3349490" cy="682529"/>
      </dsp:txXfrm>
    </dsp:sp>
    <dsp:sp modelId="{A575C098-2DD5-4694-BFBB-FEF8AC0D675D}">
      <dsp:nvSpPr>
        <dsp:cNvPr id="0" name=""/>
        <dsp:cNvSpPr/>
      </dsp:nvSpPr>
      <dsp:spPr>
        <a:xfrm rot="2254953">
          <a:off x="1373280" y="3203267"/>
          <a:ext cx="1712082" cy="56337"/>
        </a:xfrm>
        <a:custGeom>
          <a:avLst/>
          <a:gdLst/>
          <a:ahLst/>
          <a:cxnLst/>
          <a:rect l="0" t="0" r="0" b="0"/>
          <a:pathLst>
            <a:path>
              <a:moveTo>
                <a:pt x="0" y="28168"/>
              </a:moveTo>
              <a:lnTo>
                <a:pt x="1712082" y="2816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2186519" y="3188634"/>
        <a:ext cx="85604" cy="85604"/>
      </dsp:txXfrm>
    </dsp:sp>
    <dsp:sp modelId="{0E490F35-C96B-438F-AA27-D1938557F423}">
      <dsp:nvSpPr>
        <dsp:cNvPr id="0" name=""/>
        <dsp:cNvSpPr/>
      </dsp:nvSpPr>
      <dsp:spPr>
        <a:xfrm>
          <a:off x="2907713" y="3349972"/>
          <a:ext cx="3391958" cy="80713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Độ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cao</a:t>
          </a:r>
          <a:endParaRPr lang="en-US" sz="2800" kern="1200" dirty="0"/>
        </a:p>
      </dsp:txBody>
      <dsp:txXfrm>
        <a:off x="2931353" y="3373612"/>
        <a:ext cx="3344678" cy="7598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2EE90F-B42A-4271-9D7F-1E0FA5000B5A}">
      <dsp:nvSpPr>
        <dsp:cNvPr id="0" name=""/>
        <dsp:cNvSpPr/>
      </dsp:nvSpPr>
      <dsp:spPr>
        <a:xfrm>
          <a:off x="2408" y="2178843"/>
          <a:ext cx="2121958" cy="106097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TÁC ĐỘNG TỔNG HỢP</a:t>
          </a:r>
          <a:endParaRPr lang="en-US" sz="2900" kern="1200" dirty="0"/>
        </a:p>
      </dsp:txBody>
      <dsp:txXfrm>
        <a:off x="33483" y="2209918"/>
        <a:ext cx="2059808" cy="998829"/>
      </dsp:txXfrm>
    </dsp:sp>
    <dsp:sp modelId="{5E9F26FF-6D91-484A-8813-321ECE94ADD0}">
      <dsp:nvSpPr>
        <dsp:cNvPr id="0" name=""/>
        <dsp:cNvSpPr/>
      </dsp:nvSpPr>
      <dsp:spPr>
        <a:xfrm rot="17692822">
          <a:off x="1540043" y="1776616"/>
          <a:ext cx="2017430" cy="35244"/>
        </a:xfrm>
        <a:custGeom>
          <a:avLst/>
          <a:gdLst/>
          <a:ahLst/>
          <a:cxnLst/>
          <a:rect l="0" t="0" r="0" b="0"/>
          <a:pathLst>
            <a:path>
              <a:moveTo>
                <a:pt x="0" y="17622"/>
              </a:moveTo>
              <a:lnTo>
                <a:pt x="2017430" y="1762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2498322" y="1743803"/>
        <a:ext cx="100871" cy="100871"/>
      </dsp:txXfrm>
    </dsp:sp>
    <dsp:sp modelId="{FA9C3DF8-FB09-4C6A-A3E1-1E7EFC43673D}">
      <dsp:nvSpPr>
        <dsp:cNvPr id="0" name=""/>
        <dsp:cNvSpPr/>
      </dsp:nvSpPr>
      <dsp:spPr>
        <a:xfrm>
          <a:off x="2973150" y="348654"/>
          <a:ext cx="2121958" cy="106097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900" kern="1200" dirty="0" smtClean="0"/>
            <a:t>Vị trí địa lí</a:t>
          </a:r>
          <a:endParaRPr lang="en-US" sz="2900" kern="1200" dirty="0"/>
        </a:p>
      </dsp:txBody>
      <dsp:txXfrm>
        <a:off x="3004225" y="379729"/>
        <a:ext cx="2059808" cy="998829"/>
      </dsp:txXfrm>
    </dsp:sp>
    <dsp:sp modelId="{5FF9196B-3592-4B2E-8ADC-AAE3738E9866}">
      <dsp:nvSpPr>
        <dsp:cNvPr id="0" name=""/>
        <dsp:cNvSpPr/>
      </dsp:nvSpPr>
      <dsp:spPr>
        <a:xfrm rot="19457599">
          <a:off x="2026118" y="2386679"/>
          <a:ext cx="1045279" cy="35244"/>
        </a:xfrm>
        <a:custGeom>
          <a:avLst/>
          <a:gdLst/>
          <a:ahLst/>
          <a:cxnLst/>
          <a:rect l="0" t="0" r="0" b="0"/>
          <a:pathLst>
            <a:path>
              <a:moveTo>
                <a:pt x="0" y="17622"/>
              </a:moveTo>
              <a:lnTo>
                <a:pt x="1045279" y="1762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522626" y="2378169"/>
        <a:ext cx="52263" cy="52263"/>
      </dsp:txXfrm>
    </dsp:sp>
    <dsp:sp modelId="{294A1FFA-84AA-46C9-986F-8584177DAC9E}">
      <dsp:nvSpPr>
        <dsp:cNvPr id="0" name=""/>
        <dsp:cNvSpPr/>
      </dsp:nvSpPr>
      <dsp:spPr>
        <a:xfrm>
          <a:off x="2973150" y="1568780"/>
          <a:ext cx="2121958" cy="106097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900" kern="1200" dirty="0" smtClean="0"/>
            <a:t>Hình dạng lãnh thổ</a:t>
          </a:r>
          <a:endParaRPr lang="en-US" sz="2900" kern="1200" dirty="0"/>
        </a:p>
      </dsp:txBody>
      <dsp:txXfrm>
        <a:off x="3004225" y="1599855"/>
        <a:ext cx="2059808" cy="998829"/>
      </dsp:txXfrm>
    </dsp:sp>
    <dsp:sp modelId="{6DC7CE3F-B2E5-4D62-82C9-2A101A89B036}">
      <dsp:nvSpPr>
        <dsp:cNvPr id="0" name=""/>
        <dsp:cNvSpPr/>
      </dsp:nvSpPr>
      <dsp:spPr>
        <a:xfrm rot="2142401">
          <a:off x="2026118" y="2996742"/>
          <a:ext cx="1045279" cy="35244"/>
        </a:xfrm>
        <a:custGeom>
          <a:avLst/>
          <a:gdLst/>
          <a:ahLst/>
          <a:cxnLst/>
          <a:rect l="0" t="0" r="0" b="0"/>
          <a:pathLst>
            <a:path>
              <a:moveTo>
                <a:pt x="0" y="17622"/>
              </a:moveTo>
              <a:lnTo>
                <a:pt x="1045279" y="1762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522626" y="2988233"/>
        <a:ext cx="52263" cy="52263"/>
      </dsp:txXfrm>
    </dsp:sp>
    <dsp:sp modelId="{9689B006-C44D-417C-95AC-0851E093DA71}">
      <dsp:nvSpPr>
        <dsp:cNvPr id="0" name=""/>
        <dsp:cNvSpPr/>
      </dsp:nvSpPr>
      <dsp:spPr>
        <a:xfrm>
          <a:off x="2973150" y="2788906"/>
          <a:ext cx="2121958" cy="106097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900" kern="1200" dirty="0" smtClean="0"/>
            <a:t>Địa hình</a:t>
          </a:r>
          <a:endParaRPr lang="en-US" sz="2900" kern="1200" dirty="0"/>
        </a:p>
      </dsp:txBody>
      <dsp:txXfrm>
        <a:off x="3004225" y="2819981"/>
        <a:ext cx="2059808" cy="998829"/>
      </dsp:txXfrm>
    </dsp:sp>
    <dsp:sp modelId="{7E4F670B-740A-4F13-86A2-1F1EDDC326DA}">
      <dsp:nvSpPr>
        <dsp:cNvPr id="0" name=""/>
        <dsp:cNvSpPr/>
      </dsp:nvSpPr>
      <dsp:spPr>
        <a:xfrm rot="3907178">
          <a:off x="1540043" y="3606806"/>
          <a:ext cx="2017430" cy="35244"/>
        </a:xfrm>
        <a:custGeom>
          <a:avLst/>
          <a:gdLst/>
          <a:ahLst/>
          <a:cxnLst/>
          <a:rect l="0" t="0" r="0" b="0"/>
          <a:pathLst>
            <a:path>
              <a:moveTo>
                <a:pt x="0" y="17622"/>
              </a:moveTo>
              <a:lnTo>
                <a:pt x="2017430" y="1762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2498322" y="3573992"/>
        <a:ext cx="100871" cy="100871"/>
      </dsp:txXfrm>
    </dsp:sp>
    <dsp:sp modelId="{A16EA030-BD8E-439B-981B-D19BA322E91B}">
      <dsp:nvSpPr>
        <dsp:cNvPr id="0" name=""/>
        <dsp:cNvSpPr/>
      </dsp:nvSpPr>
      <dsp:spPr>
        <a:xfrm>
          <a:off x="2973150" y="4009033"/>
          <a:ext cx="2121958" cy="106097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900" kern="1200" dirty="0" smtClean="0"/>
            <a:t>Hoàn lưu khí quyển </a:t>
          </a:r>
          <a:endParaRPr lang="en-US" sz="2900" kern="1200" dirty="0"/>
        </a:p>
      </dsp:txBody>
      <dsp:txXfrm>
        <a:off x="3004225" y="4040108"/>
        <a:ext cx="2059808" cy="9988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F921F-D51A-49BD-B512-0060A1A92717}" type="datetimeFigureOut">
              <a:rPr lang="en-US" smtClean="0"/>
              <a:t>24/11/2023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9788C2-434B-4825-80CF-101BE4B24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98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t>24/11/2023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449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t>24/11/2023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121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t>24/11/2023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3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t>24/11/2023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75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t>24/11/2023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36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t>24/11/2023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974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t>24/11/2023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88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t>24/11/2023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96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t>24/11/2023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86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t>24/11/2023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26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t>24/11/2023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822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C3814-23C9-4EC5-93A6-7FF93AB5A690}" type="datetimeFigureOut">
              <a:rPr lang="en-US" smtClean="0"/>
              <a:t>24/11/2023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573F4-AD3C-4D80-973A-0186C8D0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662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10.gif"/><Relationship Id="rId4" Type="http://schemas.openxmlformats.org/officeDocument/2006/relationships/image" Target="../media/image13.png"/><Relationship Id="rId9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imate Background Images, HD Pictures and Wallpaper For Free Download | 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10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9315" y="1009935"/>
            <a:ext cx="9716150" cy="859808"/>
          </a:xfrm>
          <a:solidFill>
            <a:srgbClr val="114BAC">
              <a:alpha val="31000"/>
            </a:srgbClr>
          </a:solidFill>
        </p:spPr>
        <p:txBody>
          <a:bodyPr>
            <a:normAutofit fontScale="90000"/>
          </a:bodyPr>
          <a:lstStyle/>
          <a:p>
            <a:pPr algn="just"/>
            <a:r>
              <a:rPr lang="vi-VN" b="1" dirty="0" smtClean="0">
                <a:solidFill>
                  <a:schemeClr val="bg1"/>
                </a:solidFill>
              </a:rPr>
              <a:t>Bài </a:t>
            </a:r>
            <a:r>
              <a:rPr lang="vi-VN" b="1" dirty="0">
                <a:solidFill>
                  <a:schemeClr val="bg1"/>
                </a:solidFill>
              </a:rPr>
              <a:t>4:  KHÍ HẬU VIỆT NAM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191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9276" y="173457"/>
            <a:ext cx="9144000" cy="965230"/>
          </a:xfrm>
        </p:spPr>
        <p:txBody>
          <a:bodyPr/>
          <a:lstStyle/>
          <a:p>
            <a:r>
              <a:rPr lang="en-US" dirty="0" err="1">
                <a:solidFill>
                  <a:srgbClr val="C00000"/>
                </a:solidFill>
              </a:rPr>
              <a:t>Phân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hoá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theo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độ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cao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074" name="Picture 2" descr="Càng lên cao nhiệt độ càng giảm vì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03586"/>
            <a:ext cx="7641239" cy="621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35462" y="1545021"/>
            <a:ext cx="4177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100m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0,6</a:t>
            </a:r>
            <a:r>
              <a:rPr lang="en-US" sz="2400" b="1" baseline="300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C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86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-67280" y="893556"/>
            <a:ext cx="4344667" cy="5964444"/>
          </a:xfrm>
          <a:custGeom>
            <a:avLst/>
            <a:gdLst>
              <a:gd name="connsiteX0" fmla="*/ 2569157 w 2578696"/>
              <a:gd name="connsiteY0" fmla="*/ 0 h 5964444"/>
              <a:gd name="connsiteX1" fmla="*/ 2578696 w 2578696"/>
              <a:gd name="connsiteY1" fmla="*/ 410 h 5964444"/>
              <a:gd name="connsiteX2" fmla="*/ 2578696 w 2578696"/>
              <a:gd name="connsiteY2" fmla="*/ 5964444 h 5964444"/>
              <a:gd name="connsiteX3" fmla="*/ 0 w 2578696"/>
              <a:gd name="connsiteY3" fmla="*/ 5964444 h 5964444"/>
              <a:gd name="connsiteX4" fmla="*/ 6424 w 2578696"/>
              <a:gd name="connsiteY4" fmla="*/ 5938722 h 5964444"/>
              <a:gd name="connsiteX5" fmla="*/ 27912 w 2578696"/>
              <a:gd name="connsiteY5" fmla="*/ 5853644 h 5964444"/>
              <a:gd name="connsiteX6" fmla="*/ 405283 w 2578696"/>
              <a:gd name="connsiteY6" fmla="*/ 4377869 h 5964444"/>
              <a:gd name="connsiteX7" fmla="*/ 1058426 w 2578696"/>
              <a:gd name="connsiteY7" fmla="*/ 1951355 h 5964444"/>
              <a:gd name="connsiteX8" fmla="*/ 2117969 w 2578696"/>
              <a:gd name="connsiteY8" fmla="*/ 291107 h 5964444"/>
              <a:gd name="connsiteX9" fmla="*/ 2569157 w 2578696"/>
              <a:gd name="connsiteY9" fmla="*/ 0 h 5964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78696" h="5964444">
                <a:moveTo>
                  <a:pt x="2569157" y="0"/>
                </a:moveTo>
                <a:lnTo>
                  <a:pt x="2578696" y="410"/>
                </a:lnTo>
                <a:lnTo>
                  <a:pt x="2578696" y="5964444"/>
                </a:lnTo>
                <a:lnTo>
                  <a:pt x="0" y="5964444"/>
                </a:lnTo>
                <a:lnTo>
                  <a:pt x="6424" y="5938722"/>
                </a:lnTo>
                <a:cubicBezTo>
                  <a:pt x="12340" y="5915190"/>
                  <a:pt x="19445" y="5887050"/>
                  <a:pt x="27912" y="5853644"/>
                </a:cubicBezTo>
                <a:cubicBezTo>
                  <a:pt x="95645" y="5586396"/>
                  <a:pt x="233531" y="5028251"/>
                  <a:pt x="405283" y="4377869"/>
                </a:cubicBezTo>
                <a:cubicBezTo>
                  <a:pt x="577035" y="3727488"/>
                  <a:pt x="772978" y="2632482"/>
                  <a:pt x="1058426" y="1951355"/>
                </a:cubicBezTo>
                <a:cubicBezTo>
                  <a:pt x="1343874" y="1270227"/>
                  <a:pt x="1786560" y="577275"/>
                  <a:pt x="2117969" y="291107"/>
                </a:cubicBezTo>
                <a:cubicBezTo>
                  <a:pt x="2304387" y="130138"/>
                  <a:pt x="2417326" y="6584"/>
                  <a:pt x="2569157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9" name="Group 38"/>
          <p:cNvGrpSpPr/>
          <p:nvPr/>
        </p:nvGrpSpPr>
        <p:grpSpPr>
          <a:xfrm>
            <a:off x="231051" y="5379568"/>
            <a:ext cx="4178676" cy="1627968"/>
            <a:chOff x="-771840" y="5312333"/>
            <a:chExt cx="4178676" cy="1627968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3966" y="6044951"/>
              <a:ext cx="895350" cy="89535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12879" y="6022980"/>
              <a:ext cx="895350" cy="89535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11486" y="5845207"/>
              <a:ext cx="895350" cy="89535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4972" y="5354633"/>
              <a:ext cx="895350" cy="89535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59140" y="5414679"/>
              <a:ext cx="895350" cy="89535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26172" y="5312333"/>
              <a:ext cx="895350" cy="89535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771840" y="5935752"/>
              <a:ext cx="895350" cy="895350"/>
            </a:xfrm>
            <a:prstGeom prst="rect">
              <a:avLst/>
            </a:prstGeom>
          </p:spPr>
        </p:pic>
      </p:grpSp>
      <p:grpSp>
        <p:nvGrpSpPr>
          <p:cNvPr id="70" name="Group 69"/>
          <p:cNvGrpSpPr/>
          <p:nvPr/>
        </p:nvGrpSpPr>
        <p:grpSpPr>
          <a:xfrm>
            <a:off x="2457505" y="3405029"/>
            <a:ext cx="1410704" cy="1748843"/>
            <a:chOff x="1450327" y="3319622"/>
            <a:chExt cx="1410704" cy="1748843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50327" y="4005901"/>
              <a:ext cx="1195385" cy="1062564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56" b="97444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08183" y="3319622"/>
              <a:ext cx="852848" cy="852848"/>
            </a:xfrm>
            <a:prstGeom prst="rect">
              <a:avLst/>
            </a:prstGeom>
          </p:spPr>
        </p:pic>
      </p:grp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902" b="95261" l="71732" r="96732"/>
                    </a14:imgEffect>
                  </a14:imgLayer>
                </a14:imgProps>
              </a:ext>
            </a:extLst>
          </a:blip>
          <a:srcRect l="68674" t="53423"/>
          <a:stretch/>
        </p:blipFill>
        <p:spPr>
          <a:xfrm>
            <a:off x="1919662" y="2512184"/>
            <a:ext cx="639505" cy="95083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4231" r="99231">
                        <a14:foregroundMark x1="11923" y1="67308" x2="11923" y2="67308"/>
                        <a14:foregroundMark x1="31923" y1="62692" x2="31923" y2="62692"/>
                        <a14:foregroundMark x1="44231" y1="60385" x2="44231" y2="60385"/>
                        <a14:foregroundMark x1="63077" y1="56538" x2="60385" y2="56154"/>
                        <a14:foregroundMark x1="73462" y1="47308" x2="73462" y2="47308"/>
                        <a14:foregroundMark x1="85000" y1="54231" x2="85000" y2="54231"/>
                        <a14:foregroundMark x1="44615" y1="37308" x2="44615" y2="37308"/>
                        <a14:foregroundMark x1="30769" y1="28846" x2="30769" y2="288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432" y="2169590"/>
            <a:ext cx="1601209" cy="1601209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902" b="95261" l="71732" r="96732"/>
                    </a14:imgEffect>
                  </a14:imgLayer>
                </a14:imgProps>
              </a:ext>
            </a:extLst>
          </a:blip>
          <a:srcRect l="68674" t="53423"/>
          <a:stretch/>
        </p:blipFill>
        <p:spPr>
          <a:xfrm>
            <a:off x="3511120" y="1112558"/>
            <a:ext cx="798493" cy="1187226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510988" y="5381730"/>
            <a:ext cx="11681012" cy="4642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140366" y="5678311"/>
            <a:ext cx="2844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ĐAI</a:t>
            </a:r>
          </a:p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NHIỆT ĐỚI GIÓ MÙA</a:t>
            </a:r>
            <a:endParaRPr lang="en-US" sz="2000" b="1" dirty="0">
              <a:solidFill>
                <a:srgbClr val="C00000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4277387" y="4894124"/>
            <a:ext cx="2410612" cy="46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309960" y="4959013"/>
            <a:ext cx="3021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7030A0"/>
                </a:solidFill>
              </a:rPr>
              <a:t>Miền</a:t>
            </a:r>
            <a:r>
              <a:rPr lang="en-US" sz="2000" b="1" dirty="0" smtClean="0">
                <a:solidFill>
                  <a:srgbClr val="7030A0"/>
                </a:solidFill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</a:rPr>
              <a:t>Bắc</a:t>
            </a:r>
            <a:r>
              <a:rPr lang="en-US" sz="2000" b="1" dirty="0" smtClean="0">
                <a:solidFill>
                  <a:srgbClr val="7030A0"/>
                </a:solidFill>
              </a:rPr>
              <a:t>: 600-700m</a:t>
            </a:r>
            <a:endParaRPr lang="en-US" sz="2000" b="1" dirty="0">
              <a:solidFill>
                <a:srgbClr val="7030A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193949" y="4401769"/>
            <a:ext cx="2885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 smtClean="0">
                <a:solidFill>
                  <a:srgbClr val="7030A0"/>
                </a:solidFill>
              </a:rPr>
              <a:t>Miền</a:t>
            </a:r>
            <a:r>
              <a:rPr lang="en-US" sz="2000" b="1" dirty="0" smtClean="0">
                <a:solidFill>
                  <a:srgbClr val="7030A0"/>
                </a:solidFill>
              </a:rPr>
              <a:t> Nam: 900-1000m</a:t>
            </a:r>
            <a:endParaRPr lang="en-US" sz="2000" b="1" dirty="0">
              <a:solidFill>
                <a:srgbClr val="7030A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861548" y="5444155"/>
            <a:ext cx="5346405" cy="138499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Mùa hạ nóng (nhiệt độ trung bình tháng trên 25oC</a:t>
            </a:r>
            <a:r>
              <a:rPr lang="vi-VN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),độ 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ẩm thay đổi </a:t>
            </a:r>
            <a:r>
              <a:rPr lang="vi-VN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 khô đến ẩm ướt.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2130296" y="2368848"/>
            <a:ext cx="10061702" cy="1091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130080" y="2069196"/>
            <a:ext cx="1015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7030A0"/>
                </a:solidFill>
              </a:rPr>
              <a:t>2600m</a:t>
            </a:r>
            <a:endParaRPr lang="en-US" sz="2000" b="1" dirty="0">
              <a:solidFill>
                <a:srgbClr val="7030A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235272" y="3154891"/>
            <a:ext cx="28443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ĐAI</a:t>
            </a:r>
          </a:p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CẬN NHIỆT GIÓ MÙA</a:t>
            </a:r>
          </a:p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TRÊN NÚI</a:t>
            </a:r>
            <a:endParaRPr lang="en-US" sz="2000" b="1" dirty="0">
              <a:solidFill>
                <a:srgbClr val="C00000"/>
              </a:solidFill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826306" y="3276076"/>
            <a:ext cx="3228161" cy="2166065"/>
            <a:chOff x="159276" y="3434157"/>
            <a:chExt cx="3228161" cy="2166065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9276" y="4613172"/>
              <a:ext cx="895350" cy="895350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42221" y="4561158"/>
              <a:ext cx="895350" cy="89535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4902" b="95261" l="71732" r="96732"/>
                      </a14:imgEffect>
                    </a14:imgLayer>
                  </a14:imgProps>
                </a:ext>
              </a:extLst>
            </a:blip>
            <a:srcRect l="68674" t="53423"/>
            <a:stretch/>
          </p:blipFill>
          <p:spPr>
            <a:xfrm>
              <a:off x="957576" y="3873449"/>
              <a:ext cx="639505" cy="950838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4902" b="95261" l="71732" r="96732"/>
                      </a14:imgEffect>
                    </a14:imgLayer>
                  </a14:imgProps>
                </a:ext>
              </a:extLst>
            </a:blip>
            <a:srcRect l="68674" t="53423"/>
            <a:stretch/>
          </p:blipFill>
          <p:spPr>
            <a:xfrm>
              <a:off x="2747932" y="4649384"/>
              <a:ext cx="639505" cy="950838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4902" b="95261" l="71732" r="96732"/>
                      </a14:imgEffect>
                    </a14:imgLayer>
                  </a14:imgProps>
                </a:ext>
              </a:extLst>
            </a:blip>
            <a:srcRect l="68674" t="53423"/>
            <a:stretch/>
          </p:blipFill>
          <p:spPr>
            <a:xfrm>
              <a:off x="1617520" y="3434157"/>
              <a:ext cx="639505" cy="950838"/>
            </a:xfrm>
            <a:prstGeom prst="rect">
              <a:avLst/>
            </a:prstGeom>
          </p:spPr>
        </p:pic>
      </p:grpSp>
      <p:sp>
        <p:nvSpPr>
          <p:cNvPr id="75" name="TextBox 74"/>
          <p:cNvSpPr txBox="1"/>
          <p:nvPr/>
        </p:nvSpPr>
        <p:spPr>
          <a:xfrm>
            <a:off x="4175333" y="956790"/>
            <a:ext cx="28443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ĐAI</a:t>
            </a:r>
          </a:p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ÔN ĐỚI GIÓ MÙA</a:t>
            </a:r>
          </a:p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TRÊN NÚI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903885" y="2966021"/>
            <a:ext cx="5288113" cy="138499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Khí hậu mát mẻ (nhiệt độ trung bình tháng dưới 25oC), mưa nhiều hơn, độ ẩm tăng</a:t>
            </a:r>
            <a:r>
              <a:rPr lang="vi-VN" sz="2800" b="1" dirty="0">
                <a:solidFill>
                  <a:schemeClr val="bg1"/>
                </a:solidFill>
              </a:rPr>
              <a:t>.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04030" y="916134"/>
            <a:ext cx="5387969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Có tính chất ôn đới (quanh năm nhiệt độ dưới 15</a:t>
            </a:r>
            <a:r>
              <a:rPr lang="vi-VN" sz="2800" b="1" baseline="300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C), mùa đông nhiệt độ dưới 5</a:t>
            </a:r>
            <a:r>
              <a:rPr lang="vi-VN" sz="2800" b="1" baseline="300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C.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349094" y="2773"/>
            <a:ext cx="11842903" cy="9652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>
                <a:solidFill>
                  <a:srgbClr val="C00000"/>
                </a:solidFill>
              </a:rPr>
              <a:t>Phân hoá theo độ cao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20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9276" y="173457"/>
            <a:ext cx="9144000" cy="567522"/>
          </a:xfrm>
        </p:spPr>
        <p:txBody>
          <a:bodyPr>
            <a:normAutofit fontScale="90000"/>
          </a:bodyPr>
          <a:lstStyle/>
          <a:p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763409"/>
              </p:ext>
            </p:extLst>
          </p:nvPr>
        </p:nvGraphicFramePr>
        <p:xfrm>
          <a:off x="213082" y="822655"/>
          <a:ext cx="11765835" cy="5688503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124110">
                  <a:extLst>
                    <a:ext uri="{9D8B030D-6E8A-4147-A177-3AD203B41FA5}">
                      <a16:colId xmlns:a16="http://schemas.microsoft.com/office/drawing/2014/main" xmlns="" val="216804332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3388680156"/>
                    </a:ext>
                  </a:extLst>
                </a:gridCol>
                <a:gridCol w="3778933">
                  <a:extLst>
                    <a:ext uri="{9D8B030D-6E8A-4147-A177-3AD203B41FA5}">
                      <a16:colId xmlns:a16="http://schemas.microsoft.com/office/drawing/2014/main" xmlns="" val="900953672"/>
                    </a:ext>
                  </a:extLst>
                </a:gridCol>
                <a:gridCol w="3530219">
                  <a:extLst>
                    <a:ext uri="{9D8B030D-6E8A-4147-A177-3AD203B41FA5}">
                      <a16:colId xmlns:a16="http://schemas.microsoft.com/office/drawing/2014/main" xmlns="" val="2559130381"/>
                    </a:ext>
                  </a:extLst>
                </a:gridCol>
                <a:gridCol w="1960973">
                  <a:extLst>
                    <a:ext uri="{9D8B030D-6E8A-4147-A177-3AD203B41FA5}">
                      <a16:colId xmlns:a16="http://schemas.microsoft.com/office/drawing/2014/main" xmlns="" val="176735402"/>
                    </a:ext>
                  </a:extLst>
                </a:gridCol>
              </a:tblGrid>
              <a:tr h="977534">
                <a:tc gridSpan="2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chemeClr val="tx1"/>
                          </a:solidFill>
                          <a:effectLst/>
                        </a:rPr>
                        <a:t>Đặc điểm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chemeClr val="tx1"/>
                          </a:solidFill>
                          <a:effectLst/>
                        </a:rPr>
                        <a:t>Đai nhiệt đới gió mùa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chemeClr val="tx1"/>
                          </a:solidFill>
                          <a:effectLst/>
                        </a:rPr>
                        <a:t>Đai cận nhiệt đới gió mùa trên núi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chemeClr val="tx1"/>
                          </a:solidFill>
                          <a:effectLst/>
                        </a:rPr>
                        <a:t>Đai ôn đới gió mùa trên núi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753596754"/>
                  </a:ext>
                </a:extLst>
              </a:tr>
              <a:tr h="646131"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</a:rPr>
                        <a:t>Độ cao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vi-VN" sz="2000" b="1">
                          <a:effectLst/>
                        </a:rPr>
                        <a:t>Miền Bắc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vi-VN" sz="2000" b="1" dirty="0">
                          <a:effectLst/>
                        </a:rPr>
                        <a:t>&lt; 600 - 700 m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35" algn="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vi-VN" sz="2000" b="1" dirty="0">
                          <a:effectLst/>
                        </a:rPr>
                        <a:t>600 - 700 m </a:t>
                      </a:r>
                      <a:r>
                        <a:rPr lang="en-US" sz="2000" b="1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vi-VN" sz="2000" b="1" dirty="0">
                          <a:effectLst/>
                        </a:rPr>
                        <a:t> 2 600 m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vi-VN" sz="2000" b="1">
                          <a:effectLst/>
                        </a:rPr>
                        <a:t>&gt; 2 600 m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136855194"/>
                  </a:ext>
                </a:extLst>
              </a:tr>
              <a:tr h="705159"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</a:rPr>
                        <a:t>trung bình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vi-VN" sz="2000" b="1">
                          <a:effectLst/>
                        </a:rPr>
                        <a:t>Miền Nam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vi-VN" sz="2000" b="1">
                          <a:effectLst/>
                        </a:rPr>
                        <a:t>&lt; 900 - 1 000 m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35" algn="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vi-VN" sz="2000" b="1" dirty="0">
                          <a:effectLst/>
                        </a:rPr>
                        <a:t>900 - 1 000 m </a:t>
                      </a:r>
                      <a:r>
                        <a:rPr lang="en-US" sz="2000" b="1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vi-VN" sz="2000" b="1" dirty="0">
                          <a:effectLst/>
                        </a:rPr>
                        <a:t> 2 600 m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1450734"/>
                  </a:ext>
                </a:extLst>
              </a:tr>
              <a:tr h="3359679">
                <a:tc gridSpan="2">
                  <a:txBody>
                    <a:bodyPr/>
                    <a:lstStyle/>
                    <a:p>
                      <a:pPr indent="-635" algn="l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chemeClr val="tx1"/>
                          </a:solidFill>
                          <a:effectLst/>
                        </a:rPr>
                        <a:t>Khí hậu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635" algn="just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vi-VN" sz="2000" b="1" dirty="0">
                          <a:effectLst/>
                        </a:rPr>
                        <a:t>Mùa hạ nóng (nhiệt độ trung bình tháng trên 25</a:t>
                      </a:r>
                      <a:r>
                        <a:rPr lang="vi-VN" sz="2000" b="1" baseline="30000" dirty="0">
                          <a:effectLst/>
                        </a:rPr>
                        <a:t>o</a:t>
                      </a:r>
                      <a:r>
                        <a:rPr lang="vi-VN" sz="2000" b="1" dirty="0">
                          <a:effectLst/>
                        </a:rPr>
                        <a:t>C), độ ẩm </a:t>
                      </a:r>
                      <a:r>
                        <a:rPr lang="en-US" sz="2000" b="1" dirty="0" err="1" smtClean="0">
                          <a:effectLst/>
                        </a:rPr>
                        <a:t>và</a:t>
                      </a:r>
                      <a:r>
                        <a:rPr lang="en-US" sz="2000" b="1" baseline="0" dirty="0" smtClean="0">
                          <a:effectLst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</a:rPr>
                        <a:t>lượng</a:t>
                      </a:r>
                      <a:r>
                        <a:rPr lang="en-US" sz="2000" b="1" baseline="0" dirty="0" smtClean="0">
                          <a:effectLst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</a:rPr>
                        <a:t>mưa</a:t>
                      </a:r>
                      <a:r>
                        <a:rPr lang="en-US" sz="2000" b="1" baseline="0" dirty="0" smtClean="0">
                          <a:effectLst/>
                        </a:rPr>
                        <a:t> </a:t>
                      </a:r>
                      <a:r>
                        <a:rPr lang="vi-VN" sz="2000" b="1" dirty="0" smtClean="0">
                          <a:effectLst/>
                        </a:rPr>
                        <a:t>thay </a:t>
                      </a:r>
                      <a:r>
                        <a:rPr lang="vi-VN" sz="2000" b="1" dirty="0">
                          <a:effectLst/>
                        </a:rPr>
                        <a:t>đổi tuỳ nơi: từ khô đến ẩm ướt.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35" algn="just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vi-VN" sz="2000" b="1" dirty="0">
                          <a:effectLst/>
                        </a:rPr>
                        <a:t>Khí hậu mát mẻ (nhiệt độ trung bình tháng dưới 25</a:t>
                      </a:r>
                      <a:r>
                        <a:rPr lang="vi-VN" sz="2000" b="1" baseline="30000" dirty="0">
                          <a:effectLst/>
                        </a:rPr>
                        <a:t>o</a:t>
                      </a:r>
                      <a:r>
                        <a:rPr lang="vi-VN" sz="2000" b="1" dirty="0">
                          <a:effectLst/>
                        </a:rPr>
                        <a:t>C), mưa nhiều hơn, độ ẩm tăng.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35" algn="just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vi-VN" sz="2000" b="1" dirty="0">
                          <a:effectLst/>
                        </a:rPr>
                        <a:t>Có tính chất ôn đới (quanh năm nhiệt độ dưới 15</a:t>
                      </a:r>
                      <a:r>
                        <a:rPr lang="vi-VN" sz="2000" b="1" baseline="30000" dirty="0">
                          <a:effectLst/>
                        </a:rPr>
                        <a:t>o</a:t>
                      </a:r>
                      <a:r>
                        <a:rPr lang="vi-VN" sz="2000" b="1" dirty="0">
                          <a:effectLst/>
                        </a:rPr>
                        <a:t>C), mùa đông nhiệt độ dưới 5</a:t>
                      </a:r>
                      <a:r>
                        <a:rPr lang="vi-VN" sz="2000" b="1" baseline="30000" dirty="0">
                          <a:effectLst/>
                        </a:rPr>
                        <a:t>o</a:t>
                      </a:r>
                      <a:r>
                        <a:rPr lang="vi-VN" sz="2000" b="1" dirty="0">
                          <a:effectLst/>
                        </a:rPr>
                        <a:t>C.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3234092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68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089180864"/>
              </p:ext>
            </p:extLst>
          </p:nvPr>
        </p:nvGraphicFramePr>
        <p:xfrm>
          <a:off x="271438" y="405768"/>
          <a:ext cx="630278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98158504"/>
              </p:ext>
            </p:extLst>
          </p:nvPr>
        </p:nvGraphicFramePr>
        <p:xfrm>
          <a:off x="7094483" y="719666"/>
          <a:ext cx="509751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Right Brace 1"/>
          <p:cNvSpPr/>
          <p:nvPr/>
        </p:nvSpPr>
        <p:spPr>
          <a:xfrm>
            <a:off x="6645167" y="2049517"/>
            <a:ext cx="236483" cy="2317531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7751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62EE90F-B42A-4271-9D7F-1E0FA5000B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262EE90F-B42A-4271-9D7F-1E0FA5000B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E9F26FF-6D91-484A-8813-321ECE94AD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5E9F26FF-6D91-484A-8813-321ECE94AD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A9C3DF8-FB09-4C6A-A3E1-1E7EFC4367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FA9C3DF8-FB09-4C6A-A3E1-1E7EFC4367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FF9196B-3592-4B2E-8ADC-AAE3738E98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graphicEl>
                                              <a:dgm id="{5FF9196B-3592-4B2E-8ADC-AAE3738E98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94A1FFA-84AA-46C9-986F-8584177DAC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294A1FFA-84AA-46C9-986F-8584177DAC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DC7CE3F-B2E5-4D62-82C9-2A101A89B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graphicEl>
                                              <a:dgm id="{6DC7CE3F-B2E5-4D62-82C9-2A101A89B0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689B006-C44D-417C-95AC-0851E093DA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9689B006-C44D-417C-95AC-0851E093DA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E4F670B-740A-4F13-86A2-1F1EDDC326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>
                                            <p:graphicEl>
                                              <a:dgm id="{7E4F670B-740A-4F13-86A2-1F1EDDC326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16EA030-BD8E-439B-981B-D19BA322E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>
                                            <p:graphicEl>
                                              <a:dgm id="{A16EA030-BD8E-439B-981B-D19BA322E9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lvl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07927" y="2388127"/>
            <a:ext cx="6087993" cy="4147604"/>
          </a:xfrm>
          <a:ln>
            <a:noFill/>
            <a:prstDash val="sysDot"/>
          </a:ln>
        </p:spPr>
        <p:txBody>
          <a:bodyPr anchor="ctr">
            <a:noAutofit/>
          </a:bodyPr>
          <a:lstStyle/>
          <a:p>
            <a:pPr algn="l"/>
            <a:r>
              <a:rPr lang="en-US" sz="3200" dirty="0" err="1" smtClean="0">
                <a:solidFill>
                  <a:srgbClr val="C00000"/>
                </a:solidFill>
              </a:rPr>
              <a:t>Nhiệm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vụ</a:t>
            </a:r>
            <a:r>
              <a:rPr lang="en-US" sz="3200" dirty="0" smtClean="0">
                <a:solidFill>
                  <a:srgbClr val="C00000"/>
                </a:solidFill>
              </a:rPr>
              <a:t> 1: 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</a:rPr>
              <a:t>S</a:t>
            </a:r>
            <a:r>
              <a:rPr lang="vi-VN" sz="3200" dirty="0" smtClean="0">
                <a:solidFill>
                  <a:schemeClr val="tx1">
                    <a:lumMod val="50000"/>
                  </a:schemeClr>
                </a:solidFill>
              </a:rPr>
              <a:t>ưu </a:t>
            </a:r>
            <a:r>
              <a:rPr lang="vi-VN" sz="3200" dirty="0">
                <a:solidFill>
                  <a:schemeClr val="tx1">
                    <a:lumMod val="50000"/>
                  </a:schemeClr>
                </a:solidFill>
              </a:rPr>
              <a:t>tầm các câu ca dao tục ngữ liên quan đến thời tiết khí hậu của Việt Nam. </a:t>
            </a:r>
            <a:endParaRPr lang="en-US" sz="3200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l"/>
            <a:r>
              <a:rPr lang="en-US" sz="3200" dirty="0" err="1" smtClean="0">
                <a:solidFill>
                  <a:srgbClr val="C00000"/>
                </a:solidFill>
              </a:rPr>
              <a:t>Nhiệm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vụ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smtClean="0">
                <a:solidFill>
                  <a:srgbClr val="C00000"/>
                </a:solidFill>
              </a:rPr>
              <a:t>2: </a:t>
            </a:r>
            <a:r>
              <a:rPr lang="vi-VN" sz="3200" dirty="0" smtClean="0">
                <a:solidFill>
                  <a:schemeClr val="tx1">
                    <a:lumMod val="50000"/>
                  </a:schemeClr>
                </a:solidFill>
              </a:rPr>
              <a:t>Giải </a:t>
            </a:r>
            <a:r>
              <a:rPr lang="vi-VN" sz="3200" dirty="0">
                <a:solidFill>
                  <a:schemeClr val="tx1">
                    <a:lumMod val="50000"/>
                  </a:schemeClr>
                </a:solidFill>
              </a:rPr>
              <a:t>thích được một số câu quen thuộc. </a:t>
            </a:r>
            <a:endParaRPr lang="en-US" sz="3200" dirty="0">
              <a:solidFill>
                <a:schemeClr val="tx1">
                  <a:lumMod val="50000"/>
                </a:schemeClr>
              </a:solidFill>
            </a:endParaRPr>
          </a:p>
          <a:p>
            <a:pPr algn="l"/>
            <a:r>
              <a:rPr lang="en-US" sz="3200" dirty="0" err="1">
                <a:solidFill>
                  <a:srgbClr val="C00000"/>
                </a:solidFill>
              </a:rPr>
              <a:t>Nhiệm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vụ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smtClean="0">
                <a:solidFill>
                  <a:srgbClr val="C00000"/>
                </a:solidFill>
              </a:rPr>
              <a:t>3: </a:t>
            </a:r>
            <a:r>
              <a:rPr lang="vi-VN" sz="3200" dirty="0" smtClean="0">
                <a:solidFill>
                  <a:schemeClr val="tx1">
                    <a:lumMod val="50000"/>
                  </a:schemeClr>
                </a:solidFill>
              </a:rPr>
              <a:t>Tìm </a:t>
            </a:r>
            <a:r>
              <a:rPr lang="vi-VN" sz="3200" dirty="0">
                <a:solidFill>
                  <a:schemeClr val="tx1">
                    <a:lumMod val="50000"/>
                  </a:schemeClr>
                </a:solidFill>
              </a:rPr>
              <a:t>hiểu và viết báo cáo ngắn về các đặc điểm khí hậu ở nơi đó.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43150" y="729731"/>
            <a:ext cx="5619750" cy="775753"/>
          </a:xfrm>
        </p:spPr>
        <p:txBody>
          <a:bodyPr anchor="b">
            <a:no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VẬN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DỤNG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IcielBC Cubano Normal (Headings)"/>
              <a:ea typeface="+mj-ea"/>
              <a:cs typeface="+mj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84" y="0"/>
            <a:ext cx="2969610" cy="237568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847" y="214579"/>
            <a:ext cx="5142000" cy="642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85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5295900" y="5849938"/>
            <a:ext cx="9144000" cy="165576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See you soon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37" y="0"/>
            <a:ext cx="10868025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3848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AFF1B07-1F57-47FB-95CC-267DD67A88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794" y="272954"/>
            <a:ext cx="3621206" cy="6301267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04057932"/>
              </p:ext>
            </p:extLst>
          </p:nvPr>
        </p:nvGraphicFramePr>
        <p:xfrm>
          <a:off x="271438" y="40576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920891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-1657142" y="-2844"/>
            <a:ext cx="9144000" cy="10302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endParaRPr lang="en-US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AFF1B07-1F57-47FB-95CC-267DD67A88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221" y="204952"/>
            <a:ext cx="5486400" cy="64667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5972" y="116667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K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hí hậu nước ta có sự phân hóa giữa vùng biển và đất liền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51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4235B79-237E-40C7-A6FE-0944A66FE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8633" y="-189188"/>
            <a:ext cx="10506841" cy="58312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9903" y="5642033"/>
            <a:ext cx="11240814" cy="1089843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Ở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3259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-1657142" y="-2844"/>
            <a:ext cx="9144000" cy="10302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a/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endParaRPr lang="en-US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AFF1B07-1F57-47FB-95CC-267DD67A88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221" y="204952"/>
            <a:ext cx="5486400" cy="64667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5972" y="116667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hí hậu nước ta có sự phân hóa 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giữa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vùng biển và đất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2" name="Rectangle 1"/>
          <p:cNvSpPr/>
          <p:nvPr/>
        </p:nvSpPr>
        <p:spPr>
          <a:xfrm>
            <a:off x="225972" y="2120866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5972" y="3720662"/>
            <a:ext cx="587002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khí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hậu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 hoà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hơn trong đất liền.</a:t>
            </a:r>
          </a:p>
          <a:p>
            <a:r>
              <a:rPr lang="en-US" dirty="0" smtClean="0">
                <a:sym typeface="Wingdings" pitchFamily="2" charset="2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80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-1657142" y="-2844"/>
            <a:ext cx="9144000" cy="10302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a/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endParaRPr lang="en-US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5972" y="1166676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K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hí hậu nước ta có sự phân hóa giữa giữa vùng đồng bằng ở phía đông và vùng núi ở phía tây.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Vùng núi Đông Bắc có vị trí địa lý thuận lợi như thế nào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973" y="15767"/>
            <a:ext cx="57439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45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21018"/>
            <a:ext cx="4572000" cy="1030287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rgbClr val="C00000"/>
                </a:solidFill>
              </a:rPr>
              <a:t>b/</a:t>
            </a:r>
            <a:r>
              <a:rPr lang="en-US" sz="3200" dirty="0" err="1" smtClean="0">
                <a:solidFill>
                  <a:srgbClr val="C00000"/>
                </a:solidFill>
              </a:rPr>
              <a:t>Phân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hóa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Đông</a:t>
            </a:r>
            <a:r>
              <a:rPr lang="en-US" sz="3200" dirty="0" smtClean="0">
                <a:solidFill>
                  <a:srgbClr val="C00000"/>
                </a:solidFill>
              </a:rPr>
              <a:t> - </a:t>
            </a:r>
            <a:r>
              <a:rPr lang="en-US" sz="3200" dirty="0" err="1" smtClean="0">
                <a:solidFill>
                  <a:srgbClr val="C00000"/>
                </a:solidFill>
              </a:rPr>
              <a:t>Tây</a:t>
            </a:r>
            <a:r>
              <a:rPr lang="en-US" sz="3200" dirty="0" smtClean="0">
                <a:solidFill>
                  <a:srgbClr val="C00000"/>
                </a:solidFill>
              </a:rPr>
              <a:t/>
            </a:r>
            <a:br>
              <a:rPr lang="en-US" sz="3200" dirty="0" smtClean="0">
                <a:solidFill>
                  <a:srgbClr val="C00000"/>
                </a:solidFill>
              </a:rPr>
            </a:b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09548" y="1541465"/>
            <a:ext cx="69006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 smtClean="0"/>
              <a:t>+ </a:t>
            </a:r>
            <a:r>
              <a:rPr lang="vi-VN" sz="3200" dirty="0"/>
              <a:t>Vùng đối núi phía tây khí hậu phân hóa phức tạp do </a:t>
            </a:r>
            <a:r>
              <a:rPr lang="vi-VN" sz="3200" dirty="0">
                <a:solidFill>
                  <a:srgbClr val="FF0000"/>
                </a:solidFill>
              </a:rPr>
              <a:t>tác động của gió mùa </a:t>
            </a:r>
            <a:r>
              <a:rPr lang="vi-VN" sz="3200" dirty="0"/>
              <a:t>và </a:t>
            </a:r>
            <a:r>
              <a:rPr lang="vi-VN" sz="3200" dirty="0">
                <a:solidFill>
                  <a:srgbClr val="FF0000"/>
                </a:solidFill>
              </a:rPr>
              <a:t>hướng của các dãy núi</a:t>
            </a:r>
            <a:r>
              <a:rPr lang="vi-VN" sz="3200" dirty="0" smtClean="0">
                <a:solidFill>
                  <a:srgbClr val="FF0000"/>
                </a:solidFill>
              </a:rPr>
              <a:t>.</a:t>
            </a:r>
            <a:endParaRPr lang="en-US" sz="3200" dirty="0" smtClean="0">
              <a:solidFill>
                <a:srgbClr val="FF0000"/>
              </a:solidFill>
            </a:endParaRPr>
          </a:p>
          <a:p>
            <a:pPr algn="just"/>
            <a:r>
              <a:rPr lang="en-US" sz="3200" dirty="0" err="1" smtClean="0">
                <a:solidFill>
                  <a:srgbClr val="FF0000"/>
                </a:solidFill>
              </a:rPr>
              <a:t>Ví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dụ</a:t>
            </a:r>
            <a:r>
              <a:rPr lang="en-US" sz="3200" dirty="0" smtClean="0">
                <a:solidFill>
                  <a:srgbClr val="FF0000"/>
                </a:solidFill>
              </a:rPr>
              <a:t>: 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en-US" sz="3200" dirty="0" err="1" smtClean="0">
                <a:solidFill>
                  <a:srgbClr val="FF0000"/>
                </a:solidFill>
              </a:rPr>
              <a:t>Dãy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Hoàng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Liên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Sơn</a:t>
            </a:r>
            <a:endParaRPr lang="vi-VN" sz="3200" dirty="0">
              <a:solidFill>
                <a:srgbClr val="FF0000"/>
              </a:solidFill>
            </a:endParaRPr>
          </a:p>
        </p:txBody>
      </p:sp>
      <p:pic>
        <p:nvPicPr>
          <p:cNvPr id="52" name="Picture 4" descr="Vùng núi Đông Bắc có vị trí địa lý thuận lợi như thế nào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0" y="0"/>
            <a:ext cx="7779771" cy="1242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70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9-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028" y="0"/>
            <a:ext cx="772535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1219200"/>
            <a:ext cx="7721600" cy="687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9" descr="mui ten cong 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4" t="66667"/>
          <a:stretch>
            <a:fillRect/>
          </a:stretch>
        </p:blipFill>
        <p:spPr bwMode="auto">
          <a:xfrm>
            <a:off x="5892800" y="1828800"/>
            <a:ext cx="9144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9" descr="mui ten cong 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4" t="66667"/>
          <a:stretch>
            <a:fillRect/>
          </a:stretch>
        </p:blipFill>
        <p:spPr bwMode="auto">
          <a:xfrm>
            <a:off x="6705600" y="2590800"/>
            <a:ext cx="9144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 descr="mui ten cong 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4" t="66667"/>
          <a:stretch>
            <a:fillRect/>
          </a:stretch>
        </p:blipFill>
        <p:spPr bwMode="auto">
          <a:xfrm>
            <a:off x="7620000" y="1981200"/>
            <a:ext cx="9144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9" descr="mui ten cong 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4" t="66667"/>
          <a:stretch>
            <a:fillRect/>
          </a:stretch>
        </p:blipFill>
        <p:spPr bwMode="auto">
          <a:xfrm>
            <a:off x="6807200" y="1295400"/>
            <a:ext cx="9144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9" descr="mui ten cong 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4" t="66667"/>
          <a:stretch>
            <a:fillRect/>
          </a:stretch>
        </p:blipFill>
        <p:spPr bwMode="auto">
          <a:xfrm>
            <a:off x="7823200" y="762000"/>
            <a:ext cx="9144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9" descr="mui ten cong 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4" t="66667"/>
          <a:stretch>
            <a:fillRect/>
          </a:stretch>
        </p:blipFill>
        <p:spPr bwMode="auto">
          <a:xfrm>
            <a:off x="8432800" y="1447800"/>
            <a:ext cx="9144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8280400" y="110895"/>
            <a:ext cx="3778250" cy="6642513"/>
            <a:chOff x="3780579" y="173717"/>
            <a:chExt cx="3805645" cy="664251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9963FC9F-34AD-44BE-BF69-E00D0D890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854" t="1548" r="4225" b="12085"/>
            <a:stretch/>
          </p:blipFill>
          <p:spPr>
            <a:xfrm>
              <a:off x="3780579" y="180319"/>
              <a:ext cx="3805645" cy="6553200"/>
            </a:xfrm>
            <a:prstGeom prst="rect">
              <a:avLst/>
            </a:prstGeom>
            <a:ln w="28575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3E32DB3-8611-40C8-9DDE-E8684782CA16}"/>
                </a:ext>
              </a:extLst>
            </p:cNvPr>
            <p:cNvSpPr/>
            <p:nvPr/>
          </p:nvSpPr>
          <p:spPr>
            <a:xfrm rot="2938926">
              <a:off x="3894498" y="756409"/>
              <a:ext cx="1426994" cy="2616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1100" b="1" cap="none" spc="0" dirty="0">
                  <a:ln w="0"/>
                  <a:solidFill>
                    <a:srgbClr val="C0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HOÀNG LIÊN SƠN</a:t>
              </a:r>
              <a:endParaRPr lang="en-US" sz="1100" b="1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pic>
          <p:nvPicPr>
            <p:cNvPr id="21" name="Picture 20" descr="ag00434_">
              <a:extLst>
                <a:ext uri="{FF2B5EF4-FFF2-40B4-BE49-F238E27FC236}">
                  <a16:creationId xmlns:a16="http://schemas.microsoft.com/office/drawing/2014/main" xmlns="" id="{29172DC9-73CF-4F2A-B6C1-35DBA98FFDC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8790" y="3358322"/>
              <a:ext cx="993292" cy="995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6" descr="ag00433_">
              <a:extLst>
                <a:ext uri="{FF2B5EF4-FFF2-40B4-BE49-F238E27FC236}">
                  <a16:creationId xmlns:a16="http://schemas.microsoft.com/office/drawing/2014/main" xmlns="" id="{40FBACDC-CD02-4A38-AEB4-7727BFB7B1C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2326" y="2055057"/>
              <a:ext cx="692965" cy="608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itle 1"/>
            <p:cNvSpPr txBox="1">
              <a:spLocks/>
            </p:cNvSpPr>
            <p:nvPr/>
          </p:nvSpPr>
          <p:spPr>
            <a:xfrm>
              <a:off x="4041037" y="5785943"/>
              <a:ext cx="3198074" cy="103028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800" dirty="0" smtClean="0">
                  <a:solidFill>
                    <a:srgbClr val="C00000"/>
                  </a:solidFill>
                </a:rPr>
                <a:t>THU ĐÔNG</a:t>
              </a:r>
              <a:endParaRPr lang="en-US" sz="4800" dirty="0">
                <a:solidFill>
                  <a:srgbClr val="C00000"/>
                </a:solidFill>
              </a:endParaRPr>
            </a:p>
          </p:txBody>
        </p:sp>
        <p:pic>
          <p:nvPicPr>
            <p:cNvPr id="24" name="Picture 6" descr="ag00433_">
              <a:extLst>
                <a:ext uri="{FF2B5EF4-FFF2-40B4-BE49-F238E27FC236}">
                  <a16:creationId xmlns:a16="http://schemas.microsoft.com/office/drawing/2014/main" xmlns="" id="{40FBACDC-CD02-4A38-AEB4-7727BFB7B1C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8885" y="3576404"/>
              <a:ext cx="692965" cy="608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4" descr="ag00434_">
              <a:extLst>
                <a:ext uri="{FF2B5EF4-FFF2-40B4-BE49-F238E27FC236}">
                  <a16:creationId xmlns:a16="http://schemas.microsoft.com/office/drawing/2014/main" xmlns="" id="{29172DC9-73CF-4F2A-B6C1-35DBA98FFDC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7783" y="1906819"/>
              <a:ext cx="993292" cy="995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B3E32DB3-8611-40C8-9DDE-E8684782CA16}"/>
                </a:ext>
              </a:extLst>
            </p:cNvPr>
            <p:cNvSpPr/>
            <p:nvPr/>
          </p:nvSpPr>
          <p:spPr>
            <a:xfrm rot="2938926">
              <a:off x="4612948" y="2353908"/>
              <a:ext cx="1210588" cy="2616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100" b="1" cap="none" spc="0" dirty="0" smtClean="0">
                  <a:ln w="0"/>
                  <a:solidFill>
                    <a:srgbClr val="C0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TRƯỜNG SƠN BẮC</a:t>
              </a:r>
              <a:endParaRPr lang="en-US" sz="1100" b="1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B3E32DB3-8611-40C8-9DDE-E8684782CA16}"/>
                </a:ext>
              </a:extLst>
            </p:cNvPr>
            <p:cNvSpPr/>
            <p:nvPr/>
          </p:nvSpPr>
          <p:spPr>
            <a:xfrm rot="3793560">
              <a:off x="5393913" y="3645349"/>
              <a:ext cx="1245855" cy="2616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100" b="1" cap="none" spc="0" dirty="0" smtClean="0">
                  <a:ln w="0"/>
                  <a:solidFill>
                    <a:srgbClr val="C0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TRƯỜNG SƠN NAM</a:t>
              </a:r>
              <a:endParaRPr lang="en-US" sz="1100" b="1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-1" y="325029"/>
            <a:ext cx="299544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itchFamily="34" charset="0"/>
              <a:buChar char="•"/>
            </a:pPr>
            <a:r>
              <a:rPr lang="vi-VN" sz="2800" dirty="0" smtClean="0"/>
              <a:t> </a:t>
            </a:r>
            <a:r>
              <a:rPr lang="vi-VN" sz="2800" dirty="0"/>
              <a:t>Vùng </a:t>
            </a:r>
            <a:r>
              <a:rPr lang="en-US" sz="2800" dirty="0" err="1" smtClean="0"/>
              <a:t>núi</a:t>
            </a:r>
            <a:r>
              <a:rPr lang="en-US" sz="2800" dirty="0" smtClean="0"/>
              <a:t> </a:t>
            </a:r>
            <a:r>
              <a:rPr lang="en-US" sz="2800" dirty="0" err="1" smtClean="0"/>
              <a:t>Trường</a:t>
            </a:r>
            <a:r>
              <a:rPr lang="en-US" sz="2800" dirty="0" smtClean="0"/>
              <a:t> </a:t>
            </a:r>
            <a:r>
              <a:rPr lang="en-US" sz="2800" dirty="0" err="1" smtClean="0"/>
              <a:t>Sơn</a:t>
            </a:r>
            <a:r>
              <a:rPr lang="en-US" sz="2800" dirty="0" smtClean="0"/>
              <a:t> </a:t>
            </a:r>
            <a:r>
              <a:rPr lang="en-US" sz="2800" dirty="0" err="1" smtClean="0"/>
              <a:t>Bắc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44011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2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1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9-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5" y="0"/>
            <a:ext cx="72961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 descr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7" r="33121" b="68889"/>
          <a:stretch>
            <a:fillRect/>
          </a:stretch>
        </p:blipFill>
        <p:spPr bwMode="auto">
          <a:xfrm>
            <a:off x="3251200" y="76200"/>
            <a:ext cx="3454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 descr="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7" t="36667" r="31728" b="38889"/>
          <a:stretch>
            <a:fillRect/>
          </a:stretch>
        </p:blipFill>
        <p:spPr bwMode="auto">
          <a:xfrm>
            <a:off x="4165600" y="1790700"/>
            <a:ext cx="2641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bd3 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7" t="18889" r="28961" b="32222"/>
          <a:stretch>
            <a:fillRect/>
          </a:stretch>
        </p:blipFill>
        <p:spPr bwMode="auto">
          <a:xfrm>
            <a:off x="3251200" y="152400"/>
            <a:ext cx="3556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 descr="bd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6" t="4445" r="35181" b="42223"/>
          <a:stretch>
            <a:fillRect/>
          </a:stretch>
        </p:blipFill>
        <p:spPr bwMode="auto">
          <a:xfrm>
            <a:off x="4360333" y="3232151"/>
            <a:ext cx="3149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7" descr="mui ten cong cop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7" t="33333" b="33334"/>
          <a:stretch>
            <a:fillRect/>
          </a:stretch>
        </p:blipFill>
        <p:spPr bwMode="auto">
          <a:xfrm rot="1281366">
            <a:off x="2743200" y="1143001"/>
            <a:ext cx="914400" cy="75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7" descr="mui ten cong cop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7" t="33333" b="33334"/>
          <a:stretch>
            <a:fillRect/>
          </a:stretch>
        </p:blipFill>
        <p:spPr bwMode="auto">
          <a:xfrm rot="554672">
            <a:off x="3860800" y="2362200"/>
            <a:ext cx="914400" cy="75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7" descr="mui ten cong cop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7" t="33333" b="33334"/>
          <a:stretch>
            <a:fillRect/>
          </a:stretch>
        </p:blipFill>
        <p:spPr bwMode="auto">
          <a:xfrm rot="554672">
            <a:off x="5181600" y="3657601"/>
            <a:ext cx="914400" cy="75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7509933" y="193606"/>
            <a:ext cx="4548717" cy="6642513"/>
            <a:chOff x="3780579" y="173717"/>
            <a:chExt cx="3805645" cy="664251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9963FC9F-34AD-44BE-BF69-E00D0D890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854" t="1548" r="4225" b="12085"/>
            <a:stretch/>
          </p:blipFill>
          <p:spPr>
            <a:xfrm>
              <a:off x="3780579" y="180319"/>
              <a:ext cx="3805645" cy="6553200"/>
            </a:xfrm>
            <a:prstGeom prst="rect">
              <a:avLst/>
            </a:prstGeom>
            <a:ln w="28575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B3E32DB3-8611-40C8-9DDE-E8684782CA16}"/>
                </a:ext>
              </a:extLst>
            </p:cNvPr>
            <p:cNvSpPr/>
            <p:nvPr/>
          </p:nvSpPr>
          <p:spPr>
            <a:xfrm rot="2938926">
              <a:off x="3894498" y="756409"/>
              <a:ext cx="1426994" cy="2616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1100" b="1" cap="none" spc="0" dirty="0">
                  <a:ln w="0"/>
                  <a:solidFill>
                    <a:srgbClr val="C0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HOÀNG LIÊN SƠN</a:t>
              </a:r>
              <a:endParaRPr lang="en-US" sz="1100" b="1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pic>
          <p:nvPicPr>
            <p:cNvPr id="16" name="Picture 15" descr="ag00434_">
              <a:extLst>
                <a:ext uri="{FF2B5EF4-FFF2-40B4-BE49-F238E27FC236}">
                  <a16:creationId xmlns:a16="http://schemas.microsoft.com/office/drawing/2014/main" xmlns="" id="{29172DC9-73CF-4F2A-B6C1-35DBA98FFDC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1272" y="3913352"/>
              <a:ext cx="993292" cy="995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" descr="ag00433_">
              <a:extLst>
                <a:ext uri="{FF2B5EF4-FFF2-40B4-BE49-F238E27FC236}">
                  <a16:creationId xmlns:a16="http://schemas.microsoft.com/office/drawing/2014/main" xmlns="" id="{40FBACDC-CD02-4A38-AEB4-7727BFB7B1C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2417" y="1711606"/>
              <a:ext cx="692965" cy="608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itle 1"/>
            <p:cNvSpPr txBox="1">
              <a:spLocks/>
            </p:cNvSpPr>
            <p:nvPr/>
          </p:nvSpPr>
          <p:spPr>
            <a:xfrm>
              <a:off x="4041037" y="5785943"/>
              <a:ext cx="3198074" cy="103028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7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800" dirty="0" smtClean="0">
                  <a:solidFill>
                    <a:srgbClr val="C00000"/>
                  </a:solidFill>
                </a:rPr>
                <a:t>MÙA HẠ</a:t>
              </a:r>
              <a:endParaRPr lang="en-US" sz="4800" dirty="0">
                <a:solidFill>
                  <a:srgbClr val="C00000"/>
                </a:solidFill>
              </a:endParaRPr>
            </a:p>
          </p:txBody>
        </p:sp>
        <p:pic>
          <p:nvPicPr>
            <p:cNvPr id="19" name="Picture 6" descr="ag00433_">
              <a:extLst>
                <a:ext uri="{FF2B5EF4-FFF2-40B4-BE49-F238E27FC236}">
                  <a16:creationId xmlns:a16="http://schemas.microsoft.com/office/drawing/2014/main" xmlns="" id="{40FBACDC-CD02-4A38-AEB4-7727BFB7B1C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8081" y="3105078"/>
              <a:ext cx="692965" cy="608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 descr="ag00434_">
              <a:extLst>
                <a:ext uri="{FF2B5EF4-FFF2-40B4-BE49-F238E27FC236}">
                  <a16:creationId xmlns:a16="http://schemas.microsoft.com/office/drawing/2014/main" xmlns="" id="{29172DC9-73CF-4F2A-B6C1-35DBA98FFDC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7471" y="4961303"/>
              <a:ext cx="993292" cy="995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0" descr="ag00434_">
              <a:extLst>
                <a:ext uri="{FF2B5EF4-FFF2-40B4-BE49-F238E27FC236}">
                  <a16:creationId xmlns:a16="http://schemas.microsoft.com/office/drawing/2014/main" xmlns="" id="{29172DC9-73CF-4F2A-B6C1-35DBA98FFDC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4852" y="1691812"/>
              <a:ext cx="993292" cy="995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B3E32DB3-8611-40C8-9DDE-E8684782CA16}"/>
                </a:ext>
              </a:extLst>
            </p:cNvPr>
            <p:cNvSpPr/>
            <p:nvPr/>
          </p:nvSpPr>
          <p:spPr>
            <a:xfrm rot="2938926">
              <a:off x="4576314" y="2370810"/>
              <a:ext cx="1210588" cy="2616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100" b="1" cap="none" spc="0" dirty="0" smtClean="0">
                  <a:ln w="0"/>
                  <a:solidFill>
                    <a:srgbClr val="C0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TRƯỜNG SƠN BẮC</a:t>
              </a:r>
              <a:endParaRPr lang="en-US" sz="1100" b="1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3E32DB3-8611-40C8-9DDE-E8684782CA16}"/>
                </a:ext>
              </a:extLst>
            </p:cNvPr>
            <p:cNvSpPr/>
            <p:nvPr/>
          </p:nvSpPr>
          <p:spPr>
            <a:xfrm rot="3967151">
              <a:off x="5360579" y="3704144"/>
              <a:ext cx="1245855" cy="2616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100" b="1" cap="none" spc="0" dirty="0" smtClean="0">
                  <a:ln w="0"/>
                  <a:solidFill>
                    <a:srgbClr val="C0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TRƯỜNG SƠN NAM</a:t>
              </a:r>
              <a:endParaRPr lang="en-US" sz="1100" b="1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0" y="152400"/>
            <a:ext cx="24751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+ Vùng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Bắc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486" y="3290056"/>
            <a:ext cx="4223514" cy="35208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7815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6.93889E-18 -4.44444E-6 L 0.05 -0.025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-125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33333E-6 2.96296E-6 L 0.0375 -0.03287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33333E-6 2.96296E-6 L 0.0375 -0.03287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-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#9Slide07 IcielBC Cubano Normal (Headings)"/>
        <a:ea typeface=""/>
        <a:cs typeface=""/>
      </a:majorFont>
      <a:minorFont>
        <a:latin typeface="#9Slide03 Cabin Condense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987</TotalTime>
  <Words>576</Words>
  <Application>Microsoft Office PowerPoint</Application>
  <PresentationFormat>Custom</PresentationFormat>
  <Paragraphs>81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Bài 4:  KHÍ HẬU VIỆT NAM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b/Phân hóa Đông - Tây </vt:lpstr>
      <vt:lpstr>PowerPoint Presentation</vt:lpstr>
      <vt:lpstr>PowerPoint Presentation</vt:lpstr>
      <vt:lpstr>Phân hoá theo độ cao</vt:lpstr>
      <vt:lpstr>PowerPoint Presentation</vt:lpstr>
      <vt:lpstr>Phân hoá theo độ cao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CHƯƠNG 2: ĐẶC ĐIỂM KHÍ HẬU VÀ THỦY VĂN VIỆT NAM Bài 6: ĐẶC  ĐIỂM  KHÍ  HẬU</dc:title>
  <dc:creator>Admin</dc:creator>
  <cp:lastModifiedBy>Admin</cp:lastModifiedBy>
  <cp:revision>183</cp:revision>
  <dcterms:created xsi:type="dcterms:W3CDTF">2023-07-08T00:41:34Z</dcterms:created>
  <dcterms:modified xsi:type="dcterms:W3CDTF">2023-11-24T11:25:47Z</dcterms:modified>
</cp:coreProperties>
</file>